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3" r:id="rId5"/>
    <p:sldId id="264" r:id="rId6"/>
    <p:sldId id="265" r:id="rId7"/>
    <p:sldId id="259" r:id="rId8"/>
    <p:sldId id="266" r:id="rId9"/>
    <p:sldId id="268" r:id="rId10"/>
    <p:sldId id="267" r:id="rId11"/>
    <p:sldId id="260" r:id="rId12"/>
    <p:sldId id="269" r:id="rId13"/>
    <p:sldId id="270" r:id="rId14"/>
    <p:sldId id="271" r:id="rId15"/>
    <p:sldId id="261" r:id="rId16"/>
    <p:sldId id="272" r:id="rId17"/>
    <p:sldId id="273" r:id="rId18"/>
    <p:sldId id="274" r:id="rId19"/>
    <p:sldId id="262" r:id="rId20"/>
  </p:sldIdLst>
  <p:sldSz cx="9144000" cy="5143500" type="screen16x9"/>
  <p:notesSz cx="6858000" cy="9144000"/>
  <p:embeddedFontLst>
    <p:embeddedFont>
      <p:font typeface="德彪钢笔行书字库" panose="02010600030101010101" charset="-122"/>
      <p:regular r:id="rId22"/>
    </p:embeddedFont>
    <p:embeddedFont>
      <p:font typeface="方正字迹-吕建德字体" panose="02010600030101010101" charset="-122"/>
      <p:regular r:id="rId23"/>
    </p:embeddedFont>
    <p:embeddedFont>
      <p:font typeface="华文中宋" panose="02010600040101010101" pitchFamily="2" charset="-122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方正清刻本悦宋简体" panose="02010600030101010101" charset="-122"/>
      <p:regular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77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78AF1-0404-42E1-A2E1-BBCC2E009C87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C744B-BD5B-4225-8CBD-A750F8DC57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795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86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58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24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521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934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42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700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604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94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48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607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727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085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0886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577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56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332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8097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C744B-BD5B-4225-8CBD-A750F8DC579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36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2018/10/10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bg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10" y="0"/>
            <a:ext cx="914238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03&#12304;&#26397;&#22805;&#35774;&#35745;&#12305;&#26397;&#22805;&#21407;&#21019;&#65288;201703&#65289;\006&#20013;&#22269;&#39118;&#22797;&#21476;&#28023;&#27700;&#31077;&#20113;&#27169;&#26495;\&#32676;&#26143;%20-%20&#35831;&#19981;&#35201;&#29233;&#25105;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7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海水.png"/>
          <p:cNvPicPr>
            <a:picLocks noChangeAspect="1"/>
          </p:cNvPicPr>
          <p:nvPr/>
        </p:nvPicPr>
        <p:blipFill>
          <a:blip r:embed="rId4" cstate="print"/>
          <a:srcRect b="4004"/>
          <a:stretch>
            <a:fillRect/>
          </a:stretch>
        </p:blipFill>
        <p:spPr>
          <a:xfrm>
            <a:off x="0" y="4005869"/>
            <a:ext cx="6072166" cy="1137631"/>
          </a:xfrm>
          <a:prstGeom prst="rect">
            <a:avLst/>
          </a:prstGeom>
        </p:spPr>
      </p:pic>
      <p:pic>
        <p:nvPicPr>
          <p:cNvPr id="11" name="图片 10" descr="祥云1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285735"/>
            <a:ext cx="1357322" cy="717722"/>
          </a:xfrm>
          <a:prstGeom prst="rect">
            <a:avLst/>
          </a:prstGeom>
        </p:spPr>
      </p:pic>
      <p:pic>
        <p:nvPicPr>
          <p:cNvPr id="12" name="图片 11" descr="祥云2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58148" y="142858"/>
            <a:ext cx="970034" cy="6429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67693" y="1215025"/>
            <a:ext cx="6519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2">
                    <a:lumMod val="75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现代新古典风格</a:t>
            </a:r>
            <a:r>
              <a:rPr lang="en-US" altLang="zh-CN" sz="4800" dirty="0" err="1">
                <a:solidFill>
                  <a:schemeClr val="tx2">
                    <a:lumMod val="75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ppt</a:t>
            </a:r>
            <a:r>
              <a:rPr lang="zh-CN" altLang="en-US" sz="4800" dirty="0">
                <a:solidFill>
                  <a:schemeClr val="tx2">
                    <a:lumMod val="75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模板</a:t>
            </a:r>
            <a:endParaRPr lang="zh-CN" altLang="en-US" sz="4800" dirty="0">
              <a:solidFill>
                <a:schemeClr val="tx2">
                  <a:lumMod val="75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428860" y="2357436"/>
            <a:ext cx="4643470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群星 - 请不要爱我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-571536" y="457201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9">
                <p:cTn id="3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祥云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8794" y="1214428"/>
            <a:ext cx="1357322" cy="7177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28992" y="1000114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目录</a:t>
            </a:r>
            <a:endParaRPr lang="zh-CN" altLang="en-US" sz="80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571604" y="2536031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壹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452805" y="2536031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贰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34006" y="2536031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叁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215206" y="2536031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肆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5852" y="342900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678" y="342900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2066" y="335756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00892" y="335756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pic>
        <p:nvPicPr>
          <p:cNvPr id="17" name="图片 16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5008" y="714362"/>
            <a:ext cx="970034" cy="642942"/>
          </a:xfrm>
          <a:prstGeom prst="rect">
            <a:avLst/>
          </a:prstGeom>
        </p:spPr>
      </p:pic>
      <p:pic>
        <p:nvPicPr>
          <p:cNvPr id="18" name="图片 17" descr="海水.png"/>
          <p:cNvPicPr>
            <a:picLocks noChangeAspect="1"/>
          </p:cNvPicPr>
          <p:nvPr/>
        </p:nvPicPr>
        <p:blipFill>
          <a:blip r:embed="rId5" cstate="print"/>
          <a:srcRect b="4004"/>
          <a:stretch>
            <a:fillRect/>
          </a:stretch>
        </p:blipFill>
        <p:spPr>
          <a:xfrm>
            <a:off x="0" y="4643452"/>
            <a:ext cx="2669033" cy="500048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428860" y="2500312"/>
            <a:ext cx="421484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3383530" y="1500180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壹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9236" y="166225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pic>
        <p:nvPicPr>
          <p:cNvPr id="5" name="图片 4" descr="祥云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8794" y="1214428"/>
            <a:ext cx="1357322" cy="717722"/>
          </a:xfrm>
          <a:prstGeom prst="rect">
            <a:avLst/>
          </a:prstGeom>
        </p:spPr>
      </p:pic>
      <p:pic>
        <p:nvPicPr>
          <p:cNvPr id="7" name="图片 6" descr="海水.png"/>
          <p:cNvPicPr>
            <a:picLocks noChangeAspect="1"/>
          </p:cNvPicPr>
          <p:nvPr/>
        </p:nvPicPr>
        <p:blipFill>
          <a:blip r:embed="rId4" cstate="print"/>
          <a:srcRect b="4004"/>
          <a:stretch>
            <a:fillRect/>
          </a:stretch>
        </p:blipFill>
        <p:spPr>
          <a:xfrm>
            <a:off x="0" y="4643452"/>
            <a:ext cx="2669033" cy="500048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584827" y="1357304"/>
            <a:ext cx="69532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点一滴墨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67164" y="1357304"/>
            <a:ext cx="71755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百年沧桑情落梦萦中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6314" y="1357304"/>
            <a:ext cx="696913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Times New Roman" panose="02020603050405020304" pitchFamily="18" charset="0"/>
              </a:rPr>
              <a:t>倾一世魂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rot="16200000" flipH="1">
            <a:off x="3092454" y="2836851"/>
            <a:ext cx="3265483" cy="20638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16200000" flipH="1">
            <a:off x="3991776" y="2937660"/>
            <a:ext cx="3051169" cy="33333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28"/>
          <p:cNvGrpSpPr>
            <a:grpSpLocks/>
          </p:cNvGrpSpPr>
          <p:nvPr/>
        </p:nvGrpSpPr>
        <p:grpSpPr bwMode="auto">
          <a:xfrm rot="16200000">
            <a:off x="2853448" y="3685304"/>
            <a:ext cx="1105046" cy="1811346"/>
            <a:chOff x="-2" y="1068530"/>
            <a:chExt cx="3138337" cy="5142331"/>
          </a:xfrm>
        </p:grpSpPr>
        <p:pic>
          <p:nvPicPr>
            <p:cNvPr id="12" name="图片 2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" y="3279028"/>
              <a:ext cx="3138334" cy="2736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图片 2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2" y="1068530"/>
              <a:ext cx="3138332" cy="5142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椭圆 13"/>
          <p:cNvSpPr/>
          <p:nvPr/>
        </p:nvSpPr>
        <p:spPr bwMode="auto">
          <a:xfrm>
            <a:off x="2500298" y="1000114"/>
            <a:ext cx="4643470" cy="4497391"/>
          </a:xfrm>
          <a:prstGeom prst="ellipse">
            <a:avLst/>
          </a:prstGeom>
          <a:noFill/>
          <a:ln>
            <a:solidFill>
              <a:schemeClr val="accent1">
                <a:lumMod val="50000"/>
                <a:alpha val="7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 bwMode="auto">
          <a:xfrm>
            <a:off x="2525713" y="5310188"/>
            <a:ext cx="185737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 dirty="0">
              <a:solidFill>
                <a:prstClr val="white"/>
              </a:solidFill>
              <a:latin typeface="方正隶变_GBK" panose="03000509000000000000" pitchFamily="65" charset="-122"/>
              <a:ea typeface="方正隶变_GBK" panose="03000509000000000000" pitchFamily="65" charset="-122"/>
            </a:endParaRPr>
          </a:p>
        </p:txBody>
      </p:sp>
      <p:pic>
        <p:nvPicPr>
          <p:cNvPr id="16" name="图片 15" descr="海水.png"/>
          <p:cNvPicPr>
            <a:picLocks noChangeAspect="1"/>
          </p:cNvPicPr>
          <p:nvPr/>
        </p:nvPicPr>
        <p:blipFill>
          <a:blip r:embed="rId5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20" name="图片 19" descr="祥云2.pn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066" y="3214692"/>
            <a:ext cx="2786082" cy="1347886"/>
          </a:xfrm>
          <a:prstGeom prst="rect">
            <a:avLst/>
          </a:prstGeom>
          <a:ln w="3175"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066" y="1500180"/>
            <a:ext cx="2783792" cy="1341334"/>
          </a:xfrm>
          <a:prstGeom prst="rect">
            <a:avLst/>
          </a:prstGeom>
          <a:ln w="25400"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3214692"/>
            <a:ext cx="2786082" cy="1347886"/>
          </a:xfrm>
          <a:prstGeom prst="rect">
            <a:avLst/>
          </a:prstGeom>
          <a:ln w="3175"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1500180"/>
            <a:ext cx="2783792" cy="1341334"/>
          </a:xfrm>
          <a:prstGeom prst="rect">
            <a:avLst/>
          </a:prstGeom>
          <a:ln w="25400"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3500430" y="4857766"/>
            <a:ext cx="2214578" cy="285734"/>
          </a:xfrm>
          <a:prstGeom prst="rect">
            <a:avLst/>
          </a:prstGeom>
          <a:solidFill>
            <a:schemeClr val="accent1">
              <a:lumMod val="5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1214414" y="1500180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>
            <a:off x="5072066" y="1500180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27"/>
          <p:cNvSpPr>
            <a:spLocks/>
          </p:cNvSpPr>
          <p:nvPr/>
        </p:nvSpPr>
        <p:spPr bwMode="auto">
          <a:xfrm>
            <a:off x="1219205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>
            <a:off x="508318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>
            <a:off x="576263" y="2947988"/>
            <a:ext cx="7967662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Line 32"/>
          <p:cNvSpPr>
            <a:spLocks noChangeShapeType="1"/>
          </p:cNvSpPr>
          <p:nvPr/>
        </p:nvSpPr>
        <p:spPr bwMode="auto">
          <a:xfrm>
            <a:off x="4567238" y="1565275"/>
            <a:ext cx="0" cy="2752725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1071538" y="1689093"/>
            <a:ext cx="465137" cy="463550"/>
          </a:xfrm>
          <a:prstGeom prst="ellipse">
            <a:avLst/>
          </a:prstGeom>
          <a:solidFill>
            <a:schemeClr val="accent1">
              <a:lumMod val="5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古</a:t>
            </a:r>
          </a:p>
        </p:txBody>
      </p:sp>
      <p:sp>
        <p:nvSpPr>
          <p:cNvPr id="7" name="椭圆 6"/>
          <p:cNvSpPr/>
          <p:nvPr/>
        </p:nvSpPr>
        <p:spPr>
          <a:xfrm>
            <a:off x="1071538" y="2346318"/>
            <a:ext cx="465137" cy="465138"/>
          </a:xfrm>
          <a:prstGeom prst="ellipse">
            <a:avLst/>
          </a:prstGeom>
          <a:solidFill>
            <a:schemeClr val="accent1">
              <a:lumMod val="5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韵</a:t>
            </a:r>
          </a:p>
        </p:txBody>
      </p:sp>
      <p:sp>
        <p:nvSpPr>
          <p:cNvPr id="8" name="椭圆 7"/>
          <p:cNvSpPr/>
          <p:nvPr/>
        </p:nvSpPr>
        <p:spPr>
          <a:xfrm>
            <a:off x="1071538" y="3005131"/>
            <a:ext cx="465137" cy="463550"/>
          </a:xfrm>
          <a:prstGeom prst="ellipse">
            <a:avLst/>
          </a:prstGeom>
          <a:solidFill>
            <a:schemeClr val="accent1">
              <a:lumMod val="5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风</a:t>
            </a:r>
          </a:p>
        </p:txBody>
      </p:sp>
      <p:sp>
        <p:nvSpPr>
          <p:cNvPr id="9" name="椭圆 8"/>
          <p:cNvSpPr/>
          <p:nvPr/>
        </p:nvSpPr>
        <p:spPr>
          <a:xfrm>
            <a:off x="1071538" y="3662356"/>
            <a:ext cx="465137" cy="465137"/>
          </a:xfrm>
          <a:prstGeom prst="ellipse">
            <a:avLst/>
          </a:prstGeom>
          <a:solidFill>
            <a:schemeClr val="accent1">
              <a:lumMod val="5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采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690663" y="1760531"/>
            <a:ext cx="0" cy="2395537"/>
          </a:xfrm>
          <a:prstGeom prst="line">
            <a:avLst/>
          </a:prstGeom>
          <a:ln w="12700">
            <a:solidFill>
              <a:schemeClr val="accent1">
                <a:lumMod val="50000"/>
                <a:alpha val="6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47"/>
          <p:cNvGrpSpPr>
            <a:grpSpLocks/>
          </p:cNvGrpSpPr>
          <p:nvPr/>
        </p:nvGrpSpPr>
        <p:grpSpPr bwMode="auto">
          <a:xfrm>
            <a:off x="1824013" y="1643057"/>
            <a:ext cx="6530955" cy="537835"/>
            <a:chOff x="1151638" y="1676792"/>
            <a:chExt cx="6530431" cy="537056"/>
          </a:xfrm>
        </p:grpSpPr>
        <p:sp>
          <p:nvSpPr>
            <p:cNvPr id="12" name="矩形 11"/>
            <p:cNvSpPr/>
            <p:nvPr/>
          </p:nvSpPr>
          <p:spPr>
            <a:xfrm>
              <a:off x="1151638" y="1676792"/>
              <a:ext cx="2954100" cy="3376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兰亭临帖 行书如行云流水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151638" y="1952617"/>
              <a:ext cx="6530431" cy="261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accent1">
                      <a:lumMod val="50000"/>
                    </a:schemeClr>
                  </a:solidFill>
                  <a:ea typeface="+mn-ea"/>
                  <a:cs typeface="Arial" panose="020B0604020202020204" pitchFamily="34" charset="0"/>
                </a:rPr>
                <a:t>Practicing calligraphy at the Orchid Pavilion, the semi-cursive script resembling sailing clouds and flowing water</a:t>
              </a:r>
            </a:p>
          </p:txBody>
        </p:sp>
      </p:grpSp>
      <p:grpSp>
        <p:nvGrpSpPr>
          <p:cNvPr id="14" name="组合 50"/>
          <p:cNvGrpSpPr>
            <a:grpSpLocks/>
          </p:cNvGrpSpPr>
          <p:nvPr/>
        </p:nvGrpSpPr>
        <p:grpSpPr bwMode="auto">
          <a:xfrm>
            <a:off x="1824013" y="2316154"/>
            <a:ext cx="6213560" cy="536247"/>
            <a:chOff x="1151638" y="1676792"/>
            <a:chExt cx="6213188" cy="537055"/>
          </a:xfrm>
        </p:grpSpPr>
        <p:sp>
          <p:nvSpPr>
            <p:cNvPr id="15" name="矩形 14"/>
            <p:cNvSpPr/>
            <p:nvPr/>
          </p:nvSpPr>
          <p:spPr>
            <a:xfrm>
              <a:off x="1151638" y="1676792"/>
              <a:ext cx="2954160" cy="3386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月下门推 心细如你脚步碎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151638" y="1951843"/>
              <a:ext cx="6213188" cy="2620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accent1">
                      <a:lumMod val="50000"/>
                    </a:schemeClr>
                  </a:solidFill>
                  <a:ea typeface="+mn-ea"/>
                  <a:cs typeface="Arial" panose="020B0604020202020204" pitchFamily="34" charset="0"/>
                </a:rPr>
                <a:t>Under the moon the door yielded to a gentle push, your thoughtfulness reflected in your fragile footsteps</a:t>
              </a:r>
            </a:p>
          </p:txBody>
        </p:sp>
      </p:grpSp>
      <p:grpSp>
        <p:nvGrpSpPr>
          <p:cNvPr id="17" name="组合 53"/>
          <p:cNvGrpSpPr>
            <a:grpSpLocks/>
          </p:cNvGrpSpPr>
          <p:nvPr/>
        </p:nvGrpSpPr>
        <p:grpSpPr bwMode="auto">
          <a:xfrm>
            <a:off x="1824013" y="2986079"/>
            <a:ext cx="4567276" cy="536247"/>
            <a:chOff x="1151638" y="1676792"/>
            <a:chExt cx="4566293" cy="537055"/>
          </a:xfrm>
        </p:grpSpPr>
        <p:sp>
          <p:nvSpPr>
            <p:cNvPr id="18" name="矩形 17"/>
            <p:cNvSpPr/>
            <p:nvPr/>
          </p:nvSpPr>
          <p:spPr>
            <a:xfrm>
              <a:off x="1151638" y="1676792"/>
              <a:ext cx="3774262" cy="3386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忙不迭 千年碑易拓 却难拓你的美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151638" y="1951843"/>
              <a:ext cx="4566293" cy="2620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accent1">
                      <a:lumMod val="50000"/>
                    </a:schemeClr>
                  </a:solidFill>
                  <a:ea typeface="+mn-ea"/>
                  <a:cs typeface="Arial" panose="020B0604020202020204" pitchFamily="34" charset="0"/>
                </a:rPr>
                <a:t>In haste, the one-thousand-year tablet is easy to copy, yet your beauty is not</a:t>
              </a:r>
            </a:p>
          </p:txBody>
        </p:sp>
      </p:grpSp>
      <p:grpSp>
        <p:nvGrpSpPr>
          <p:cNvPr id="20" name="组合 56"/>
          <p:cNvGrpSpPr>
            <a:grpSpLocks/>
          </p:cNvGrpSpPr>
          <p:nvPr/>
        </p:nvGrpSpPr>
        <p:grpSpPr bwMode="auto">
          <a:xfrm>
            <a:off x="1824013" y="3656007"/>
            <a:ext cx="3844322" cy="537835"/>
            <a:chOff x="1151638" y="1676792"/>
            <a:chExt cx="3843286" cy="537056"/>
          </a:xfrm>
        </p:grpSpPr>
        <p:sp>
          <p:nvSpPr>
            <p:cNvPr id="21" name="矩形 20"/>
            <p:cNvSpPr/>
            <p:nvPr/>
          </p:nvSpPr>
          <p:spPr>
            <a:xfrm>
              <a:off x="1151638" y="1676792"/>
              <a:ext cx="2223487" cy="3376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真迹绝 真心能给谁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51638" y="1952617"/>
              <a:ext cx="3843286" cy="261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accent1">
                      <a:lumMod val="50000"/>
                    </a:schemeClr>
                  </a:solidFill>
                  <a:ea typeface="+mn-ea"/>
                  <a:cs typeface="Arial" panose="020B0604020202020204" pitchFamily="34" charset="0"/>
                </a:rPr>
                <a:t>If the original script were gone, to whom would I give my heart?</a:t>
              </a:r>
            </a:p>
          </p:txBody>
        </p:sp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428860" y="2500312"/>
            <a:ext cx="421484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3383530" y="1500180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贰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9236" y="166225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pic>
        <p:nvPicPr>
          <p:cNvPr id="5" name="图片 4" descr="祥云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8794" y="1214428"/>
            <a:ext cx="1357322" cy="717722"/>
          </a:xfrm>
          <a:prstGeom prst="rect">
            <a:avLst/>
          </a:prstGeom>
        </p:spPr>
      </p:pic>
      <p:pic>
        <p:nvPicPr>
          <p:cNvPr id="6" name="图片 5" descr="海水.png"/>
          <p:cNvPicPr>
            <a:picLocks noChangeAspect="1"/>
          </p:cNvPicPr>
          <p:nvPr/>
        </p:nvPicPr>
        <p:blipFill>
          <a:blip r:embed="rId4" cstate="print"/>
          <a:srcRect b="4004"/>
          <a:stretch>
            <a:fillRect/>
          </a:stretch>
        </p:blipFill>
        <p:spPr>
          <a:xfrm>
            <a:off x="0" y="4643452"/>
            <a:ext cx="2669033" cy="500048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sp>
        <p:nvSpPr>
          <p:cNvPr id="6" name="Freeform 5"/>
          <p:cNvSpPr>
            <a:spLocks noEditPoints="1"/>
          </p:cNvSpPr>
          <p:nvPr/>
        </p:nvSpPr>
        <p:spPr bwMode="auto">
          <a:xfrm flipH="1">
            <a:off x="1592669" y="1928808"/>
            <a:ext cx="1029441" cy="1030238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7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49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2 w 542"/>
              <a:gd name="T25" fmla="*/ 348 h 542"/>
              <a:gd name="T26" fmla="*/ 100 w 542"/>
              <a:gd name="T27" fmla="*/ 457 h 542"/>
              <a:gd name="T28" fmla="*/ 168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8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1 w 542"/>
              <a:gd name="T49" fmla="*/ 52 h 542"/>
              <a:gd name="T50" fmla="*/ 364 w 542"/>
              <a:gd name="T51" fmla="*/ 57 h 542"/>
              <a:gd name="T52" fmla="*/ 436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7 w 542"/>
              <a:gd name="T61" fmla="*/ 447 h 542"/>
              <a:gd name="T62" fmla="*/ 359 w 542"/>
              <a:gd name="T63" fmla="*/ 495 h 542"/>
              <a:gd name="T64" fmla="*/ 265 w 542"/>
              <a:gd name="T65" fmla="*/ 523 h 542"/>
              <a:gd name="T66" fmla="*/ 462 w 542"/>
              <a:gd name="T67" fmla="*/ 452 h 542"/>
              <a:gd name="T68" fmla="*/ 503 w 542"/>
              <a:gd name="T69" fmla="*/ 350 h 542"/>
              <a:gd name="T70" fmla="*/ 17 w 542"/>
              <a:gd name="T71" fmla="*/ 348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5 h 542"/>
              <a:gd name="T84" fmla="*/ 508 w 542"/>
              <a:gd name="T85" fmla="*/ 156 h 542"/>
              <a:gd name="T86" fmla="*/ 437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1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6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0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4"/>
                  <a:pt x="307" y="513"/>
                  <a:pt x="307" y="513"/>
                </a:cubicBezTo>
                <a:cubicBezTo>
                  <a:pt x="309" y="513"/>
                  <a:pt x="309" y="513"/>
                  <a:pt x="309" y="513"/>
                </a:cubicBezTo>
                <a:cubicBezTo>
                  <a:pt x="309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3" y="533"/>
                  <a:pt x="323" y="533"/>
                  <a:pt x="323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79" y="498"/>
                  <a:pt x="372" y="501"/>
                  <a:pt x="367" y="503"/>
                </a:cubicBezTo>
                <a:cubicBezTo>
                  <a:pt x="366" y="502"/>
                  <a:pt x="366" y="500"/>
                  <a:pt x="365" y="497"/>
                </a:cubicBezTo>
                <a:cubicBezTo>
                  <a:pt x="371" y="494"/>
                  <a:pt x="376" y="491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3" y="481"/>
                </a:cubicBezTo>
                <a:cubicBezTo>
                  <a:pt x="376" y="480"/>
                  <a:pt x="379" y="478"/>
                  <a:pt x="382" y="477"/>
                </a:cubicBezTo>
                <a:cubicBezTo>
                  <a:pt x="387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0" y="505"/>
                  <a:pt x="429" y="490"/>
                  <a:pt x="451" y="466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5"/>
                  <a:pt x="435" y="461"/>
                  <a:pt x="431" y="464"/>
                </a:cubicBezTo>
                <a:cubicBezTo>
                  <a:pt x="430" y="463"/>
                  <a:pt x="428" y="462"/>
                  <a:pt x="426" y="459"/>
                </a:cubicBezTo>
                <a:cubicBezTo>
                  <a:pt x="432" y="455"/>
                  <a:pt x="436" y="450"/>
                  <a:pt x="436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3" y="456"/>
                  <a:pt x="488" y="434"/>
                  <a:pt x="502" y="405"/>
                </a:cubicBezTo>
                <a:cubicBezTo>
                  <a:pt x="503" y="403"/>
                  <a:pt x="503" y="403"/>
                  <a:pt x="503" y="403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4" y="404"/>
                  <a:pt x="481" y="409"/>
                </a:cubicBezTo>
                <a:cubicBezTo>
                  <a:pt x="480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3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4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0"/>
                  <a:pt x="527" y="360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0"/>
                  <a:pt x="509" y="324"/>
                  <a:pt x="509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0" y="314"/>
                  <a:pt x="501" y="311"/>
                </a:cubicBezTo>
                <a:cubicBezTo>
                  <a:pt x="510" y="312"/>
                  <a:pt x="530" y="314"/>
                  <a:pt x="533" y="315"/>
                </a:cubicBezTo>
                <a:cubicBezTo>
                  <a:pt x="535" y="315"/>
                  <a:pt x="535" y="315"/>
                  <a:pt x="535" y="315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6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5" y="264"/>
                </a:cubicBezTo>
                <a:cubicBezTo>
                  <a:pt x="515" y="257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2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2" y="200"/>
                  <a:pt x="518" y="172"/>
                </a:cubicBezTo>
                <a:cubicBezTo>
                  <a:pt x="517" y="170"/>
                  <a:pt x="517" y="170"/>
                  <a:pt x="517" y="170"/>
                </a:cubicBezTo>
                <a:cubicBezTo>
                  <a:pt x="503" y="176"/>
                  <a:pt x="503" y="176"/>
                  <a:pt x="503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5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7" y="180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96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1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2" y="157"/>
                  <a:pt x="512" y="157"/>
                  <a:pt x="512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2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8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8" y="92"/>
                  <a:pt x="468" y="92"/>
                  <a:pt x="468" y="92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7" y="48"/>
                  <a:pt x="417" y="48"/>
                  <a:pt x="417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411" y="62"/>
                  <a:pt x="417" y="66"/>
                  <a:pt x="422" y="70"/>
                </a:cubicBezTo>
                <a:cubicBezTo>
                  <a:pt x="421" y="71"/>
                  <a:pt x="419" y="72"/>
                  <a:pt x="417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3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338" y="35"/>
                  <a:pt x="337" y="43"/>
                  <a:pt x="336" y="46"/>
                </a:cubicBezTo>
                <a:cubicBezTo>
                  <a:pt x="334" y="45"/>
                  <a:pt x="330" y="43"/>
                  <a:pt x="327" y="43"/>
                </a:cubicBezTo>
                <a:cubicBezTo>
                  <a:pt x="329" y="32"/>
                  <a:pt x="333" y="15"/>
                  <a:pt x="334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9"/>
                  <a:pt x="333" y="9"/>
                  <a:pt x="333" y="9"/>
                </a:cubicBezTo>
                <a:cubicBezTo>
                  <a:pt x="333" y="9"/>
                  <a:pt x="301" y="0"/>
                  <a:pt x="269" y="2"/>
                </a:cubicBezTo>
                <a:cubicBezTo>
                  <a:pt x="267" y="2"/>
                  <a:pt x="267" y="2"/>
                  <a:pt x="267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69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7" y="36"/>
                </a:cubicBezTo>
                <a:cubicBezTo>
                  <a:pt x="265" y="35"/>
                  <a:pt x="261" y="35"/>
                  <a:pt x="258" y="35"/>
                </a:cubicBezTo>
                <a:cubicBezTo>
                  <a:pt x="257" y="26"/>
                  <a:pt x="255" y="8"/>
                  <a:pt x="255" y="4"/>
                </a:cubicBezTo>
                <a:cubicBezTo>
                  <a:pt x="255" y="4"/>
                  <a:pt x="255" y="2"/>
                  <a:pt x="255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8" y="28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6"/>
                  <a:pt x="194" y="36"/>
                  <a:pt x="194" y="36"/>
                </a:cubicBezTo>
                <a:cubicBezTo>
                  <a:pt x="194" y="36"/>
                  <a:pt x="197" y="44"/>
                  <a:pt x="198" y="47"/>
                </a:cubicBezTo>
                <a:cubicBezTo>
                  <a:pt x="196" y="47"/>
                  <a:pt x="192" y="48"/>
                  <a:pt x="189" y="49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8"/>
                  <a:pt x="176" y="18"/>
                  <a:pt x="176" y="18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7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63"/>
                  <a:pt x="133" y="58"/>
                  <a:pt x="138" y="55"/>
                </a:cubicBezTo>
                <a:cubicBezTo>
                  <a:pt x="138" y="56"/>
                  <a:pt x="139" y="58"/>
                  <a:pt x="141" y="61"/>
                </a:cubicBezTo>
                <a:cubicBezTo>
                  <a:pt x="135" y="65"/>
                  <a:pt x="130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6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0" y="76"/>
                  <a:pt x="109" y="62"/>
                  <a:pt x="108" y="60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4" y="59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7" y="108"/>
                  <a:pt x="81" y="104"/>
                </a:cubicBezTo>
                <a:cubicBezTo>
                  <a:pt x="82" y="105"/>
                  <a:pt x="83" y="106"/>
                  <a:pt x="86" y="108"/>
                </a:cubicBezTo>
                <a:cubicBezTo>
                  <a:pt x="81" y="114"/>
                  <a:pt x="78" y="119"/>
                  <a:pt x="77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5" y="119"/>
                  <a:pt x="53" y="117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30" y="143"/>
                  <a:pt x="20" y="174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79"/>
                  <a:pt x="34" y="179"/>
                  <a:pt x="34" y="179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7" y="187"/>
                  <a:pt x="50" y="188"/>
                </a:cubicBezTo>
                <a:cubicBezTo>
                  <a:pt x="49" y="190"/>
                  <a:pt x="48" y="194"/>
                  <a:pt x="46" y="197"/>
                </a:cubicBezTo>
                <a:cubicBezTo>
                  <a:pt x="38" y="194"/>
                  <a:pt x="19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0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4" y="330"/>
                  <a:pt x="24" y="330"/>
                  <a:pt x="24" y="330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39" y="327"/>
                  <a:pt x="42" y="326"/>
                </a:cubicBezTo>
                <a:cubicBezTo>
                  <a:pt x="43" y="329"/>
                  <a:pt x="44" y="332"/>
                  <a:pt x="44" y="335"/>
                </a:cubicBezTo>
                <a:cubicBezTo>
                  <a:pt x="35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2" y="348"/>
                  <a:pt x="12" y="348"/>
                  <a:pt x="12" y="348"/>
                </a:cubicBezTo>
                <a:cubicBezTo>
                  <a:pt x="13" y="348"/>
                  <a:pt x="21" y="380"/>
                  <a:pt x="39" y="406"/>
                </a:cubicBezTo>
                <a:cubicBezTo>
                  <a:pt x="40" y="408"/>
                  <a:pt x="40" y="408"/>
                  <a:pt x="40" y="408"/>
                </a:cubicBezTo>
                <a:cubicBezTo>
                  <a:pt x="53" y="400"/>
                  <a:pt x="53" y="400"/>
                  <a:pt x="53" y="400"/>
                </a:cubicBezTo>
                <a:cubicBezTo>
                  <a:pt x="52" y="398"/>
                  <a:pt x="52" y="398"/>
                  <a:pt x="52" y="398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8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6" y="392"/>
                  <a:pt x="69" y="390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7" y="420"/>
                  <a:pt x="47" y="420"/>
                  <a:pt x="47" y="420"/>
                </a:cubicBezTo>
                <a:cubicBezTo>
                  <a:pt x="48" y="420"/>
                  <a:pt x="65" y="448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0" y="457"/>
                  <a:pt x="100" y="457"/>
                  <a:pt x="100" y="457"/>
                </a:cubicBezTo>
                <a:cubicBezTo>
                  <a:pt x="100" y="457"/>
                  <a:pt x="95" y="451"/>
                  <a:pt x="90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5" y="452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453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4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1" y="492"/>
                  <a:pt x="153" y="490"/>
                  <a:pt x="154" y="487"/>
                </a:cubicBezTo>
                <a:cubicBezTo>
                  <a:pt x="160" y="490"/>
                  <a:pt x="166" y="493"/>
                  <a:pt x="166" y="493"/>
                </a:cubicBezTo>
                <a:cubicBezTo>
                  <a:pt x="168" y="494"/>
                  <a:pt x="168" y="494"/>
                  <a:pt x="168" y="494"/>
                </a:cubicBezTo>
                <a:cubicBezTo>
                  <a:pt x="168" y="494"/>
                  <a:pt x="172" y="487"/>
                  <a:pt x="173" y="484"/>
                </a:cubicBezTo>
                <a:cubicBezTo>
                  <a:pt x="175" y="485"/>
                  <a:pt x="178" y="487"/>
                  <a:pt x="181" y="488"/>
                </a:cubicBezTo>
                <a:cubicBezTo>
                  <a:pt x="178" y="494"/>
                  <a:pt x="170" y="513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199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19"/>
                  <a:pt x="225" y="518"/>
                  <a:pt x="220" y="517"/>
                </a:cubicBezTo>
                <a:cubicBezTo>
                  <a:pt x="220" y="516"/>
                  <a:pt x="221" y="514"/>
                  <a:pt x="221" y="511"/>
                </a:cubicBezTo>
                <a:cubicBezTo>
                  <a:pt x="228" y="512"/>
                  <a:pt x="234" y="512"/>
                  <a:pt x="235" y="512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0" y="502"/>
                  <a:pt x="244" y="503"/>
                  <a:pt x="247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6" y="493"/>
                  <a:pt x="385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1" y="486"/>
                  <a:pt x="373" y="488"/>
                </a:cubicBezTo>
                <a:cubicBezTo>
                  <a:pt x="371" y="489"/>
                  <a:pt x="367" y="491"/>
                  <a:pt x="363" y="493"/>
                </a:cubicBezTo>
                <a:cubicBezTo>
                  <a:pt x="362" y="489"/>
                  <a:pt x="359" y="483"/>
                  <a:pt x="359" y="483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0" y="485"/>
                  <a:pt x="346" y="487"/>
                </a:cubicBezTo>
                <a:cubicBezTo>
                  <a:pt x="345" y="485"/>
                  <a:pt x="344" y="483"/>
                  <a:pt x="344" y="481"/>
                </a:cubicBezTo>
                <a:cubicBezTo>
                  <a:pt x="350" y="478"/>
                  <a:pt x="370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4" y="484"/>
                  <a:pt x="421" y="479"/>
                  <a:pt x="421" y="478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6"/>
                  <a:pt x="421" y="464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4" y="466"/>
                  <a:pt x="440" y="462"/>
                  <a:pt x="442" y="460"/>
                </a:cubicBezTo>
                <a:cubicBezTo>
                  <a:pt x="444" y="461"/>
                  <a:pt x="446" y="463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3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0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19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199" y="513"/>
                  <a:pt x="195" y="512"/>
                  <a:pt x="191" y="510"/>
                </a:cubicBezTo>
                <a:cubicBezTo>
                  <a:pt x="192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0"/>
                  <a:pt x="155" y="456"/>
                  <a:pt x="155" y="456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45" y="467"/>
                  <a:pt x="145" y="467"/>
                  <a:pt x="145" y="467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49" y="470"/>
                  <a:pt x="154" y="473"/>
                  <a:pt x="156" y="475"/>
                </a:cubicBezTo>
                <a:cubicBezTo>
                  <a:pt x="156" y="476"/>
                  <a:pt x="154" y="478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2" y="483"/>
                  <a:pt x="129" y="480"/>
                  <a:pt x="125" y="477"/>
                </a:cubicBezTo>
                <a:cubicBezTo>
                  <a:pt x="127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4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5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4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3"/>
                  <a:pt x="97" y="404"/>
                  <a:pt x="97" y="404"/>
                </a:cubicBezTo>
                <a:cubicBezTo>
                  <a:pt x="96" y="402"/>
                  <a:pt x="96" y="402"/>
                  <a:pt x="96" y="402"/>
                </a:cubicBezTo>
                <a:cubicBezTo>
                  <a:pt x="80" y="383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59" y="374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7" y="366"/>
                  <a:pt x="47" y="366"/>
                  <a:pt x="47" y="366"/>
                </a:cubicBezTo>
                <a:cubicBezTo>
                  <a:pt x="47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4" y="347"/>
                  <a:pt x="64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7" y="294"/>
                  <a:pt x="37" y="294"/>
                  <a:pt x="37" y="294"/>
                </a:cubicBezTo>
                <a:cubicBezTo>
                  <a:pt x="38" y="296"/>
                  <a:pt x="38" y="296"/>
                  <a:pt x="38" y="296"/>
                </a:cubicBezTo>
                <a:cubicBezTo>
                  <a:pt x="38" y="299"/>
                  <a:pt x="38" y="304"/>
                  <a:pt x="38" y="307"/>
                </a:cubicBezTo>
                <a:cubicBezTo>
                  <a:pt x="38" y="307"/>
                  <a:pt x="38" y="308"/>
                  <a:pt x="38" y="308"/>
                </a:cubicBezTo>
                <a:cubicBezTo>
                  <a:pt x="37" y="308"/>
                  <a:pt x="35" y="308"/>
                  <a:pt x="31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1" y="281"/>
                  <a:pt x="51" y="281"/>
                  <a:pt x="51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29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0" y="225"/>
                  <a:pt x="40" y="225"/>
                  <a:pt x="40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8" y="235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1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7" y="211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63" y="161"/>
                  <a:pt x="63" y="161"/>
                  <a:pt x="63" y="161"/>
                </a:cubicBezTo>
                <a:cubicBezTo>
                  <a:pt x="62" y="164"/>
                  <a:pt x="59" y="168"/>
                  <a:pt x="57" y="171"/>
                </a:cubicBezTo>
                <a:cubicBezTo>
                  <a:pt x="56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8" y="148"/>
                  <a:pt x="50" y="144"/>
                  <a:pt x="53" y="140"/>
                </a:cubicBezTo>
                <a:cubicBezTo>
                  <a:pt x="56" y="142"/>
                  <a:pt x="82" y="158"/>
                  <a:pt x="82" y="158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3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4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43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8" y="65"/>
                  <a:pt x="153" y="67"/>
                  <a:pt x="150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0" y="60"/>
                  <a:pt x="154" y="58"/>
                  <a:pt x="156" y="57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6"/>
                  <a:pt x="154" y="48"/>
                  <a:pt x="153" y="45"/>
                </a:cubicBezTo>
                <a:cubicBezTo>
                  <a:pt x="155" y="44"/>
                  <a:pt x="159" y="42"/>
                  <a:pt x="164" y="40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2" y="59"/>
                  <a:pt x="230" y="55"/>
                  <a:pt x="230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4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8" y="33"/>
                  <a:pt x="222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5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1" y="52"/>
                  <a:pt x="241" y="5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68" y="49"/>
                  <a:pt x="295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1"/>
                  <a:pt x="302" y="19"/>
                </a:cubicBezTo>
                <a:cubicBezTo>
                  <a:pt x="304" y="19"/>
                  <a:pt x="308" y="19"/>
                  <a:pt x="313" y="21"/>
                </a:cubicBezTo>
                <a:cubicBezTo>
                  <a:pt x="312" y="24"/>
                  <a:pt x="306" y="54"/>
                  <a:pt x="306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0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6" y="49"/>
                </a:cubicBezTo>
                <a:cubicBezTo>
                  <a:pt x="368" y="50"/>
                  <a:pt x="368" y="50"/>
                  <a:pt x="368" y="50"/>
                </a:cubicBezTo>
                <a:cubicBezTo>
                  <a:pt x="368" y="50"/>
                  <a:pt x="372" y="42"/>
                  <a:pt x="373" y="40"/>
                </a:cubicBezTo>
                <a:cubicBezTo>
                  <a:pt x="376" y="40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5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5"/>
                  <a:pt x="424" y="95"/>
                  <a:pt x="424" y="95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8" y="89"/>
                  <a:pt x="435" y="83"/>
                  <a:pt x="436" y="81"/>
                </a:cubicBezTo>
                <a:cubicBezTo>
                  <a:pt x="438" y="82"/>
                  <a:pt x="442" y="85"/>
                  <a:pt x="444" y="89"/>
                </a:cubicBezTo>
                <a:cubicBezTo>
                  <a:pt x="442" y="91"/>
                  <a:pt x="420" y="114"/>
                  <a:pt x="420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0" y="131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7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39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5"/>
                  <a:pt x="461" y="165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1"/>
                  <a:pt x="496" y="211"/>
                  <a:pt x="496" y="211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5" y="208"/>
                </a:cubicBezTo>
                <a:cubicBezTo>
                  <a:pt x="516" y="210"/>
                  <a:pt x="517" y="214"/>
                  <a:pt x="518" y="219"/>
                </a:cubicBezTo>
                <a:cubicBezTo>
                  <a:pt x="515" y="220"/>
                  <a:pt x="484" y="226"/>
                  <a:pt x="484" y="226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8" y="280"/>
                  <a:pt x="488" y="280"/>
                </a:cubicBezTo>
                <a:cubicBezTo>
                  <a:pt x="488" y="283"/>
                  <a:pt x="488" y="283"/>
                  <a:pt x="488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4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0" y="282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6"/>
                  <a:pt x="523" y="290"/>
                  <a:pt x="522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8"/>
                  <a:pt x="498" y="339"/>
                  <a:pt x="502" y="340"/>
                </a:cubicBezTo>
                <a:cubicBezTo>
                  <a:pt x="501" y="344"/>
                  <a:pt x="499" y="348"/>
                  <a:pt x="498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8" y="357"/>
                </a:cubicBezTo>
                <a:cubicBezTo>
                  <a:pt x="508" y="359"/>
                  <a:pt x="506" y="363"/>
                  <a:pt x="504" y="367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3" y="404"/>
                  <a:pt x="443" y="404"/>
                  <a:pt x="443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4"/>
                  <a:pt x="465" y="402"/>
                </a:cubicBezTo>
                <a:cubicBezTo>
                  <a:pt x="465" y="403"/>
                  <a:pt x="468" y="404"/>
                  <a:pt x="470" y="406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2" y="417"/>
                  <a:pt x="462" y="417"/>
                  <a:pt x="462" y="417"/>
                </a:cubicBezTo>
                <a:cubicBezTo>
                  <a:pt x="462" y="417"/>
                  <a:pt x="469" y="423"/>
                  <a:pt x="471" y="425"/>
                </a:cubicBezTo>
                <a:cubicBezTo>
                  <a:pt x="470" y="427"/>
                  <a:pt x="467" y="430"/>
                  <a:pt x="464" y="433"/>
                </a:cubicBezTo>
                <a:cubicBezTo>
                  <a:pt x="461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7" y="447"/>
                </a:cubicBezTo>
                <a:cubicBezTo>
                  <a:pt x="395" y="449"/>
                  <a:pt x="395" y="449"/>
                  <a:pt x="395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8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6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0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3" y="492"/>
                  <a:pt x="343" y="492"/>
                  <a:pt x="343" y="492"/>
                </a:cubicBezTo>
                <a:cubicBezTo>
                  <a:pt x="346" y="491"/>
                  <a:pt x="346" y="491"/>
                  <a:pt x="346" y="491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6" y="499"/>
                  <a:pt x="346" y="499"/>
                  <a:pt x="346" y="499"/>
                </a:cubicBezTo>
                <a:cubicBezTo>
                  <a:pt x="346" y="499"/>
                  <a:pt x="349" y="508"/>
                  <a:pt x="350" y="511"/>
                </a:cubicBezTo>
                <a:cubicBezTo>
                  <a:pt x="348" y="511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4" y="489"/>
                  <a:pt x="277" y="489"/>
                  <a:pt x="277" y="489"/>
                </a:cubicBezTo>
                <a:cubicBezTo>
                  <a:pt x="274" y="489"/>
                  <a:pt x="274" y="489"/>
                  <a:pt x="274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2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3" y="524"/>
                  <a:pt x="269" y="524"/>
                  <a:pt x="265" y="523"/>
                </a:cubicBezTo>
                <a:cubicBezTo>
                  <a:pt x="265" y="523"/>
                  <a:pt x="265" y="523"/>
                  <a:pt x="265" y="523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5" y="449"/>
                  <a:pt x="409" y="452"/>
                  <a:pt x="406" y="455"/>
                </a:cubicBezTo>
                <a:cubicBezTo>
                  <a:pt x="404" y="453"/>
                  <a:pt x="403" y="451"/>
                  <a:pt x="402" y="450"/>
                </a:cubicBezTo>
                <a:cubicBezTo>
                  <a:pt x="407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72" y="432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8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1" y="401"/>
                </a:cubicBezTo>
                <a:cubicBezTo>
                  <a:pt x="493" y="403"/>
                  <a:pt x="496" y="404"/>
                  <a:pt x="497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8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2" y="433"/>
                  <a:pt x="425" y="439"/>
                  <a:pt x="425" y="439"/>
                </a:cubicBezTo>
                <a:cubicBezTo>
                  <a:pt x="423" y="441"/>
                  <a:pt x="423" y="441"/>
                  <a:pt x="423" y="441"/>
                </a:cubicBezTo>
                <a:cubicBezTo>
                  <a:pt x="423" y="441"/>
                  <a:pt x="430" y="446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5" y="360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4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0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7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7" y="373"/>
                  <a:pt x="477" y="373"/>
                  <a:pt x="477" y="373"/>
                </a:cubicBezTo>
                <a:cubicBezTo>
                  <a:pt x="476" y="375"/>
                  <a:pt x="476" y="375"/>
                  <a:pt x="476" y="375"/>
                </a:cubicBezTo>
                <a:cubicBezTo>
                  <a:pt x="475" y="378"/>
                  <a:pt x="469" y="386"/>
                  <a:pt x="469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5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8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1"/>
                  <a:pt x="33" y="317"/>
                  <a:pt x="32" y="313"/>
                </a:cubicBezTo>
                <a:cubicBezTo>
                  <a:pt x="36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2" y="298"/>
                </a:cubicBezTo>
                <a:cubicBezTo>
                  <a:pt x="44" y="298"/>
                  <a:pt x="47" y="297"/>
                  <a:pt x="49" y="297"/>
                </a:cubicBezTo>
                <a:cubicBezTo>
                  <a:pt x="49" y="304"/>
                  <a:pt x="52" y="325"/>
                  <a:pt x="59" y="345"/>
                </a:cubicBezTo>
                <a:cubicBezTo>
                  <a:pt x="55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6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49" y="380"/>
                </a:cubicBezTo>
                <a:cubicBezTo>
                  <a:pt x="46" y="381"/>
                  <a:pt x="39" y="385"/>
                  <a:pt x="39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8"/>
                  <a:pt x="526" y="298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7" y="281"/>
                  <a:pt x="527" y="280"/>
                </a:cubicBezTo>
                <a:cubicBezTo>
                  <a:pt x="527" y="278"/>
                  <a:pt x="527" y="278"/>
                  <a:pt x="527" y="278"/>
                </a:cubicBezTo>
                <a:cubicBezTo>
                  <a:pt x="527" y="278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4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5"/>
                  <a:pt x="526" y="252"/>
                </a:cubicBezTo>
                <a:cubicBezTo>
                  <a:pt x="528" y="252"/>
                  <a:pt x="530" y="252"/>
                  <a:pt x="532" y="251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1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7" y="306"/>
                  <a:pt x="497" y="306"/>
                  <a:pt x="497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2"/>
                  <a:pt x="30" y="252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4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4"/>
                  <a:pt x="44" y="230"/>
                </a:cubicBezTo>
                <a:cubicBezTo>
                  <a:pt x="46" y="230"/>
                  <a:pt x="49" y="230"/>
                  <a:pt x="51" y="231"/>
                </a:cubicBezTo>
                <a:cubicBezTo>
                  <a:pt x="50" y="236"/>
                  <a:pt x="47" y="253"/>
                  <a:pt x="47" y="270"/>
                </a:cubicBezTo>
                <a:cubicBezTo>
                  <a:pt x="47" y="273"/>
                  <a:pt x="47" y="276"/>
                  <a:pt x="47" y="279"/>
                </a:cubicBezTo>
                <a:cubicBezTo>
                  <a:pt x="43" y="280"/>
                  <a:pt x="14" y="281"/>
                  <a:pt x="14" y="281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0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3"/>
                  <a:pt x="17" y="313"/>
                  <a:pt x="17" y="313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6"/>
                  <a:pt x="501" y="266"/>
                  <a:pt x="501" y="266"/>
                </a:cubicBezTo>
                <a:cubicBezTo>
                  <a:pt x="500" y="267"/>
                  <a:pt x="499" y="274"/>
                  <a:pt x="499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2" y="244"/>
                  <a:pt x="489" y="230"/>
                </a:cubicBezTo>
                <a:cubicBezTo>
                  <a:pt x="493" y="229"/>
                  <a:pt x="522" y="222"/>
                  <a:pt x="522" y="222"/>
                </a:cubicBezTo>
                <a:cubicBezTo>
                  <a:pt x="522" y="221"/>
                  <a:pt x="522" y="221"/>
                  <a:pt x="522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7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5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6" y="199"/>
                  <a:pt x="530" y="224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7" y="239"/>
                  <a:pt x="497" y="239"/>
                  <a:pt x="497" y="239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5"/>
                  <a:pt x="499" y="255"/>
                  <a:pt x="499" y="255"/>
                </a:cubicBezTo>
                <a:cubicBezTo>
                  <a:pt x="499" y="255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3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5" y="148"/>
                  <a:pt x="495" y="148"/>
                  <a:pt x="495" y="148"/>
                </a:cubicBezTo>
                <a:cubicBezTo>
                  <a:pt x="492" y="141"/>
                  <a:pt x="487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6" y="138"/>
                </a:cubicBezTo>
                <a:cubicBezTo>
                  <a:pt x="475" y="136"/>
                  <a:pt x="473" y="133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4" y="150"/>
                  <a:pt x="508" y="156"/>
                </a:cubicBezTo>
                <a:cubicBezTo>
                  <a:pt x="500" y="160"/>
                  <a:pt x="480" y="171"/>
                  <a:pt x="479" y="171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3" y="187"/>
                  <a:pt x="483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4" y="184"/>
                </a:cubicBezTo>
                <a:cubicBezTo>
                  <a:pt x="495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1" y="211"/>
                </a:cubicBezTo>
                <a:cubicBezTo>
                  <a:pt x="489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3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7"/>
                  <a:pt x="449" y="87"/>
                  <a:pt x="449" y="87"/>
                </a:cubicBezTo>
                <a:cubicBezTo>
                  <a:pt x="444" y="81"/>
                  <a:pt x="438" y="76"/>
                  <a:pt x="437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7"/>
                  <a:pt x="417" y="55"/>
                  <a:pt x="419" y="54"/>
                </a:cubicBezTo>
                <a:cubicBezTo>
                  <a:pt x="441" y="67"/>
                  <a:pt x="458" y="86"/>
                  <a:pt x="462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30"/>
                  <a:pt x="456" y="124"/>
                  <a:pt x="458" y="122"/>
                </a:cubicBezTo>
                <a:cubicBezTo>
                  <a:pt x="459" y="123"/>
                  <a:pt x="462" y="127"/>
                  <a:pt x="465" y="130"/>
                </a:cubicBezTo>
                <a:cubicBezTo>
                  <a:pt x="461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0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8" y="96"/>
                  <a:pt x="392" y="83"/>
                  <a:pt x="374" y="73"/>
                </a:cubicBezTo>
                <a:cubicBezTo>
                  <a:pt x="375" y="70"/>
                  <a:pt x="389" y="43"/>
                  <a:pt x="389" y="43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3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6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6" y="25"/>
                </a:cubicBezTo>
                <a:cubicBezTo>
                  <a:pt x="347" y="23"/>
                  <a:pt x="348" y="21"/>
                  <a:pt x="349" y="19"/>
                </a:cubicBezTo>
                <a:cubicBezTo>
                  <a:pt x="374" y="25"/>
                  <a:pt x="396" y="38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2"/>
                  <a:pt x="387" y="72"/>
                  <a:pt x="387" y="72"/>
                </a:cubicBezTo>
                <a:cubicBezTo>
                  <a:pt x="390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09" y="88"/>
                  <a:pt x="409" y="88"/>
                  <a:pt x="409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6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1" y="63"/>
                  <a:pt x="332" y="54"/>
                  <a:pt x="311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8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0" y="25"/>
                  <a:pt x="287" y="25"/>
                </a:cubicBezTo>
                <a:cubicBezTo>
                  <a:pt x="287" y="20"/>
                  <a:pt x="288" y="14"/>
                  <a:pt x="288" y="14"/>
                </a:cubicBezTo>
                <a:cubicBezTo>
                  <a:pt x="285" y="14"/>
                  <a:pt x="285" y="14"/>
                  <a:pt x="285" y="14"/>
                </a:cubicBezTo>
                <a:cubicBezTo>
                  <a:pt x="282" y="14"/>
                  <a:pt x="275" y="13"/>
                  <a:pt x="271" y="13"/>
                </a:cubicBezTo>
                <a:cubicBezTo>
                  <a:pt x="271" y="11"/>
                  <a:pt x="272" y="8"/>
                  <a:pt x="272" y="6"/>
                </a:cubicBezTo>
                <a:cubicBezTo>
                  <a:pt x="297" y="5"/>
                  <a:pt x="323" y="11"/>
                  <a:pt x="330" y="13"/>
                </a:cubicBezTo>
                <a:cubicBezTo>
                  <a:pt x="328" y="21"/>
                  <a:pt x="322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0"/>
                  <a:pt x="337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3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59" y="62"/>
                  <a:pt x="358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8"/>
                </a:moveTo>
                <a:cubicBezTo>
                  <a:pt x="287" y="48"/>
                  <a:pt x="266" y="45"/>
                  <a:pt x="245" y="48"/>
                </a:cubicBezTo>
                <a:cubicBezTo>
                  <a:pt x="245" y="44"/>
                  <a:pt x="240" y="14"/>
                  <a:pt x="240" y="14"/>
                </a:cubicBezTo>
                <a:cubicBezTo>
                  <a:pt x="239" y="14"/>
                  <a:pt x="239" y="14"/>
                  <a:pt x="239" y="14"/>
                </a:cubicBezTo>
                <a:cubicBezTo>
                  <a:pt x="231" y="14"/>
                  <a:pt x="223" y="16"/>
                  <a:pt x="222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2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2" y="26"/>
                  <a:pt x="211" y="19"/>
                  <a:pt x="211" y="19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8" y="23"/>
                  <a:pt x="195" y="24"/>
                </a:cubicBezTo>
                <a:cubicBezTo>
                  <a:pt x="194" y="22"/>
                  <a:pt x="194" y="20"/>
                  <a:pt x="193" y="18"/>
                </a:cubicBezTo>
                <a:cubicBezTo>
                  <a:pt x="217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1" y="39"/>
                  <a:pt x="281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3" y="40"/>
                  <a:pt x="290" y="41"/>
                  <a:pt x="295" y="42"/>
                </a:cubicBezTo>
                <a:cubicBezTo>
                  <a:pt x="295" y="44"/>
                  <a:pt x="294" y="46"/>
                  <a:pt x="294" y="48"/>
                </a:cubicBezTo>
                <a:cubicBezTo>
                  <a:pt x="294" y="48"/>
                  <a:pt x="294" y="48"/>
                  <a:pt x="294" y="48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6" y="38"/>
                  <a:pt x="150" y="42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1" y="51"/>
                  <a:pt x="153" y="54"/>
                </a:cubicBezTo>
                <a:cubicBezTo>
                  <a:pt x="150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0"/>
                  <a:pt x="137" y="50"/>
                  <a:pt x="137" y="50"/>
                </a:cubicBezTo>
                <a:cubicBezTo>
                  <a:pt x="134" y="53"/>
                  <a:pt x="128" y="56"/>
                  <a:pt x="125" y="58"/>
                </a:cubicBezTo>
                <a:cubicBezTo>
                  <a:pt x="124" y="56"/>
                  <a:pt x="123" y="54"/>
                  <a:pt x="122" y="52"/>
                </a:cubicBezTo>
                <a:cubicBezTo>
                  <a:pt x="142" y="36"/>
                  <a:pt x="167" y="27"/>
                  <a:pt x="174" y="24"/>
                </a:cubicBezTo>
                <a:cubicBezTo>
                  <a:pt x="176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8" y="54"/>
                  <a:pt x="188" y="54"/>
                  <a:pt x="188" y="54"/>
                </a:cubicBezTo>
                <a:cubicBezTo>
                  <a:pt x="192" y="53"/>
                  <a:pt x="201" y="50"/>
                  <a:pt x="201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2" y="46"/>
                  <a:pt x="212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1" y="45"/>
                  <a:pt x="226" y="44"/>
                </a:cubicBezTo>
                <a:cubicBezTo>
                  <a:pt x="227" y="46"/>
                  <a:pt x="227" y="49"/>
                  <a:pt x="227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99"/>
                </a:moveTo>
                <a:cubicBezTo>
                  <a:pt x="77" y="103"/>
                  <a:pt x="72" y="108"/>
                  <a:pt x="70" y="110"/>
                </a:cubicBezTo>
                <a:cubicBezTo>
                  <a:pt x="68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8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1" y="86"/>
                  <a:pt x="139" y="81"/>
                  <a:pt x="139" y="81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6" y="73"/>
                  <a:pt x="134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5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39" y="88"/>
                  <a:pt x="124" y="101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2"/>
                  <a:pt x="88" y="105"/>
                </a:cubicBezTo>
                <a:cubicBezTo>
                  <a:pt x="85" y="102"/>
                  <a:pt x="80" y="98"/>
                  <a:pt x="80" y="98"/>
                </a:cubicBezTo>
                <a:cubicBezTo>
                  <a:pt x="79" y="99"/>
                  <a:pt x="79" y="99"/>
                  <a:pt x="79" y="99"/>
                </a:cubicBezTo>
                <a:close/>
                <a:moveTo>
                  <a:pt x="36" y="163"/>
                </a:moveTo>
                <a:cubicBezTo>
                  <a:pt x="35" y="166"/>
                  <a:pt x="32" y="173"/>
                  <a:pt x="31" y="176"/>
                </a:cubicBezTo>
                <a:cubicBezTo>
                  <a:pt x="29" y="175"/>
                  <a:pt x="26" y="174"/>
                  <a:pt x="25" y="173"/>
                </a:cubicBezTo>
                <a:cubicBezTo>
                  <a:pt x="33" y="149"/>
                  <a:pt x="48" y="127"/>
                  <a:pt x="52" y="122"/>
                </a:cubicBezTo>
                <a:cubicBezTo>
                  <a:pt x="59" y="126"/>
                  <a:pt x="78" y="139"/>
                  <a:pt x="78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1" y="139"/>
                  <a:pt x="81" y="139"/>
                  <a:pt x="81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4"/>
                  <a:pt x="81" y="152"/>
                </a:cubicBezTo>
                <a:cubicBezTo>
                  <a:pt x="78" y="150"/>
                  <a:pt x="52" y="135"/>
                  <a:pt x="52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2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1" y="157"/>
                </a:cubicBezTo>
                <a:cubicBezTo>
                  <a:pt x="50" y="160"/>
                  <a:pt x="49" y="162"/>
                  <a:pt x="47" y="166"/>
                </a:cubicBezTo>
                <a:cubicBezTo>
                  <a:pt x="44" y="164"/>
                  <a:pt x="37" y="161"/>
                  <a:pt x="37" y="161"/>
                </a:cubicBezTo>
                <a:cubicBezTo>
                  <a:pt x="36" y="163"/>
                  <a:pt x="36" y="163"/>
                  <a:pt x="36" y="163"/>
                </a:cubicBezTo>
                <a:close/>
                <a:moveTo>
                  <a:pt x="15" y="237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9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7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5" y="182"/>
                </a:cubicBezTo>
                <a:cubicBezTo>
                  <a:pt x="46" y="179"/>
                  <a:pt x="48" y="176"/>
                  <a:pt x="49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4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1" y="206"/>
                  <a:pt x="21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6" y="237"/>
                </a:cubicBezTo>
                <a:cubicBezTo>
                  <a:pt x="22" y="236"/>
                  <a:pt x="15" y="235"/>
                  <a:pt x="15" y="235"/>
                </a:cubicBezTo>
                <a:cubicBezTo>
                  <a:pt x="15" y="237"/>
                  <a:pt x="15" y="237"/>
                  <a:pt x="15" y="237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19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8" y="398"/>
                  <a:pt x="78" y="398"/>
                  <a:pt x="78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0" y="384"/>
                  <a:pt x="70" y="384"/>
                  <a:pt x="70" y="384"/>
                </a:cubicBezTo>
                <a:cubicBezTo>
                  <a:pt x="70" y="384"/>
                  <a:pt x="63" y="389"/>
                  <a:pt x="61" y="391"/>
                </a:cubicBezTo>
                <a:cubicBezTo>
                  <a:pt x="60" y="389"/>
                  <a:pt x="58" y="385"/>
                  <a:pt x="55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4"/>
                  <a:pt x="65" y="424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69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3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3" y="456"/>
                  <a:pt x="96" y="459"/>
                </a:cubicBezTo>
                <a:cubicBezTo>
                  <a:pt x="94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3" y="438"/>
                  <a:pt x="108" y="445"/>
                  <a:pt x="106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99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89"/>
                  <a:pt x="136" y="489"/>
                  <a:pt x="136" y="489"/>
                </a:cubicBezTo>
                <a:cubicBezTo>
                  <a:pt x="136" y="489"/>
                  <a:pt x="141" y="483"/>
                  <a:pt x="142" y="480"/>
                </a:cubicBezTo>
                <a:cubicBezTo>
                  <a:pt x="144" y="482"/>
                  <a:pt x="147" y="483"/>
                  <a:pt x="150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0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4" y="498"/>
                  <a:pt x="304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4" y="509"/>
                </a:cubicBezTo>
                <a:cubicBezTo>
                  <a:pt x="302" y="510"/>
                  <a:pt x="298" y="510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84" y="500"/>
                  <a:pt x="279" y="500"/>
                </a:cubicBezTo>
                <a:cubicBezTo>
                  <a:pt x="279" y="498"/>
                  <a:pt x="279" y="495"/>
                  <a:pt x="279" y="493"/>
                </a:cubicBezTo>
                <a:cubicBezTo>
                  <a:pt x="286" y="493"/>
                  <a:pt x="307" y="492"/>
                  <a:pt x="327" y="486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3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4" y="502"/>
                  <a:pt x="357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6"/>
                  <a:pt x="376" y="504"/>
                  <a:pt x="379" y="503"/>
                </a:cubicBezTo>
                <a:cubicBezTo>
                  <a:pt x="380" y="504"/>
                  <a:pt x="381" y="507"/>
                  <a:pt x="382" y="509"/>
                </a:cubicBezTo>
                <a:cubicBezTo>
                  <a:pt x="359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0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3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6" y="483"/>
                </a:cubicBezTo>
                <a:cubicBezTo>
                  <a:pt x="158" y="480"/>
                  <a:pt x="162" y="474"/>
                  <a:pt x="162" y="474"/>
                </a:cubicBezTo>
                <a:cubicBezTo>
                  <a:pt x="160" y="473"/>
                  <a:pt x="160" y="473"/>
                  <a:pt x="160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4" y="460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7" y="513"/>
                  <a:pt x="187" y="513"/>
                  <a:pt x="187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8"/>
                  <a:pt x="205" y="518"/>
                  <a:pt x="205" y="518"/>
                </a:cubicBezTo>
                <a:cubicBezTo>
                  <a:pt x="205" y="518"/>
                  <a:pt x="207" y="510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7" y="523"/>
                  <a:pt x="231" y="523"/>
                </a:cubicBezTo>
                <a:cubicBezTo>
                  <a:pt x="230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6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3" y="505"/>
                  <a:pt x="233" y="508"/>
                </a:cubicBezTo>
                <a:cubicBezTo>
                  <a:pt x="231" y="508"/>
                  <a:pt x="227" y="507"/>
                  <a:pt x="222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5"/>
                  <a:pt x="223" y="495"/>
                  <a:pt x="223" y="495"/>
                </a:cubicBezTo>
                <a:cubicBezTo>
                  <a:pt x="223" y="495"/>
                  <a:pt x="216" y="493"/>
                  <a:pt x="212" y="492"/>
                </a:cubicBezTo>
                <a:cubicBezTo>
                  <a:pt x="212" y="490"/>
                  <a:pt x="213" y="487"/>
                  <a:pt x="213" y="485"/>
                </a:cubicBezTo>
                <a:cubicBezTo>
                  <a:pt x="220" y="487"/>
                  <a:pt x="241" y="493"/>
                  <a:pt x="261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7"/>
                  <a:pt x="262" y="527"/>
                  <a:pt x="262" y="527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6" y="526"/>
                  <a:pt x="303" y="525"/>
                  <a:pt x="306" y="525"/>
                </a:cubicBezTo>
                <a:cubicBezTo>
                  <a:pt x="307" y="527"/>
                  <a:pt x="307" y="530"/>
                  <a:pt x="307" y="532"/>
                </a:cubicBezTo>
                <a:cubicBezTo>
                  <a:pt x="282" y="537"/>
                  <a:pt x="256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 flipH="1">
            <a:off x="6629048" y="1837943"/>
            <a:ext cx="1029441" cy="1030238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7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49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2 w 542"/>
              <a:gd name="T25" fmla="*/ 348 h 542"/>
              <a:gd name="T26" fmla="*/ 100 w 542"/>
              <a:gd name="T27" fmla="*/ 457 h 542"/>
              <a:gd name="T28" fmla="*/ 168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8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1 w 542"/>
              <a:gd name="T49" fmla="*/ 52 h 542"/>
              <a:gd name="T50" fmla="*/ 364 w 542"/>
              <a:gd name="T51" fmla="*/ 57 h 542"/>
              <a:gd name="T52" fmla="*/ 436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7 w 542"/>
              <a:gd name="T61" fmla="*/ 447 h 542"/>
              <a:gd name="T62" fmla="*/ 359 w 542"/>
              <a:gd name="T63" fmla="*/ 495 h 542"/>
              <a:gd name="T64" fmla="*/ 265 w 542"/>
              <a:gd name="T65" fmla="*/ 523 h 542"/>
              <a:gd name="T66" fmla="*/ 462 w 542"/>
              <a:gd name="T67" fmla="*/ 452 h 542"/>
              <a:gd name="T68" fmla="*/ 503 w 542"/>
              <a:gd name="T69" fmla="*/ 350 h 542"/>
              <a:gd name="T70" fmla="*/ 17 w 542"/>
              <a:gd name="T71" fmla="*/ 348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5 h 542"/>
              <a:gd name="T84" fmla="*/ 508 w 542"/>
              <a:gd name="T85" fmla="*/ 156 h 542"/>
              <a:gd name="T86" fmla="*/ 437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1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6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0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4"/>
                  <a:pt x="307" y="513"/>
                  <a:pt x="307" y="513"/>
                </a:cubicBezTo>
                <a:cubicBezTo>
                  <a:pt x="309" y="513"/>
                  <a:pt x="309" y="513"/>
                  <a:pt x="309" y="513"/>
                </a:cubicBezTo>
                <a:cubicBezTo>
                  <a:pt x="309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3" y="533"/>
                  <a:pt x="323" y="533"/>
                  <a:pt x="323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79" y="498"/>
                  <a:pt x="372" y="501"/>
                  <a:pt x="367" y="503"/>
                </a:cubicBezTo>
                <a:cubicBezTo>
                  <a:pt x="366" y="502"/>
                  <a:pt x="366" y="500"/>
                  <a:pt x="365" y="497"/>
                </a:cubicBezTo>
                <a:cubicBezTo>
                  <a:pt x="371" y="494"/>
                  <a:pt x="376" y="491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3" y="481"/>
                </a:cubicBezTo>
                <a:cubicBezTo>
                  <a:pt x="376" y="480"/>
                  <a:pt x="379" y="478"/>
                  <a:pt x="382" y="477"/>
                </a:cubicBezTo>
                <a:cubicBezTo>
                  <a:pt x="387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0" y="505"/>
                  <a:pt x="429" y="490"/>
                  <a:pt x="451" y="466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5"/>
                  <a:pt x="435" y="461"/>
                  <a:pt x="431" y="464"/>
                </a:cubicBezTo>
                <a:cubicBezTo>
                  <a:pt x="430" y="463"/>
                  <a:pt x="428" y="462"/>
                  <a:pt x="426" y="459"/>
                </a:cubicBezTo>
                <a:cubicBezTo>
                  <a:pt x="432" y="455"/>
                  <a:pt x="436" y="450"/>
                  <a:pt x="436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3" y="456"/>
                  <a:pt x="488" y="434"/>
                  <a:pt x="502" y="405"/>
                </a:cubicBezTo>
                <a:cubicBezTo>
                  <a:pt x="503" y="403"/>
                  <a:pt x="503" y="403"/>
                  <a:pt x="503" y="403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4" y="404"/>
                  <a:pt x="481" y="409"/>
                </a:cubicBezTo>
                <a:cubicBezTo>
                  <a:pt x="480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3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4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0"/>
                  <a:pt x="527" y="360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0"/>
                  <a:pt x="509" y="324"/>
                  <a:pt x="509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0" y="314"/>
                  <a:pt x="501" y="311"/>
                </a:cubicBezTo>
                <a:cubicBezTo>
                  <a:pt x="510" y="312"/>
                  <a:pt x="530" y="314"/>
                  <a:pt x="533" y="315"/>
                </a:cubicBezTo>
                <a:cubicBezTo>
                  <a:pt x="535" y="315"/>
                  <a:pt x="535" y="315"/>
                  <a:pt x="535" y="315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6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5" y="264"/>
                </a:cubicBezTo>
                <a:cubicBezTo>
                  <a:pt x="515" y="257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2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2" y="200"/>
                  <a:pt x="518" y="172"/>
                </a:cubicBezTo>
                <a:cubicBezTo>
                  <a:pt x="517" y="170"/>
                  <a:pt x="517" y="170"/>
                  <a:pt x="517" y="170"/>
                </a:cubicBezTo>
                <a:cubicBezTo>
                  <a:pt x="503" y="176"/>
                  <a:pt x="503" y="176"/>
                  <a:pt x="503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5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7" y="180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96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1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2" y="157"/>
                  <a:pt x="512" y="157"/>
                  <a:pt x="512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2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8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8" y="92"/>
                  <a:pt x="468" y="92"/>
                  <a:pt x="468" y="92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7" y="48"/>
                  <a:pt x="417" y="48"/>
                  <a:pt x="417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411" y="62"/>
                  <a:pt x="417" y="66"/>
                  <a:pt x="422" y="70"/>
                </a:cubicBezTo>
                <a:cubicBezTo>
                  <a:pt x="421" y="71"/>
                  <a:pt x="419" y="72"/>
                  <a:pt x="417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3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338" y="35"/>
                  <a:pt x="337" y="43"/>
                  <a:pt x="336" y="46"/>
                </a:cubicBezTo>
                <a:cubicBezTo>
                  <a:pt x="334" y="45"/>
                  <a:pt x="330" y="43"/>
                  <a:pt x="327" y="43"/>
                </a:cubicBezTo>
                <a:cubicBezTo>
                  <a:pt x="329" y="32"/>
                  <a:pt x="333" y="15"/>
                  <a:pt x="334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9"/>
                  <a:pt x="333" y="9"/>
                  <a:pt x="333" y="9"/>
                </a:cubicBezTo>
                <a:cubicBezTo>
                  <a:pt x="333" y="9"/>
                  <a:pt x="301" y="0"/>
                  <a:pt x="269" y="2"/>
                </a:cubicBezTo>
                <a:cubicBezTo>
                  <a:pt x="267" y="2"/>
                  <a:pt x="267" y="2"/>
                  <a:pt x="267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69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7" y="36"/>
                </a:cubicBezTo>
                <a:cubicBezTo>
                  <a:pt x="265" y="35"/>
                  <a:pt x="261" y="35"/>
                  <a:pt x="258" y="35"/>
                </a:cubicBezTo>
                <a:cubicBezTo>
                  <a:pt x="257" y="26"/>
                  <a:pt x="255" y="8"/>
                  <a:pt x="255" y="4"/>
                </a:cubicBezTo>
                <a:cubicBezTo>
                  <a:pt x="255" y="4"/>
                  <a:pt x="255" y="2"/>
                  <a:pt x="255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8" y="28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6"/>
                  <a:pt x="194" y="36"/>
                  <a:pt x="194" y="36"/>
                </a:cubicBezTo>
                <a:cubicBezTo>
                  <a:pt x="194" y="36"/>
                  <a:pt x="197" y="44"/>
                  <a:pt x="198" y="47"/>
                </a:cubicBezTo>
                <a:cubicBezTo>
                  <a:pt x="196" y="47"/>
                  <a:pt x="192" y="48"/>
                  <a:pt x="189" y="49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8"/>
                  <a:pt x="176" y="18"/>
                  <a:pt x="176" y="18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7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63"/>
                  <a:pt x="133" y="58"/>
                  <a:pt x="138" y="55"/>
                </a:cubicBezTo>
                <a:cubicBezTo>
                  <a:pt x="138" y="56"/>
                  <a:pt x="139" y="58"/>
                  <a:pt x="141" y="61"/>
                </a:cubicBezTo>
                <a:cubicBezTo>
                  <a:pt x="135" y="65"/>
                  <a:pt x="130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6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0" y="76"/>
                  <a:pt x="109" y="62"/>
                  <a:pt x="108" y="60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4" y="59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7" y="108"/>
                  <a:pt x="81" y="104"/>
                </a:cubicBezTo>
                <a:cubicBezTo>
                  <a:pt x="82" y="105"/>
                  <a:pt x="83" y="106"/>
                  <a:pt x="86" y="108"/>
                </a:cubicBezTo>
                <a:cubicBezTo>
                  <a:pt x="81" y="114"/>
                  <a:pt x="78" y="119"/>
                  <a:pt x="77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5" y="119"/>
                  <a:pt x="53" y="117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30" y="143"/>
                  <a:pt x="20" y="174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79"/>
                  <a:pt x="34" y="179"/>
                  <a:pt x="34" y="179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7" y="187"/>
                  <a:pt x="50" y="188"/>
                </a:cubicBezTo>
                <a:cubicBezTo>
                  <a:pt x="49" y="190"/>
                  <a:pt x="48" y="194"/>
                  <a:pt x="46" y="197"/>
                </a:cubicBezTo>
                <a:cubicBezTo>
                  <a:pt x="38" y="194"/>
                  <a:pt x="19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0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4" y="330"/>
                  <a:pt x="24" y="330"/>
                  <a:pt x="24" y="330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39" y="327"/>
                  <a:pt x="42" y="326"/>
                </a:cubicBezTo>
                <a:cubicBezTo>
                  <a:pt x="43" y="329"/>
                  <a:pt x="44" y="332"/>
                  <a:pt x="44" y="335"/>
                </a:cubicBezTo>
                <a:cubicBezTo>
                  <a:pt x="35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2" y="348"/>
                  <a:pt x="12" y="348"/>
                  <a:pt x="12" y="348"/>
                </a:cubicBezTo>
                <a:cubicBezTo>
                  <a:pt x="13" y="348"/>
                  <a:pt x="21" y="380"/>
                  <a:pt x="39" y="406"/>
                </a:cubicBezTo>
                <a:cubicBezTo>
                  <a:pt x="40" y="408"/>
                  <a:pt x="40" y="408"/>
                  <a:pt x="40" y="408"/>
                </a:cubicBezTo>
                <a:cubicBezTo>
                  <a:pt x="53" y="400"/>
                  <a:pt x="53" y="400"/>
                  <a:pt x="53" y="400"/>
                </a:cubicBezTo>
                <a:cubicBezTo>
                  <a:pt x="52" y="398"/>
                  <a:pt x="52" y="398"/>
                  <a:pt x="52" y="398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8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6" y="392"/>
                  <a:pt x="69" y="390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7" y="420"/>
                  <a:pt x="47" y="420"/>
                  <a:pt x="47" y="420"/>
                </a:cubicBezTo>
                <a:cubicBezTo>
                  <a:pt x="48" y="420"/>
                  <a:pt x="65" y="448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0" y="457"/>
                  <a:pt x="100" y="457"/>
                  <a:pt x="100" y="457"/>
                </a:cubicBezTo>
                <a:cubicBezTo>
                  <a:pt x="100" y="457"/>
                  <a:pt x="95" y="451"/>
                  <a:pt x="90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5" y="452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453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4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1" y="492"/>
                  <a:pt x="153" y="490"/>
                  <a:pt x="154" y="487"/>
                </a:cubicBezTo>
                <a:cubicBezTo>
                  <a:pt x="160" y="490"/>
                  <a:pt x="166" y="493"/>
                  <a:pt x="166" y="493"/>
                </a:cubicBezTo>
                <a:cubicBezTo>
                  <a:pt x="168" y="494"/>
                  <a:pt x="168" y="494"/>
                  <a:pt x="168" y="494"/>
                </a:cubicBezTo>
                <a:cubicBezTo>
                  <a:pt x="168" y="494"/>
                  <a:pt x="172" y="487"/>
                  <a:pt x="173" y="484"/>
                </a:cubicBezTo>
                <a:cubicBezTo>
                  <a:pt x="175" y="485"/>
                  <a:pt x="178" y="487"/>
                  <a:pt x="181" y="488"/>
                </a:cubicBezTo>
                <a:cubicBezTo>
                  <a:pt x="178" y="494"/>
                  <a:pt x="170" y="513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199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19"/>
                  <a:pt x="225" y="518"/>
                  <a:pt x="220" y="517"/>
                </a:cubicBezTo>
                <a:cubicBezTo>
                  <a:pt x="220" y="516"/>
                  <a:pt x="221" y="514"/>
                  <a:pt x="221" y="511"/>
                </a:cubicBezTo>
                <a:cubicBezTo>
                  <a:pt x="228" y="512"/>
                  <a:pt x="234" y="512"/>
                  <a:pt x="235" y="512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0" y="502"/>
                  <a:pt x="244" y="503"/>
                  <a:pt x="247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6" y="493"/>
                  <a:pt x="385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1" y="486"/>
                  <a:pt x="373" y="488"/>
                </a:cubicBezTo>
                <a:cubicBezTo>
                  <a:pt x="371" y="489"/>
                  <a:pt x="367" y="491"/>
                  <a:pt x="363" y="493"/>
                </a:cubicBezTo>
                <a:cubicBezTo>
                  <a:pt x="362" y="489"/>
                  <a:pt x="359" y="483"/>
                  <a:pt x="359" y="483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0" y="485"/>
                  <a:pt x="346" y="487"/>
                </a:cubicBezTo>
                <a:cubicBezTo>
                  <a:pt x="345" y="485"/>
                  <a:pt x="344" y="483"/>
                  <a:pt x="344" y="481"/>
                </a:cubicBezTo>
                <a:cubicBezTo>
                  <a:pt x="350" y="478"/>
                  <a:pt x="370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4" y="484"/>
                  <a:pt x="421" y="479"/>
                  <a:pt x="421" y="478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6"/>
                  <a:pt x="421" y="464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4" y="466"/>
                  <a:pt x="440" y="462"/>
                  <a:pt x="442" y="460"/>
                </a:cubicBezTo>
                <a:cubicBezTo>
                  <a:pt x="444" y="461"/>
                  <a:pt x="446" y="463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3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0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19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199" y="513"/>
                  <a:pt x="195" y="512"/>
                  <a:pt x="191" y="510"/>
                </a:cubicBezTo>
                <a:cubicBezTo>
                  <a:pt x="192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0"/>
                  <a:pt x="155" y="456"/>
                  <a:pt x="155" y="456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45" y="467"/>
                  <a:pt x="145" y="467"/>
                  <a:pt x="145" y="467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49" y="470"/>
                  <a:pt x="154" y="473"/>
                  <a:pt x="156" y="475"/>
                </a:cubicBezTo>
                <a:cubicBezTo>
                  <a:pt x="156" y="476"/>
                  <a:pt x="154" y="478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2" y="483"/>
                  <a:pt x="129" y="480"/>
                  <a:pt x="125" y="477"/>
                </a:cubicBezTo>
                <a:cubicBezTo>
                  <a:pt x="127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4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5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4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3"/>
                  <a:pt x="97" y="404"/>
                  <a:pt x="97" y="404"/>
                </a:cubicBezTo>
                <a:cubicBezTo>
                  <a:pt x="96" y="402"/>
                  <a:pt x="96" y="402"/>
                  <a:pt x="96" y="402"/>
                </a:cubicBezTo>
                <a:cubicBezTo>
                  <a:pt x="80" y="383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59" y="374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7" y="366"/>
                  <a:pt x="47" y="366"/>
                  <a:pt x="47" y="366"/>
                </a:cubicBezTo>
                <a:cubicBezTo>
                  <a:pt x="47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4" y="347"/>
                  <a:pt x="64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7" y="294"/>
                  <a:pt x="37" y="294"/>
                  <a:pt x="37" y="294"/>
                </a:cubicBezTo>
                <a:cubicBezTo>
                  <a:pt x="38" y="296"/>
                  <a:pt x="38" y="296"/>
                  <a:pt x="38" y="296"/>
                </a:cubicBezTo>
                <a:cubicBezTo>
                  <a:pt x="38" y="299"/>
                  <a:pt x="38" y="304"/>
                  <a:pt x="38" y="307"/>
                </a:cubicBezTo>
                <a:cubicBezTo>
                  <a:pt x="38" y="307"/>
                  <a:pt x="38" y="308"/>
                  <a:pt x="38" y="308"/>
                </a:cubicBezTo>
                <a:cubicBezTo>
                  <a:pt x="37" y="308"/>
                  <a:pt x="35" y="308"/>
                  <a:pt x="31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1" y="281"/>
                  <a:pt x="51" y="281"/>
                  <a:pt x="51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29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0" y="225"/>
                  <a:pt x="40" y="225"/>
                  <a:pt x="40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8" y="235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1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7" y="211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63" y="161"/>
                  <a:pt x="63" y="161"/>
                  <a:pt x="63" y="161"/>
                </a:cubicBezTo>
                <a:cubicBezTo>
                  <a:pt x="62" y="164"/>
                  <a:pt x="59" y="168"/>
                  <a:pt x="57" y="171"/>
                </a:cubicBezTo>
                <a:cubicBezTo>
                  <a:pt x="56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8" y="148"/>
                  <a:pt x="50" y="144"/>
                  <a:pt x="53" y="140"/>
                </a:cubicBezTo>
                <a:cubicBezTo>
                  <a:pt x="56" y="142"/>
                  <a:pt x="82" y="158"/>
                  <a:pt x="82" y="158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3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4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43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8" y="65"/>
                  <a:pt x="153" y="67"/>
                  <a:pt x="150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0" y="60"/>
                  <a:pt x="154" y="58"/>
                  <a:pt x="156" y="57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6"/>
                  <a:pt x="154" y="48"/>
                  <a:pt x="153" y="45"/>
                </a:cubicBezTo>
                <a:cubicBezTo>
                  <a:pt x="155" y="44"/>
                  <a:pt x="159" y="42"/>
                  <a:pt x="164" y="40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2" y="59"/>
                  <a:pt x="230" y="55"/>
                  <a:pt x="230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4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8" y="33"/>
                  <a:pt x="222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5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1" y="52"/>
                  <a:pt x="241" y="5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68" y="49"/>
                  <a:pt x="295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1"/>
                  <a:pt x="302" y="19"/>
                </a:cubicBezTo>
                <a:cubicBezTo>
                  <a:pt x="304" y="19"/>
                  <a:pt x="308" y="19"/>
                  <a:pt x="313" y="21"/>
                </a:cubicBezTo>
                <a:cubicBezTo>
                  <a:pt x="312" y="24"/>
                  <a:pt x="306" y="54"/>
                  <a:pt x="306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0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6" y="49"/>
                </a:cubicBezTo>
                <a:cubicBezTo>
                  <a:pt x="368" y="50"/>
                  <a:pt x="368" y="50"/>
                  <a:pt x="368" y="50"/>
                </a:cubicBezTo>
                <a:cubicBezTo>
                  <a:pt x="368" y="50"/>
                  <a:pt x="372" y="42"/>
                  <a:pt x="373" y="40"/>
                </a:cubicBezTo>
                <a:cubicBezTo>
                  <a:pt x="376" y="40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5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5"/>
                  <a:pt x="424" y="95"/>
                  <a:pt x="424" y="95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8" y="89"/>
                  <a:pt x="435" y="83"/>
                  <a:pt x="436" y="81"/>
                </a:cubicBezTo>
                <a:cubicBezTo>
                  <a:pt x="438" y="82"/>
                  <a:pt x="442" y="85"/>
                  <a:pt x="444" y="89"/>
                </a:cubicBezTo>
                <a:cubicBezTo>
                  <a:pt x="442" y="91"/>
                  <a:pt x="420" y="114"/>
                  <a:pt x="420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0" y="131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7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39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5"/>
                  <a:pt x="461" y="165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1"/>
                  <a:pt x="496" y="211"/>
                  <a:pt x="496" y="211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5" y="208"/>
                </a:cubicBezTo>
                <a:cubicBezTo>
                  <a:pt x="516" y="210"/>
                  <a:pt x="517" y="214"/>
                  <a:pt x="518" y="219"/>
                </a:cubicBezTo>
                <a:cubicBezTo>
                  <a:pt x="515" y="220"/>
                  <a:pt x="484" y="226"/>
                  <a:pt x="484" y="226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8" y="280"/>
                  <a:pt x="488" y="280"/>
                </a:cubicBezTo>
                <a:cubicBezTo>
                  <a:pt x="488" y="283"/>
                  <a:pt x="488" y="283"/>
                  <a:pt x="488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4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0" y="282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6"/>
                  <a:pt x="523" y="290"/>
                  <a:pt x="522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8"/>
                  <a:pt x="498" y="339"/>
                  <a:pt x="502" y="340"/>
                </a:cubicBezTo>
                <a:cubicBezTo>
                  <a:pt x="501" y="344"/>
                  <a:pt x="499" y="348"/>
                  <a:pt x="498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8" y="357"/>
                </a:cubicBezTo>
                <a:cubicBezTo>
                  <a:pt x="508" y="359"/>
                  <a:pt x="506" y="363"/>
                  <a:pt x="504" y="367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3" y="404"/>
                  <a:pt x="443" y="404"/>
                  <a:pt x="443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4"/>
                  <a:pt x="465" y="402"/>
                </a:cubicBezTo>
                <a:cubicBezTo>
                  <a:pt x="465" y="403"/>
                  <a:pt x="468" y="404"/>
                  <a:pt x="470" y="406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2" y="417"/>
                  <a:pt x="462" y="417"/>
                  <a:pt x="462" y="417"/>
                </a:cubicBezTo>
                <a:cubicBezTo>
                  <a:pt x="462" y="417"/>
                  <a:pt x="469" y="423"/>
                  <a:pt x="471" y="425"/>
                </a:cubicBezTo>
                <a:cubicBezTo>
                  <a:pt x="470" y="427"/>
                  <a:pt x="467" y="430"/>
                  <a:pt x="464" y="433"/>
                </a:cubicBezTo>
                <a:cubicBezTo>
                  <a:pt x="461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7" y="447"/>
                </a:cubicBezTo>
                <a:cubicBezTo>
                  <a:pt x="395" y="449"/>
                  <a:pt x="395" y="449"/>
                  <a:pt x="395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8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6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0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3" y="492"/>
                  <a:pt x="343" y="492"/>
                  <a:pt x="343" y="492"/>
                </a:cubicBezTo>
                <a:cubicBezTo>
                  <a:pt x="346" y="491"/>
                  <a:pt x="346" y="491"/>
                  <a:pt x="346" y="491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6" y="499"/>
                  <a:pt x="346" y="499"/>
                  <a:pt x="346" y="499"/>
                </a:cubicBezTo>
                <a:cubicBezTo>
                  <a:pt x="346" y="499"/>
                  <a:pt x="349" y="508"/>
                  <a:pt x="350" y="511"/>
                </a:cubicBezTo>
                <a:cubicBezTo>
                  <a:pt x="348" y="511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4" y="489"/>
                  <a:pt x="277" y="489"/>
                  <a:pt x="277" y="489"/>
                </a:cubicBezTo>
                <a:cubicBezTo>
                  <a:pt x="274" y="489"/>
                  <a:pt x="274" y="489"/>
                  <a:pt x="274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2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3" y="524"/>
                  <a:pt x="269" y="524"/>
                  <a:pt x="265" y="523"/>
                </a:cubicBezTo>
                <a:cubicBezTo>
                  <a:pt x="265" y="523"/>
                  <a:pt x="265" y="523"/>
                  <a:pt x="265" y="523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5" y="449"/>
                  <a:pt x="409" y="452"/>
                  <a:pt x="406" y="455"/>
                </a:cubicBezTo>
                <a:cubicBezTo>
                  <a:pt x="404" y="453"/>
                  <a:pt x="403" y="451"/>
                  <a:pt x="402" y="450"/>
                </a:cubicBezTo>
                <a:cubicBezTo>
                  <a:pt x="407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72" y="432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8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1" y="401"/>
                </a:cubicBezTo>
                <a:cubicBezTo>
                  <a:pt x="493" y="403"/>
                  <a:pt x="496" y="404"/>
                  <a:pt x="497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8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2" y="433"/>
                  <a:pt x="425" y="439"/>
                  <a:pt x="425" y="439"/>
                </a:cubicBezTo>
                <a:cubicBezTo>
                  <a:pt x="423" y="441"/>
                  <a:pt x="423" y="441"/>
                  <a:pt x="423" y="441"/>
                </a:cubicBezTo>
                <a:cubicBezTo>
                  <a:pt x="423" y="441"/>
                  <a:pt x="430" y="446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5" y="360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4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0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7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7" y="373"/>
                  <a:pt x="477" y="373"/>
                  <a:pt x="477" y="373"/>
                </a:cubicBezTo>
                <a:cubicBezTo>
                  <a:pt x="476" y="375"/>
                  <a:pt x="476" y="375"/>
                  <a:pt x="476" y="375"/>
                </a:cubicBezTo>
                <a:cubicBezTo>
                  <a:pt x="475" y="378"/>
                  <a:pt x="469" y="386"/>
                  <a:pt x="469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5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8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1"/>
                  <a:pt x="33" y="317"/>
                  <a:pt x="32" y="313"/>
                </a:cubicBezTo>
                <a:cubicBezTo>
                  <a:pt x="36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2" y="298"/>
                </a:cubicBezTo>
                <a:cubicBezTo>
                  <a:pt x="44" y="298"/>
                  <a:pt x="47" y="297"/>
                  <a:pt x="49" y="297"/>
                </a:cubicBezTo>
                <a:cubicBezTo>
                  <a:pt x="49" y="304"/>
                  <a:pt x="52" y="325"/>
                  <a:pt x="59" y="345"/>
                </a:cubicBezTo>
                <a:cubicBezTo>
                  <a:pt x="55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6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49" y="380"/>
                </a:cubicBezTo>
                <a:cubicBezTo>
                  <a:pt x="46" y="381"/>
                  <a:pt x="39" y="385"/>
                  <a:pt x="39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8"/>
                  <a:pt x="526" y="298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7" y="281"/>
                  <a:pt x="527" y="280"/>
                </a:cubicBezTo>
                <a:cubicBezTo>
                  <a:pt x="527" y="278"/>
                  <a:pt x="527" y="278"/>
                  <a:pt x="527" y="278"/>
                </a:cubicBezTo>
                <a:cubicBezTo>
                  <a:pt x="527" y="278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4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5"/>
                  <a:pt x="526" y="252"/>
                </a:cubicBezTo>
                <a:cubicBezTo>
                  <a:pt x="528" y="252"/>
                  <a:pt x="530" y="252"/>
                  <a:pt x="532" y="251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1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7" y="306"/>
                  <a:pt x="497" y="306"/>
                  <a:pt x="497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2"/>
                  <a:pt x="30" y="252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4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4"/>
                  <a:pt x="44" y="230"/>
                </a:cubicBezTo>
                <a:cubicBezTo>
                  <a:pt x="46" y="230"/>
                  <a:pt x="49" y="230"/>
                  <a:pt x="51" y="231"/>
                </a:cubicBezTo>
                <a:cubicBezTo>
                  <a:pt x="50" y="236"/>
                  <a:pt x="47" y="253"/>
                  <a:pt x="47" y="270"/>
                </a:cubicBezTo>
                <a:cubicBezTo>
                  <a:pt x="47" y="273"/>
                  <a:pt x="47" y="276"/>
                  <a:pt x="47" y="279"/>
                </a:cubicBezTo>
                <a:cubicBezTo>
                  <a:pt x="43" y="280"/>
                  <a:pt x="14" y="281"/>
                  <a:pt x="14" y="281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0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3"/>
                  <a:pt x="17" y="313"/>
                  <a:pt x="17" y="313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6"/>
                  <a:pt x="501" y="266"/>
                  <a:pt x="501" y="266"/>
                </a:cubicBezTo>
                <a:cubicBezTo>
                  <a:pt x="500" y="267"/>
                  <a:pt x="499" y="274"/>
                  <a:pt x="499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2" y="244"/>
                  <a:pt x="489" y="230"/>
                </a:cubicBezTo>
                <a:cubicBezTo>
                  <a:pt x="493" y="229"/>
                  <a:pt x="522" y="222"/>
                  <a:pt x="522" y="222"/>
                </a:cubicBezTo>
                <a:cubicBezTo>
                  <a:pt x="522" y="221"/>
                  <a:pt x="522" y="221"/>
                  <a:pt x="522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7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5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6" y="199"/>
                  <a:pt x="530" y="224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7" y="239"/>
                  <a:pt x="497" y="239"/>
                  <a:pt x="497" y="239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5"/>
                  <a:pt x="499" y="255"/>
                  <a:pt x="499" y="255"/>
                </a:cubicBezTo>
                <a:cubicBezTo>
                  <a:pt x="499" y="255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3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5" y="148"/>
                  <a:pt x="495" y="148"/>
                  <a:pt x="495" y="148"/>
                </a:cubicBezTo>
                <a:cubicBezTo>
                  <a:pt x="492" y="141"/>
                  <a:pt x="487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6" y="138"/>
                </a:cubicBezTo>
                <a:cubicBezTo>
                  <a:pt x="475" y="136"/>
                  <a:pt x="473" y="133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4" y="150"/>
                  <a:pt x="508" y="156"/>
                </a:cubicBezTo>
                <a:cubicBezTo>
                  <a:pt x="500" y="160"/>
                  <a:pt x="480" y="171"/>
                  <a:pt x="479" y="171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3" y="187"/>
                  <a:pt x="483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4" y="184"/>
                </a:cubicBezTo>
                <a:cubicBezTo>
                  <a:pt x="495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1" y="211"/>
                </a:cubicBezTo>
                <a:cubicBezTo>
                  <a:pt x="489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3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7"/>
                  <a:pt x="449" y="87"/>
                  <a:pt x="449" y="87"/>
                </a:cubicBezTo>
                <a:cubicBezTo>
                  <a:pt x="444" y="81"/>
                  <a:pt x="438" y="76"/>
                  <a:pt x="437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7"/>
                  <a:pt x="417" y="55"/>
                  <a:pt x="419" y="54"/>
                </a:cubicBezTo>
                <a:cubicBezTo>
                  <a:pt x="441" y="67"/>
                  <a:pt x="458" y="86"/>
                  <a:pt x="462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30"/>
                  <a:pt x="456" y="124"/>
                  <a:pt x="458" y="122"/>
                </a:cubicBezTo>
                <a:cubicBezTo>
                  <a:pt x="459" y="123"/>
                  <a:pt x="462" y="127"/>
                  <a:pt x="465" y="130"/>
                </a:cubicBezTo>
                <a:cubicBezTo>
                  <a:pt x="461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0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8" y="96"/>
                  <a:pt x="392" y="83"/>
                  <a:pt x="374" y="73"/>
                </a:cubicBezTo>
                <a:cubicBezTo>
                  <a:pt x="375" y="70"/>
                  <a:pt x="389" y="43"/>
                  <a:pt x="389" y="43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3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6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6" y="25"/>
                </a:cubicBezTo>
                <a:cubicBezTo>
                  <a:pt x="347" y="23"/>
                  <a:pt x="348" y="21"/>
                  <a:pt x="349" y="19"/>
                </a:cubicBezTo>
                <a:cubicBezTo>
                  <a:pt x="374" y="25"/>
                  <a:pt x="396" y="38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2"/>
                  <a:pt x="387" y="72"/>
                  <a:pt x="387" y="72"/>
                </a:cubicBezTo>
                <a:cubicBezTo>
                  <a:pt x="390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09" y="88"/>
                  <a:pt x="409" y="88"/>
                  <a:pt x="409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6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1" y="63"/>
                  <a:pt x="332" y="54"/>
                  <a:pt x="311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8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0" y="25"/>
                  <a:pt x="287" y="25"/>
                </a:cubicBezTo>
                <a:cubicBezTo>
                  <a:pt x="287" y="20"/>
                  <a:pt x="288" y="14"/>
                  <a:pt x="288" y="14"/>
                </a:cubicBezTo>
                <a:cubicBezTo>
                  <a:pt x="285" y="14"/>
                  <a:pt x="285" y="14"/>
                  <a:pt x="285" y="14"/>
                </a:cubicBezTo>
                <a:cubicBezTo>
                  <a:pt x="282" y="14"/>
                  <a:pt x="275" y="13"/>
                  <a:pt x="271" y="13"/>
                </a:cubicBezTo>
                <a:cubicBezTo>
                  <a:pt x="271" y="11"/>
                  <a:pt x="272" y="8"/>
                  <a:pt x="272" y="6"/>
                </a:cubicBezTo>
                <a:cubicBezTo>
                  <a:pt x="297" y="5"/>
                  <a:pt x="323" y="11"/>
                  <a:pt x="330" y="13"/>
                </a:cubicBezTo>
                <a:cubicBezTo>
                  <a:pt x="328" y="21"/>
                  <a:pt x="322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0"/>
                  <a:pt x="337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3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59" y="62"/>
                  <a:pt x="358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8"/>
                </a:moveTo>
                <a:cubicBezTo>
                  <a:pt x="287" y="48"/>
                  <a:pt x="266" y="45"/>
                  <a:pt x="245" y="48"/>
                </a:cubicBezTo>
                <a:cubicBezTo>
                  <a:pt x="245" y="44"/>
                  <a:pt x="240" y="14"/>
                  <a:pt x="240" y="14"/>
                </a:cubicBezTo>
                <a:cubicBezTo>
                  <a:pt x="239" y="14"/>
                  <a:pt x="239" y="14"/>
                  <a:pt x="239" y="14"/>
                </a:cubicBezTo>
                <a:cubicBezTo>
                  <a:pt x="231" y="14"/>
                  <a:pt x="223" y="16"/>
                  <a:pt x="222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2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2" y="26"/>
                  <a:pt x="211" y="19"/>
                  <a:pt x="211" y="19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8" y="23"/>
                  <a:pt x="195" y="24"/>
                </a:cubicBezTo>
                <a:cubicBezTo>
                  <a:pt x="194" y="22"/>
                  <a:pt x="194" y="20"/>
                  <a:pt x="193" y="18"/>
                </a:cubicBezTo>
                <a:cubicBezTo>
                  <a:pt x="217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1" y="39"/>
                  <a:pt x="281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3" y="40"/>
                  <a:pt x="290" y="41"/>
                  <a:pt x="295" y="42"/>
                </a:cubicBezTo>
                <a:cubicBezTo>
                  <a:pt x="295" y="44"/>
                  <a:pt x="294" y="46"/>
                  <a:pt x="294" y="48"/>
                </a:cubicBezTo>
                <a:cubicBezTo>
                  <a:pt x="294" y="48"/>
                  <a:pt x="294" y="48"/>
                  <a:pt x="294" y="48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6" y="38"/>
                  <a:pt x="150" y="42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1" y="51"/>
                  <a:pt x="153" y="54"/>
                </a:cubicBezTo>
                <a:cubicBezTo>
                  <a:pt x="150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0"/>
                  <a:pt x="137" y="50"/>
                  <a:pt x="137" y="50"/>
                </a:cubicBezTo>
                <a:cubicBezTo>
                  <a:pt x="134" y="53"/>
                  <a:pt x="128" y="56"/>
                  <a:pt x="125" y="58"/>
                </a:cubicBezTo>
                <a:cubicBezTo>
                  <a:pt x="124" y="56"/>
                  <a:pt x="123" y="54"/>
                  <a:pt x="122" y="52"/>
                </a:cubicBezTo>
                <a:cubicBezTo>
                  <a:pt x="142" y="36"/>
                  <a:pt x="167" y="27"/>
                  <a:pt x="174" y="24"/>
                </a:cubicBezTo>
                <a:cubicBezTo>
                  <a:pt x="176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8" y="54"/>
                  <a:pt x="188" y="54"/>
                  <a:pt x="188" y="54"/>
                </a:cubicBezTo>
                <a:cubicBezTo>
                  <a:pt x="192" y="53"/>
                  <a:pt x="201" y="50"/>
                  <a:pt x="201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2" y="46"/>
                  <a:pt x="212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1" y="45"/>
                  <a:pt x="226" y="44"/>
                </a:cubicBezTo>
                <a:cubicBezTo>
                  <a:pt x="227" y="46"/>
                  <a:pt x="227" y="49"/>
                  <a:pt x="227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99"/>
                </a:moveTo>
                <a:cubicBezTo>
                  <a:pt x="77" y="103"/>
                  <a:pt x="72" y="108"/>
                  <a:pt x="70" y="110"/>
                </a:cubicBezTo>
                <a:cubicBezTo>
                  <a:pt x="68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8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1" y="86"/>
                  <a:pt x="139" y="81"/>
                  <a:pt x="139" y="81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6" y="73"/>
                  <a:pt x="134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5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39" y="88"/>
                  <a:pt x="124" y="101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2"/>
                  <a:pt x="88" y="105"/>
                </a:cubicBezTo>
                <a:cubicBezTo>
                  <a:pt x="85" y="102"/>
                  <a:pt x="80" y="98"/>
                  <a:pt x="80" y="98"/>
                </a:cubicBezTo>
                <a:cubicBezTo>
                  <a:pt x="79" y="99"/>
                  <a:pt x="79" y="99"/>
                  <a:pt x="79" y="99"/>
                </a:cubicBezTo>
                <a:close/>
                <a:moveTo>
                  <a:pt x="36" y="163"/>
                </a:moveTo>
                <a:cubicBezTo>
                  <a:pt x="35" y="166"/>
                  <a:pt x="32" y="173"/>
                  <a:pt x="31" y="176"/>
                </a:cubicBezTo>
                <a:cubicBezTo>
                  <a:pt x="29" y="175"/>
                  <a:pt x="26" y="174"/>
                  <a:pt x="25" y="173"/>
                </a:cubicBezTo>
                <a:cubicBezTo>
                  <a:pt x="33" y="149"/>
                  <a:pt x="48" y="127"/>
                  <a:pt x="52" y="122"/>
                </a:cubicBezTo>
                <a:cubicBezTo>
                  <a:pt x="59" y="126"/>
                  <a:pt x="78" y="139"/>
                  <a:pt x="78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1" y="139"/>
                  <a:pt x="81" y="139"/>
                  <a:pt x="81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4"/>
                  <a:pt x="81" y="152"/>
                </a:cubicBezTo>
                <a:cubicBezTo>
                  <a:pt x="78" y="150"/>
                  <a:pt x="52" y="135"/>
                  <a:pt x="52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2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1" y="157"/>
                </a:cubicBezTo>
                <a:cubicBezTo>
                  <a:pt x="50" y="160"/>
                  <a:pt x="49" y="162"/>
                  <a:pt x="47" y="166"/>
                </a:cubicBezTo>
                <a:cubicBezTo>
                  <a:pt x="44" y="164"/>
                  <a:pt x="37" y="161"/>
                  <a:pt x="37" y="161"/>
                </a:cubicBezTo>
                <a:cubicBezTo>
                  <a:pt x="36" y="163"/>
                  <a:pt x="36" y="163"/>
                  <a:pt x="36" y="163"/>
                </a:cubicBezTo>
                <a:close/>
                <a:moveTo>
                  <a:pt x="15" y="237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9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7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5" y="182"/>
                </a:cubicBezTo>
                <a:cubicBezTo>
                  <a:pt x="46" y="179"/>
                  <a:pt x="48" y="176"/>
                  <a:pt x="49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4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1" y="206"/>
                  <a:pt x="21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6" y="237"/>
                </a:cubicBezTo>
                <a:cubicBezTo>
                  <a:pt x="22" y="236"/>
                  <a:pt x="15" y="235"/>
                  <a:pt x="15" y="235"/>
                </a:cubicBezTo>
                <a:cubicBezTo>
                  <a:pt x="15" y="237"/>
                  <a:pt x="15" y="237"/>
                  <a:pt x="15" y="237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19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8" y="398"/>
                  <a:pt x="78" y="398"/>
                  <a:pt x="78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0" y="384"/>
                  <a:pt x="70" y="384"/>
                  <a:pt x="70" y="384"/>
                </a:cubicBezTo>
                <a:cubicBezTo>
                  <a:pt x="70" y="384"/>
                  <a:pt x="63" y="389"/>
                  <a:pt x="61" y="391"/>
                </a:cubicBezTo>
                <a:cubicBezTo>
                  <a:pt x="60" y="389"/>
                  <a:pt x="58" y="385"/>
                  <a:pt x="55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4"/>
                  <a:pt x="65" y="424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69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3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3" y="456"/>
                  <a:pt x="96" y="459"/>
                </a:cubicBezTo>
                <a:cubicBezTo>
                  <a:pt x="94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3" y="438"/>
                  <a:pt x="108" y="445"/>
                  <a:pt x="106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99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89"/>
                  <a:pt x="136" y="489"/>
                  <a:pt x="136" y="489"/>
                </a:cubicBezTo>
                <a:cubicBezTo>
                  <a:pt x="136" y="489"/>
                  <a:pt x="141" y="483"/>
                  <a:pt x="142" y="480"/>
                </a:cubicBezTo>
                <a:cubicBezTo>
                  <a:pt x="144" y="482"/>
                  <a:pt x="147" y="483"/>
                  <a:pt x="150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0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4" y="498"/>
                  <a:pt x="304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4" y="509"/>
                </a:cubicBezTo>
                <a:cubicBezTo>
                  <a:pt x="302" y="510"/>
                  <a:pt x="298" y="510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84" y="500"/>
                  <a:pt x="279" y="500"/>
                </a:cubicBezTo>
                <a:cubicBezTo>
                  <a:pt x="279" y="498"/>
                  <a:pt x="279" y="495"/>
                  <a:pt x="279" y="493"/>
                </a:cubicBezTo>
                <a:cubicBezTo>
                  <a:pt x="286" y="493"/>
                  <a:pt x="307" y="492"/>
                  <a:pt x="327" y="486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3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4" y="502"/>
                  <a:pt x="357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6"/>
                  <a:pt x="376" y="504"/>
                  <a:pt x="379" y="503"/>
                </a:cubicBezTo>
                <a:cubicBezTo>
                  <a:pt x="380" y="504"/>
                  <a:pt x="381" y="507"/>
                  <a:pt x="382" y="509"/>
                </a:cubicBezTo>
                <a:cubicBezTo>
                  <a:pt x="359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0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3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6" y="483"/>
                </a:cubicBezTo>
                <a:cubicBezTo>
                  <a:pt x="158" y="480"/>
                  <a:pt x="162" y="474"/>
                  <a:pt x="162" y="474"/>
                </a:cubicBezTo>
                <a:cubicBezTo>
                  <a:pt x="160" y="473"/>
                  <a:pt x="160" y="473"/>
                  <a:pt x="160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4" y="460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7" y="513"/>
                  <a:pt x="187" y="513"/>
                  <a:pt x="187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8"/>
                  <a:pt x="205" y="518"/>
                  <a:pt x="205" y="518"/>
                </a:cubicBezTo>
                <a:cubicBezTo>
                  <a:pt x="205" y="518"/>
                  <a:pt x="207" y="510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7" y="523"/>
                  <a:pt x="231" y="523"/>
                </a:cubicBezTo>
                <a:cubicBezTo>
                  <a:pt x="230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6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3" y="505"/>
                  <a:pt x="233" y="508"/>
                </a:cubicBezTo>
                <a:cubicBezTo>
                  <a:pt x="231" y="508"/>
                  <a:pt x="227" y="507"/>
                  <a:pt x="222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5"/>
                  <a:pt x="223" y="495"/>
                  <a:pt x="223" y="495"/>
                </a:cubicBezTo>
                <a:cubicBezTo>
                  <a:pt x="223" y="495"/>
                  <a:pt x="216" y="493"/>
                  <a:pt x="212" y="492"/>
                </a:cubicBezTo>
                <a:cubicBezTo>
                  <a:pt x="212" y="490"/>
                  <a:pt x="213" y="487"/>
                  <a:pt x="213" y="485"/>
                </a:cubicBezTo>
                <a:cubicBezTo>
                  <a:pt x="220" y="487"/>
                  <a:pt x="241" y="493"/>
                  <a:pt x="261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7"/>
                  <a:pt x="262" y="527"/>
                  <a:pt x="262" y="527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6" y="526"/>
                  <a:pt x="303" y="525"/>
                  <a:pt x="306" y="525"/>
                </a:cubicBezTo>
                <a:cubicBezTo>
                  <a:pt x="307" y="527"/>
                  <a:pt x="307" y="530"/>
                  <a:pt x="307" y="532"/>
                </a:cubicBezTo>
                <a:cubicBezTo>
                  <a:pt x="282" y="537"/>
                  <a:pt x="256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 flipH="1">
            <a:off x="4001402" y="1643056"/>
            <a:ext cx="1284073" cy="1285066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7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49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2 w 542"/>
              <a:gd name="T25" fmla="*/ 348 h 542"/>
              <a:gd name="T26" fmla="*/ 100 w 542"/>
              <a:gd name="T27" fmla="*/ 457 h 542"/>
              <a:gd name="T28" fmla="*/ 168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8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1 w 542"/>
              <a:gd name="T49" fmla="*/ 52 h 542"/>
              <a:gd name="T50" fmla="*/ 364 w 542"/>
              <a:gd name="T51" fmla="*/ 57 h 542"/>
              <a:gd name="T52" fmla="*/ 436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7 w 542"/>
              <a:gd name="T61" fmla="*/ 447 h 542"/>
              <a:gd name="T62" fmla="*/ 359 w 542"/>
              <a:gd name="T63" fmla="*/ 495 h 542"/>
              <a:gd name="T64" fmla="*/ 265 w 542"/>
              <a:gd name="T65" fmla="*/ 523 h 542"/>
              <a:gd name="T66" fmla="*/ 462 w 542"/>
              <a:gd name="T67" fmla="*/ 452 h 542"/>
              <a:gd name="T68" fmla="*/ 503 w 542"/>
              <a:gd name="T69" fmla="*/ 350 h 542"/>
              <a:gd name="T70" fmla="*/ 17 w 542"/>
              <a:gd name="T71" fmla="*/ 348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5 h 542"/>
              <a:gd name="T84" fmla="*/ 508 w 542"/>
              <a:gd name="T85" fmla="*/ 156 h 542"/>
              <a:gd name="T86" fmla="*/ 437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1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6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0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4"/>
                  <a:pt x="307" y="513"/>
                  <a:pt x="307" y="513"/>
                </a:cubicBezTo>
                <a:cubicBezTo>
                  <a:pt x="309" y="513"/>
                  <a:pt x="309" y="513"/>
                  <a:pt x="309" y="513"/>
                </a:cubicBezTo>
                <a:cubicBezTo>
                  <a:pt x="309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3" y="533"/>
                  <a:pt x="323" y="533"/>
                  <a:pt x="323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79" y="498"/>
                  <a:pt x="372" y="501"/>
                  <a:pt x="367" y="503"/>
                </a:cubicBezTo>
                <a:cubicBezTo>
                  <a:pt x="366" y="502"/>
                  <a:pt x="366" y="500"/>
                  <a:pt x="365" y="497"/>
                </a:cubicBezTo>
                <a:cubicBezTo>
                  <a:pt x="371" y="494"/>
                  <a:pt x="376" y="491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3" y="481"/>
                </a:cubicBezTo>
                <a:cubicBezTo>
                  <a:pt x="376" y="480"/>
                  <a:pt x="379" y="478"/>
                  <a:pt x="382" y="477"/>
                </a:cubicBezTo>
                <a:cubicBezTo>
                  <a:pt x="387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0" y="505"/>
                  <a:pt x="429" y="490"/>
                  <a:pt x="451" y="466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5"/>
                  <a:pt x="435" y="461"/>
                  <a:pt x="431" y="464"/>
                </a:cubicBezTo>
                <a:cubicBezTo>
                  <a:pt x="430" y="463"/>
                  <a:pt x="428" y="462"/>
                  <a:pt x="426" y="459"/>
                </a:cubicBezTo>
                <a:cubicBezTo>
                  <a:pt x="432" y="455"/>
                  <a:pt x="436" y="450"/>
                  <a:pt x="436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3" y="456"/>
                  <a:pt x="488" y="434"/>
                  <a:pt x="502" y="405"/>
                </a:cubicBezTo>
                <a:cubicBezTo>
                  <a:pt x="503" y="403"/>
                  <a:pt x="503" y="403"/>
                  <a:pt x="503" y="403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4" y="404"/>
                  <a:pt x="481" y="409"/>
                </a:cubicBezTo>
                <a:cubicBezTo>
                  <a:pt x="480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3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4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0"/>
                  <a:pt x="527" y="360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0"/>
                  <a:pt x="509" y="324"/>
                  <a:pt x="509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0" y="314"/>
                  <a:pt x="501" y="311"/>
                </a:cubicBezTo>
                <a:cubicBezTo>
                  <a:pt x="510" y="312"/>
                  <a:pt x="530" y="314"/>
                  <a:pt x="533" y="315"/>
                </a:cubicBezTo>
                <a:cubicBezTo>
                  <a:pt x="535" y="315"/>
                  <a:pt x="535" y="315"/>
                  <a:pt x="535" y="315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6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5" y="264"/>
                </a:cubicBezTo>
                <a:cubicBezTo>
                  <a:pt x="515" y="257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2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2" y="200"/>
                  <a:pt x="518" y="172"/>
                </a:cubicBezTo>
                <a:cubicBezTo>
                  <a:pt x="517" y="170"/>
                  <a:pt x="517" y="170"/>
                  <a:pt x="517" y="170"/>
                </a:cubicBezTo>
                <a:cubicBezTo>
                  <a:pt x="503" y="176"/>
                  <a:pt x="503" y="176"/>
                  <a:pt x="503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5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7" y="180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96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1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2" y="157"/>
                  <a:pt x="512" y="157"/>
                  <a:pt x="512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2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8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8" y="92"/>
                  <a:pt x="468" y="92"/>
                  <a:pt x="468" y="92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7" y="48"/>
                  <a:pt x="417" y="48"/>
                  <a:pt x="417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411" y="62"/>
                  <a:pt x="417" y="66"/>
                  <a:pt x="422" y="70"/>
                </a:cubicBezTo>
                <a:cubicBezTo>
                  <a:pt x="421" y="71"/>
                  <a:pt x="419" y="72"/>
                  <a:pt x="417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3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338" y="35"/>
                  <a:pt x="337" y="43"/>
                  <a:pt x="336" y="46"/>
                </a:cubicBezTo>
                <a:cubicBezTo>
                  <a:pt x="334" y="45"/>
                  <a:pt x="330" y="43"/>
                  <a:pt x="327" y="43"/>
                </a:cubicBezTo>
                <a:cubicBezTo>
                  <a:pt x="329" y="32"/>
                  <a:pt x="333" y="15"/>
                  <a:pt x="334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9"/>
                  <a:pt x="333" y="9"/>
                  <a:pt x="333" y="9"/>
                </a:cubicBezTo>
                <a:cubicBezTo>
                  <a:pt x="333" y="9"/>
                  <a:pt x="301" y="0"/>
                  <a:pt x="269" y="2"/>
                </a:cubicBezTo>
                <a:cubicBezTo>
                  <a:pt x="267" y="2"/>
                  <a:pt x="267" y="2"/>
                  <a:pt x="267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69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7" y="36"/>
                </a:cubicBezTo>
                <a:cubicBezTo>
                  <a:pt x="265" y="35"/>
                  <a:pt x="261" y="35"/>
                  <a:pt x="258" y="35"/>
                </a:cubicBezTo>
                <a:cubicBezTo>
                  <a:pt x="257" y="26"/>
                  <a:pt x="255" y="8"/>
                  <a:pt x="255" y="4"/>
                </a:cubicBezTo>
                <a:cubicBezTo>
                  <a:pt x="255" y="4"/>
                  <a:pt x="255" y="2"/>
                  <a:pt x="255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8" y="28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6"/>
                  <a:pt x="194" y="36"/>
                  <a:pt x="194" y="36"/>
                </a:cubicBezTo>
                <a:cubicBezTo>
                  <a:pt x="194" y="36"/>
                  <a:pt x="197" y="44"/>
                  <a:pt x="198" y="47"/>
                </a:cubicBezTo>
                <a:cubicBezTo>
                  <a:pt x="196" y="47"/>
                  <a:pt x="192" y="48"/>
                  <a:pt x="189" y="49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8"/>
                  <a:pt x="176" y="18"/>
                  <a:pt x="176" y="18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7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63"/>
                  <a:pt x="133" y="58"/>
                  <a:pt x="138" y="55"/>
                </a:cubicBezTo>
                <a:cubicBezTo>
                  <a:pt x="138" y="56"/>
                  <a:pt x="139" y="58"/>
                  <a:pt x="141" y="61"/>
                </a:cubicBezTo>
                <a:cubicBezTo>
                  <a:pt x="135" y="65"/>
                  <a:pt x="130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6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0" y="76"/>
                  <a:pt x="109" y="62"/>
                  <a:pt x="108" y="60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4" y="59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7" y="108"/>
                  <a:pt x="81" y="104"/>
                </a:cubicBezTo>
                <a:cubicBezTo>
                  <a:pt x="82" y="105"/>
                  <a:pt x="83" y="106"/>
                  <a:pt x="86" y="108"/>
                </a:cubicBezTo>
                <a:cubicBezTo>
                  <a:pt x="81" y="114"/>
                  <a:pt x="78" y="119"/>
                  <a:pt x="77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5" y="119"/>
                  <a:pt x="53" y="117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30" y="143"/>
                  <a:pt x="20" y="174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79"/>
                  <a:pt x="34" y="179"/>
                  <a:pt x="34" y="179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7" y="187"/>
                  <a:pt x="50" y="188"/>
                </a:cubicBezTo>
                <a:cubicBezTo>
                  <a:pt x="49" y="190"/>
                  <a:pt x="48" y="194"/>
                  <a:pt x="46" y="197"/>
                </a:cubicBezTo>
                <a:cubicBezTo>
                  <a:pt x="38" y="194"/>
                  <a:pt x="19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0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4" y="330"/>
                  <a:pt x="24" y="330"/>
                  <a:pt x="24" y="330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39" y="327"/>
                  <a:pt x="42" y="326"/>
                </a:cubicBezTo>
                <a:cubicBezTo>
                  <a:pt x="43" y="329"/>
                  <a:pt x="44" y="332"/>
                  <a:pt x="44" y="335"/>
                </a:cubicBezTo>
                <a:cubicBezTo>
                  <a:pt x="35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2" y="348"/>
                  <a:pt x="12" y="348"/>
                  <a:pt x="12" y="348"/>
                </a:cubicBezTo>
                <a:cubicBezTo>
                  <a:pt x="13" y="348"/>
                  <a:pt x="21" y="380"/>
                  <a:pt x="39" y="406"/>
                </a:cubicBezTo>
                <a:cubicBezTo>
                  <a:pt x="40" y="408"/>
                  <a:pt x="40" y="408"/>
                  <a:pt x="40" y="408"/>
                </a:cubicBezTo>
                <a:cubicBezTo>
                  <a:pt x="53" y="400"/>
                  <a:pt x="53" y="400"/>
                  <a:pt x="53" y="400"/>
                </a:cubicBezTo>
                <a:cubicBezTo>
                  <a:pt x="52" y="398"/>
                  <a:pt x="52" y="398"/>
                  <a:pt x="52" y="398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8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6" y="392"/>
                  <a:pt x="69" y="390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7" y="420"/>
                  <a:pt x="47" y="420"/>
                  <a:pt x="47" y="420"/>
                </a:cubicBezTo>
                <a:cubicBezTo>
                  <a:pt x="48" y="420"/>
                  <a:pt x="65" y="448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0" y="457"/>
                  <a:pt x="100" y="457"/>
                  <a:pt x="100" y="457"/>
                </a:cubicBezTo>
                <a:cubicBezTo>
                  <a:pt x="100" y="457"/>
                  <a:pt x="95" y="451"/>
                  <a:pt x="90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5" y="452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453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4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1" y="492"/>
                  <a:pt x="153" y="490"/>
                  <a:pt x="154" y="487"/>
                </a:cubicBezTo>
                <a:cubicBezTo>
                  <a:pt x="160" y="490"/>
                  <a:pt x="166" y="493"/>
                  <a:pt x="166" y="493"/>
                </a:cubicBezTo>
                <a:cubicBezTo>
                  <a:pt x="168" y="494"/>
                  <a:pt x="168" y="494"/>
                  <a:pt x="168" y="494"/>
                </a:cubicBezTo>
                <a:cubicBezTo>
                  <a:pt x="168" y="494"/>
                  <a:pt x="172" y="487"/>
                  <a:pt x="173" y="484"/>
                </a:cubicBezTo>
                <a:cubicBezTo>
                  <a:pt x="175" y="485"/>
                  <a:pt x="178" y="487"/>
                  <a:pt x="181" y="488"/>
                </a:cubicBezTo>
                <a:cubicBezTo>
                  <a:pt x="178" y="494"/>
                  <a:pt x="170" y="513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199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19"/>
                  <a:pt x="225" y="518"/>
                  <a:pt x="220" y="517"/>
                </a:cubicBezTo>
                <a:cubicBezTo>
                  <a:pt x="220" y="516"/>
                  <a:pt x="221" y="514"/>
                  <a:pt x="221" y="511"/>
                </a:cubicBezTo>
                <a:cubicBezTo>
                  <a:pt x="228" y="512"/>
                  <a:pt x="234" y="512"/>
                  <a:pt x="235" y="512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0" y="502"/>
                  <a:pt x="244" y="503"/>
                  <a:pt x="247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6" y="493"/>
                  <a:pt x="385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1" y="486"/>
                  <a:pt x="373" y="488"/>
                </a:cubicBezTo>
                <a:cubicBezTo>
                  <a:pt x="371" y="489"/>
                  <a:pt x="367" y="491"/>
                  <a:pt x="363" y="493"/>
                </a:cubicBezTo>
                <a:cubicBezTo>
                  <a:pt x="362" y="489"/>
                  <a:pt x="359" y="483"/>
                  <a:pt x="359" y="483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0" y="485"/>
                  <a:pt x="346" y="487"/>
                </a:cubicBezTo>
                <a:cubicBezTo>
                  <a:pt x="345" y="485"/>
                  <a:pt x="344" y="483"/>
                  <a:pt x="344" y="481"/>
                </a:cubicBezTo>
                <a:cubicBezTo>
                  <a:pt x="350" y="478"/>
                  <a:pt x="370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4" y="484"/>
                  <a:pt x="421" y="479"/>
                  <a:pt x="421" y="478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6"/>
                  <a:pt x="421" y="464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4" y="466"/>
                  <a:pt x="440" y="462"/>
                  <a:pt x="442" y="460"/>
                </a:cubicBezTo>
                <a:cubicBezTo>
                  <a:pt x="444" y="461"/>
                  <a:pt x="446" y="463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3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0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19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199" y="513"/>
                  <a:pt x="195" y="512"/>
                  <a:pt x="191" y="510"/>
                </a:cubicBezTo>
                <a:cubicBezTo>
                  <a:pt x="192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0"/>
                  <a:pt x="155" y="456"/>
                  <a:pt x="155" y="456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45" y="467"/>
                  <a:pt x="145" y="467"/>
                  <a:pt x="145" y="467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49" y="470"/>
                  <a:pt x="154" y="473"/>
                  <a:pt x="156" y="475"/>
                </a:cubicBezTo>
                <a:cubicBezTo>
                  <a:pt x="156" y="476"/>
                  <a:pt x="154" y="478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2" y="483"/>
                  <a:pt x="129" y="480"/>
                  <a:pt x="125" y="477"/>
                </a:cubicBezTo>
                <a:cubicBezTo>
                  <a:pt x="127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4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5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4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3"/>
                  <a:pt x="97" y="404"/>
                  <a:pt x="97" y="404"/>
                </a:cubicBezTo>
                <a:cubicBezTo>
                  <a:pt x="96" y="402"/>
                  <a:pt x="96" y="402"/>
                  <a:pt x="96" y="402"/>
                </a:cubicBezTo>
                <a:cubicBezTo>
                  <a:pt x="80" y="383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59" y="374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7" y="366"/>
                  <a:pt x="47" y="366"/>
                  <a:pt x="47" y="366"/>
                </a:cubicBezTo>
                <a:cubicBezTo>
                  <a:pt x="47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4" y="347"/>
                  <a:pt x="64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7" y="294"/>
                  <a:pt x="37" y="294"/>
                  <a:pt x="37" y="294"/>
                </a:cubicBezTo>
                <a:cubicBezTo>
                  <a:pt x="38" y="296"/>
                  <a:pt x="38" y="296"/>
                  <a:pt x="38" y="296"/>
                </a:cubicBezTo>
                <a:cubicBezTo>
                  <a:pt x="38" y="299"/>
                  <a:pt x="38" y="304"/>
                  <a:pt x="38" y="307"/>
                </a:cubicBezTo>
                <a:cubicBezTo>
                  <a:pt x="38" y="307"/>
                  <a:pt x="38" y="308"/>
                  <a:pt x="38" y="308"/>
                </a:cubicBezTo>
                <a:cubicBezTo>
                  <a:pt x="37" y="308"/>
                  <a:pt x="35" y="308"/>
                  <a:pt x="31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1" y="281"/>
                  <a:pt x="51" y="281"/>
                  <a:pt x="51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29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0" y="225"/>
                  <a:pt x="40" y="225"/>
                  <a:pt x="40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8" y="235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1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7" y="211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63" y="161"/>
                  <a:pt x="63" y="161"/>
                  <a:pt x="63" y="161"/>
                </a:cubicBezTo>
                <a:cubicBezTo>
                  <a:pt x="62" y="164"/>
                  <a:pt x="59" y="168"/>
                  <a:pt x="57" y="171"/>
                </a:cubicBezTo>
                <a:cubicBezTo>
                  <a:pt x="56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8" y="148"/>
                  <a:pt x="50" y="144"/>
                  <a:pt x="53" y="140"/>
                </a:cubicBezTo>
                <a:cubicBezTo>
                  <a:pt x="56" y="142"/>
                  <a:pt x="82" y="158"/>
                  <a:pt x="82" y="158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3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4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43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8" y="65"/>
                  <a:pt x="153" y="67"/>
                  <a:pt x="150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0" y="60"/>
                  <a:pt x="154" y="58"/>
                  <a:pt x="156" y="57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6"/>
                  <a:pt x="154" y="48"/>
                  <a:pt x="153" y="45"/>
                </a:cubicBezTo>
                <a:cubicBezTo>
                  <a:pt x="155" y="44"/>
                  <a:pt x="159" y="42"/>
                  <a:pt x="164" y="40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2" y="59"/>
                  <a:pt x="230" y="55"/>
                  <a:pt x="230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4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8" y="33"/>
                  <a:pt x="222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5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1" y="52"/>
                  <a:pt x="241" y="5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68" y="49"/>
                  <a:pt x="295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1"/>
                  <a:pt x="302" y="19"/>
                </a:cubicBezTo>
                <a:cubicBezTo>
                  <a:pt x="304" y="19"/>
                  <a:pt x="308" y="19"/>
                  <a:pt x="313" y="21"/>
                </a:cubicBezTo>
                <a:cubicBezTo>
                  <a:pt x="312" y="24"/>
                  <a:pt x="306" y="54"/>
                  <a:pt x="306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0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6" y="49"/>
                </a:cubicBezTo>
                <a:cubicBezTo>
                  <a:pt x="368" y="50"/>
                  <a:pt x="368" y="50"/>
                  <a:pt x="368" y="50"/>
                </a:cubicBezTo>
                <a:cubicBezTo>
                  <a:pt x="368" y="50"/>
                  <a:pt x="372" y="42"/>
                  <a:pt x="373" y="40"/>
                </a:cubicBezTo>
                <a:cubicBezTo>
                  <a:pt x="376" y="40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5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5"/>
                  <a:pt x="424" y="95"/>
                  <a:pt x="424" y="95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8" y="89"/>
                  <a:pt x="435" y="83"/>
                  <a:pt x="436" y="81"/>
                </a:cubicBezTo>
                <a:cubicBezTo>
                  <a:pt x="438" y="82"/>
                  <a:pt x="442" y="85"/>
                  <a:pt x="444" y="89"/>
                </a:cubicBezTo>
                <a:cubicBezTo>
                  <a:pt x="442" y="91"/>
                  <a:pt x="420" y="114"/>
                  <a:pt x="420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0" y="131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7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39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5"/>
                  <a:pt x="461" y="165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1"/>
                  <a:pt x="496" y="211"/>
                  <a:pt x="496" y="211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5" y="208"/>
                </a:cubicBezTo>
                <a:cubicBezTo>
                  <a:pt x="516" y="210"/>
                  <a:pt x="517" y="214"/>
                  <a:pt x="518" y="219"/>
                </a:cubicBezTo>
                <a:cubicBezTo>
                  <a:pt x="515" y="220"/>
                  <a:pt x="484" y="226"/>
                  <a:pt x="484" y="226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8" y="280"/>
                  <a:pt x="488" y="280"/>
                </a:cubicBezTo>
                <a:cubicBezTo>
                  <a:pt x="488" y="283"/>
                  <a:pt x="488" y="283"/>
                  <a:pt x="488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4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0" y="282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6"/>
                  <a:pt x="523" y="290"/>
                  <a:pt x="522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8"/>
                  <a:pt x="498" y="339"/>
                  <a:pt x="502" y="340"/>
                </a:cubicBezTo>
                <a:cubicBezTo>
                  <a:pt x="501" y="344"/>
                  <a:pt x="499" y="348"/>
                  <a:pt x="498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8" y="357"/>
                </a:cubicBezTo>
                <a:cubicBezTo>
                  <a:pt x="508" y="359"/>
                  <a:pt x="506" y="363"/>
                  <a:pt x="504" y="367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3" y="404"/>
                  <a:pt x="443" y="404"/>
                  <a:pt x="443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4"/>
                  <a:pt x="465" y="402"/>
                </a:cubicBezTo>
                <a:cubicBezTo>
                  <a:pt x="465" y="403"/>
                  <a:pt x="468" y="404"/>
                  <a:pt x="470" y="406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2" y="417"/>
                  <a:pt x="462" y="417"/>
                  <a:pt x="462" y="417"/>
                </a:cubicBezTo>
                <a:cubicBezTo>
                  <a:pt x="462" y="417"/>
                  <a:pt x="469" y="423"/>
                  <a:pt x="471" y="425"/>
                </a:cubicBezTo>
                <a:cubicBezTo>
                  <a:pt x="470" y="427"/>
                  <a:pt x="467" y="430"/>
                  <a:pt x="464" y="433"/>
                </a:cubicBezTo>
                <a:cubicBezTo>
                  <a:pt x="461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7" y="447"/>
                </a:cubicBezTo>
                <a:cubicBezTo>
                  <a:pt x="395" y="449"/>
                  <a:pt x="395" y="449"/>
                  <a:pt x="395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8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6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0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3" y="492"/>
                  <a:pt x="343" y="492"/>
                  <a:pt x="343" y="492"/>
                </a:cubicBezTo>
                <a:cubicBezTo>
                  <a:pt x="346" y="491"/>
                  <a:pt x="346" y="491"/>
                  <a:pt x="346" y="491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6" y="499"/>
                  <a:pt x="346" y="499"/>
                  <a:pt x="346" y="499"/>
                </a:cubicBezTo>
                <a:cubicBezTo>
                  <a:pt x="346" y="499"/>
                  <a:pt x="349" y="508"/>
                  <a:pt x="350" y="511"/>
                </a:cubicBezTo>
                <a:cubicBezTo>
                  <a:pt x="348" y="511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4" y="489"/>
                  <a:pt x="277" y="489"/>
                  <a:pt x="277" y="489"/>
                </a:cubicBezTo>
                <a:cubicBezTo>
                  <a:pt x="274" y="489"/>
                  <a:pt x="274" y="489"/>
                  <a:pt x="274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2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3" y="524"/>
                  <a:pt x="269" y="524"/>
                  <a:pt x="265" y="523"/>
                </a:cubicBezTo>
                <a:cubicBezTo>
                  <a:pt x="265" y="523"/>
                  <a:pt x="265" y="523"/>
                  <a:pt x="265" y="523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5" y="449"/>
                  <a:pt x="409" y="452"/>
                  <a:pt x="406" y="455"/>
                </a:cubicBezTo>
                <a:cubicBezTo>
                  <a:pt x="404" y="453"/>
                  <a:pt x="403" y="451"/>
                  <a:pt x="402" y="450"/>
                </a:cubicBezTo>
                <a:cubicBezTo>
                  <a:pt x="407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72" y="432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8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1" y="401"/>
                </a:cubicBezTo>
                <a:cubicBezTo>
                  <a:pt x="493" y="403"/>
                  <a:pt x="496" y="404"/>
                  <a:pt x="497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8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2" y="433"/>
                  <a:pt x="425" y="439"/>
                  <a:pt x="425" y="439"/>
                </a:cubicBezTo>
                <a:cubicBezTo>
                  <a:pt x="423" y="441"/>
                  <a:pt x="423" y="441"/>
                  <a:pt x="423" y="441"/>
                </a:cubicBezTo>
                <a:cubicBezTo>
                  <a:pt x="423" y="441"/>
                  <a:pt x="430" y="446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5" y="360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4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0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7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7" y="373"/>
                  <a:pt x="477" y="373"/>
                  <a:pt x="477" y="373"/>
                </a:cubicBezTo>
                <a:cubicBezTo>
                  <a:pt x="476" y="375"/>
                  <a:pt x="476" y="375"/>
                  <a:pt x="476" y="375"/>
                </a:cubicBezTo>
                <a:cubicBezTo>
                  <a:pt x="475" y="378"/>
                  <a:pt x="469" y="386"/>
                  <a:pt x="469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5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8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1"/>
                  <a:pt x="33" y="317"/>
                  <a:pt x="32" y="313"/>
                </a:cubicBezTo>
                <a:cubicBezTo>
                  <a:pt x="36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2" y="298"/>
                </a:cubicBezTo>
                <a:cubicBezTo>
                  <a:pt x="44" y="298"/>
                  <a:pt x="47" y="297"/>
                  <a:pt x="49" y="297"/>
                </a:cubicBezTo>
                <a:cubicBezTo>
                  <a:pt x="49" y="304"/>
                  <a:pt x="52" y="325"/>
                  <a:pt x="59" y="345"/>
                </a:cubicBezTo>
                <a:cubicBezTo>
                  <a:pt x="55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6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49" y="380"/>
                </a:cubicBezTo>
                <a:cubicBezTo>
                  <a:pt x="46" y="381"/>
                  <a:pt x="39" y="385"/>
                  <a:pt x="39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8"/>
                  <a:pt x="526" y="298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7" y="281"/>
                  <a:pt x="527" y="280"/>
                </a:cubicBezTo>
                <a:cubicBezTo>
                  <a:pt x="527" y="278"/>
                  <a:pt x="527" y="278"/>
                  <a:pt x="527" y="278"/>
                </a:cubicBezTo>
                <a:cubicBezTo>
                  <a:pt x="527" y="278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4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5"/>
                  <a:pt x="526" y="252"/>
                </a:cubicBezTo>
                <a:cubicBezTo>
                  <a:pt x="528" y="252"/>
                  <a:pt x="530" y="252"/>
                  <a:pt x="532" y="251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1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7" y="306"/>
                  <a:pt x="497" y="306"/>
                  <a:pt x="497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2"/>
                  <a:pt x="30" y="252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4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4"/>
                  <a:pt x="44" y="230"/>
                </a:cubicBezTo>
                <a:cubicBezTo>
                  <a:pt x="46" y="230"/>
                  <a:pt x="49" y="230"/>
                  <a:pt x="51" y="231"/>
                </a:cubicBezTo>
                <a:cubicBezTo>
                  <a:pt x="50" y="236"/>
                  <a:pt x="47" y="253"/>
                  <a:pt x="47" y="270"/>
                </a:cubicBezTo>
                <a:cubicBezTo>
                  <a:pt x="47" y="273"/>
                  <a:pt x="47" y="276"/>
                  <a:pt x="47" y="279"/>
                </a:cubicBezTo>
                <a:cubicBezTo>
                  <a:pt x="43" y="280"/>
                  <a:pt x="14" y="281"/>
                  <a:pt x="14" y="281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0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3"/>
                  <a:pt x="17" y="313"/>
                  <a:pt x="17" y="313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6"/>
                  <a:pt x="501" y="266"/>
                  <a:pt x="501" y="266"/>
                </a:cubicBezTo>
                <a:cubicBezTo>
                  <a:pt x="500" y="267"/>
                  <a:pt x="499" y="274"/>
                  <a:pt x="499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2" y="244"/>
                  <a:pt x="489" y="230"/>
                </a:cubicBezTo>
                <a:cubicBezTo>
                  <a:pt x="493" y="229"/>
                  <a:pt x="522" y="222"/>
                  <a:pt x="522" y="222"/>
                </a:cubicBezTo>
                <a:cubicBezTo>
                  <a:pt x="522" y="221"/>
                  <a:pt x="522" y="221"/>
                  <a:pt x="522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7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5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6" y="199"/>
                  <a:pt x="530" y="224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7" y="239"/>
                  <a:pt x="497" y="239"/>
                  <a:pt x="497" y="239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5"/>
                  <a:pt x="499" y="255"/>
                  <a:pt x="499" y="255"/>
                </a:cubicBezTo>
                <a:cubicBezTo>
                  <a:pt x="499" y="255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3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5" y="148"/>
                  <a:pt x="495" y="148"/>
                  <a:pt x="495" y="148"/>
                </a:cubicBezTo>
                <a:cubicBezTo>
                  <a:pt x="492" y="141"/>
                  <a:pt x="487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6" y="138"/>
                </a:cubicBezTo>
                <a:cubicBezTo>
                  <a:pt x="475" y="136"/>
                  <a:pt x="473" y="133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4" y="150"/>
                  <a:pt x="508" y="156"/>
                </a:cubicBezTo>
                <a:cubicBezTo>
                  <a:pt x="500" y="160"/>
                  <a:pt x="480" y="171"/>
                  <a:pt x="479" y="171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3" y="187"/>
                  <a:pt x="483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4" y="184"/>
                </a:cubicBezTo>
                <a:cubicBezTo>
                  <a:pt x="495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1" y="211"/>
                </a:cubicBezTo>
                <a:cubicBezTo>
                  <a:pt x="489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3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7"/>
                  <a:pt x="449" y="87"/>
                  <a:pt x="449" y="87"/>
                </a:cubicBezTo>
                <a:cubicBezTo>
                  <a:pt x="444" y="81"/>
                  <a:pt x="438" y="76"/>
                  <a:pt x="437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7"/>
                  <a:pt x="417" y="55"/>
                  <a:pt x="419" y="54"/>
                </a:cubicBezTo>
                <a:cubicBezTo>
                  <a:pt x="441" y="67"/>
                  <a:pt x="458" y="86"/>
                  <a:pt x="462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30"/>
                  <a:pt x="456" y="124"/>
                  <a:pt x="458" y="122"/>
                </a:cubicBezTo>
                <a:cubicBezTo>
                  <a:pt x="459" y="123"/>
                  <a:pt x="462" y="127"/>
                  <a:pt x="465" y="130"/>
                </a:cubicBezTo>
                <a:cubicBezTo>
                  <a:pt x="461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0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8" y="96"/>
                  <a:pt x="392" y="83"/>
                  <a:pt x="374" y="73"/>
                </a:cubicBezTo>
                <a:cubicBezTo>
                  <a:pt x="375" y="70"/>
                  <a:pt x="389" y="43"/>
                  <a:pt x="389" y="43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3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6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6" y="25"/>
                </a:cubicBezTo>
                <a:cubicBezTo>
                  <a:pt x="347" y="23"/>
                  <a:pt x="348" y="21"/>
                  <a:pt x="349" y="19"/>
                </a:cubicBezTo>
                <a:cubicBezTo>
                  <a:pt x="374" y="25"/>
                  <a:pt x="396" y="38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2"/>
                  <a:pt x="387" y="72"/>
                  <a:pt x="387" y="72"/>
                </a:cubicBezTo>
                <a:cubicBezTo>
                  <a:pt x="390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09" y="88"/>
                  <a:pt x="409" y="88"/>
                  <a:pt x="409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6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1" y="63"/>
                  <a:pt x="332" y="54"/>
                  <a:pt x="311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8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0" y="25"/>
                  <a:pt x="287" y="25"/>
                </a:cubicBezTo>
                <a:cubicBezTo>
                  <a:pt x="287" y="20"/>
                  <a:pt x="288" y="14"/>
                  <a:pt x="288" y="14"/>
                </a:cubicBezTo>
                <a:cubicBezTo>
                  <a:pt x="285" y="14"/>
                  <a:pt x="285" y="14"/>
                  <a:pt x="285" y="14"/>
                </a:cubicBezTo>
                <a:cubicBezTo>
                  <a:pt x="282" y="14"/>
                  <a:pt x="275" y="13"/>
                  <a:pt x="271" y="13"/>
                </a:cubicBezTo>
                <a:cubicBezTo>
                  <a:pt x="271" y="11"/>
                  <a:pt x="272" y="8"/>
                  <a:pt x="272" y="6"/>
                </a:cubicBezTo>
                <a:cubicBezTo>
                  <a:pt x="297" y="5"/>
                  <a:pt x="323" y="11"/>
                  <a:pt x="330" y="13"/>
                </a:cubicBezTo>
                <a:cubicBezTo>
                  <a:pt x="328" y="21"/>
                  <a:pt x="322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0"/>
                  <a:pt x="337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3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59" y="62"/>
                  <a:pt x="358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8"/>
                </a:moveTo>
                <a:cubicBezTo>
                  <a:pt x="287" y="48"/>
                  <a:pt x="266" y="45"/>
                  <a:pt x="245" y="48"/>
                </a:cubicBezTo>
                <a:cubicBezTo>
                  <a:pt x="245" y="44"/>
                  <a:pt x="240" y="14"/>
                  <a:pt x="240" y="14"/>
                </a:cubicBezTo>
                <a:cubicBezTo>
                  <a:pt x="239" y="14"/>
                  <a:pt x="239" y="14"/>
                  <a:pt x="239" y="14"/>
                </a:cubicBezTo>
                <a:cubicBezTo>
                  <a:pt x="231" y="14"/>
                  <a:pt x="223" y="16"/>
                  <a:pt x="222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2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2" y="26"/>
                  <a:pt x="211" y="19"/>
                  <a:pt x="211" y="19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8" y="23"/>
                  <a:pt x="195" y="24"/>
                </a:cubicBezTo>
                <a:cubicBezTo>
                  <a:pt x="194" y="22"/>
                  <a:pt x="194" y="20"/>
                  <a:pt x="193" y="18"/>
                </a:cubicBezTo>
                <a:cubicBezTo>
                  <a:pt x="217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1" y="39"/>
                  <a:pt x="281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3" y="40"/>
                  <a:pt x="290" y="41"/>
                  <a:pt x="295" y="42"/>
                </a:cubicBezTo>
                <a:cubicBezTo>
                  <a:pt x="295" y="44"/>
                  <a:pt x="294" y="46"/>
                  <a:pt x="294" y="48"/>
                </a:cubicBezTo>
                <a:cubicBezTo>
                  <a:pt x="294" y="48"/>
                  <a:pt x="294" y="48"/>
                  <a:pt x="294" y="48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6" y="38"/>
                  <a:pt x="150" y="42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1" y="51"/>
                  <a:pt x="153" y="54"/>
                </a:cubicBezTo>
                <a:cubicBezTo>
                  <a:pt x="150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0"/>
                  <a:pt x="137" y="50"/>
                  <a:pt x="137" y="50"/>
                </a:cubicBezTo>
                <a:cubicBezTo>
                  <a:pt x="134" y="53"/>
                  <a:pt x="128" y="56"/>
                  <a:pt x="125" y="58"/>
                </a:cubicBezTo>
                <a:cubicBezTo>
                  <a:pt x="124" y="56"/>
                  <a:pt x="123" y="54"/>
                  <a:pt x="122" y="52"/>
                </a:cubicBezTo>
                <a:cubicBezTo>
                  <a:pt x="142" y="36"/>
                  <a:pt x="167" y="27"/>
                  <a:pt x="174" y="24"/>
                </a:cubicBezTo>
                <a:cubicBezTo>
                  <a:pt x="176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8" y="54"/>
                  <a:pt x="188" y="54"/>
                  <a:pt x="188" y="54"/>
                </a:cubicBezTo>
                <a:cubicBezTo>
                  <a:pt x="192" y="53"/>
                  <a:pt x="201" y="50"/>
                  <a:pt x="201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2" y="46"/>
                  <a:pt x="212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1" y="45"/>
                  <a:pt x="226" y="44"/>
                </a:cubicBezTo>
                <a:cubicBezTo>
                  <a:pt x="227" y="46"/>
                  <a:pt x="227" y="49"/>
                  <a:pt x="227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99"/>
                </a:moveTo>
                <a:cubicBezTo>
                  <a:pt x="77" y="103"/>
                  <a:pt x="72" y="108"/>
                  <a:pt x="70" y="110"/>
                </a:cubicBezTo>
                <a:cubicBezTo>
                  <a:pt x="68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8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1" y="86"/>
                  <a:pt x="139" y="81"/>
                  <a:pt x="139" y="81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6" y="73"/>
                  <a:pt x="134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5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39" y="88"/>
                  <a:pt x="124" y="101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2"/>
                  <a:pt x="88" y="105"/>
                </a:cubicBezTo>
                <a:cubicBezTo>
                  <a:pt x="85" y="102"/>
                  <a:pt x="80" y="98"/>
                  <a:pt x="80" y="98"/>
                </a:cubicBezTo>
                <a:cubicBezTo>
                  <a:pt x="79" y="99"/>
                  <a:pt x="79" y="99"/>
                  <a:pt x="79" y="99"/>
                </a:cubicBezTo>
                <a:close/>
                <a:moveTo>
                  <a:pt x="36" y="163"/>
                </a:moveTo>
                <a:cubicBezTo>
                  <a:pt x="35" y="166"/>
                  <a:pt x="32" y="173"/>
                  <a:pt x="31" y="176"/>
                </a:cubicBezTo>
                <a:cubicBezTo>
                  <a:pt x="29" y="175"/>
                  <a:pt x="26" y="174"/>
                  <a:pt x="25" y="173"/>
                </a:cubicBezTo>
                <a:cubicBezTo>
                  <a:pt x="33" y="149"/>
                  <a:pt x="48" y="127"/>
                  <a:pt x="52" y="122"/>
                </a:cubicBezTo>
                <a:cubicBezTo>
                  <a:pt x="59" y="126"/>
                  <a:pt x="78" y="139"/>
                  <a:pt x="78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1" y="139"/>
                  <a:pt x="81" y="139"/>
                  <a:pt x="81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4"/>
                  <a:pt x="81" y="152"/>
                </a:cubicBezTo>
                <a:cubicBezTo>
                  <a:pt x="78" y="150"/>
                  <a:pt x="52" y="135"/>
                  <a:pt x="52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2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1" y="157"/>
                </a:cubicBezTo>
                <a:cubicBezTo>
                  <a:pt x="50" y="160"/>
                  <a:pt x="49" y="162"/>
                  <a:pt x="47" y="166"/>
                </a:cubicBezTo>
                <a:cubicBezTo>
                  <a:pt x="44" y="164"/>
                  <a:pt x="37" y="161"/>
                  <a:pt x="37" y="161"/>
                </a:cubicBezTo>
                <a:cubicBezTo>
                  <a:pt x="36" y="163"/>
                  <a:pt x="36" y="163"/>
                  <a:pt x="36" y="163"/>
                </a:cubicBezTo>
                <a:close/>
                <a:moveTo>
                  <a:pt x="15" y="237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9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7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5" y="182"/>
                </a:cubicBezTo>
                <a:cubicBezTo>
                  <a:pt x="46" y="179"/>
                  <a:pt x="48" y="176"/>
                  <a:pt x="49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4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1" y="206"/>
                  <a:pt x="21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6" y="237"/>
                </a:cubicBezTo>
                <a:cubicBezTo>
                  <a:pt x="22" y="236"/>
                  <a:pt x="15" y="235"/>
                  <a:pt x="15" y="235"/>
                </a:cubicBezTo>
                <a:cubicBezTo>
                  <a:pt x="15" y="237"/>
                  <a:pt x="15" y="237"/>
                  <a:pt x="15" y="237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19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8" y="398"/>
                  <a:pt x="78" y="398"/>
                  <a:pt x="78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0" y="384"/>
                  <a:pt x="70" y="384"/>
                  <a:pt x="70" y="384"/>
                </a:cubicBezTo>
                <a:cubicBezTo>
                  <a:pt x="70" y="384"/>
                  <a:pt x="63" y="389"/>
                  <a:pt x="61" y="391"/>
                </a:cubicBezTo>
                <a:cubicBezTo>
                  <a:pt x="60" y="389"/>
                  <a:pt x="58" y="385"/>
                  <a:pt x="55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4"/>
                  <a:pt x="65" y="424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69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3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3" y="456"/>
                  <a:pt x="96" y="459"/>
                </a:cubicBezTo>
                <a:cubicBezTo>
                  <a:pt x="94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3" y="438"/>
                  <a:pt x="108" y="445"/>
                  <a:pt x="106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99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89"/>
                  <a:pt x="136" y="489"/>
                  <a:pt x="136" y="489"/>
                </a:cubicBezTo>
                <a:cubicBezTo>
                  <a:pt x="136" y="489"/>
                  <a:pt x="141" y="483"/>
                  <a:pt x="142" y="480"/>
                </a:cubicBezTo>
                <a:cubicBezTo>
                  <a:pt x="144" y="482"/>
                  <a:pt x="147" y="483"/>
                  <a:pt x="150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0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4" y="498"/>
                  <a:pt x="304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4" y="509"/>
                </a:cubicBezTo>
                <a:cubicBezTo>
                  <a:pt x="302" y="510"/>
                  <a:pt x="298" y="510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84" y="500"/>
                  <a:pt x="279" y="500"/>
                </a:cubicBezTo>
                <a:cubicBezTo>
                  <a:pt x="279" y="498"/>
                  <a:pt x="279" y="495"/>
                  <a:pt x="279" y="493"/>
                </a:cubicBezTo>
                <a:cubicBezTo>
                  <a:pt x="286" y="493"/>
                  <a:pt x="307" y="492"/>
                  <a:pt x="327" y="486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3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4" y="502"/>
                  <a:pt x="357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6"/>
                  <a:pt x="376" y="504"/>
                  <a:pt x="379" y="503"/>
                </a:cubicBezTo>
                <a:cubicBezTo>
                  <a:pt x="380" y="504"/>
                  <a:pt x="381" y="507"/>
                  <a:pt x="382" y="509"/>
                </a:cubicBezTo>
                <a:cubicBezTo>
                  <a:pt x="359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0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3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6" y="483"/>
                </a:cubicBezTo>
                <a:cubicBezTo>
                  <a:pt x="158" y="480"/>
                  <a:pt x="162" y="474"/>
                  <a:pt x="162" y="474"/>
                </a:cubicBezTo>
                <a:cubicBezTo>
                  <a:pt x="160" y="473"/>
                  <a:pt x="160" y="473"/>
                  <a:pt x="160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4" y="460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7" y="513"/>
                  <a:pt x="187" y="513"/>
                  <a:pt x="187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8"/>
                  <a:pt x="205" y="518"/>
                  <a:pt x="205" y="518"/>
                </a:cubicBezTo>
                <a:cubicBezTo>
                  <a:pt x="205" y="518"/>
                  <a:pt x="207" y="510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7" y="523"/>
                  <a:pt x="231" y="523"/>
                </a:cubicBezTo>
                <a:cubicBezTo>
                  <a:pt x="230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6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3" y="505"/>
                  <a:pt x="233" y="508"/>
                </a:cubicBezTo>
                <a:cubicBezTo>
                  <a:pt x="231" y="508"/>
                  <a:pt x="227" y="507"/>
                  <a:pt x="222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5"/>
                  <a:pt x="223" y="495"/>
                  <a:pt x="223" y="495"/>
                </a:cubicBezTo>
                <a:cubicBezTo>
                  <a:pt x="223" y="495"/>
                  <a:pt x="216" y="493"/>
                  <a:pt x="212" y="492"/>
                </a:cubicBezTo>
                <a:cubicBezTo>
                  <a:pt x="212" y="490"/>
                  <a:pt x="213" y="487"/>
                  <a:pt x="213" y="485"/>
                </a:cubicBezTo>
                <a:cubicBezTo>
                  <a:pt x="220" y="487"/>
                  <a:pt x="241" y="493"/>
                  <a:pt x="261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7"/>
                  <a:pt x="262" y="527"/>
                  <a:pt x="262" y="527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6" y="526"/>
                  <a:pt x="303" y="525"/>
                  <a:pt x="306" y="525"/>
                </a:cubicBezTo>
                <a:cubicBezTo>
                  <a:pt x="307" y="527"/>
                  <a:pt x="307" y="530"/>
                  <a:pt x="307" y="532"/>
                </a:cubicBezTo>
                <a:cubicBezTo>
                  <a:pt x="282" y="537"/>
                  <a:pt x="256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/>
          </a:p>
        </p:txBody>
      </p:sp>
      <p:sp>
        <p:nvSpPr>
          <p:cNvPr id="9" name="TextBox 8"/>
          <p:cNvSpPr txBox="1"/>
          <p:nvPr/>
        </p:nvSpPr>
        <p:spPr>
          <a:xfrm>
            <a:off x="1357290" y="314325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6" y="314325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0826" y="307181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85918" y="2122456"/>
            <a:ext cx="642942" cy="642942"/>
          </a:xfrm>
          <a:prstGeom prst="ellipse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250529" y="1892680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822297" y="2031591"/>
            <a:ext cx="642942" cy="642942"/>
          </a:xfrm>
          <a:prstGeom prst="ellipse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2" r="13341"/>
          <a:stretch/>
        </p:blipFill>
        <p:spPr>
          <a:xfrm>
            <a:off x="2928926" y="2199359"/>
            <a:ext cx="5130949" cy="222977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5786" y="2199360"/>
            <a:ext cx="2265232" cy="2229778"/>
          </a:xfrm>
          <a:prstGeom prst="rect">
            <a:avLst/>
          </a:prstGeom>
          <a:solidFill>
            <a:srgbClr val="2C3B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85786" y="1571618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14414" y="2516300"/>
            <a:ext cx="1329992" cy="187474"/>
            <a:chOff x="2098515" y="2703007"/>
            <a:chExt cx="9828878" cy="2130250"/>
          </a:xfrm>
        </p:grpSpPr>
        <p:sp>
          <p:nvSpPr>
            <p:cNvPr id="7" name="弧形 6"/>
            <p:cNvSpPr/>
            <p:nvPr/>
          </p:nvSpPr>
          <p:spPr>
            <a:xfrm>
              <a:off x="9334919" y="2703007"/>
              <a:ext cx="984738" cy="984738"/>
            </a:xfrm>
            <a:prstGeom prst="arc">
              <a:avLst>
                <a:gd name="adj1" fmla="val 16200000"/>
                <a:gd name="adj2" fmla="val 5400000"/>
              </a:avLst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098515" y="2703007"/>
              <a:ext cx="7728773" cy="0"/>
            </a:xfrm>
            <a:prstGeom prst="line">
              <a:avLst/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873073" y="3687745"/>
              <a:ext cx="2954215" cy="0"/>
            </a:xfrm>
            <a:prstGeom prst="line">
              <a:avLst/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弧形 9"/>
            <p:cNvSpPr/>
            <p:nvPr/>
          </p:nvSpPr>
          <p:spPr>
            <a:xfrm rot="10800000">
              <a:off x="6330461" y="3687745"/>
              <a:ext cx="1145512" cy="1145512"/>
            </a:xfrm>
            <a:prstGeom prst="arc">
              <a:avLst>
                <a:gd name="adj1" fmla="val 16200000"/>
                <a:gd name="adj2" fmla="val 5316168"/>
              </a:avLst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873073" y="4833257"/>
              <a:ext cx="5054320" cy="0"/>
            </a:xfrm>
            <a:prstGeom prst="line">
              <a:avLst/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2857488" y="785800"/>
            <a:ext cx="4140175" cy="4143386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7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49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2 w 542"/>
              <a:gd name="T25" fmla="*/ 348 h 542"/>
              <a:gd name="T26" fmla="*/ 100 w 542"/>
              <a:gd name="T27" fmla="*/ 457 h 542"/>
              <a:gd name="T28" fmla="*/ 168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8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1 w 542"/>
              <a:gd name="T49" fmla="*/ 52 h 542"/>
              <a:gd name="T50" fmla="*/ 364 w 542"/>
              <a:gd name="T51" fmla="*/ 57 h 542"/>
              <a:gd name="T52" fmla="*/ 436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7 w 542"/>
              <a:gd name="T61" fmla="*/ 447 h 542"/>
              <a:gd name="T62" fmla="*/ 359 w 542"/>
              <a:gd name="T63" fmla="*/ 495 h 542"/>
              <a:gd name="T64" fmla="*/ 265 w 542"/>
              <a:gd name="T65" fmla="*/ 523 h 542"/>
              <a:gd name="T66" fmla="*/ 462 w 542"/>
              <a:gd name="T67" fmla="*/ 452 h 542"/>
              <a:gd name="T68" fmla="*/ 503 w 542"/>
              <a:gd name="T69" fmla="*/ 350 h 542"/>
              <a:gd name="T70" fmla="*/ 17 w 542"/>
              <a:gd name="T71" fmla="*/ 348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5 h 542"/>
              <a:gd name="T84" fmla="*/ 508 w 542"/>
              <a:gd name="T85" fmla="*/ 156 h 542"/>
              <a:gd name="T86" fmla="*/ 437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1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6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0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4"/>
                  <a:pt x="307" y="513"/>
                  <a:pt x="307" y="513"/>
                </a:cubicBezTo>
                <a:cubicBezTo>
                  <a:pt x="309" y="513"/>
                  <a:pt x="309" y="513"/>
                  <a:pt x="309" y="513"/>
                </a:cubicBezTo>
                <a:cubicBezTo>
                  <a:pt x="309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3" y="533"/>
                  <a:pt x="323" y="533"/>
                  <a:pt x="323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79" y="498"/>
                  <a:pt x="372" y="501"/>
                  <a:pt x="367" y="503"/>
                </a:cubicBezTo>
                <a:cubicBezTo>
                  <a:pt x="366" y="502"/>
                  <a:pt x="366" y="500"/>
                  <a:pt x="365" y="497"/>
                </a:cubicBezTo>
                <a:cubicBezTo>
                  <a:pt x="371" y="494"/>
                  <a:pt x="376" y="491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3" y="481"/>
                </a:cubicBezTo>
                <a:cubicBezTo>
                  <a:pt x="376" y="480"/>
                  <a:pt x="379" y="478"/>
                  <a:pt x="382" y="477"/>
                </a:cubicBezTo>
                <a:cubicBezTo>
                  <a:pt x="387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0" y="505"/>
                  <a:pt x="429" y="490"/>
                  <a:pt x="451" y="466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5"/>
                  <a:pt x="435" y="461"/>
                  <a:pt x="431" y="464"/>
                </a:cubicBezTo>
                <a:cubicBezTo>
                  <a:pt x="430" y="463"/>
                  <a:pt x="428" y="462"/>
                  <a:pt x="426" y="459"/>
                </a:cubicBezTo>
                <a:cubicBezTo>
                  <a:pt x="432" y="455"/>
                  <a:pt x="436" y="450"/>
                  <a:pt x="436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3" y="456"/>
                  <a:pt x="488" y="434"/>
                  <a:pt x="502" y="405"/>
                </a:cubicBezTo>
                <a:cubicBezTo>
                  <a:pt x="503" y="403"/>
                  <a:pt x="503" y="403"/>
                  <a:pt x="503" y="403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4" y="404"/>
                  <a:pt x="481" y="409"/>
                </a:cubicBezTo>
                <a:cubicBezTo>
                  <a:pt x="480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3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4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0"/>
                  <a:pt x="527" y="360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0"/>
                  <a:pt x="509" y="324"/>
                  <a:pt x="509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0" y="314"/>
                  <a:pt x="501" y="311"/>
                </a:cubicBezTo>
                <a:cubicBezTo>
                  <a:pt x="510" y="312"/>
                  <a:pt x="530" y="314"/>
                  <a:pt x="533" y="315"/>
                </a:cubicBezTo>
                <a:cubicBezTo>
                  <a:pt x="535" y="315"/>
                  <a:pt x="535" y="315"/>
                  <a:pt x="535" y="315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6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5" y="264"/>
                </a:cubicBezTo>
                <a:cubicBezTo>
                  <a:pt x="515" y="257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2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2" y="200"/>
                  <a:pt x="518" y="172"/>
                </a:cubicBezTo>
                <a:cubicBezTo>
                  <a:pt x="517" y="170"/>
                  <a:pt x="517" y="170"/>
                  <a:pt x="517" y="170"/>
                </a:cubicBezTo>
                <a:cubicBezTo>
                  <a:pt x="503" y="176"/>
                  <a:pt x="503" y="176"/>
                  <a:pt x="503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5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7" y="180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96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1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2" y="157"/>
                  <a:pt x="512" y="157"/>
                  <a:pt x="512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2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8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8" y="92"/>
                  <a:pt x="468" y="92"/>
                  <a:pt x="468" y="92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7" y="48"/>
                  <a:pt x="417" y="48"/>
                  <a:pt x="417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411" y="62"/>
                  <a:pt x="417" y="66"/>
                  <a:pt x="422" y="70"/>
                </a:cubicBezTo>
                <a:cubicBezTo>
                  <a:pt x="421" y="71"/>
                  <a:pt x="419" y="72"/>
                  <a:pt x="417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3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338" y="35"/>
                  <a:pt x="337" y="43"/>
                  <a:pt x="336" y="46"/>
                </a:cubicBezTo>
                <a:cubicBezTo>
                  <a:pt x="334" y="45"/>
                  <a:pt x="330" y="43"/>
                  <a:pt x="327" y="43"/>
                </a:cubicBezTo>
                <a:cubicBezTo>
                  <a:pt x="329" y="32"/>
                  <a:pt x="333" y="15"/>
                  <a:pt x="334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9"/>
                  <a:pt x="333" y="9"/>
                  <a:pt x="333" y="9"/>
                </a:cubicBezTo>
                <a:cubicBezTo>
                  <a:pt x="333" y="9"/>
                  <a:pt x="301" y="0"/>
                  <a:pt x="269" y="2"/>
                </a:cubicBezTo>
                <a:cubicBezTo>
                  <a:pt x="267" y="2"/>
                  <a:pt x="267" y="2"/>
                  <a:pt x="267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69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7" y="36"/>
                </a:cubicBezTo>
                <a:cubicBezTo>
                  <a:pt x="265" y="35"/>
                  <a:pt x="261" y="35"/>
                  <a:pt x="258" y="35"/>
                </a:cubicBezTo>
                <a:cubicBezTo>
                  <a:pt x="257" y="26"/>
                  <a:pt x="255" y="8"/>
                  <a:pt x="255" y="4"/>
                </a:cubicBezTo>
                <a:cubicBezTo>
                  <a:pt x="255" y="4"/>
                  <a:pt x="255" y="2"/>
                  <a:pt x="255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8" y="28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6"/>
                  <a:pt x="194" y="36"/>
                  <a:pt x="194" y="36"/>
                </a:cubicBezTo>
                <a:cubicBezTo>
                  <a:pt x="194" y="36"/>
                  <a:pt x="197" y="44"/>
                  <a:pt x="198" y="47"/>
                </a:cubicBezTo>
                <a:cubicBezTo>
                  <a:pt x="196" y="47"/>
                  <a:pt x="192" y="48"/>
                  <a:pt x="189" y="49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8"/>
                  <a:pt x="176" y="18"/>
                  <a:pt x="176" y="18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7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63"/>
                  <a:pt x="133" y="58"/>
                  <a:pt x="138" y="55"/>
                </a:cubicBezTo>
                <a:cubicBezTo>
                  <a:pt x="138" y="56"/>
                  <a:pt x="139" y="58"/>
                  <a:pt x="141" y="61"/>
                </a:cubicBezTo>
                <a:cubicBezTo>
                  <a:pt x="135" y="65"/>
                  <a:pt x="130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6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0" y="76"/>
                  <a:pt x="109" y="62"/>
                  <a:pt x="108" y="60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4" y="59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7" y="108"/>
                  <a:pt x="81" y="104"/>
                </a:cubicBezTo>
                <a:cubicBezTo>
                  <a:pt x="82" y="105"/>
                  <a:pt x="83" y="106"/>
                  <a:pt x="86" y="108"/>
                </a:cubicBezTo>
                <a:cubicBezTo>
                  <a:pt x="81" y="114"/>
                  <a:pt x="78" y="119"/>
                  <a:pt x="77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5" y="119"/>
                  <a:pt x="53" y="117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30" y="143"/>
                  <a:pt x="20" y="174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79"/>
                  <a:pt x="34" y="179"/>
                  <a:pt x="34" y="179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7" y="187"/>
                  <a:pt x="50" y="188"/>
                </a:cubicBezTo>
                <a:cubicBezTo>
                  <a:pt x="49" y="190"/>
                  <a:pt x="48" y="194"/>
                  <a:pt x="46" y="197"/>
                </a:cubicBezTo>
                <a:cubicBezTo>
                  <a:pt x="38" y="194"/>
                  <a:pt x="19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0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4" y="330"/>
                  <a:pt x="24" y="330"/>
                  <a:pt x="24" y="330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39" y="327"/>
                  <a:pt x="42" y="326"/>
                </a:cubicBezTo>
                <a:cubicBezTo>
                  <a:pt x="43" y="329"/>
                  <a:pt x="44" y="332"/>
                  <a:pt x="44" y="335"/>
                </a:cubicBezTo>
                <a:cubicBezTo>
                  <a:pt x="35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2" y="348"/>
                  <a:pt x="12" y="348"/>
                  <a:pt x="12" y="348"/>
                </a:cubicBezTo>
                <a:cubicBezTo>
                  <a:pt x="13" y="348"/>
                  <a:pt x="21" y="380"/>
                  <a:pt x="39" y="406"/>
                </a:cubicBezTo>
                <a:cubicBezTo>
                  <a:pt x="40" y="408"/>
                  <a:pt x="40" y="408"/>
                  <a:pt x="40" y="408"/>
                </a:cubicBezTo>
                <a:cubicBezTo>
                  <a:pt x="53" y="400"/>
                  <a:pt x="53" y="400"/>
                  <a:pt x="53" y="400"/>
                </a:cubicBezTo>
                <a:cubicBezTo>
                  <a:pt x="52" y="398"/>
                  <a:pt x="52" y="398"/>
                  <a:pt x="52" y="398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8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6" y="392"/>
                  <a:pt x="69" y="390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7" y="420"/>
                  <a:pt x="47" y="420"/>
                  <a:pt x="47" y="420"/>
                </a:cubicBezTo>
                <a:cubicBezTo>
                  <a:pt x="48" y="420"/>
                  <a:pt x="65" y="448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0" y="457"/>
                  <a:pt x="100" y="457"/>
                  <a:pt x="100" y="457"/>
                </a:cubicBezTo>
                <a:cubicBezTo>
                  <a:pt x="100" y="457"/>
                  <a:pt x="95" y="451"/>
                  <a:pt x="90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5" y="452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453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4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1" y="492"/>
                  <a:pt x="153" y="490"/>
                  <a:pt x="154" y="487"/>
                </a:cubicBezTo>
                <a:cubicBezTo>
                  <a:pt x="160" y="490"/>
                  <a:pt x="166" y="493"/>
                  <a:pt x="166" y="493"/>
                </a:cubicBezTo>
                <a:cubicBezTo>
                  <a:pt x="168" y="494"/>
                  <a:pt x="168" y="494"/>
                  <a:pt x="168" y="494"/>
                </a:cubicBezTo>
                <a:cubicBezTo>
                  <a:pt x="168" y="494"/>
                  <a:pt x="172" y="487"/>
                  <a:pt x="173" y="484"/>
                </a:cubicBezTo>
                <a:cubicBezTo>
                  <a:pt x="175" y="485"/>
                  <a:pt x="178" y="487"/>
                  <a:pt x="181" y="488"/>
                </a:cubicBezTo>
                <a:cubicBezTo>
                  <a:pt x="178" y="494"/>
                  <a:pt x="170" y="513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199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19"/>
                  <a:pt x="225" y="518"/>
                  <a:pt x="220" y="517"/>
                </a:cubicBezTo>
                <a:cubicBezTo>
                  <a:pt x="220" y="516"/>
                  <a:pt x="221" y="514"/>
                  <a:pt x="221" y="511"/>
                </a:cubicBezTo>
                <a:cubicBezTo>
                  <a:pt x="228" y="512"/>
                  <a:pt x="234" y="512"/>
                  <a:pt x="235" y="512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0" y="502"/>
                  <a:pt x="244" y="503"/>
                  <a:pt x="247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6" y="493"/>
                  <a:pt x="385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1" y="486"/>
                  <a:pt x="373" y="488"/>
                </a:cubicBezTo>
                <a:cubicBezTo>
                  <a:pt x="371" y="489"/>
                  <a:pt x="367" y="491"/>
                  <a:pt x="363" y="493"/>
                </a:cubicBezTo>
                <a:cubicBezTo>
                  <a:pt x="362" y="489"/>
                  <a:pt x="359" y="483"/>
                  <a:pt x="359" y="483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0" y="485"/>
                  <a:pt x="346" y="487"/>
                </a:cubicBezTo>
                <a:cubicBezTo>
                  <a:pt x="345" y="485"/>
                  <a:pt x="344" y="483"/>
                  <a:pt x="344" y="481"/>
                </a:cubicBezTo>
                <a:cubicBezTo>
                  <a:pt x="350" y="478"/>
                  <a:pt x="370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4" y="484"/>
                  <a:pt x="421" y="479"/>
                  <a:pt x="421" y="478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6"/>
                  <a:pt x="421" y="464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4" y="466"/>
                  <a:pt x="440" y="462"/>
                  <a:pt x="442" y="460"/>
                </a:cubicBezTo>
                <a:cubicBezTo>
                  <a:pt x="444" y="461"/>
                  <a:pt x="446" y="463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3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0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19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199" y="513"/>
                  <a:pt x="195" y="512"/>
                  <a:pt x="191" y="510"/>
                </a:cubicBezTo>
                <a:cubicBezTo>
                  <a:pt x="192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0"/>
                  <a:pt x="155" y="456"/>
                  <a:pt x="155" y="456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45" y="467"/>
                  <a:pt x="145" y="467"/>
                  <a:pt x="145" y="467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49" y="470"/>
                  <a:pt x="154" y="473"/>
                  <a:pt x="156" y="475"/>
                </a:cubicBezTo>
                <a:cubicBezTo>
                  <a:pt x="156" y="476"/>
                  <a:pt x="154" y="478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2" y="483"/>
                  <a:pt x="129" y="480"/>
                  <a:pt x="125" y="477"/>
                </a:cubicBezTo>
                <a:cubicBezTo>
                  <a:pt x="127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4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5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4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3"/>
                  <a:pt x="97" y="404"/>
                  <a:pt x="97" y="404"/>
                </a:cubicBezTo>
                <a:cubicBezTo>
                  <a:pt x="96" y="402"/>
                  <a:pt x="96" y="402"/>
                  <a:pt x="96" y="402"/>
                </a:cubicBezTo>
                <a:cubicBezTo>
                  <a:pt x="80" y="383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59" y="374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7" y="366"/>
                  <a:pt x="47" y="366"/>
                  <a:pt x="47" y="366"/>
                </a:cubicBezTo>
                <a:cubicBezTo>
                  <a:pt x="47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4" y="347"/>
                  <a:pt x="64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7" y="294"/>
                  <a:pt x="37" y="294"/>
                  <a:pt x="37" y="294"/>
                </a:cubicBezTo>
                <a:cubicBezTo>
                  <a:pt x="38" y="296"/>
                  <a:pt x="38" y="296"/>
                  <a:pt x="38" y="296"/>
                </a:cubicBezTo>
                <a:cubicBezTo>
                  <a:pt x="38" y="299"/>
                  <a:pt x="38" y="304"/>
                  <a:pt x="38" y="307"/>
                </a:cubicBezTo>
                <a:cubicBezTo>
                  <a:pt x="38" y="307"/>
                  <a:pt x="38" y="308"/>
                  <a:pt x="38" y="308"/>
                </a:cubicBezTo>
                <a:cubicBezTo>
                  <a:pt x="37" y="308"/>
                  <a:pt x="35" y="308"/>
                  <a:pt x="31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1" y="281"/>
                  <a:pt x="51" y="281"/>
                  <a:pt x="51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29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0" y="225"/>
                  <a:pt x="40" y="225"/>
                  <a:pt x="40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8" y="235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1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7" y="211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63" y="161"/>
                  <a:pt x="63" y="161"/>
                  <a:pt x="63" y="161"/>
                </a:cubicBezTo>
                <a:cubicBezTo>
                  <a:pt x="62" y="164"/>
                  <a:pt x="59" y="168"/>
                  <a:pt x="57" y="171"/>
                </a:cubicBezTo>
                <a:cubicBezTo>
                  <a:pt x="56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8" y="148"/>
                  <a:pt x="50" y="144"/>
                  <a:pt x="53" y="140"/>
                </a:cubicBezTo>
                <a:cubicBezTo>
                  <a:pt x="56" y="142"/>
                  <a:pt x="82" y="158"/>
                  <a:pt x="82" y="158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3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4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43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8" y="65"/>
                  <a:pt x="153" y="67"/>
                  <a:pt x="150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0" y="60"/>
                  <a:pt x="154" y="58"/>
                  <a:pt x="156" y="57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6"/>
                  <a:pt x="154" y="48"/>
                  <a:pt x="153" y="45"/>
                </a:cubicBezTo>
                <a:cubicBezTo>
                  <a:pt x="155" y="44"/>
                  <a:pt x="159" y="42"/>
                  <a:pt x="164" y="40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2" y="59"/>
                  <a:pt x="230" y="55"/>
                  <a:pt x="230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4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8" y="33"/>
                  <a:pt x="222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5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1" y="52"/>
                  <a:pt x="241" y="5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68" y="49"/>
                  <a:pt x="295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1"/>
                  <a:pt x="302" y="19"/>
                </a:cubicBezTo>
                <a:cubicBezTo>
                  <a:pt x="304" y="19"/>
                  <a:pt x="308" y="19"/>
                  <a:pt x="313" y="21"/>
                </a:cubicBezTo>
                <a:cubicBezTo>
                  <a:pt x="312" y="24"/>
                  <a:pt x="306" y="54"/>
                  <a:pt x="306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0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6" y="49"/>
                </a:cubicBezTo>
                <a:cubicBezTo>
                  <a:pt x="368" y="50"/>
                  <a:pt x="368" y="50"/>
                  <a:pt x="368" y="50"/>
                </a:cubicBezTo>
                <a:cubicBezTo>
                  <a:pt x="368" y="50"/>
                  <a:pt x="372" y="42"/>
                  <a:pt x="373" y="40"/>
                </a:cubicBezTo>
                <a:cubicBezTo>
                  <a:pt x="376" y="40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5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5"/>
                  <a:pt x="424" y="95"/>
                  <a:pt x="424" y="95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8" y="89"/>
                  <a:pt x="435" y="83"/>
                  <a:pt x="436" y="81"/>
                </a:cubicBezTo>
                <a:cubicBezTo>
                  <a:pt x="438" y="82"/>
                  <a:pt x="442" y="85"/>
                  <a:pt x="444" y="89"/>
                </a:cubicBezTo>
                <a:cubicBezTo>
                  <a:pt x="442" y="91"/>
                  <a:pt x="420" y="114"/>
                  <a:pt x="420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0" y="131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7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39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5"/>
                  <a:pt x="461" y="165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1"/>
                  <a:pt x="496" y="211"/>
                  <a:pt x="496" y="211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5" y="208"/>
                </a:cubicBezTo>
                <a:cubicBezTo>
                  <a:pt x="516" y="210"/>
                  <a:pt x="517" y="214"/>
                  <a:pt x="518" y="219"/>
                </a:cubicBezTo>
                <a:cubicBezTo>
                  <a:pt x="515" y="220"/>
                  <a:pt x="484" y="226"/>
                  <a:pt x="484" y="226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8" y="280"/>
                  <a:pt x="488" y="280"/>
                </a:cubicBezTo>
                <a:cubicBezTo>
                  <a:pt x="488" y="283"/>
                  <a:pt x="488" y="283"/>
                  <a:pt x="488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4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0" y="282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6"/>
                  <a:pt x="523" y="290"/>
                  <a:pt x="522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8"/>
                  <a:pt x="498" y="339"/>
                  <a:pt x="502" y="340"/>
                </a:cubicBezTo>
                <a:cubicBezTo>
                  <a:pt x="501" y="344"/>
                  <a:pt x="499" y="348"/>
                  <a:pt x="498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8" y="357"/>
                </a:cubicBezTo>
                <a:cubicBezTo>
                  <a:pt x="508" y="359"/>
                  <a:pt x="506" y="363"/>
                  <a:pt x="504" y="367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3" y="404"/>
                  <a:pt x="443" y="404"/>
                  <a:pt x="443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4"/>
                  <a:pt x="465" y="402"/>
                </a:cubicBezTo>
                <a:cubicBezTo>
                  <a:pt x="465" y="403"/>
                  <a:pt x="468" y="404"/>
                  <a:pt x="470" y="406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2" y="417"/>
                  <a:pt x="462" y="417"/>
                  <a:pt x="462" y="417"/>
                </a:cubicBezTo>
                <a:cubicBezTo>
                  <a:pt x="462" y="417"/>
                  <a:pt x="469" y="423"/>
                  <a:pt x="471" y="425"/>
                </a:cubicBezTo>
                <a:cubicBezTo>
                  <a:pt x="470" y="427"/>
                  <a:pt x="467" y="430"/>
                  <a:pt x="464" y="433"/>
                </a:cubicBezTo>
                <a:cubicBezTo>
                  <a:pt x="461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7" y="447"/>
                </a:cubicBezTo>
                <a:cubicBezTo>
                  <a:pt x="395" y="449"/>
                  <a:pt x="395" y="449"/>
                  <a:pt x="395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8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6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0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3" y="492"/>
                  <a:pt x="343" y="492"/>
                  <a:pt x="343" y="492"/>
                </a:cubicBezTo>
                <a:cubicBezTo>
                  <a:pt x="346" y="491"/>
                  <a:pt x="346" y="491"/>
                  <a:pt x="346" y="491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6" y="499"/>
                  <a:pt x="346" y="499"/>
                  <a:pt x="346" y="499"/>
                </a:cubicBezTo>
                <a:cubicBezTo>
                  <a:pt x="346" y="499"/>
                  <a:pt x="349" y="508"/>
                  <a:pt x="350" y="511"/>
                </a:cubicBezTo>
                <a:cubicBezTo>
                  <a:pt x="348" y="511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4" y="489"/>
                  <a:pt x="277" y="489"/>
                  <a:pt x="277" y="489"/>
                </a:cubicBezTo>
                <a:cubicBezTo>
                  <a:pt x="274" y="489"/>
                  <a:pt x="274" y="489"/>
                  <a:pt x="274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2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3" y="524"/>
                  <a:pt x="269" y="524"/>
                  <a:pt x="265" y="523"/>
                </a:cubicBezTo>
                <a:cubicBezTo>
                  <a:pt x="265" y="523"/>
                  <a:pt x="265" y="523"/>
                  <a:pt x="265" y="523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5" y="449"/>
                  <a:pt x="409" y="452"/>
                  <a:pt x="406" y="455"/>
                </a:cubicBezTo>
                <a:cubicBezTo>
                  <a:pt x="404" y="453"/>
                  <a:pt x="403" y="451"/>
                  <a:pt x="402" y="450"/>
                </a:cubicBezTo>
                <a:cubicBezTo>
                  <a:pt x="407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72" y="432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8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1" y="401"/>
                </a:cubicBezTo>
                <a:cubicBezTo>
                  <a:pt x="493" y="403"/>
                  <a:pt x="496" y="404"/>
                  <a:pt x="497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8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2" y="433"/>
                  <a:pt x="425" y="439"/>
                  <a:pt x="425" y="439"/>
                </a:cubicBezTo>
                <a:cubicBezTo>
                  <a:pt x="423" y="441"/>
                  <a:pt x="423" y="441"/>
                  <a:pt x="423" y="441"/>
                </a:cubicBezTo>
                <a:cubicBezTo>
                  <a:pt x="423" y="441"/>
                  <a:pt x="430" y="446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5" y="360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4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0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7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7" y="373"/>
                  <a:pt x="477" y="373"/>
                  <a:pt x="477" y="373"/>
                </a:cubicBezTo>
                <a:cubicBezTo>
                  <a:pt x="476" y="375"/>
                  <a:pt x="476" y="375"/>
                  <a:pt x="476" y="375"/>
                </a:cubicBezTo>
                <a:cubicBezTo>
                  <a:pt x="475" y="378"/>
                  <a:pt x="469" y="386"/>
                  <a:pt x="469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5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8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1"/>
                  <a:pt x="33" y="317"/>
                  <a:pt x="32" y="313"/>
                </a:cubicBezTo>
                <a:cubicBezTo>
                  <a:pt x="36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2" y="298"/>
                </a:cubicBezTo>
                <a:cubicBezTo>
                  <a:pt x="44" y="298"/>
                  <a:pt x="47" y="297"/>
                  <a:pt x="49" y="297"/>
                </a:cubicBezTo>
                <a:cubicBezTo>
                  <a:pt x="49" y="304"/>
                  <a:pt x="52" y="325"/>
                  <a:pt x="59" y="345"/>
                </a:cubicBezTo>
                <a:cubicBezTo>
                  <a:pt x="55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6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49" y="380"/>
                </a:cubicBezTo>
                <a:cubicBezTo>
                  <a:pt x="46" y="381"/>
                  <a:pt x="39" y="385"/>
                  <a:pt x="39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8"/>
                  <a:pt x="526" y="298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7" y="281"/>
                  <a:pt x="527" y="280"/>
                </a:cubicBezTo>
                <a:cubicBezTo>
                  <a:pt x="527" y="278"/>
                  <a:pt x="527" y="278"/>
                  <a:pt x="527" y="278"/>
                </a:cubicBezTo>
                <a:cubicBezTo>
                  <a:pt x="527" y="278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4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5"/>
                  <a:pt x="526" y="252"/>
                </a:cubicBezTo>
                <a:cubicBezTo>
                  <a:pt x="528" y="252"/>
                  <a:pt x="530" y="252"/>
                  <a:pt x="532" y="251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1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7" y="306"/>
                  <a:pt x="497" y="306"/>
                  <a:pt x="497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2"/>
                  <a:pt x="30" y="252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4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4"/>
                  <a:pt x="44" y="230"/>
                </a:cubicBezTo>
                <a:cubicBezTo>
                  <a:pt x="46" y="230"/>
                  <a:pt x="49" y="230"/>
                  <a:pt x="51" y="231"/>
                </a:cubicBezTo>
                <a:cubicBezTo>
                  <a:pt x="50" y="236"/>
                  <a:pt x="47" y="253"/>
                  <a:pt x="47" y="270"/>
                </a:cubicBezTo>
                <a:cubicBezTo>
                  <a:pt x="47" y="273"/>
                  <a:pt x="47" y="276"/>
                  <a:pt x="47" y="279"/>
                </a:cubicBezTo>
                <a:cubicBezTo>
                  <a:pt x="43" y="280"/>
                  <a:pt x="14" y="281"/>
                  <a:pt x="14" y="281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0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3"/>
                  <a:pt x="17" y="313"/>
                  <a:pt x="17" y="313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6"/>
                  <a:pt x="501" y="266"/>
                  <a:pt x="501" y="266"/>
                </a:cubicBezTo>
                <a:cubicBezTo>
                  <a:pt x="500" y="267"/>
                  <a:pt x="499" y="274"/>
                  <a:pt x="499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2" y="244"/>
                  <a:pt x="489" y="230"/>
                </a:cubicBezTo>
                <a:cubicBezTo>
                  <a:pt x="493" y="229"/>
                  <a:pt x="522" y="222"/>
                  <a:pt x="522" y="222"/>
                </a:cubicBezTo>
                <a:cubicBezTo>
                  <a:pt x="522" y="221"/>
                  <a:pt x="522" y="221"/>
                  <a:pt x="522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7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5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6" y="199"/>
                  <a:pt x="530" y="224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7" y="239"/>
                  <a:pt x="497" y="239"/>
                  <a:pt x="497" y="239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5"/>
                  <a:pt x="499" y="255"/>
                  <a:pt x="499" y="255"/>
                </a:cubicBezTo>
                <a:cubicBezTo>
                  <a:pt x="499" y="255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3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5" y="148"/>
                  <a:pt x="495" y="148"/>
                  <a:pt x="495" y="148"/>
                </a:cubicBezTo>
                <a:cubicBezTo>
                  <a:pt x="492" y="141"/>
                  <a:pt x="487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6" y="138"/>
                </a:cubicBezTo>
                <a:cubicBezTo>
                  <a:pt x="475" y="136"/>
                  <a:pt x="473" y="133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4" y="150"/>
                  <a:pt x="508" y="156"/>
                </a:cubicBezTo>
                <a:cubicBezTo>
                  <a:pt x="500" y="160"/>
                  <a:pt x="480" y="171"/>
                  <a:pt x="479" y="171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3" y="187"/>
                  <a:pt x="483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4" y="184"/>
                </a:cubicBezTo>
                <a:cubicBezTo>
                  <a:pt x="495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1" y="211"/>
                </a:cubicBezTo>
                <a:cubicBezTo>
                  <a:pt x="489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3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7"/>
                  <a:pt x="449" y="87"/>
                  <a:pt x="449" y="87"/>
                </a:cubicBezTo>
                <a:cubicBezTo>
                  <a:pt x="444" y="81"/>
                  <a:pt x="438" y="76"/>
                  <a:pt x="437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7"/>
                  <a:pt x="417" y="55"/>
                  <a:pt x="419" y="54"/>
                </a:cubicBezTo>
                <a:cubicBezTo>
                  <a:pt x="441" y="67"/>
                  <a:pt x="458" y="86"/>
                  <a:pt x="462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30"/>
                  <a:pt x="456" y="124"/>
                  <a:pt x="458" y="122"/>
                </a:cubicBezTo>
                <a:cubicBezTo>
                  <a:pt x="459" y="123"/>
                  <a:pt x="462" y="127"/>
                  <a:pt x="465" y="130"/>
                </a:cubicBezTo>
                <a:cubicBezTo>
                  <a:pt x="461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0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8" y="96"/>
                  <a:pt x="392" y="83"/>
                  <a:pt x="374" y="73"/>
                </a:cubicBezTo>
                <a:cubicBezTo>
                  <a:pt x="375" y="70"/>
                  <a:pt x="389" y="43"/>
                  <a:pt x="389" y="43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3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6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6" y="25"/>
                </a:cubicBezTo>
                <a:cubicBezTo>
                  <a:pt x="347" y="23"/>
                  <a:pt x="348" y="21"/>
                  <a:pt x="349" y="19"/>
                </a:cubicBezTo>
                <a:cubicBezTo>
                  <a:pt x="374" y="25"/>
                  <a:pt x="396" y="38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2"/>
                  <a:pt x="387" y="72"/>
                  <a:pt x="387" y="72"/>
                </a:cubicBezTo>
                <a:cubicBezTo>
                  <a:pt x="390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09" y="88"/>
                  <a:pt x="409" y="88"/>
                  <a:pt x="409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6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1" y="63"/>
                  <a:pt x="332" y="54"/>
                  <a:pt x="311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8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0" y="25"/>
                  <a:pt x="287" y="25"/>
                </a:cubicBezTo>
                <a:cubicBezTo>
                  <a:pt x="287" y="20"/>
                  <a:pt x="288" y="14"/>
                  <a:pt x="288" y="14"/>
                </a:cubicBezTo>
                <a:cubicBezTo>
                  <a:pt x="285" y="14"/>
                  <a:pt x="285" y="14"/>
                  <a:pt x="285" y="14"/>
                </a:cubicBezTo>
                <a:cubicBezTo>
                  <a:pt x="282" y="14"/>
                  <a:pt x="275" y="13"/>
                  <a:pt x="271" y="13"/>
                </a:cubicBezTo>
                <a:cubicBezTo>
                  <a:pt x="271" y="11"/>
                  <a:pt x="272" y="8"/>
                  <a:pt x="272" y="6"/>
                </a:cubicBezTo>
                <a:cubicBezTo>
                  <a:pt x="297" y="5"/>
                  <a:pt x="323" y="11"/>
                  <a:pt x="330" y="13"/>
                </a:cubicBezTo>
                <a:cubicBezTo>
                  <a:pt x="328" y="21"/>
                  <a:pt x="322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0"/>
                  <a:pt x="337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3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59" y="62"/>
                  <a:pt x="358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8"/>
                </a:moveTo>
                <a:cubicBezTo>
                  <a:pt x="287" y="48"/>
                  <a:pt x="266" y="45"/>
                  <a:pt x="245" y="48"/>
                </a:cubicBezTo>
                <a:cubicBezTo>
                  <a:pt x="245" y="44"/>
                  <a:pt x="240" y="14"/>
                  <a:pt x="240" y="14"/>
                </a:cubicBezTo>
                <a:cubicBezTo>
                  <a:pt x="239" y="14"/>
                  <a:pt x="239" y="14"/>
                  <a:pt x="239" y="14"/>
                </a:cubicBezTo>
                <a:cubicBezTo>
                  <a:pt x="231" y="14"/>
                  <a:pt x="223" y="16"/>
                  <a:pt x="222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2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2" y="26"/>
                  <a:pt x="211" y="19"/>
                  <a:pt x="211" y="19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8" y="23"/>
                  <a:pt x="195" y="24"/>
                </a:cubicBezTo>
                <a:cubicBezTo>
                  <a:pt x="194" y="22"/>
                  <a:pt x="194" y="20"/>
                  <a:pt x="193" y="18"/>
                </a:cubicBezTo>
                <a:cubicBezTo>
                  <a:pt x="217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1" y="39"/>
                  <a:pt x="281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3" y="40"/>
                  <a:pt x="290" y="41"/>
                  <a:pt x="295" y="42"/>
                </a:cubicBezTo>
                <a:cubicBezTo>
                  <a:pt x="295" y="44"/>
                  <a:pt x="294" y="46"/>
                  <a:pt x="294" y="48"/>
                </a:cubicBezTo>
                <a:cubicBezTo>
                  <a:pt x="294" y="48"/>
                  <a:pt x="294" y="48"/>
                  <a:pt x="294" y="48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6" y="38"/>
                  <a:pt x="150" y="42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1" y="51"/>
                  <a:pt x="153" y="54"/>
                </a:cubicBezTo>
                <a:cubicBezTo>
                  <a:pt x="150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0"/>
                  <a:pt x="137" y="50"/>
                  <a:pt x="137" y="50"/>
                </a:cubicBezTo>
                <a:cubicBezTo>
                  <a:pt x="134" y="53"/>
                  <a:pt x="128" y="56"/>
                  <a:pt x="125" y="58"/>
                </a:cubicBezTo>
                <a:cubicBezTo>
                  <a:pt x="124" y="56"/>
                  <a:pt x="123" y="54"/>
                  <a:pt x="122" y="52"/>
                </a:cubicBezTo>
                <a:cubicBezTo>
                  <a:pt x="142" y="36"/>
                  <a:pt x="167" y="27"/>
                  <a:pt x="174" y="24"/>
                </a:cubicBezTo>
                <a:cubicBezTo>
                  <a:pt x="176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8" y="54"/>
                  <a:pt x="188" y="54"/>
                  <a:pt x="188" y="54"/>
                </a:cubicBezTo>
                <a:cubicBezTo>
                  <a:pt x="192" y="53"/>
                  <a:pt x="201" y="50"/>
                  <a:pt x="201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2" y="46"/>
                  <a:pt x="212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1" y="45"/>
                  <a:pt x="226" y="44"/>
                </a:cubicBezTo>
                <a:cubicBezTo>
                  <a:pt x="227" y="46"/>
                  <a:pt x="227" y="49"/>
                  <a:pt x="227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99"/>
                </a:moveTo>
                <a:cubicBezTo>
                  <a:pt x="77" y="103"/>
                  <a:pt x="72" y="108"/>
                  <a:pt x="70" y="110"/>
                </a:cubicBezTo>
                <a:cubicBezTo>
                  <a:pt x="68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8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1" y="86"/>
                  <a:pt x="139" y="81"/>
                  <a:pt x="139" y="81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6" y="73"/>
                  <a:pt x="134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5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39" y="88"/>
                  <a:pt x="124" y="101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2"/>
                  <a:pt x="88" y="105"/>
                </a:cubicBezTo>
                <a:cubicBezTo>
                  <a:pt x="85" y="102"/>
                  <a:pt x="80" y="98"/>
                  <a:pt x="80" y="98"/>
                </a:cubicBezTo>
                <a:cubicBezTo>
                  <a:pt x="79" y="99"/>
                  <a:pt x="79" y="99"/>
                  <a:pt x="79" y="99"/>
                </a:cubicBezTo>
                <a:close/>
                <a:moveTo>
                  <a:pt x="36" y="163"/>
                </a:moveTo>
                <a:cubicBezTo>
                  <a:pt x="35" y="166"/>
                  <a:pt x="32" y="173"/>
                  <a:pt x="31" y="176"/>
                </a:cubicBezTo>
                <a:cubicBezTo>
                  <a:pt x="29" y="175"/>
                  <a:pt x="26" y="174"/>
                  <a:pt x="25" y="173"/>
                </a:cubicBezTo>
                <a:cubicBezTo>
                  <a:pt x="33" y="149"/>
                  <a:pt x="48" y="127"/>
                  <a:pt x="52" y="122"/>
                </a:cubicBezTo>
                <a:cubicBezTo>
                  <a:pt x="59" y="126"/>
                  <a:pt x="78" y="139"/>
                  <a:pt x="78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1" y="139"/>
                  <a:pt x="81" y="139"/>
                  <a:pt x="81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4"/>
                  <a:pt x="81" y="152"/>
                </a:cubicBezTo>
                <a:cubicBezTo>
                  <a:pt x="78" y="150"/>
                  <a:pt x="52" y="135"/>
                  <a:pt x="52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2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1" y="157"/>
                </a:cubicBezTo>
                <a:cubicBezTo>
                  <a:pt x="50" y="160"/>
                  <a:pt x="49" y="162"/>
                  <a:pt x="47" y="166"/>
                </a:cubicBezTo>
                <a:cubicBezTo>
                  <a:pt x="44" y="164"/>
                  <a:pt x="37" y="161"/>
                  <a:pt x="37" y="161"/>
                </a:cubicBezTo>
                <a:cubicBezTo>
                  <a:pt x="36" y="163"/>
                  <a:pt x="36" y="163"/>
                  <a:pt x="36" y="163"/>
                </a:cubicBezTo>
                <a:close/>
                <a:moveTo>
                  <a:pt x="15" y="237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9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7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5" y="182"/>
                </a:cubicBezTo>
                <a:cubicBezTo>
                  <a:pt x="46" y="179"/>
                  <a:pt x="48" y="176"/>
                  <a:pt x="49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4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1" y="206"/>
                  <a:pt x="21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6" y="237"/>
                </a:cubicBezTo>
                <a:cubicBezTo>
                  <a:pt x="22" y="236"/>
                  <a:pt x="15" y="235"/>
                  <a:pt x="15" y="235"/>
                </a:cubicBezTo>
                <a:cubicBezTo>
                  <a:pt x="15" y="237"/>
                  <a:pt x="15" y="237"/>
                  <a:pt x="15" y="237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19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8" y="398"/>
                  <a:pt x="78" y="398"/>
                  <a:pt x="78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0" y="384"/>
                  <a:pt x="70" y="384"/>
                  <a:pt x="70" y="384"/>
                </a:cubicBezTo>
                <a:cubicBezTo>
                  <a:pt x="70" y="384"/>
                  <a:pt x="63" y="389"/>
                  <a:pt x="61" y="391"/>
                </a:cubicBezTo>
                <a:cubicBezTo>
                  <a:pt x="60" y="389"/>
                  <a:pt x="58" y="385"/>
                  <a:pt x="55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4"/>
                  <a:pt x="65" y="424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69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3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3" y="456"/>
                  <a:pt x="96" y="459"/>
                </a:cubicBezTo>
                <a:cubicBezTo>
                  <a:pt x="94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3" y="438"/>
                  <a:pt x="108" y="445"/>
                  <a:pt x="106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99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89"/>
                  <a:pt x="136" y="489"/>
                  <a:pt x="136" y="489"/>
                </a:cubicBezTo>
                <a:cubicBezTo>
                  <a:pt x="136" y="489"/>
                  <a:pt x="141" y="483"/>
                  <a:pt x="142" y="480"/>
                </a:cubicBezTo>
                <a:cubicBezTo>
                  <a:pt x="144" y="482"/>
                  <a:pt x="147" y="483"/>
                  <a:pt x="150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0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4" y="498"/>
                  <a:pt x="304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4" y="509"/>
                </a:cubicBezTo>
                <a:cubicBezTo>
                  <a:pt x="302" y="510"/>
                  <a:pt x="298" y="510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84" y="500"/>
                  <a:pt x="279" y="500"/>
                </a:cubicBezTo>
                <a:cubicBezTo>
                  <a:pt x="279" y="498"/>
                  <a:pt x="279" y="495"/>
                  <a:pt x="279" y="493"/>
                </a:cubicBezTo>
                <a:cubicBezTo>
                  <a:pt x="286" y="493"/>
                  <a:pt x="307" y="492"/>
                  <a:pt x="327" y="486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3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4" y="502"/>
                  <a:pt x="357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6"/>
                  <a:pt x="376" y="504"/>
                  <a:pt x="379" y="503"/>
                </a:cubicBezTo>
                <a:cubicBezTo>
                  <a:pt x="380" y="504"/>
                  <a:pt x="381" y="507"/>
                  <a:pt x="382" y="509"/>
                </a:cubicBezTo>
                <a:cubicBezTo>
                  <a:pt x="359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0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3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6" y="483"/>
                </a:cubicBezTo>
                <a:cubicBezTo>
                  <a:pt x="158" y="480"/>
                  <a:pt x="162" y="474"/>
                  <a:pt x="162" y="474"/>
                </a:cubicBezTo>
                <a:cubicBezTo>
                  <a:pt x="160" y="473"/>
                  <a:pt x="160" y="473"/>
                  <a:pt x="160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4" y="460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7" y="513"/>
                  <a:pt x="187" y="513"/>
                  <a:pt x="187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8"/>
                  <a:pt x="205" y="518"/>
                  <a:pt x="205" y="518"/>
                </a:cubicBezTo>
                <a:cubicBezTo>
                  <a:pt x="205" y="518"/>
                  <a:pt x="207" y="510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7" y="523"/>
                  <a:pt x="231" y="523"/>
                </a:cubicBezTo>
                <a:cubicBezTo>
                  <a:pt x="230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6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3" y="505"/>
                  <a:pt x="233" y="508"/>
                </a:cubicBezTo>
                <a:cubicBezTo>
                  <a:pt x="231" y="508"/>
                  <a:pt x="227" y="507"/>
                  <a:pt x="222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5"/>
                  <a:pt x="223" y="495"/>
                  <a:pt x="223" y="495"/>
                </a:cubicBezTo>
                <a:cubicBezTo>
                  <a:pt x="223" y="495"/>
                  <a:pt x="216" y="493"/>
                  <a:pt x="212" y="492"/>
                </a:cubicBezTo>
                <a:cubicBezTo>
                  <a:pt x="212" y="490"/>
                  <a:pt x="213" y="487"/>
                  <a:pt x="213" y="485"/>
                </a:cubicBezTo>
                <a:cubicBezTo>
                  <a:pt x="220" y="487"/>
                  <a:pt x="241" y="493"/>
                  <a:pt x="261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7"/>
                  <a:pt x="262" y="527"/>
                  <a:pt x="262" y="527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6" y="526"/>
                  <a:pt x="303" y="525"/>
                  <a:pt x="306" y="525"/>
                </a:cubicBezTo>
                <a:cubicBezTo>
                  <a:pt x="307" y="527"/>
                  <a:pt x="307" y="530"/>
                  <a:pt x="307" y="532"/>
                </a:cubicBezTo>
                <a:cubicBezTo>
                  <a:pt x="282" y="537"/>
                  <a:pt x="256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rgbClr val="2C3B5A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571604" y="2444862"/>
            <a:ext cx="6754360" cy="1912838"/>
            <a:chOff x="2386467" y="2290130"/>
            <a:chExt cx="3964993" cy="112288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4940" y="2537706"/>
              <a:ext cx="1446520" cy="791246"/>
            </a:xfrm>
            <a:prstGeom prst="rect">
              <a:avLst/>
            </a:prstGeom>
            <a:ln w="3175">
              <a:noFill/>
            </a:ln>
            <a:effectLst>
              <a:outerShdw blurRad="2921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467" y="2537706"/>
              <a:ext cx="1446520" cy="791246"/>
            </a:xfrm>
            <a:prstGeom prst="rect">
              <a:avLst/>
            </a:prstGeom>
            <a:ln w="3175">
              <a:noFill/>
            </a:ln>
            <a:effectLst>
              <a:outerShdw blurRad="2921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748" y="2290130"/>
              <a:ext cx="2330431" cy="1122888"/>
            </a:xfrm>
            <a:prstGeom prst="rect">
              <a:avLst/>
            </a:prstGeom>
            <a:ln w="25400"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TextBox 16"/>
          <p:cNvSpPr txBox="1"/>
          <p:nvPr/>
        </p:nvSpPr>
        <p:spPr>
          <a:xfrm>
            <a:off x="3000364" y="1357304"/>
            <a:ext cx="3877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428860" y="2500312"/>
            <a:ext cx="421484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3383530" y="1500180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叁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9236" y="166225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pic>
        <p:nvPicPr>
          <p:cNvPr id="5" name="图片 4" descr="祥云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8794" y="1214428"/>
            <a:ext cx="1357322" cy="717722"/>
          </a:xfrm>
          <a:prstGeom prst="rect">
            <a:avLst/>
          </a:prstGeom>
        </p:spPr>
      </p:pic>
      <p:pic>
        <p:nvPicPr>
          <p:cNvPr id="6" name="图片 5" descr="海水.png"/>
          <p:cNvPicPr>
            <a:picLocks noChangeAspect="1"/>
          </p:cNvPicPr>
          <p:nvPr/>
        </p:nvPicPr>
        <p:blipFill>
          <a:blip r:embed="rId4" cstate="print"/>
          <a:srcRect b="4004"/>
          <a:stretch>
            <a:fillRect/>
          </a:stretch>
        </p:blipFill>
        <p:spPr>
          <a:xfrm>
            <a:off x="0" y="4643452"/>
            <a:ext cx="2669033" cy="500048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500166" y="1715263"/>
            <a:ext cx="674712" cy="668664"/>
            <a:chOff x="1360715" y="1982528"/>
            <a:chExt cx="1164323" cy="1153886"/>
          </a:xfrm>
        </p:grpSpPr>
        <p:grpSp>
          <p:nvGrpSpPr>
            <p:cNvPr id="7" name="组合 34"/>
            <p:cNvGrpSpPr/>
            <p:nvPr/>
          </p:nvGrpSpPr>
          <p:grpSpPr>
            <a:xfrm>
              <a:off x="1360715" y="1982528"/>
              <a:ext cx="1164323" cy="1153886"/>
              <a:chOff x="1360715" y="1981200"/>
              <a:chExt cx="1164323" cy="1153886"/>
            </a:xfrm>
          </p:grpSpPr>
          <p:sp>
            <p:nvSpPr>
              <p:cNvPr id="9" name="圆角矩形 8"/>
              <p:cNvSpPr/>
              <p:nvPr/>
            </p:nvSpPr>
            <p:spPr>
              <a:xfrm>
                <a:off x="1360715" y="1981200"/>
                <a:ext cx="1153886" cy="1153886"/>
              </a:xfrm>
              <a:prstGeom prst="roundRect">
                <a:avLst>
                  <a:gd name="adj" fmla="val 10417"/>
                </a:avLst>
              </a:prstGeom>
              <a:gradFill flip="none" rotWithShape="1">
                <a:gsLst>
                  <a:gs pos="0">
                    <a:srgbClr val="354C75"/>
                  </a:gs>
                  <a:gs pos="100000">
                    <a:srgbClr val="2C3B5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6350">
                <a:solidFill>
                  <a:schemeClr val="bg1">
                    <a:lumMod val="65000"/>
                  </a:schemeClr>
                </a:solidFill>
              </a:ln>
              <a:effectLst>
                <a:outerShdw blurRad="1143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 rot="9337903">
                <a:off x="1932886" y="2814781"/>
                <a:ext cx="592152" cy="203534"/>
              </a:xfrm>
              <a:custGeom>
                <a:avLst/>
                <a:gdLst>
                  <a:gd name="T0" fmla="*/ 698 w 1979"/>
                  <a:gd name="T1" fmla="*/ 327 h 677"/>
                  <a:gd name="T2" fmla="*/ 498 w 1979"/>
                  <a:gd name="T3" fmla="*/ 243 h 677"/>
                  <a:gd name="T4" fmla="*/ 467 w 1979"/>
                  <a:gd name="T5" fmla="*/ 396 h 677"/>
                  <a:gd name="T6" fmla="*/ 553 w 1979"/>
                  <a:gd name="T7" fmla="*/ 373 h 677"/>
                  <a:gd name="T8" fmla="*/ 499 w 1979"/>
                  <a:gd name="T9" fmla="*/ 351 h 677"/>
                  <a:gd name="T10" fmla="*/ 518 w 1979"/>
                  <a:gd name="T11" fmla="*/ 285 h 677"/>
                  <a:gd name="T12" fmla="*/ 646 w 1979"/>
                  <a:gd name="T13" fmla="*/ 316 h 677"/>
                  <a:gd name="T14" fmla="*/ 540 w 1979"/>
                  <a:gd name="T15" fmla="*/ 455 h 677"/>
                  <a:gd name="T16" fmla="*/ 401 w 1979"/>
                  <a:gd name="T17" fmla="*/ 387 h 677"/>
                  <a:gd name="T18" fmla="*/ 279 w 1979"/>
                  <a:gd name="T19" fmla="*/ 399 h 677"/>
                  <a:gd name="T20" fmla="*/ 107 w 1979"/>
                  <a:gd name="T21" fmla="*/ 459 h 677"/>
                  <a:gd name="T22" fmla="*/ 0 w 1979"/>
                  <a:gd name="T23" fmla="*/ 420 h 677"/>
                  <a:gd name="T24" fmla="*/ 69 w 1979"/>
                  <a:gd name="T25" fmla="*/ 484 h 677"/>
                  <a:gd name="T26" fmla="*/ 310 w 1979"/>
                  <a:gd name="T27" fmla="*/ 427 h 677"/>
                  <a:gd name="T28" fmla="*/ 463 w 1979"/>
                  <a:gd name="T29" fmla="*/ 479 h 677"/>
                  <a:gd name="T30" fmla="*/ 698 w 1979"/>
                  <a:gd name="T31" fmla="*/ 327 h 677"/>
                  <a:gd name="T32" fmla="*/ 1895 w 1979"/>
                  <a:gd name="T33" fmla="*/ 260 h 677"/>
                  <a:gd name="T34" fmla="*/ 1958 w 1979"/>
                  <a:gd name="T35" fmla="*/ 426 h 677"/>
                  <a:gd name="T36" fmla="*/ 1631 w 1979"/>
                  <a:gd name="T37" fmla="*/ 674 h 677"/>
                  <a:gd name="T38" fmla="*/ 1302 w 1979"/>
                  <a:gd name="T39" fmla="*/ 583 h 677"/>
                  <a:gd name="T40" fmla="*/ 1163 w 1979"/>
                  <a:gd name="T41" fmla="*/ 484 h 677"/>
                  <a:gd name="T42" fmla="*/ 788 w 1979"/>
                  <a:gd name="T43" fmla="*/ 497 h 677"/>
                  <a:gd name="T44" fmla="*/ 380 w 1979"/>
                  <a:gd name="T45" fmla="*/ 484 h 677"/>
                  <a:gd name="T46" fmla="*/ 762 w 1979"/>
                  <a:gd name="T47" fmla="*/ 438 h 677"/>
                  <a:gd name="T48" fmla="*/ 1315 w 1979"/>
                  <a:gd name="T49" fmla="*/ 421 h 677"/>
                  <a:gd name="T50" fmla="*/ 1672 w 1979"/>
                  <a:gd name="T51" fmla="*/ 494 h 677"/>
                  <a:gd name="T52" fmla="*/ 1777 w 1979"/>
                  <a:gd name="T53" fmla="*/ 242 h 677"/>
                  <a:gd name="T54" fmla="*/ 1500 w 1979"/>
                  <a:gd name="T55" fmla="*/ 184 h 677"/>
                  <a:gd name="T56" fmla="*/ 1492 w 1979"/>
                  <a:gd name="T57" fmla="*/ 365 h 677"/>
                  <a:gd name="T58" fmla="*/ 1574 w 1979"/>
                  <a:gd name="T59" fmla="*/ 295 h 677"/>
                  <a:gd name="T60" fmla="*/ 1559 w 1979"/>
                  <a:gd name="T61" fmla="*/ 264 h 677"/>
                  <a:gd name="T62" fmla="*/ 1644 w 1979"/>
                  <a:gd name="T63" fmla="*/ 342 h 677"/>
                  <a:gd name="T64" fmla="*/ 1440 w 1979"/>
                  <a:gd name="T65" fmla="*/ 441 h 677"/>
                  <a:gd name="T66" fmla="*/ 1398 w 1979"/>
                  <a:gd name="T67" fmla="*/ 288 h 677"/>
                  <a:gd name="T68" fmla="*/ 1391 w 1979"/>
                  <a:gd name="T69" fmla="*/ 96 h 677"/>
                  <a:gd name="T70" fmla="*/ 1646 w 1979"/>
                  <a:gd name="T71" fmla="*/ 90 h 677"/>
                  <a:gd name="T72" fmla="*/ 1846 w 1979"/>
                  <a:gd name="T73" fmla="*/ 66 h 677"/>
                  <a:gd name="T74" fmla="*/ 1895 w 1979"/>
                  <a:gd name="T75" fmla="*/ 26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79" h="677">
                    <a:moveTo>
                      <a:pt x="698" y="327"/>
                    </a:moveTo>
                    <a:cubicBezTo>
                      <a:pt x="687" y="248"/>
                      <a:pt x="576" y="188"/>
                      <a:pt x="498" y="243"/>
                    </a:cubicBezTo>
                    <a:cubicBezTo>
                      <a:pt x="419" y="298"/>
                      <a:pt x="449" y="381"/>
                      <a:pt x="467" y="396"/>
                    </a:cubicBezTo>
                    <a:cubicBezTo>
                      <a:pt x="494" y="421"/>
                      <a:pt x="554" y="422"/>
                      <a:pt x="553" y="373"/>
                    </a:cubicBezTo>
                    <a:cubicBezTo>
                      <a:pt x="543" y="333"/>
                      <a:pt x="499" y="351"/>
                      <a:pt x="499" y="351"/>
                    </a:cubicBezTo>
                    <a:cubicBezTo>
                      <a:pt x="499" y="351"/>
                      <a:pt x="468" y="325"/>
                      <a:pt x="518" y="285"/>
                    </a:cubicBezTo>
                    <a:cubicBezTo>
                      <a:pt x="567" y="246"/>
                      <a:pt x="629" y="277"/>
                      <a:pt x="646" y="316"/>
                    </a:cubicBezTo>
                    <a:cubicBezTo>
                      <a:pt x="659" y="359"/>
                      <a:pt x="659" y="428"/>
                      <a:pt x="540" y="455"/>
                    </a:cubicBezTo>
                    <a:cubicBezTo>
                      <a:pt x="416" y="457"/>
                      <a:pt x="401" y="387"/>
                      <a:pt x="401" y="387"/>
                    </a:cubicBezTo>
                    <a:cubicBezTo>
                      <a:pt x="368" y="424"/>
                      <a:pt x="337" y="393"/>
                      <a:pt x="279" y="399"/>
                    </a:cubicBezTo>
                    <a:cubicBezTo>
                      <a:pt x="233" y="401"/>
                      <a:pt x="157" y="444"/>
                      <a:pt x="107" y="459"/>
                    </a:cubicBezTo>
                    <a:cubicBezTo>
                      <a:pt x="57" y="474"/>
                      <a:pt x="0" y="420"/>
                      <a:pt x="0" y="420"/>
                    </a:cubicBezTo>
                    <a:cubicBezTo>
                      <a:pt x="0" y="420"/>
                      <a:pt x="13" y="467"/>
                      <a:pt x="69" y="484"/>
                    </a:cubicBezTo>
                    <a:cubicBezTo>
                      <a:pt x="137" y="503"/>
                      <a:pt x="258" y="428"/>
                      <a:pt x="310" y="427"/>
                    </a:cubicBezTo>
                    <a:cubicBezTo>
                      <a:pt x="362" y="427"/>
                      <a:pt x="463" y="479"/>
                      <a:pt x="463" y="479"/>
                    </a:cubicBezTo>
                    <a:cubicBezTo>
                      <a:pt x="635" y="534"/>
                      <a:pt x="712" y="412"/>
                      <a:pt x="698" y="327"/>
                    </a:cubicBezTo>
                    <a:close/>
                    <a:moveTo>
                      <a:pt x="1895" y="260"/>
                    </a:moveTo>
                    <a:cubicBezTo>
                      <a:pt x="1895" y="260"/>
                      <a:pt x="1979" y="336"/>
                      <a:pt x="1958" y="426"/>
                    </a:cubicBezTo>
                    <a:cubicBezTo>
                      <a:pt x="1937" y="516"/>
                      <a:pt x="1793" y="677"/>
                      <a:pt x="1631" y="674"/>
                    </a:cubicBezTo>
                    <a:cubicBezTo>
                      <a:pt x="1477" y="675"/>
                      <a:pt x="1357" y="631"/>
                      <a:pt x="1302" y="583"/>
                    </a:cubicBezTo>
                    <a:cubicBezTo>
                      <a:pt x="1163" y="484"/>
                      <a:pt x="1163" y="484"/>
                      <a:pt x="1163" y="484"/>
                    </a:cubicBezTo>
                    <a:cubicBezTo>
                      <a:pt x="1163" y="484"/>
                      <a:pt x="1020" y="376"/>
                      <a:pt x="788" y="497"/>
                    </a:cubicBezTo>
                    <a:cubicBezTo>
                      <a:pt x="555" y="618"/>
                      <a:pt x="420" y="506"/>
                      <a:pt x="380" y="484"/>
                    </a:cubicBezTo>
                    <a:cubicBezTo>
                      <a:pt x="380" y="484"/>
                      <a:pt x="551" y="592"/>
                      <a:pt x="762" y="438"/>
                    </a:cubicBezTo>
                    <a:cubicBezTo>
                      <a:pt x="993" y="276"/>
                      <a:pt x="1108" y="306"/>
                      <a:pt x="1315" y="421"/>
                    </a:cubicBezTo>
                    <a:cubicBezTo>
                      <a:pt x="1522" y="535"/>
                      <a:pt x="1584" y="516"/>
                      <a:pt x="1672" y="494"/>
                    </a:cubicBezTo>
                    <a:cubicBezTo>
                      <a:pt x="1759" y="471"/>
                      <a:pt x="1831" y="367"/>
                      <a:pt x="1777" y="242"/>
                    </a:cubicBezTo>
                    <a:cubicBezTo>
                      <a:pt x="1722" y="117"/>
                      <a:pt x="1551" y="124"/>
                      <a:pt x="1500" y="184"/>
                    </a:cubicBezTo>
                    <a:cubicBezTo>
                      <a:pt x="1448" y="245"/>
                      <a:pt x="1440" y="319"/>
                      <a:pt x="1492" y="365"/>
                    </a:cubicBezTo>
                    <a:cubicBezTo>
                      <a:pt x="1544" y="410"/>
                      <a:pt x="1602" y="349"/>
                      <a:pt x="1574" y="295"/>
                    </a:cubicBezTo>
                    <a:cubicBezTo>
                      <a:pt x="1574" y="295"/>
                      <a:pt x="1562" y="265"/>
                      <a:pt x="1559" y="264"/>
                    </a:cubicBezTo>
                    <a:cubicBezTo>
                      <a:pt x="1562" y="265"/>
                      <a:pt x="1644" y="289"/>
                      <a:pt x="1644" y="342"/>
                    </a:cubicBezTo>
                    <a:cubicBezTo>
                      <a:pt x="1637" y="436"/>
                      <a:pt x="1544" y="502"/>
                      <a:pt x="1440" y="441"/>
                    </a:cubicBezTo>
                    <a:cubicBezTo>
                      <a:pt x="1349" y="386"/>
                      <a:pt x="1398" y="288"/>
                      <a:pt x="1398" y="288"/>
                    </a:cubicBezTo>
                    <a:cubicBezTo>
                      <a:pt x="1398" y="288"/>
                      <a:pt x="1305" y="186"/>
                      <a:pt x="1391" y="96"/>
                    </a:cubicBezTo>
                    <a:cubicBezTo>
                      <a:pt x="1488" y="9"/>
                      <a:pt x="1604" y="67"/>
                      <a:pt x="1646" y="90"/>
                    </a:cubicBezTo>
                    <a:cubicBezTo>
                      <a:pt x="1643" y="90"/>
                      <a:pt x="1722" y="0"/>
                      <a:pt x="1846" y="66"/>
                    </a:cubicBezTo>
                    <a:cubicBezTo>
                      <a:pt x="1948" y="146"/>
                      <a:pt x="1895" y="260"/>
                      <a:pt x="1895" y="26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bg1">
                    <a:alpha val="32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1789045" y="2323850"/>
              <a:ext cx="307662" cy="471243"/>
            </a:xfrm>
            <a:custGeom>
              <a:avLst/>
              <a:gdLst>
                <a:gd name="T0" fmla="*/ 60 w 120"/>
                <a:gd name="T1" fmla="*/ 0 h 184"/>
                <a:gd name="T2" fmla="*/ 7 w 120"/>
                <a:gd name="T3" fmla="*/ 96 h 184"/>
                <a:gd name="T4" fmla="*/ 0 w 120"/>
                <a:gd name="T5" fmla="*/ 124 h 184"/>
                <a:gd name="T6" fmla="*/ 60 w 120"/>
                <a:gd name="T7" fmla="*/ 184 h 184"/>
                <a:gd name="T8" fmla="*/ 120 w 120"/>
                <a:gd name="T9" fmla="*/ 124 h 184"/>
                <a:gd name="T10" fmla="*/ 113 w 120"/>
                <a:gd name="T11" fmla="*/ 96 h 184"/>
                <a:gd name="T12" fmla="*/ 60 w 120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84">
                  <a:moveTo>
                    <a:pt x="60" y="0"/>
                  </a:moveTo>
                  <a:cubicBezTo>
                    <a:pt x="7" y="96"/>
                    <a:pt x="7" y="96"/>
                    <a:pt x="7" y="96"/>
                  </a:cubicBezTo>
                  <a:cubicBezTo>
                    <a:pt x="3" y="104"/>
                    <a:pt x="0" y="114"/>
                    <a:pt x="0" y="124"/>
                  </a:cubicBezTo>
                  <a:cubicBezTo>
                    <a:pt x="0" y="157"/>
                    <a:pt x="27" y="184"/>
                    <a:pt x="60" y="184"/>
                  </a:cubicBezTo>
                  <a:cubicBezTo>
                    <a:pt x="93" y="184"/>
                    <a:pt x="120" y="157"/>
                    <a:pt x="120" y="124"/>
                  </a:cubicBezTo>
                  <a:cubicBezTo>
                    <a:pt x="120" y="114"/>
                    <a:pt x="118" y="104"/>
                    <a:pt x="113" y="96"/>
                  </a:cubicBezTo>
                  <a:lnTo>
                    <a:pt x="60" y="0"/>
                  </a:lnTo>
                  <a:close/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37773" y="1714494"/>
            <a:ext cx="668664" cy="670203"/>
            <a:chOff x="4161673" y="1981200"/>
            <a:chExt cx="1153886" cy="1156542"/>
          </a:xfrm>
        </p:grpSpPr>
        <p:grpSp>
          <p:nvGrpSpPr>
            <p:cNvPr id="12" name="组合 31"/>
            <p:cNvGrpSpPr/>
            <p:nvPr/>
          </p:nvGrpSpPr>
          <p:grpSpPr>
            <a:xfrm>
              <a:off x="4161673" y="1981200"/>
              <a:ext cx="1153886" cy="1156542"/>
              <a:chOff x="6948715" y="1978544"/>
              <a:chExt cx="1153886" cy="1156542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6948715" y="1981200"/>
                <a:ext cx="1153886" cy="1153886"/>
              </a:xfrm>
              <a:prstGeom prst="roundRect">
                <a:avLst>
                  <a:gd name="adj" fmla="val 10417"/>
                </a:avLst>
              </a:prstGeom>
              <a:gradFill flip="none" rotWithShape="1">
                <a:gsLst>
                  <a:gs pos="0">
                    <a:srgbClr val="354C75"/>
                  </a:gs>
                  <a:gs pos="100000">
                    <a:srgbClr val="2C3B5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6350">
                <a:solidFill>
                  <a:schemeClr val="bg1">
                    <a:lumMod val="65000"/>
                  </a:schemeClr>
                </a:solidFill>
              </a:ln>
              <a:effectLst>
                <a:outerShdw blurRad="1143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Freeform 5"/>
              <p:cNvSpPr>
                <a:spLocks noChangeAspect="1" noEditPoints="1"/>
              </p:cNvSpPr>
              <p:nvPr/>
            </p:nvSpPr>
            <p:spPr bwMode="auto">
              <a:xfrm rot="18016796">
                <a:off x="6814419" y="2150386"/>
                <a:ext cx="523683" cy="180000"/>
              </a:xfrm>
              <a:custGeom>
                <a:avLst/>
                <a:gdLst>
                  <a:gd name="T0" fmla="*/ 698 w 1979"/>
                  <a:gd name="T1" fmla="*/ 327 h 677"/>
                  <a:gd name="T2" fmla="*/ 498 w 1979"/>
                  <a:gd name="T3" fmla="*/ 243 h 677"/>
                  <a:gd name="T4" fmla="*/ 467 w 1979"/>
                  <a:gd name="T5" fmla="*/ 396 h 677"/>
                  <a:gd name="T6" fmla="*/ 553 w 1979"/>
                  <a:gd name="T7" fmla="*/ 373 h 677"/>
                  <a:gd name="T8" fmla="*/ 499 w 1979"/>
                  <a:gd name="T9" fmla="*/ 351 h 677"/>
                  <a:gd name="T10" fmla="*/ 518 w 1979"/>
                  <a:gd name="T11" fmla="*/ 285 h 677"/>
                  <a:gd name="T12" fmla="*/ 646 w 1979"/>
                  <a:gd name="T13" fmla="*/ 316 h 677"/>
                  <a:gd name="T14" fmla="*/ 540 w 1979"/>
                  <a:gd name="T15" fmla="*/ 455 h 677"/>
                  <a:gd name="T16" fmla="*/ 401 w 1979"/>
                  <a:gd name="T17" fmla="*/ 387 h 677"/>
                  <a:gd name="T18" fmla="*/ 279 w 1979"/>
                  <a:gd name="T19" fmla="*/ 399 h 677"/>
                  <a:gd name="T20" fmla="*/ 107 w 1979"/>
                  <a:gd name="T21" fmla="*/ 459 h 677"/>
                  <a:gd name="T22" fmla="*/ 0 w 1979"/>
                  <a:gd name="T23" fmla="*/ 420 h 677"/>
                  <a:gd name="T24" fmla="*/ 69 w 1979"/>
                  <a:gd name="T25" fmla="*/ 484 h 677"/>
                  <a:gd name="T26" fmla="*/ 310 w 1979"/>
                  <a:gd name="T27" fmla="*/ 427 h 677"/>
                  <a:gd name="T28" fmla="*/ 463 w 1979"/>
                  <a:gd name="T29" fmla="*/ 479 h 677"/>
                  <a:gd name="T30" fmla="*/ 698 w 1979"/>
                  <a:gd name="T31" fmla="*/ 327 h 677"/>
                  <a:gd name="T32" fmla="*/ 1895 w 1979"/>
                  <a:gd name="T33" fmla="*/ 260 h 677"/>
                  <a:gd name="T34" fmla="*/ 1958 w 1979"/>
                  <a:gd name="T35" fmla="*/ 426 h 677"/>
                  <a:gd name="T36" fmla="*/ 1631 w 1979"/>
                  <a:gd name="T37" fmla="*/ 674 h 677"/>
                  <a:gd name="T38" fmla="*/ 1302 w 1979"/>
                  <a:gd name="T39" fmla="*/ 583 h 677"/>
                  <a:gd name="T40" fmla="*/ 1163 w 1979"/>
                  <a:gd name="T41" fmla="*/ 484 h 677"/>
                  <a:gd name="T42" fmla="*/ 788 w 1979"/>
                  <a:gd name="T43" fmla="*/ 497 h 677"/>
                  <a:gd name="T44" fmla="*/ 380 w 1979"/>
                  <a:gd name="T45" fmla="*/ 484 h 677"/>
                  <a:gd name="T46" fmla="*/ 762 w 1979"/>
                  <a:gd name="T47" fmla="*/ 438 h 677"/>
                  <a:gd name="T48" fmla="*/ 1315 w 1979"/>
                  <a:gd name="T49" fmla="*/ 421 h 677"/>
                  <a:gd name="T50" fmla="*/ 1672 w 1979"/>
                  <a:gd name="T51" fmla="*/ 494 h 677"/>
                  <a:gd name="T52" fmla="*/ 1777 w 1979"/>
                  <a:gd name="T53" fmla="*/ 242 h 677"/>
                  <a:gd name="T54" fmla="*/ 1500 w 1979"/>
                  <a:gd name="T55" fmla="*/ 184 h 677"/>
                  <a:gd name="T56" fmla="*/ 1492 w 1979"/>
                  <a:gd name="T57" fmla="*/ 365 h 677"/>
                  <a:gd name="T58" fmla="*/ 1574 w 1979"/>
                  <a:gd name="T59" fmla="*/ 295 h 677"/>
                  <a:gd name="T60" fmla="*/ 1559 w 1979"/>
                  <a:gd name="T61" fmla="*/ 264 h 677"/>
                  <a:gd name="T62" fmla="*/ 1644 w 1979"/>
                  <a:gd name="T63" fmla="*/ 342 h 677"/>
                  <a:gd name="T64" fmla="*/ 1440 w 1979"/>
                  <a:gd name="T65" fmla="*/ 441 h 677"/>
                  <a:gd name="T66" fmla="*/ 1398 w 1979"/>
                  <a:gd name="T67" fmla="*/ 288 h 677"/>
                  <a:gd name="T68" fmla="*/ 1391 w 1979"/>
                  <a:gd name="T69" fmla="*/ 96 h 677"/>
                  <a:gd name="T70" fmla="*/ 1646 w 1979"/>
                  <a:gd name="T71" fmla="*/ 90 h 677"/>
                  <a:gd name="T72" fmla="*/ 1846 w 1979"/>
                  <a:gd name="T73" fmla="*/ 66 h 677"/>
                  <a:gd name="T74" fmla="*/ 1895 w 1979"/>
                  <a:gd name="T75" fmla="*/ 26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79" h="677">
                    <a:moveTo>
                      <a:pt x="698" y="327"/>
                    </a:moveTo>
                    <a:cubicBezTo>
                      <a:pt x="687" y="248"/>
                      <a:pt x="576" y="188"/>
                      <a:pt x="498" y="243"/>
                    </a:cubicBezTo>
                    <a:cubicBezTo>
                      <a:pt x="419" y="298"/>
                      <a:pt x="449" y="381"/>
                      <a:pt x="467" y="396"/>
                    </a:cubicBezTo>
                    <a:cubicBezTo>
                      <a:pt x="494" y="421"/>
                      <a:pt x="554" y="422"/>
                      <a:pt x="553" y="373"/>
                    </a:cubicBezTo>
                    <a:cubicBezTo>
                      <a:pt x="543" y="333"/>
                      <a:pt x="499" y="351"/>
                      <a:pt x="499" y="351"/>
                    </a:cubicBezTo>
                    <a:cubicBezTo>
                      <a:pt x="499" y="351"/>
                      <a:pt x="468" y="325"/>
                      <a:pt x="518" y="285"/>
                    </a:cubicBezTo>
                    <a:cubicBezTo>
                      <a:pt x="567" y="246"/>
                      <a:pt x="629" y="277"/>
                      <a:pt x="646" y="316"/>
                    </a:cubicBezTo>
                    <a:cubicBezTo>
                      <a:pt x="659" y="359"/>
                      <a:pt x="659" y="428"/>
                      <a:pt x="540" y="455"/>
                    </a:cubicBezTo>
                    <a:cubicBezTo>
                      <a:pt x="416" y="457"/>
                      <a:pt x="401" y="387"/>
                      <a:pt x="401" y="387"/>
                    </a:cubicBezTo>
                    <a:cubicBezTo>
                      <a:pt x="368" y="424"/>
                      <a:pt x="337" y="393"/>
                      <a:pt x="279" y="399"/>
                    </a:cubicBezTo>
                    <a:cubicBezTo>
                      <a:pt x="233" y="401"/>
                      <a:pt x="157" y="444"/>
                      <a:pt x="107" y="459"/>
                    </a:cubicBezTo>
                    <a:cubicBezTo>
                      <a:pt x="57" y="474"/>
                      <a:pt x="0" y="420"/>
                      <a:pt x="0" y="420"/>
                    </a:cubicBezTo>
                    <a:cubicBezTo>
                      <a:pt x="0" y="420"/>
                      <a:pt x="13" y="467"/>
                      <a:pt x="69" y="484"/>
                    </a:cubicBezTo>
                    <a:cubicBezTo>
                      <a:pt x="137" y="503"/>
                      <a:pt x="258" y="428"/>
                      <a:pt x="310" y="427"/>
                    </a:cubicBezTo>
                    <a:cubicBezTo>
                      <a:pt x="362" y="427"/>
                      <a:pt x="463" y="479"/>
                      <a:pt x="463" y="479"/>
                    </a:cubicBezTo>
                    <a:cubicBezTo>
                      <a:pt x="635" y="534"/>
                      <a:pt x="712" y="412"/>
                      <a:pt x="698" y="327"/>
                    </a:cubicBezTo>
                    <a:close/>
                    <a:moveTo>
                      <a:pt x="1895" y="260"/>
                    </a:moveTo>
                    <a:cubicBezTo>
                      <a:pt x="1895" y="260"/>
                      <a:pt x="1979" y="336"/>
                      <a:pt x="1958" y="426"/>
                    </a:cubicBezTo>
                    <a:cubicBezTo>
                      <a:pt x="1937" y="516"/>
                      <a:pt x="1793" y="677"/>
                      <a:pt x="1631" y="674"/>
                    </a:cubicBezTo>
                    <a:cubicBezTo>
                      <a:pt x="1477" y="675"/>
                      <a:pt x="1357" y="631"/>
                      <a:pt x="1302" y="583"/>
                    </a:cubicBezTo>
                    <a:cubicBezTo>
                      <a:pt x="1163" y="484"/>
                      <a:pt x="1163" y="484"/>
                      <a:pt x="1163" y="484"/>
                    </a:cubicBezTo>
                    <a:cubicBezTo>
                      <a:pt x="1163" y="484"/>
                      <a:pt x="1020" y="376"/>
                      <a:pt x="788" y="497"/>
                    </a:cubicBezTo>
                    <a:cubicBezTo>
                      <a:pt x="555" y="618"/>
                      <a:pt x="420" y="506"/>
                      <a:pt x="380" y="484"/>
                    </a:cubicBezTo>
                    <a:cubicBezTo>
                      <a:pt x="380" y="484"/>
                      <a:pt x="551" y="592"/>
                      <a:pt x="762" y="438"/>
                    </a:cubicBezTo>
                    <a:cubicBezTo>
                      <a:pt x="993" y="276"/>
                      <a:pt x="1108" y="306"/>
                      <a:pt x="1315" y="421"/>
                    </a:cubicBezTo>
                    <a:cubicBezTo>
                      <a:pt x="1522" y="535"/>
                      <a:pt x="1584" y="516"/>
                      <a:pt x="1672" y="494"/>
                    </a:cubicBezTo>
                    <a:cubicBezTo>
                      <a:pt x="1759" y="471"/>
                      <a:pt x="1831" y="367"/>
                      <a:pt x="1777" y="242"/>
                    </a:cubicBezTo>
                    <a:cubicBezTo>
                      <a:pt x="1722" y="117"/>
                      <a:pt x="1551" y="124"/>
                      <a:pt x="1500" y="184"/>
                    </a:cubicBezTo>
                    <a:cubicBezTo>
                      <a:pt x="1448" y="245"/>
                      <a:pt x="1440" y="319"/>
                      <a:pt x="1492" y="365"/>
                    </a:cubicBezTo>
                    <a:cubicBezTo>
                      <a:pt x="1544" y="410"/>
                      <a:pt x="1602" y="349"/>
                      <a:pt x="1574" y="295"/>
                    </a:cubicBezTo>
                    <a:cubicBezTo>
                      <a:pt x="1574" y="295"/>
                      <a:pt x="1562" y="265"/>
                      <a:pt x="1559" y="264"/>
                    </a:cubicBezTo>
                    <a:cubicBezTo>
                      <a:pt x="1562" y="265"/>
                      <a:pt x="1644" y="289"/>
                      <a:pt x="1644" y="342"/>
                    </a:cubicBezTo>
                    <a:cubicBezTo>
                      <a:pt x="1637" y="436"/>
                      <a:pt x="1544" y="502"/>
                      <a:pt x="1440" y="441"/>
                    </a:cubicBezTo>
                    <a:cubicBezTo>
                      <a:pt x="1349" y="386"/>
                      <a:pt x="1398" y="288"/>
                      <a:pt x="1398" y="288"/>
                    </a:cubicBezTo>
                    <a:cubicBezTo>
                      <a:pt x="1398" y="288"/>
                      <a:pt x="1305" y="186"/>
                      <a:pt x="1391" y="96"/>
                    </a:cubicBezTo>
                    <a:cubicBezTo>
                      <a:pt x="1488" y="9"/>
                      <a:pt x="1604" y="67"/>
                      <a:pt x="1646" y="90"/>
                    </a:cubicBezTo>
                    <a:cubicBezTo>
                      <a:pt x="1643" y="90"/>
                      <a:pt x="1722" y="0"/>
                      <a:pt x="1846" y="66"/>
                    </a:cubicBezTo>
                    <a:cubicBezTo>
                      <a:pt x="1948" y="146"/>
                      <a:pt x="1895" y="260"/>
                      <a:pt x="1895" y="26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bg1">
                    <a:alpha val="32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" name="组合 41"/>
            <p:cNvGrpSpPr/>
            <p:nvPr/>
          </p:nvGrpSpPr>
          <p:grpSpPr>
            <a:xfrm>
              <a:off x="4445701" y="2267228"/>
              <a:ext cx="585830" cy="584486"/>
              <a:chOff x="1681110" y="2228095"/>
              <a:chExt cx="472326" cy="471243"/>
            </a:xfrm>
          </p:grpSpPr>
          <p:sp>
            <p:nvSpPr>
              <p:cNvPr id="14" name="Oval 69"/>
              <p:cNvSpPr>
                <a:spLocks noChangeArrowheads="1"/>
              </p:cNvSpPr>
              <p:nvPr/>
            </p:nvSpPr>
            <p:spPr bwMode="auto">
              <a:xfrm>
                <a:off x="1681110" y="2228095"/>
                <a:ext cx="472326" cy="471243"/>
              </a:xfrm>
              <a:prstGeom prst="ellipse">
                <a:avLst/>
              </a:prstGeom>
              <a:noFill/>
              <a:ln w="25400" cap="rnd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70"/>
              <p:cNvSpPr>
                <a:spLocks/>
              </p:cNvSpPr>
              <p:nvPr/>
            </p:nvSpPr>
            <p:spPr bwMode="auto">
              <a:xfrm>
                <a:off x="1784025" y="2371093"/>
                <a:ext cx="225330" cy="225330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FEFEF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169332" y="1715263"/>
            <a:ext cx="668664" cy="668664"/>
            <a:chOff x="6952194" y="1982528"/>
            <a:chExt cx="1153886" cy="1153886"/>
          </a:xfrm>
        </p:grpSpPr>
        <p:grpSp>
          <p:nvGrpSpPr>
            <p:cNvPr id="19" name="组合 33"/>
            <p:cNvGrpSpPr/>
            <p:nvPr/>
          </p:nvGrpSpPr>
          <p:grpSpPr>
            <a:xfrm>
              <a:off x="6952194" y="1982528"/>
              <a:ext cx="1153886" cy="1153886"/>
              <a:chOff x="4154715" y="1981200"/>
              <a:chExt cx="1153886" cy="1153886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4154715" y="1981200"/>
                <a:ext cx="1153886" cy="1153886"/>
              </a:xfrm>
              <a:prstGeom prst="roundRect">
                <a:avLst>
                  <a:gd name="adj" fmla="val 10417"/>
                </a:avLst>
              </a:prstGeom>
              <a:gradFill flip="none" rotWithShape="1">
                <a:gsLst>
                  <a:gs pos="0">
                    <a:srgbClr val="354C75"/>
                  </a:gs>
                  <a:gs pos="100000">
                    <a:srgbClr val="2C3B5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6350">
                <a:solidFill>
                  <a:schemeClr val="bg1">
                    <a:lumMod val="65000"/>
                  </a:schemeClr>
                </a:solidFill>
              </a:ln>
              <a:effectLst>
                <a:outerShdw blurRad="1143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5"/>
              <p:cNvSpPr>
                <a:spLocks noEditPoints="1"/>
              </p:cNvSpPr>
              <p:nvPr/>
            </p:nvSpPr>
            <p:spPr bwMode="auto">
              <a:xfrm>
                <a:off x="4197098" y="2857112"/>
                <a:ext cx="759322" cy="245270"/>
              </a:xfrm>
              <a:custGeom>
                <a:avLst/>
                <a:gdLst>
                  <a:gd name="T0" fmla="*/ 698 w 1979"/>
                  <a:gd name="T1" fmla="*/ 327 h 677"/>
                  <a:gd name="T2" fmla="*/ 498 w 1979"/>
                  <a:gd name="T3" fmla="*/ 243 h 677"/>
                  <a:gd name="T4" fmla="*/ 467 w 1979"/>
                  <a:gd name="T5" fmla="*/ 396 h 677"/>
                  <a:gd name="T6" fmla="*/ 553 w 1979"/>
                  <a:gd name="T7" fmla="*/ 373 h 677"/>
                  <a:gd name="T8" fmla="*/ 499 w 1979"/>
                  <a:gd name="T9" fmla="*/ 351 h 677"/>
                  <a:gd name="T10" fmla="*/ 518 w 1979"/>
                  <a:gd name="T11" fmla="*/ 285 h 677"/>
                  <a:gd name="T12" fmla="*/ 646 w 1979"/>
                  <a:gd name="T13" fmla="*/ 316 h 677"/>
                  <a:gd name="T14" fmla="*/ 540 w 1979"/>
                  <a:gd name="T15" fmla="*/ 455 h 677"/>
                  <a:gd name="T16" fmla="*/ 401 w 1979"/>
                  <a:gd name="T17" fmla="*/ 387 h 677"/>
                  <a:gd name="T18" fmla="*/ 279 w 1979"/>
                  <a:gd name="T19" fmla="*/ 399 h 677"/>
                  <a:gd name="T20" fmla="*/ 107 w 1979"/>
                  <a:gd name="T21" fmla="*/ 459 h 677"/>
                  <a:gd name="T22" fmla="*/ 0 w 1979"/>
                  <a:gd name="T23" fmla="*/ 420 h 677"/>
                  <a:gd name="T24" fmla="*/ 69 w 1979"/>
                  <a:gd name="T25" fmla="*/ 484 h 677"/>
                  <a:gd name="T26" fmla="*/ 310 w 1979"/>
                  <a:gd name="T27" fmla="*/ 427 h 677"/>
                  <a:gd name="T28" fmla="*/ 463 w 1979"/>
                  <a:gd name="T29" fmla="*/ 479 h 677"/>
                  <a:gd name="T30" fmla="*/ 698 w 1979"/>
                  <a:gd name="T31" fmla="*/ 327 h 677"/>
                  <a:gd name="T32" fmla="*/ 1895 w 1979"/>
                  <a:gd name="T33" fmla="*/ 260 h 677"/>
                  <a:gd name="T34" fmla="*/ 1958 w 1979"/>
                  <a:gd name="T35" fmla="*/ 426 h 677"/>
                  <a:gd name="T36" fmla="*/ 1631 w 1979"/>
                  <a:gd name="T37" fmla="*/ 674 h 677"/>
                  <a:gd name="T38" fmla="*/ 1302 w 1979"/>
                  <a:gd name="T39" fmla="*/ 583 h 677"/>
                  <a:gd name="T40" fmla="*/ 1163 w 1979"/>
                  <a:gd name="T41" fmla="*/ 484 h 677"/>
                  <a:gd name="T42" fmla="*/ 788 w 1979"/>
                  <a:gd name="T43" fmla="*/ 497 h 677"/>
                  <a:gd name="T44" fmla="*/ 380 w 1979"/>
                  <a:gd name="T45" fmla="*/ 484 h 677"/>
                  <a:gd name="T46" fmla="*/ 762 w 1979"/>
                  <a:gd name="T47" fmla="*/ 438 h 677"/>
                  <a:gd name="T48" fmla="*/ 1315 w 1979"/>
                  <a:gd name="T49" fmla="*/ 421 h 677"/>
                  <a:gd name="T50" fmla="*/ 1672 w 1979"/>
                  <a:gd name="T51" fmla="*/ 494 h 677"/>
                  <a:gd name="T52" fmla="*/ 1777 w 1979"/>
                  <a:gd name="T53" fmla="*/ 242 h 677"/>
                  <a:gd name="T54" fmla="*/ 1500 w 1979"/>
                  <a:gd name="T55" fmla="*/ 184 h 677"/>
                  <a:gd name="T56" fmla="*/ 1492 w 1979"/>
                  <a:gd name="T57" fmla="*/ 365 h 677"/>
                  <a:gd name="T58" fmla="*/ 1574 w 1979"/>
                  <a:gd name="T59" fmla="*/ 295 h 677"/>
                  <a:gd name="T60" fmla="*/ 1559 w 1979"/>
                  <a:gd name="T61" fmla="*/ 264 h 677"/>
                  <a:gd name="T62" fmla="*/ 1644 w 1979"/>
                  <a:gd name="T63" fmla="*/ 342 h 677"/>
                  <a:gd name="T64" fmla="*/ 1440 w 1979"/>
                  <a:gd name="T65" fmla="*/ 441 h 677"/>
                  <a:gd name="T66" fmla="*/ 1398 w 1979"/>
                  <a:gd name="T67" fmla="*/ 288 h 677"/>
                  <a:gd name="T68" fmla="*/ 1391 w 1979"/>
                  <a:gd name="T69" fmla="*/ 96 h 677"/>
                  <a:gd name="T70" fmla="*/ 1646 w 1979"/>
                  <a:gd name="T71" fmla="*/ 90 h 677"/>
                  <a:gd name="T72" fmla="*/ 1846 w 1979"/>
                  <a:gd name="T73" fmla="*/ 66 h 677"/>
                  <a:gd name="T74" fmla="*/ 1895 w 1979"/>
                  <a:gd name="T75" fmla="*/ 26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79" h="677">
                    <a:moveTo>
                      <a:pt x="698" y="327"/>
                    </a:moveTo>
                    <a:cubicBezTo>
                      <a:pt x="687" y="248"/>
                      <a:pt x="576" y="188"/>
                      <a:pt x="498" y="243"/>
                    </a:cubicBezTo>
                    <a:cubicBezTo>
                      <a:pt x="419" y="298"/>
                      <a:pt x="449" y="381"/>
                      <a:pt x="467" y="396"/>
                    </a:cubicBezTo>
                    <a:cubicBezTo>
                      <a:pt x="494" y="421"/>
                      <a:pt x="554" y="422"/>
                      <a:pt x="553" y="373"/>
                    </a:cubicBezTo>
                    <a:cubicBezTo>
                      <a:pt x="543" y="333"/>
                      <a:pt x="499" y="351"/>
                      <a:pt x="499" y="351"/>
                    </a:cubicBezTo>
                    <a:cubicBezTo>
                      <a:pt x="499" y="351"/>
                      <a:pt x="468" y="325"/>
                      <a:pt x="518" y="285"/>
                    </a:cubicBezTo>
                    <a:cubicBezTo>
                      <a:pt x="567" y="246"/>
                      <a:pt x="629" y="277"/>
                      <a:pt x="646" y="316"/>
                    </a:cubicBezTo>
                    <a:cubicBezTo>
                      <a:pt x="659" y="359"/>
                      <a:pt x="659" y="428"/>
                      <a:pt x="540" y="455"/>
                    </a:cubicBezTo>
                    <a:cubicBezTo>
                      <a:pt x="416" y="457"/>
                      <a:pt x="401" y="387"/>
                      <a:pt x="401" y="387"/>
                    </a:cubicBezTo>
                    <a:cubicBezTo>
                      <a:pt x="368" y="424"/>
                      <a:pt x="337" y="393"/>
                      <a:pt x="279" y="399"/>
                    </a:cubicBezTo>
                    <a:cubicBezTo>
                      <a:pt x="233" y="401"/>
                      <a:pt x="157" y="444"/>
                      <a:pt x="107" y="459"/>
                    </a:cubicBezTo>
                    <a:cubicBezTo>
                      <a:pt x="57" y="474"/>
                      <a:pt x="0" y="420"/>
                      <a:pt x="0" y="420"/>
                    </a:cubicBezTo>
                    <a:cubicBezTo>
                      <a:pt x="0" y="420"/>
                      <a:pt x="13" y="467"/>
                      <a:pt x="69" y="484"/>
                    </a:cubicBezTo>
                    <a:cubicBezTo>
                      <a:pt x="137" y="503"/>
                      <a:pt x="258" y="428"/>
                      <a:pt x="310" y="427"/>
                    </a:cubicBezTo>
                    <a:cubicBezTo>
                      <a:pt x="362" y="427"/>
                      <a:pt x="463" y="479"/>
                      <a:pt x="463" y="479"/>
                    </a:cubicBezTo>
                    <a:cubicBezTo>
                      <a:pt x="635" y="534"/>
                      <a:pt x="712" y="412"/>
                      <a:pt x="698" y="327"/>
                    </a:cubicBezTo>
                    <a:close/>
                    <a:moveTo>
                      <a:pt x="1895" y="260"/>
                    </a:moveTo>
                    <a:cubicBezTo>
                      <a:pt x="1895" y="260"/>
                      <a:pt x="1979" y="336"/>
                      <a:pt x="1958" y="426"/>
                    </a:cubicBezTo>
                    <a:cubicBezTo>
                      <a:pt x="1937" y="516"/>
                      <a:pt x="1793" y="677"/>
                      <a:pt x="1631" y="674"/>
                    </a:cubicBezTo>
                    <a:cubicBezTo>
                      <a:pt x="1477" y="675"/>
                      <a:pt x="1357" y="631"/>
                      <a:pt x="1302" y="583"/>
                    </a:cubicBezTo>
                    <a:cubicBezTo>
                      <a:pt x="1163" y="484"/>
                      <a:pt x="1163" y="484"/>
                      <a:pt x="1163" y="484"/>
                    </a:cubicBezTo>
                    <a:cubicBezTo>
                      <a:pt x="1163" y="484"/>
                      <a:pt x="1020" y="376"/>
                      <a:pt x="788" y="497"/>
                    </a:cubicBezTo>
                    <a:cubicBezTo>
                      <a:pt x="555" y="618"/>
                      <a:pt x="420" y="506"/>
                      <a:pt x="380" y="484"/>
                    </a:cubicBezTo>
                    <a:cubicBezTo>
                      <a:pt x="380" y="484"/>
                      <a:pt x="551" y="592"/>
                      <a:pt x="762" y="438"/>
                    </a:cubicBezTo>
                    <a:cubicBezTo>
                      <a:pt x="993" y="276"/>
                      <a:pt x="1108" y="306"/>
                      <a:pt x="1315" y="421"/>
                    </a:cubicBezTo>
                    <a:cubicBezTo>
                      <a:pt x="1522" y="535"/>
                      <a:pt x="1584" y="516"/>
                      <a:pt x="1672" y="494"/>
                    </a:cubicBezTo>
                    <a:cubicBezTo>
                      <a:pt x="1759" y="471"/>
                      <a:pt x="1831" y="367"/>
                      <a:pt x="1777" y="242"/>
                    </a:cubicBezTo>
                    <a:cubicBezTo>
                      <a:pt x="1722" y="117"/>
                      <a:pt x="1551" y="124"/>
                      <a:pt x="1500" y="184"/>
                    </a:cubicBezTo>
                    <a:cubicBezTo>
                      <a:pt x="1448" y="245"/>
                      <a:pt x="1440" y="319"/>
                      <a:pt x="1492" y="365"/>
                    </a:cubicBezTo>
                    <a:cubicBezTo>
                      <a:pt x="1544" y="410"/>
                      <a:pt x="1602" y="349"/>
                      <a:pt x="1574" y="295"/>
                    </a:cubicBezTo>
                    <a:cubicBezTo>
                      <a:pt x="1574" y="295"/>
                      <a:pt x="1562" y="265"/>
                      <a:pt x="1559" y="264"/>
                    </a:cubicBezTo>
                    <a:cubicBezTo>
                      <a:pt x="1562" y="265"/>
                      <a:pt x="1644" y="289"/>
                      <a:pt x="1644" y="342"/>
                    </a:cubicBezTo>
                    <a:cubicBezTo>
                      <a:pt x="1637" y="436"/>
                      <a:pt x="1544" y="502"/>
                      <a:pt x="1440" y="441"/>
                    </a:cubicBezTo>
                    <a:cubicBezTo>
                      <a:pt x="1349" y="386"/>
                      <a:pt x="1398" y="288"/>
                      <a:pt x="1398" y="288"/>
                    </a:cubicBezTo>
                    <a:cubicBezTo>
                      <a:pt x="1398" y="288"/>
                      <a:pt x="1305" y="186"/>
                      <a:pt x="1391" y="96"/>
                    </a:cubicBezTo>
                    <a:cubicBezTo>
                      <a:pt x="1488" y="9"/>
                      <a:pt x="1604" y="67"/>
                      <a:pt x="1646" y="90"/>
                    </a:cubicBezTo>
                    <a:cubicBezTo>
                      <a:pt x="1643" y="90"/>
                      <a:pt x="1722" y="0"/>
                      <a:pt x="1846" y="66"/>
                    </a:cubicBezTo>
                    <a:cubicBezTo>
                      <a:pt x="1948" y="146"/>
                      <a:pt x="1895" y="260"/>
                      <a:pt x="1895" y="26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bg1">
                    <a:alpha val="32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Freeform 146"/>
            <p:cNvSpPr>
              <a:spLocks/>
            </p:cNvSpPr>
            <p:nvPr/>
          </p:nvSpPr>
          <p:spPr bwMode="auto">
            <a:xfrm>
              <a:off x="7311672" y="2321191"/>
              <a:ext cx="434930" cy="476561"/>
            </a:xfrm>
            <a:custGeom>
              <a:avLst/>
              <a:gdLst>
                <a:gd name="T0" fmla="*/ 8 w 168"/>
                <a:gd name="T1" fmla="*/ 40 h 184"/>
                <a:gd name="T2" fmla="*/ 84 w 168"/>
                <a:gd name="T3" fmla="*/ 184 h 184"/>
                <a:gd name="T4" fmla="*/ 84 w 168"/>
                <a:gd name="T5" fmla="*/ 184 h 184"/>
                <a:gd name="T6" fmla="*/ 160 w 168"/>
                <a:gd name="T7" fmla="*/ 40 h 184"/>
                <a:gd name="T8" fmla="*/ 84 w 168"/>
                <a:gd name="T9" fmla="*/ 0 h 184"/>
                <a:gd name="T10" fmla="*/ 8 w 168"/>
                <a:gd name="T11" fmla="*/ 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184">
                  <a:moveTo>
                    <a:pt x="8" y="40"/>
                  </a:moveTo>
                  <a:cubicBezTo>
                    <a:pt x="8" y="40"/>
                    <a:pt x="0" y="132"/>
                    <a:pt x="84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168" y="132"/>
                    <a:pt x="160" y="40"/>
                    <a:pt x="160" y="40"/>
                  </a:cubicBezTo>
                  <a:cubicBezTo>
                    <a:pt x="160" y="40"/>
                    <a:pt x="109" y="39"/>
                    <a:pt x="84" y="0"/>
                  </a:cubicBezTo>
                  <a:cubicBezTo>
                    <a:pt x="59" y="39"/>
                    <a:pt x="8" y="40"/>
                    <a:pt x="8" y="4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00892" y="1715263"/>
            <a:ext cx="686497" cy="668664"/>
            <a:chOff x="9742715" y="1982528"/>
            <a:chExt cx="1184660" cy="1153886"/>
          </a:xfrm>
        </p:grpSpPr>
        <p:grpSp>
          <p:nvGrpSpPr>
            <p:cNvPr id="24" name="组合 32"/>
            <p:cNvGrpSpPr/>
            <p:nvPr/>
          </p:nvGrpSpPr>
          <p:grpSpPr>
            <a:xfrm>
              <a:off x="9742715" y="1982528"/>
              <a:ext cx="1184660" cy="1153886"/>
              <a:chOff x="9742715" y="1981200"/>
              <a:chExt cx="1184660" cy="1153886"/>
            </a:xfrm>
          </p:grpSpPr>
          <p:sp>
            <p:nvSpPr>
              <p:cNvPr id="28" name="圆角矩形 21"/>
              <p:cNvSpPr/>
              <p:nvPr/>
            </p:nvSpPr>
            <p:spPr>
              <a:xfrm>
                <a:off x="9742715" y="1981200"/>
                <a:ext cx="1153886" cy="1153886"/>
              </a:xfrm>
              <a:prstGeom prst="roundRect">
                <a:avLst>
                  <a:gd name="adj" fmla="val 10417"/>
                </a:avLst>
              </a:prstGeom>
              <a:gradFill flip="none" rotWithShape="1">
                <a:gsLst>
                  <a:gs pos="0">
                    <a:srgbClr val="354C75"/>
                  </a:gs>
                  <a:gs pos="100000">
                    <a:srgbClr val="2C3B5A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6350">
                <a:solidFill>
                  <a:schemeClr val="bg1">
                    <a:lumMod val="65000"/>
                  </a:schemeClr>
                </a:solidFill>
              </a:ln>
              <a:effectLst>
                <a:outerShdw blurRad="1143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5"/>
              <p:cNvSpPr>
                <a:spLocks noEditPoints="1"/>
              </p:cNvSpPr>
              <p:nvPr/>
            </p:nvSpPr>
            <p:spPr bwMode="auto">
              <a:xfrm rot="13299776">
                <a:off x="10437653" y="2110369"/>
                <a:ext cx="489722" cy="168328"/>
              </a:xfrm>
              <a:custGeom>
                <a:avLst/>
                <a:gdLst>
                  <a:gd name="T0" fmla="*/ 698 w 1979"/>
                  <a:gd name="T1" fmla="*/ 327 h 677"/>
                  <a:gd name="T2" fmla="*/ 498 w 1979"/>
                  <a:gd name="T3" fmla="*/ 243 h 677"/>
                  <a:gd name="T4" fmla="*/ 467 w 1979"/>
                  <a:gd name="T5" fmla="*/ 396 h 677"/>
                  <a:gd name="T6" fmla="*/ 553 w 1979"/>
                  <a:gd name="T7" fmla="*/ 373 h 677"/>
                  <a:gd name="T8" fmla="*/ 499 w 1979"/>
                  <a:gd name="T9" fmla="*/ 351 h 677"/>
                  <a:gd name="T10" fmla="*/ 518 w 1979"/>
                  <a:gd name="T11" fmla="*/ 285 h 677"/>
                  <a:gd name="T12" fmla="*/ 646 w 1979"/>
                  <a:gd name="T13" fmla="*/ 316 h 677"/>
                  <a:gd name="T14" fmla="*/ 540 w 1979"/>
                  <a:gd name="T15" fmla="*/ 455 h 677"/>
                  <a:gd name="T16" fmla="*/ 401 w 1979"/>
                  <a:gd name="T17" fmla="*/ 387 h 677"/>
                  <a:gd name="T18" fmla="*/ 279 w 1979"/>
                  <a:gd name="T19" fmla="*/ 399 h 677"/>
                  <a:gd name="T20" fmla="*/ 107 w 1979"/>
                  <a:gd name="T21" fmla="*/ 459 h 677"/>
                  <a:gd name="T22" fmla="*/ 0 w 1979"/>
                  <a:gd name="T23" fmla="*/ 420 h 677"/>
                  <a:gd name="T24" fmla="*/ 69 w 1979"/>
                  <a:gd name="T25" fmla="*/ 484 h 677"/>
                  <a:gd name="T26" fmla="*/ 310 w 1979"/>
                  <a:gd name="T27" fmla="*/ 427 h 677"/>
                  <a:gd name="T28" fmla="*/ 463 w 1979"/>
                  <a:gd name="T29" fmla="*/ 479 h 677"/>
                  <a:gd name="T30" fmla="*/ 698 w 1979"/>
                  <a:gd name="T31" fmla="*/ 327 h 677"/>
                  <a:gd name="T32" fmla="*/ 1895 w 1979"/>
                  <a:gd name="T33" fmla="*/ 260 h 677"/>
                  <a:gd name="T34" fmla="*/ 1958 w 1979"/>
                  <a:gd name="T35" fmla="*/ 426 h 677"/>
                  <a:gd name="T36" fmla="*/ 1631 w 1979"/>
                  <a:gd name="T37" fmla="*/ 674 h 677"/>
                  <a:gd name="T38" fmla="*/ 1302 w 1979"/>
                  <a:gd name="T39" fmla="*/ 583 h 677"/>
                  <a:gd name="T40" fmla="*/ 1163 w 1979"/>
                  <a:gd name="T41" fmla="*/ 484 h 677"/>
                  <a:gd name="T42" fmla="*/ 788 w 1979"/>
                  <a:gd name="T43" fmla="*/ 497 h 677"/>
                  <a:gd name="T44" fmla="*/ 380 w 1979"/>
                  <a:gd name="T45" fmla="*/ 484 h 677"/>
                  <a:gd name="T46" fmla="*/ 762 w 1979"/>
                  <a:gd name="T47" fmla="*/ 438 h 677"/>
                  <a:gd name="T48" fmla="*/ 1315 w 1979"/>
                  <a:gd name="T49" fmla="*/ 421 h 677"/>
                  <a:gd name="T50" fmla="*/ 1672 w 1979"/>
                  <a:gd name="T51" fmla="*/ 494 h 677"/>
                  <a:gd name="T52" fmla="*/ 1777 w 1979"/>
                  <a:gd name="T53" fmla="*/ 242 h 677"/>
                  <a:gd name="T54" fmla="*/ 1500 w 1979"/>
                  <a:gd name="T55" fmla="*/ 184 h 677"/>
                  <a:gd name="T56" fmla="*/ 1492 w 1979"/>
                  <a:gd name="T57" fmla="*/ 365 h 677"/>
                  <a:gd name="T58" fmla="*/ 1574 w 1979"/>
                  <a:gd name="T59" fmla="*/ 295 h 677"/>
                  <a:gd name="T60" fmla="*/ 1559 w 1979"/>
                  <a:gd name="T61" fmla="*/ 264 h 677"/>
                  <a:gd name="T62" fmla="*/ 1644 w 1979"/>
                  <a:gd name="T63" fmla="*/ 342 h 677"/>
                  <a:gd name="T64" fmla="*/ 1440 w 1979"/>
                  <a:gd name="T65" fmla="*/ 441 h 677"/>
                  <a:gd name="T66" fmla="*/ 1398 w 1979"/>
                  <a:gd name="T67" fmla="*/ 288 h 677"/>
                  <a:gd name="T68" fmla="*/ 1391 w 1979"/>
                  <a:gd name="T69" fmla="*/ 96 h 677"/>
                  <a:gd name="T70" fmla="*/ 1646 w 1979"/>
                  <a:gd name="T71" fmla="*/ 90 h 677"/>
                  <a:gd name="T72" fmla="*/ 1846 w 1979"/>
                  <a:gd name="T73" fmla="*/ 66 h 677"/>
                  <a:gd name="T74" fmla="*/ 1895 w 1979"/>
                  <a:gd name="T75" fmla="*/ 26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79" h="677">
                    <a:moveTo>
                      <a:pt x="698" y="327"/>
                    </a:moveTo>
                    <a:cubicBezTo>
                      <a:pt x="687" y="248"/>
                      <a:pt x="576" y="188"/>
                      <a:pt x="498" y="243"/>
                    </a:cubicBezTo>
                    <a:cubicBezTo>
                      <a:pt x="419" y="298"/>
                      <a:pt x="449" y="381"/>
                      <a:pt x="467" y="396"/>
                    </a:cubicBezTo>
                    <a:cubicBezTo>
                      <a:pt x="494" y="421"/>
                      <a:pt x="554" y="422"/>
                      <a:pt x="553" y="373"/>
                    </a:cubicBezTo>
                    <a:cubicBezTo>
                      <a:pt x="543" y="333"/>
                      <a:pt x="499" y="351"/>
                      <a:pt x="499" y="351"/>
                    </a:cubicBezTo>
                    <a:cubicBezTo>
                      <a:pt x="499" y="351"/>
                      <a:pt x="468" y="325"/>
                      <a:pt x="518" y="285"/>
                    </a:cubicBezTo>
                    <a:cubicBezTo>
                      <a:pt x="567" y="246"/>
                      <a:pt x="629" y="277"/>
                      <a:pt x="646" y="316"/>
                    </a:cubicBezTo>
                    <a:cubicBezTo>
                      <a:pt x="659" y="359"/>
                      <a:pt x="659" y="428"/>
                      <a:pt x="540" y="455"/>
                    </a:cubicBezTo>
                    <a:cubicBezTo>
                      <a:pt x="416" y="457"/>
                      <a:pt x="401" y="387"/>
                      <a:pt x="401" y="387"/>
                    </a:cubicBezTo>
                    <a:cubicBezTo>
                      <a:pt x="368" y="424"/>
                      <a:pt x="337" y="393"/>
                      <a:pt x="279" y="399"/>
                    </a:cubicBezTo>
                    <a:cubicBezTo>
                      <a:pt x="233" y="401"/>
                      <a:pt x="157" y="444"/>
                      <a:pt x="107" y="459"/>
                    </a:cubicBezTo>
                    <a:cubicBezTo>
                      <a:pt x="57" y="474"/>
                      <a:pt x="0" y="420"/>
                      <a:pt x="0" y="420"/>
                    </a:cubicBezTo>
                    <a:cubicBezTo>
                      <a:pt x="0" y="420"/>
                      <a:pt x="13" y="467"/>
                      <a:pt x="69" y="484"/>
                    </a:cubicBezTo>
                    <a:cubicBezTo>
                      <a:pt x="137" y="503"/>
                      <a:pt x="258" y="428"/>
                      <a:pt x="310" y="427"/>
                    </a:cubicBezTo>
                    <a:cubicBezTo>
                      <a:pt x="362" y="427"/>
                      <a:pt x="463" y="479"/>
                      <a:pt x="463" y="479"/>
                    </a:cubicBezTo>
                    <a:cubicBezTo>
                      <a:pt x="635" y="534"/>
                      <a:pt x="712" y="412"/>
                      <a:pt x="698" y="327"/>
                    </a:cubicBezTo>
                    <a:close/>
                    <a:moveTo>
                      <a:pt x="1895" y="260"/>
                    </a:moveTo>
                    <a:cubicBezTo>
                      <a:pt x="1895" y="260"/>
                      <a:pt x="1979" y="336"/>
                      <a:pt x="1958" y="426"/>
                    </a:cubicBezTo>
                    <a:cubicBezTo>
                      <a:pt x="1937" y="516"/>
                      <a:pt x="1793" y="677"/>
                      <a:pt x="1631" y="674"/>
                    </a:cubicBezTo>
                    <a:cubicBezTo>
                      <a:pt x="1477" y="675"/>
                      <a:pt x="1357" y="631"/>
                      <a:pt x="1302" y="583"/>
                    </a:cubicBezTo>
                    <a:cubicBezTo>
                      <a:pt x="1163" y="484"/>
                      <a:pt x="1163" y="484"/>
                      <a:pt x="1163" y="484"/>
                    </a:cubicBezTo>
                    <a:cubicBezTo>
                      <a:pt x="1163" y="484"/>
                      <a:pt x="1020" y="376"/>
                      <a:pt x="788" y="497"/>
                    </a:cubicBezTo>
                    <a:cubicBezTo>
                      <a:pt x="555" y="618"/>
                      <a:pt x="420" y="506"/>
                      <a:pt x="380" y="484"/>
                    </a:cubicBezTo>
                    <a:cubicBezTo>
                      <a:pt x="380" y="484"/>
                      <a:pt x="551" y="592"/>
                      <a:pt x="762" y="438"/>
                    </a:cubicBezTo>
                    <a:cubicBezTo>
                      <a:pt x="993" y="276"/>
                      <a:pt x="1108" y="306"/>
                      <a:pt x="1315" y="421"/>
                    </a:cubicBezTo>
                    <a:cubicBezTo>
                      <a:pt x="1522" y="535"/>
                      <a:pt x="1584" y="516"/>
                      <a:pt x="1672" y="494"/>
                    </a:cubicBezTo>
                    <a:cubicBezTo>
                      <a:pt x="1759" y="471"/>
                      <a:pt x="1831" y="367"/>
                      <a:pt x="1777" y="242"/>
                    </a:cubicBezTo>
                    <a:cubicBezTo>
                      <a:pt x="1722" y="117"/>
                      <a:pt x="1551" y="124"/>
                      <a:pt x="1500" y="184"/>
                    </a:cubicBezTo>
                    <a:cubicBezTo>
                      <a:pt x="1448" y="245"/>
                      <a:pt x="1440" y="319"/>
                      <a:pt x="1492" y="365"/>
                    </a:cubicBezTo>
                    <a:cubicBezTo>
                      <a:pt x="1544" y="410"/>
                      <a:pt x="1602" y="349"/>
                      <a:pt x="1574" y="295"/>
                    </a:cubicBezTo>
                    <a:cubicBezTo>
                      <a:pt x="1574" y="295"/>
                      <a:pt x="1562" y="265"/>
                      <a:pt x="1559" y="264"/>
                    </a:cubicBezTo>
                    <a:cubicBezTo>
                      <a:pt x="1562" y="265"/>
                      <a:pt x="1644" y="289"/>
                      <a:pt x="1644" y="342"/>
                    </a:cubicBezTo>
                    <a:cubicBezTo>
                      <a:pt x="1637" y="436"/>
                      <a:pt x="1544" y="502"/>
                      <a:pt x="1440" y="441"/>
                    </a:cubicBezTo>
                    <a:cubicBezTo>
                      <a:pt x="1349" y="386"/>
                      <a:pt x="1398" y="288"/>
                      <a:pt x="1398" y="288"/>
                    </a:cubicBezTo>
                    <a:cubicBezTo>
                      <a:pt x="1398" y="288"/>
                      <a:pt x="1305" y="186"/>
                      <a:pt x="1391" y="96"/>
                    </a:cubicBezTo>
                    <a:cubicBezTo>
                      <a:pt x="1488" y="9"/>
                      <a:pt x="1604" y="67"/>
                      <a:pt x="1646" y="90"/>
                    </a:cubicBezTo>
                    <a:cubicBezTo>
                      <a:pt x="1643" y="90"/>
                      <a:pt x="1722" y="0"/>
                      <a:pt x="1846" y="66"/>
                    </a:cubicBezTo>
                    <a:cubicBezTo>
                      <a:pt x="1948" y="146"/>
                      <a:pt x="1895" y="260"/>
                      <a:pt x="1895" y="260"/>
                    </a:cubicBezTo>
                    <a:close/>
                  </a:path>
                </a:pathLst>
              </a:custGeom>
              <a:noFill/>
              <a:ln w="3175" cap="flat">
                <a:solidFill>
                  <a:schemeClr val="bg1">
                    <a:alpha val="32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5" name="组合 42"/>
            <p:cNvGrpSpPr/>
            <p:nvPr/>
          </p:nvGrpSpPr>
          <p:grpSpPr>
            <a:xfrm>
              <a:off x="10096765" y="2321191"/>
              <a:ext cx="476561" cy="476561"/>
              <a:chOff x="9963104" y="-237540"/>
              <a:chExt cx="476561" cy="476561"/>
            </a:xfrm>
          </p:grpSpPr>
          <p:sp>
            <p:nvSpPr>
              <p:cNvPr id="26" name="Freeform 170"/>
              <p:cNvSpPr>
                <a:spLocks/>
              </p:cNvSpPr>
              <p:nvPr/>
            </p:nvSpPr>
            <p:spPr bwMode="auto">
              <a:xfrm>
                <a:off x="9963104" y="-134559"/>
                <a:ext cx="372484" cy="373580"/>
              </a:xfrm>
              <a:custGeom>
                <a:avLst/>
                <a:gdLst>
                  <a:gd name="T0" fmla="*/ 144 w 144"/>
                  <a:gd name="T1" fmla="*/ 72 h 144"/>
                  <a:gd name="T2" fmla="*/ 72 w 144"/>
                  <a:gd name="T3" fmla="*/ 144 h 144"/>
                  <a:gd name="T4" fmla="*/ 0 w 144"/>
                  <a:gd name="T5" fmla="*/ 72 h 144"/>
                  <a:gd name="T6" fmla="*/ 72 w 144"/>
                  <a:gd name="T7" fmla="*/ 0 h 144"/>
                  <a:gd name="T8" fmla="*/ 72 w 144"/>
                  <a:gd name="T9" fmla="*/ 72 h 144"/>
                  <a:gd name="T10" fmla="*/ 144 w 144"/>
                  <a:gd name="T11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44">
                    <a:moveTo>
                      <a:pt x="144" y="72"/>
                    </a:moveTo>
                    <a:cubicBezTo>
                      <a:pt x="144" y="112"/>
                      <a:pt x="112" y="144"/>
                      <a:pt x="72" y="144"/>
                    </a:cubicBezTo>
                    <a:cubicBezTo>
                      <a:pt x="32" y="144"/>
                      <a:pt x="0" y="112"/>
                      <a:pt x="0" y="72"/>
                    </a:cubicBezTo>
                    <a:cubicBezTo>
                      <a:pt x="0" y="32"/>
                      <a:pt x="32" y="0"/>
                      <a:pt x="72" y="0"/>
                    </a:cubicBezTo>
                    <a:cubicBezTo>
                      <a:pt x="72" y="72"/>
                      <a:pt x="72" y="72"/>
                      <a:pt x="72" y="72"/>
                    </a:cubicBezTo>
                    <a:lnTo>
                      <a:pt x="144" y="7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71"/>
              <p:cNvSpPr>
                <a:spLocks/>
              </p:cNvSpPr>
              <p:nvPr/>
            </p:nvSpPr>
            <p:spPr bwMode="auto">
              <a:xfrm>
                <a:off x="10190977" y="-237540"/>
                <a:ext cx="248688" cy="248688"/>
              </a:xfrm>
              <a:custGeom>
                <a:avLst/>
                <a:gdLst>
                  <a:gd name="T0" fmla="*/ 96 w 96"/>
                  <a:gd name="T1" fmla="*/ 96 h 96"/>
                  <a:gd name="T2" fmla="*/ 0 w 96"/>
                  <a:gd name="T3" fmla="*/ 0 h 96"/>
                  <a:gd name="T4" fmla="*/ 0 w 96"/>
                  <a:gd name="T5" fmla="*/ 96 h 96"/>
                  <a:gd name="T6" fmla="*/ 96 w 96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96">
                    <a:moveTo>
                      <a:pt x="96" y="96"/>
                    </a:moveTo>
                    <a:cubicBezTo>
                      <a:pt x="96" y="43"/>
                      <a:pt x="53" y="0"/>
                      <a:pt x="0" y="0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96" y="96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30" name="直接连接符 29"/>
          <p:cNvCxnSpPr/>
          <p:nvPr/>
        </p:nvCxnSpPr>
        <p:spPr>
          <a:xfrm rot="5400000">
            <a:off x="1214820" y="3214286"/>
            <a:ext cx="300117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5400000">
            <a:off x="3070620" y="3214286"/>
            <a:ext cx="300117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4928008" y="3214286"/>
            <a:ext cx="300117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42976" y="2464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76551" y="2464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10126" y="2464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43702" y="2464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9584" y="1428742"/>
            <a:ext cx="2302218" cy="3290694"/>
          </a:xfrm>
          <a:prstGeom prst="rect">
            <a:avLst/>
          </a:prstGeom>
          <a:noFill/>
          <a:ln w="53975" cmpd="tri">
            <a:solidFill>
              <a:srgbClr val="2C3B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67953" y="1657566"/>
            <a:ext cx="1846659" cy="29144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君问归期未</a:t>
            </a: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有期</a:t>
            </a:r>
            <a:endParaRPr lang="en-US" altLang="zh-CN" spc="600" dirty="0" smtClean="0">
              <a:solidFill>
                <a:schemeClr val="tx1">
                  <a:lumMod val="75000"/>
                  <a:lumOff val="25000"/>
                </a:schemeClr>
              </a:solidFill>
              <a:latin typeface="德彪钢笔行书字库" pitchFamily="2" charset="-122"/>
              <a:ea typeface="德彪钢笔行书字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   巴</a:t>
            </a:r>
            <a:r>
              <a:rPr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山夜雨涨秋</a:t>
            </a: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池</a:t>
            </a:r>
            <a:r>
              <a:rPr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/>
            </a:r>
            <a:br>
              <a:rPr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</a:b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何</a:t>
            </a:r>
            <a:r>
              <a:rPr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当共剪西窗</a:t>
            </a: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烛</a:t>
            </a:r>
            <a:endParaRPr lang="en-US" altLang="zh-CN" spc="600" dirty="0" smtClean="0">
              <a:solidFill>
                <a:schemeClr val="tx1">
                  <a:lumMod val="75000"/>
                  <a:lumOff val="25000"/>
                </a:schemeClr>
              </a:solidFill>
              <a:latin typeface="德彪钢笔行书字库" pitchFamily="2" charset="-122"/>
              <a:ea typeface="德彪钢笔行书字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   却</a:t>
            </a:r>
            <a:r>
              <a:rPr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话巴山夜雨</a:t>
            </a:r>
            <a:r>
              <a:rPr lang="zh-CN" altLang="en-US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德彪钢笔行书字库" pitchFamily="2" charset="-122"/>
                <a:ea typeface="德彪钢笔行书字库" pitchFamily="2" charset="-122"/>
              </a:rPr>
              <a:t>时</a:t>
            </a:r>
            <a:endParaRPr lang="zh-CN" altLang="en-US" spc="600" dirty="0">
              <a:solidFill>
                <a:schemeClr val="tx1">
                  <a:lumMod val="75000"/>
                  <a:lumOff val="25000"/>
                </a:schemeClr>
              </a:solidFill>
              <a:latin typeface="德彪钢笔行书字库" pitchFamily="2" charset="-122"/>
              <a:ea typeface="德彪钢笔行书字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12" y="1785932"/>
            <a:ext cx="5040900" cy="2428892"/>
          </a:xfrm>
          <a:prstGeom prst="rect">
            <a:avLst/>
          </a:prstGeom>
          <a:ln w="25400"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sp>
        <p:nvSpPr>
          <p:cNvPr id="6" name="Freeform 5"/>
          <p:cNvSpPr>
            <a:spLocks noEditPoints="1"/>
          </p:cNvSpPr>
          <p:nvPr/>
        </p:nvSpPr>
        <p:spPr bwMode="auto">
          <a:xfrm flipH="1">
            <a:off x="785786" y="1500180"/>
            <a:ext cx="2928958" cy="2931223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7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49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2 w 542"/>
              <a:gd name="T25" fmla="*/ 348 h 542"/>
              <a:gd name="T26" fmla="*/ 100 w 542"/>
              <a:gd name="T27" fmla="*/ 457 h 542"/>
              <a:gd name="T28" fmla="*/ 168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8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1 w 542"/>
              <a:gd name="T49" fmla="*/ 52 h 542"/>
              <a:gd name="T50" fmla="*/ 364 w 542"/>
              <a:gd name="T51" fmla="*/ 57 h 542"/>
              <a:gd name="T52" fmla="*/ 436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7 w 542"/>
              <a:gd name="T61" fmla="*/ 447 h 542"/>
              <a:gd name="T62" fmla="*/ 359 w 542"/>
              <a:gd name="T63" fmla="*/ 495 h 542"/>
              <a:gd name="T64" fmla="*/ 265 w 542"/>
              <a:gd name="T65" fmla="*/ 523 h 542"/>
              <a:gd name="T66" fmla="*/ 462 w 542"/>
              <a:gd name="T67" fmla="*/ 452 h 542"/>
              <a:gd name="T68" fmla="*/ 503 w 542"/>
              <a:gd name="T69" fmla="*/ 350 h 542"/>
              <a:gd name="T70" fmla="*/ 17 w 542"/>
              <a:gd name="T71" fmla="*/ 348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5 h 542"/>
              <a:gd name="T84" fmla="*/ 508 w 542"/>
              <a:gd name="T85" fmla="*/ 156 h 542"/>
              <a:gd name="T86" fmla="*/ 437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1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6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0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4"/>
                  <a:pt x="307" y="513"/>
                  <a:pt x="307" y="513"/>
                </a:cubicBezTo>
                <a:cubicBezTo>
                  <a:pt x="309" y="513"/>
                  <a:pt x="309" y="513"/>
                  <a:pt x="309" y="513"/>
                </a:cubicBezTo>
                <a:cubicBezTo>
                  <a:pt x="309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3" y="533"/>
                  <a:pt x="323" y="533"/>
                  <a:pt x="323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79" y="498"/>
                  <a:pt x="372" y="501"/>
                  <a:pt x="367" y="503"/>
                </a:cubicBezTo>
                <a:cubicBezTo>
                  <a:pt x="366" y="502"/>
                  <a:pt x="366" y="500"/>
                  <a:pt x="365" y="497"/>
                </a:cubicBezTo>
                <a:cubicBezTo>
                  <a:pt x="371" y="494"/>
                  <a:pt x="376" y="491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3" y="481"/>
                </a:cubicBezTo>
                <a:cubicBezTo>
                  <a:pt x="376" y="480"/>
                  <a:pt x="379" y="478"/>
                  <a:pt x="382" y="477"/>
                </a:cubicBezTo>
                <a:cubicBezTo>
                  <a:pt x="387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0" y="505"/>
                  <a:pt x="429" y="490"/>
                  <a:pt x="451" y="466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5"/>
                  <a:pt x="435" y="461"/>
                  <a:pt x="431" y="464"/>
                </a:cubicBezTo>
                <a:cubicBezTo>
                  <a:pt x="430" y="463"/>
                  <a:pt x="428" y="462"/>
                  <a:pt x="426" y="459"/>
                </a:cubicBezTo>
                <a:cubicBezTo>
                  <a:pt x="432" y="455"/>
                  <a:pt x="436" y="450"/>
                  <a:pt x="436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3" y="456"/>
                  <a:pt x="488" y="434"/>
                  <a:pt x="502" y="405"/>
                </a:cubicBezTo>
                <a:cubicBezTo>
                  <a:pt x="503" y="403"/>
                  <a:pt x="503" y="403"/>
                  <a:pt x="503" y="403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4" y="404"/>
                  <a:pt x="481" y="409"/>
                </a:cubicBezTo>
                <a:cubicBezTo>
                  <a:pt x="480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3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4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0"/>
                  <a:pt x="527" y="360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0"/>
                  <a:pt x="509" y="324"/>
                  <a:pt x="509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0" y="314"/>
                  <a:pt x="501" y="311"/>
                </a:cubicBezTo>
                <a:cubicBezTo>
                  <a:pt x="510" y="312"/>
                  <a:pt x="530" y="314"/>
                  <a:pt x="533" y="315"/>
                </a:cubicBezTo>
                <a:cubicBezTo>
                  <a:pt x="535" y="315"/>
                  <a:pt x="535" y="315"/>
                  <a:pt x="535" y="315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6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5" y="264"/>
                </a:cubicBezTo>
                <a:cubicBezTo>
                  <a:pt x="515" y="257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2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2" y="200"/>
                  <a:pt x="518" y="172"/>
                </a:cubicBezTo>
                <a:cubicBezTo>
                  <a:pt x="517" y="170"/>
                  <a:pt x="517" y="170"/>
                  <a:pt x="517" y="170"/>
                </a:cubicBezTo>
                <a:cubicBezTo>
                  <a:pt x="503" y="176"/>
                  <a:pt x="503" y="176"/>
                  <a:pt x="503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5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7" y="180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96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1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2" y="157"/>
                  <a:pt x="512" y="157"/>
                  <a:pt x="512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2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8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8" y="92"/>
                  <a:pt x="468" y="92"/>
                  <a:pt x="468" y="92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7" y="48"/>
                  <a:pt x="417" y="48"/>
                  <a:pt x="417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411" y="62"/>
                  <a:pt x="417" y="66"/>
                  <a:pt x="422" y="70"/>
                </a:cubicBezTo>
                <a:cubicBezTo>
                  <a:pt x="421" y="71"/>
                  <a:pt x="419" y="72"/>
                  <a:pt x="417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3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338" y="35"/>
                  <a:pt x="337" y="43"/>
                  <a:pt x="336" y="46"/>
                </a:cubicBezTo>
                <a:cubicBezTo>
                  <a:pt x="334" y="45"/>
                  <a:pt x="330" y="43"/>
                  <a:pt x="327" y="43"/>
                </a:cubicBezTo>
                <a:cubicBezTo>
                  <a:pt x="329" y="32"/>
                  <a:pt x="333" y="15"/>
                  <a:pt x="334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9"/>
                  <a:pt x="333" y="9"/>
                  <a:pt x="333" y="9"/>
                </a:cubicBezTo>
                <a:cubicBezTo>
                  <a:pt x="333" y="9"/>
                  <a:pt x="301" y="0"/>
                  <a:pt x="269" y="2"/>
                </a:cubicBezTo>
                <a:cubicBezTo>
                  <a:pt x="267" y="2"/>
                  <a:pt x="267" y="2"/>
                  <a:pt x="267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69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7" y="36"/>
                </a:cubicBezTo>
                <a:cubicBezTo>
                  <a:pt x="265" y="35"/>
                  <a:pt x="261" y="35"/>
                  <a:pt x="258" y="35"/>
                </a:cubicBezTo>
                <a:cubicBezTo>
                  <a:pt x="257" y="26"/>
                  <a:pt x="255" y="8"/>
                  <a:pt x="255" y="4"/>
                </a:cubicBezTo>
                <a:cubicBezTo>
                  <a:pt x="255" y="4"/>
                  <a:pt x="255" y="2"/>
                  <a:pt x="255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8" y="28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6"/>
                  <a:pt x="194" y="36"/>
                  <a:pt x="194" y="36"/>
                </a:cubicBezTo>
                <a:cubicBezTo>
                  <a:pt x="194" y="36"/>
                  <a:pt x="197" y="44"/>
                  <a:pt x="198" y="47"/>
                </a:cubicBezTo>
                <a:cubicBezTo>
                  <a:pt x="196" y="47"/>
                  <a:pt x="192" y="48"/>
                  <a:pt x="189" y="49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8"/>
                  <a:pt x="176" y="18"/>
                  <a:pt x="176" y="18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7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63"/>
                  <a:pt x="133" y="58"/>
                  <a:pt x="138" y="55"/>
                </a:cubicBezTo>
                <a:cubicBezTo>
                  <a:pt x="138" y="56"/>
                  <a:pt x="139" y="58"/>
                  <a:pt x="141" y="61"/>
                </a:cubicBezTo>
                <a:cubicBezTo>
                  <a:pt x="135" y="65"/>
                  <a:pt x="130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6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0" y="76"/>
                  <a:pt x="109" y="62"/>
                  <a:pt x="108" y="60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4" y="59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7" y="108"/>
                  <a:pt x="81" y="104"/>
                </a:cubicBezTo>
                <a:cubicBezTo>
                  <a:pt x="82" y="105"/>
                  <a:pt x="83" y="106"/>
                  <a:pt x="86" y="108"/>
                </a:cubicBezTo>
                <a:cubicBezTo>
                  <a:pt x="81" y="114"/>
                  <a:pt x="78" y="119"/>
                  <a:pt x="77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5" y="119"/>
                  <a:pt x="53" y="117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30" y="143"/>
                  <a:pt x="20" y="174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79"/>
                  <a:pt x="34" y="179"/>
                  <a:pt x="34" y="179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7" y="187"/>
                  <a:pt x="50" y="188"/>
                </a:cubicBezTo>
                <a:cubicBezTo>
                  <a:pt x="49" y="190"/>
                  <a:pt x="48" y="194"/>
                  <a:pt x="46" y="197"/>
                </a:cubicBezTo>
                <a:cubicBezTo>
                  <a:pt x="38" y="194"/>
                  <a:pt x="19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0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4" y="330"/>
                  <a:pt x="24" y="330"/>
                  <a:pt x="24" y="330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39" y="327"/>
                  <a:pt x="42" y="326"/>
                </a:cubicBezTo>
                <a:cubicBezTo>
                  <a:pt x="43" y="329"/>
                  <a:pt x="44" y="332"/>
                  <a:pt x="44" y="335"/>
                </a:cubicBezTo>
                <a:cubicBezTo>
                  <a:pt x="35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2" y="348"/>
                  <a:pt x="12" y="348"/>
                  <a:pt x="12" y="348"/>
                </a:cubicBezTo>
                <a:cubicBezTo>
                  <a:pt x="13" y="348"/>
                  <a:pt x="21" y="380"/>
                  <a:pt x="39" y="406"/>
                </a:cubicBezTo>
                <a:cubicBezTo>
                  <a:pt x="40" y="408"/>
                  <a:pt x="40" y="408"/>
                  <a:pt x="40" y="408"/>
                </a:cubicBezTo>
                <a:cubicBezTo>
                  <a:pt x="53" y="400"/>
                  <a:pt x="53" y="400"/>
                  <a:pt x="53" y="400"/>
                </a:cubicBezTo>
                <a:cubicBezTo>
                  <a:pt x="52" y="398"/>
                  <a:pt x="52" y="398"/>
                  <a:pt x="52" y="398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8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6" y="392"/>
                  <a:pt x="69" y="390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7" y="420"/>
                  <a:pt x="47" y="420"/>
                  <a:pt x="47" y="420"/>
                </a:cubicBezTo>
                <a:cubicBezTo>
                  <a:pt x="48" y="420"/>
                  <a:pt x="65" y="448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0" y="457"/>
                  <a:pt x="100" y="457"/>
                  <a:pt x="100" y="457"/>
                </a:cubicBezTo>
                <a:cubicBezTo>
                  <a:pt x="100" y="457"/>
                  <a:pt x="95" y="451"/>
                  <a:pt x="90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5" y="452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453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4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1" y="492"/>
                  <a:pt x="153" y="490"/>
                  <a:pt x="154" y="487"/>
                </a:cubicBezTo>
                <a:cubicBezTo>
                  <a:pt x="160" y="490"/>
                  <a:pt x="166" y="493"/>
                  <a:pt x="166" y="493"/>
                </a:cubicBezTo>
                <a:cubicBezTo>
                  <a:pt x="168" y="494"/>
                  <a:pt x="168" y="494"/>
                  <a:pt x="168" y="494"/>
                </a:cubicBezTo>
                <a:cubicBezTo>
                  <a:pt x="168" y="494"/>
                  <a:pt x="172" y="487"/>
                  <a:pt x="173" y="484"/>
                </a:cubicBezTo>
                <a:cubicBezTo>
                  <a:pt x="175" y="485"/>
                  <a:pt x="178" y="487"/>
                  <a:pt x="181" y="488"/>
                </a:cubicBezTo>
                <a:cubicBezTo>
                  <a:pt x="178" y="494"/>
                  <a:pt x="170" y="513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199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19"/>
                  <a:pt x="225" y="518"/>
                  <a:pt x="220" y="517"/>
                </a:cubicBezTo>
                <a:cubicBezTo>
                  <a:pt x="220" y="516"/>
                  <a:pt x="221" y="514"/>
                  <a:pt x="221" y="511"/>
                </a:cubicBezTo>
                <a:cubicBezTo>
                  <a:pt x="228" y="512"/>
                  <a:pt x="234" y="512"/>
                  <a:pt x="235" y="512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0" y="502"/>
                  <a:pt x="244" y="503"/>
                  <a:pt x="247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6" y="493"/>
                  <a:pt x="385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1" y="486"/>
                  <a:pt x="373" y="488"/>
                </a:cubicBezTo>
                <a:cubicBezTo>
                  <a:pt x="371" y="489"/>
                  <a:pt x="367" y="491"/>
                  <a:pt x="363" y="493"/>
                </a:cubicBezTo>
                <a:cubicBezTo>
                  <a:pt x="362" y="489"/>
                  <a:pt x="359" y="483"/>
                  <a:pt x="359" y="483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0" y="485"/>
                  <a:pt x="346" y="487"/>
                </a:cubicBezTo>
                <a:cubicBezTo>
                  <a:pt x="345" y="485"/>
                  <a:pt x="344" y="483"/>
                  <a:pt x="344" y="481"/>
                </a:cubicBezTo>
                <a:cubicBezTo>
                  <a:pt x="350" y="478"/>
                  <a:pt x="370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4" y="484"/>
                  <a:pt x="421" y="479"/>
                  <a:pt x="421" y="478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6"/>
                  <a:pt x="421" y="464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4" y="466"/>
                  <a:pt x="440" y="462"/>
                  <a:pt x="442" y="460"/>
                </a:cubicBezTo>
                <a:cubicBezTo>
                  <a:pt x="444" y="461"/>
                  <a:pt x="446" y="463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3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0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19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199" y="513"/>
                  <a:pt x="195" y="512"/>
                  <a:pt x="191" y="510"/>
                </a:cubicBezTo>
                <a:cubicBezTo>
                  <a:pt x="192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0"/>
                  <a:pt x="155" y="456"/>
                  <a:pt x="155" y="456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45" y="467"/>
                  <a:pt x="145" y="467"/>
                  <a:pt x="145" y="467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49" y="470"/>
                  <a:pt x="154" y="473"/>
                  <a:pt x="156" y="475"/>
                </a:cubicBezTo>
                <a:cubicBezTo>
                  <a:pt x="156" y="476"/>
                  <a:pt x="154" y="478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2" y="483"/>
                  <a:pt x="129" y="480"/>
                  <a:pt x="125" y="477"/>
                </a:cubicBezTo>
                <a:cubicBezTo>
                  <a:pt x="127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4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5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4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3"/>
                  <a:pt x="97" y="404"/>
                  <a:pt x="97" y="404"/>
                </a:cubicBezTo>
                <a:cubicBezTo>
                  <a:pt x="96" y="402"/>
                  <a:pt x="96" y="402"/>
                  <a:pt x="96" y="402"/>
                </a:cubicBezTo>
                <a:cubicBezTo>
                  <a:pt x="80" y="383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59" y="374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7" y="366"/>
                  <a:pt x="47" y="366"/>
                  <a:pt x="47" y="366"/>
                </a:cubicBezTo>
                <a:cubicBezTo>
                  <a:pt x="47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4" y="347"/>
                  <a:pt x="64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7" y="294"/>
                  <a:pt x="37" y="294"/>
                  <a:pt x="37" y="294"/>
                </a:cubicBezTo>
                <a:cubicBezTo>
                  <a:pt x="38" y="296"/>
                  <a:pt x="38" y="296"/>
                  <a:pt x="38" y="296"/>
                </a:cubicBezTo>
                <a:cubicBezTo>
                  <a:pt x="38" y="299"/>
                  <a:pt x="38" y="304"/>
                  <a:pt x="38" y="307"/>
                </a:cubicBezTo>
                <a:cubicBezTo>
                  <a:pt x="38" y="307"/>
                  <a:pt x="38" y="308"/>
                  <a:pt x="38" y="308"/>
                </a:cubicBezTo>
                <a:cubicBezTo>
                  <a:pt x="37" y="308"/>
                  <a:pt x="35" y="308"/>
                  <a:pt x="31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1" y="281"/>
                  <a:pt x="51" y="281"/>
                  <a:pt x="51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29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0" y="225"/>
                  <a:pt x="40" y="225"/>
                  <a:pt x="40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8" y="235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1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7" y="211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63" y="161"/>
                  <a:pt x="63" y="161"/>
                  <a:pt x="63" y="161"/>
                </a:cubicBezTo>
                <a:cubicBezTo>
                  <a:pt x="62" y="164"/>
                  <a:pt x="59" y="168"/>
                  <a:pt x="57" y="171"/>
                </a:cubicBezTo>
                <a:cubicBezTo>
                  <a:pt x="56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8" y="148"/>
                  <a:pt x="50" y="144"/>
                  <a:pt x="53" y="140"/>
                </a:cubicBezTo>
                <a:cubicBezTo>
                  <a:pt x="56" y="142"/>
                  <a:pt x="82" y="158"/>
                  <a:pt x="82" y="158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3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4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43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8" y="65"/>
                  <a:pt x="153" y="67"/>
                  <a:pt x="150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0" y="60"/>
                  <a:pt x="154" y="58"/>
                  <a:pt x="156" y="57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6"/>
                  <a:pt x="154" y="48"/>
                  <a:pt x="153" y="45"/>
                </a:cubicBezTo>
                <a:cubicBezTo>
                  <a:pt x="155" y="44"/>
                  <a:pt x="159" y="42"/>
                  <a:pt x="164" y="40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2" y="59"/>
                  <a:pt x="230" y="55"/>
                  <a:pt x="230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4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8" y="33"/>
                  <a:pt x="222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5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1" y="52"/>
                  <a:pt x="241" y="5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68" y="49"/>
                  <a:pt x="295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1"/>
                  <a:pt x="302" y="19"/>
                </a:cubicBezTo>
                <a:cubicBezTo>
                  <a:pt x="304" y="19"/>
                  <a:pt x="308" y="19"/>
                  <a:pt x="313" y="21"/>
                </a:cubicBezTo>
                <a:cubicBezTo>
                  <a:pt x="312" y="24"/>
                  <a:pt x="306" y="54"/>
                  <a:pt x="306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0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6" y="49"/>
                </a:cubicBezTo>
                <a:cubicBezTo>
                  <a:pt x="368" y="50"/>
                  <a:pt x="368" y="50"/>
                  <a:pt x="368" y="50"/>
                </a:cubicBezTo>
                <a:cubicBezTo>
                  <a:pt x="368" y="50"/>
                  <a:pt x="372" y="42"/>
                  <a:pt x="373" y="40"/>
                </a:cubicBezTo>
                <a:cubicBezTo>
                  <a:pt x="376" y="40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5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5"/>
                  <a:pt x="424" y="95"/>
                  <a:pt x="424" y="95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8" y="89"/>
                  <a:pt x="435" y="83"/>
                  <a:pt x="436" y="81"/>
                </a:cubicBezTo>
                <a:cubicBezTo>
                  <a:pt x="438" y="82"/>
                  <a:pt x="442" y="85"/>
                  <a:pt x="444" y="89"/>
                </a:cubicBezTo>
                <a:cubicBezTo>
                  <a:pt x="442" y="91"/>
                  <a:pt x="420" y="114"/>
                  <a:pt x="420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0" y="131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7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39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5"/>
                  <a:pt x="461" y="165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1"/>
                  <a:pt x="496" y="211"/>
                  <a:pt x="496" y="211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5" y="208"/>
                </a:cubicBezTo>
                <a:cubicBezTo>
                  <a:pt x="516" y="210"/>
                  <a:pt x="517" y="214"/>
                  <a:pt x="518" y="219"/>
                </a:cubicBezTo>
                <a:cubicBezTo>
                  <a:pt x="515" y="220"/>
                  <a:pt x="484" y="226"/>
                  <a:pt x="484" y="226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8" y="280"/>
                  <a:pt x="488" y="280"/>
                </a:cubicBezTo>
                <a:cubicBezTo>
                  <a:pt x="488" y="283"/>
                  <a:pt x="488" y="283"/>
                  <a:pt x="488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4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0" y="282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6"/>
                  <a:pt x="523" y="290"/>
                  <a:pt x="522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8"/>
                  <a:pt x="498" y="339"/>
                  <a:pt x="502" y="340"/>
                </a:cubicBezTo>
                <a:cubicBezTo>
                  <a:pt x="501" y="344"/>
                  <a:pt x="499" y="348"/>
                  <a:pt x="498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8" y="357"/>
                </a:cubicBezTo>
                <a:cubicBezTo>
                  <a:pt x="508" y="359"/>
                  <a:pt x="506" y="363"/>
                  <a:pt x="504" y="367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3" y="404"/>
                  <a:pt x="443" y="404"/>
                  <a:pt x="443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4"/>
                  <a:pt x="465" y="402"/>
                </a:cubicBezTo>
                <a:cubicBezTo>
                  <a:pt x="465" y="403"/>
                  <a:pt x="468" y="404"/>
                  <a:pt x="470" y="406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2" y="417"/>
                  <a:pt x="462" y="417"/>
                  <a:pt x="462" y="417"/>
                </a:cubicBezTo>
                <a:cubicBezTo>
                  <a:pt x="462" y="417"/>
                  <a:pt x="469" y="423"/>
                  <a:pt x="471" y="425"/>
                </a:cubicBezTo>
                <a:cubicBezTo>
                  <a:pt x="470" y="427"/>
                  <a:pt x="467" y="430"/>
                  <a:pt x="464" y="433"/>
                </a:cubicBezTo>
                <a:cubicBezTo>
                  <a:pt x="461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7" y="447"/>
                </a:cubicBezTo>
                <a:cubicBezTo>
                  <a:pt x="395" y="449"/>
                  <a:pt x="395" y="449"/>
                  <a:pt x="395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8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6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0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3" y="492"/>
                  <a:pt x="343" y="492"/>
                  <a:pt x="343" y="492"/>
                </a:cubicBezTo>
                <a:cubicBezTo>
                  <a:pt x="346" y="491"/>
                  <a:pt x="346" y="491"/>
                  <a:pt x="346" y="491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6" y="499"/>
                  <a:pt x="346" y="499"/>
                  <a:pt x="346" y="499"/>
                </a:cubicBezTo>
                <a:cubicBezTo>
                  <a:pt x="346" y="499"/>
                  <a:pt x="349" y="508"/>
                  <a:pt x="350" y="511"/>
                </a:cubicBezTo>
                <a:cubicBezTo>
                  <a:pt x="348" y="511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4" y="489"/>
                  <a:pt x="277" y="489"/>
                  <a:pt x="277" y="489"/>
                </a:cubicBezTo>
                <a:cubicBezTo>
                  <a:pt x="274" y="489"/>
                  <a:pt x="274" y="489"/>
                  <a:pt x="274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2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3" y="524"/>
                  <a:pt x="269" y="524"/>
                  <a:pt x="265" y="523"/>
                </a:cubicBezTo>
                <a:cubicBezTo>
                  <a:pt x="265" y="523"/>
                  <a:pt x="265" y="523"/>
                  <a:pt x="265" y="523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5" y="449"/>
                  <a:pt x="409" y="452"/>
                  <a:pt x="406" y="455"/>
                </a:cubicBezTo>
                <a:cubicBezTo>
                  <a:pt x="404" y="453"/>
                  <a:pt x="403" y="451"/>
                  <a:pt x="402" y="450"/>
                </a:cubicBezTo>
                <a:cubicBezTo>
                  <a:pt x="407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72" y="432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8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1" y="401"/>
                </a:cubicBezTo>
                <a:cubicBezTo>
                  <a:pt x="493" y="403"/>
                  <a:pt x="496" y="404"/>
                  <a:pt x="497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8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2" y="433"/>
                  <a:pt x="425" y="439"/>
                  <a:pt x="425" y="439"/>
                </a:cubicBezTo>
                <a:cubicBezTo>
                  <a:pt x="423" y="441"/>
                  <a:pt x="423" y="441"/>
                  <a:pt x="423" y="441"/>
                </a:cubicBezTo>
                <a:cubicBezTo>
                  <a:pt x="423" y="441"/>
                  <a:pt x="430" y="446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5" y="360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4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0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7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7" y="373"/>
                  <a:pt x="477" y="373"/>
                  <a:pt x="477" y="373"/>
                </a:cubicBezTo>
                <a:cubicBezTo>
                  <a:pt x="476" y="375"/>
                  <a:pt x="476" y="375"/>
                  <a:pt x="476" y="375"/>
                </a:cubicBezTo>
                <a:cubicBezTo>
                  <a:pt x="475" y="378"/>
                  <a:pt x="469" y="386"/>
                  <a:pt x="469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5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8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1"/>
                  <a:pt x="33" y="317"/>
                  <a:pt x="32" y="313"/>
                </a:cubicBezTo>
                <a:cubicBezTo>
                  <a:pt x="36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2" y="298"/>
                </a:cubicBezTo>
                <a:cubicBezTo>
                  <a:pt x="44" y="298"/>
                  <a:pt x="47" y="297"/>
                  <a:pt x="49" y="297"/>
                </a:cubicBezTo>
                <a:cubicBezTo>
                  <a:pt x="49" y="304"/>
                  <a:pt x="52" y="325"/>
                  <a:pt x="59" y="345"/>
                </a:cubicBezTo>
                <a:cubicBezTo>
                  <a:pt x="55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6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49" y="380"/>
                </a:cubicBezTo>
                <a:cubicBezTo>
                  <a:pt x="46" y="381"/>
                  <a:pt x="39" y="385"/>
                  <a:pt x="39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8"/>
                  <a:pt x="526" y="298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7" y="281"/>
                  <a:pt x="527" y="280"/>
                </a:cubicBezTo>
                <a:cubicBezTo>
                  <a:pt x="527" y="278"/>
                  <a:pt x="527" y="278"/>
                  <a:pt x="527" y="278"/>
                </a:cubicBezTo>
                <a:cubicBezTo>
                  <a:pt x="527" y="278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4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5"/>
                  <a:pt x="526" y="252"/>
                </a:cubicBezTo>
                <a:cubicBezTo>
                  <a:pt x="528" y="252"/>
                  <a:pt x="530" y="252"/>
                  <a:pt x="532" y="251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1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7" y="306"/>
                  <a:pt x="497" y="306"/>
                  <a:pt x="497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2"/>
                  <a:pt x="30" y="252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4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4"/>
                  <a:pt x="44" y="230"/>
                </a:cubicBezTo>
                <a:cubicBezTo>
                  <a:pt x="46" y="230"/>
                  <a:pt x="49" y="230"/>
                  <a:pt x="51" y="231"/>
                </a:cubicBezTo>
                <a:cubicBezTo>
                  <a:pt x="50" y="236"/>
                  <a:pt x="47" y="253"/>
                  <a:pt x="47" y="270"/>
                </a:cubicBezTo>
                <a:cubicBezTo>
                  <a:pt x="47" y="273"/>
                  <a:pt x="47" y="276"/>
                  <a:pt x="47" y="279"/>
                </a:cubicBezTo>
                <a:cubicBezTo>
                  <a:pt x="43" y="280"/>
                  <a:pt x="14" y="281"/>
                  <a:pt x="14" y="281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0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3"/>
                  <a:pt x="17" y="313"/>
                  <a:pt x="17" y="313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6"/>
                  <a:pt x="501" y="266"/>
                  <a:pt x="501" y="266"/>
                </a:cubicBezTo>
                <a:cubicBezTo>
                  <a:pt x="500" y="267"/>
                  <a:pt x="499" y="274"/>
                  <a:pt x="499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2" y="244"/>
                  <a:pt x="489" y="230"/>
                </a:cubicBezTo>
                <a:cubicBezTo>
                  <a:pt x="493" y="229"/>
                  <a:pt x="522" y="222"/>
                  <a:pt x="522" y="222"/>
                </a:cubicBezTo>
                <a:cubicBezTo>
                  <a:pt x="522" y="221"/>
                  <a:pt x="522" y="221"/>
                  <a:pt x="522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7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5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6" y="199"/>
                  <a:pt x="530" y="224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7" y="239"/>
                  <a:pt x="497" y="239"/>
                  <a:pt x="497" y="239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5"/>
                  <a:pt x="499" y="255"/>
                  <a:pt x="499" y="255"/>
                </a:cubicBezTo>
                <a:cubicBezTo>
                  <a:pt x="499" y="255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3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5" y="148"/>
                  <a:pt x="495" y="148"/>
                  <a:pt x="495" y="148"/>
                </a:cubicBezTo>
                <a:cubicBezTo>
                  <a:pt x="492" y="141"/>
                  <a:pt x="487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6" y="138"/>
                </a:cubicBezTo>
                <a:cubicBezTo>
                  <a:pt x="475" y="136"/>
                  <a:pt x="473" y="133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4" y="150"/>
                  <a:pt x="508" y="156"/>
                </a:cubicBezTo>
                <a:cubicBezTo>
                  <a:pt x="500" y="160"/>
                  <a:pt x="480" y="171"/>
                  <a:pt x="479" y="171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3" y="187"/>
                  <a:pt x="483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4" y="184"/>
                </a:cubicBezTo>
                <a:cubicBezTo>
                  <a:pt x="495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1" y="211"/>
                </a:cubicBezTo>
                <a:cubicBezTo>
                  <a:pt x="489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3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7"/>
                  <a:pt x="449" y="87"/>
                  <a:pt x="449" y="87"/>
                </a:cubicBezTo>
                <a:cubicBezTo>
                  <a:pt x="444" y="81"/>
                  <a:pt x="438" y="76"/>
                  <a:pt x="437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7"/>
                  <a:pt x="417" y="55"/>
                  <a:pt x="419" y="54"/>
                </a:cubicBezTo>
                <a:cubicBezTo>
                  <a:pt x="441" y="67"/>
                  <a:pt x="458" y="86"/>
                  <a:pt x="462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30"/>
                  <a:pt x="456" y="124"/>
                  <a:pt x="458" y="122"/>
                </a:cubicBezTo>
                <a:cubicBezTo>
                  <a:pt x="459" y="123"/>
                  <a:pt x="462" y="127"/>
                  <a:pt x="465" y="130"/>
                </a:cubicBezTo>
                <a:cubicBezTo>
                  <a:pt x="461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0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8" y="96"/>
                  <a:pt x="392" y="83"/>
                  <a:pt x="374" y="73"/>
                </a:cubicBezTo>
                <a:cubicBezTo>
                  <a:pt x="375" y="70"/>
                  <a:pt x="389" y="43"/>
                  <a:pt x="389" y="43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3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6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6" y="25"/>
                </a:cubicBezTo>
                <a:cubicBezTo>
                  <a:pt x="347" y="23"/>
                  <a:pt x="348" y="21"/>
                  <a:pt x="349" y="19"/>
                </a:cubicBezTo>
                <a:cubicBezTo>
                  <a:pt x="374" y="25"/>
                  <a:pt x="396" y="38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2"/>
                  <a:pt x="387" y="72"/>
                  <a:pt x="387" y="72"/>
                </a:cubicBezTo>
                <a:cubicBezTo>
                  <a:pt x="390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09" y="88"/>
                  <a:pt x="409" y="88"/>
                  <a:pt x="409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6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1" y="63"/>
                  <a:pt x="332" y="54"/>
                  <a:pt x="311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8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0" y="25"/>
                  <a:pt x="287" y="25"/>
                </a:cubicBezTo>
                <a:cubicBezTo>
                  <a:pt x="287" y="20"/>
                  <a:pt x="288" y="14"/>
                  <a:pt x="288" y="14"/>
                </a:cubicBezTo>
                <a:cubicBezTo>
                  <a:pt x="285" y="14"/>
                  <a:pt x="285" y="14"/>
                  <a:pt x="285" y="14"/>
                </a:cubicBezTo>
                <a:cubicBezTo>
                  <a:pt x="282" y="14"/>
                  <a:pt x="275" y="13"/>
                  <a:pt x="271" y="13"/>
                </a:cubicBezTo>
                <a:cubicBezTo>
                  <a:pt x="271" y="11"/>
                  <a:pt x="272" y="8"/>
                  <a:pt x="272" y="6"/>
                </a:cubicBezTo>
                <a:cubicBezTo>
                  <a:pt x="297" y="5"/>
                  <a:pt x="323" y="11"/>
                  <a:pt x="330" y="13"/>
                </a:cubicBezTo>
                <a:cubicBezTo>
                  <a:pt x="328" y="21"/>
                  <a:pt x="322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0"/>
                  <a:pt x="337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3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59" y="62"/>
                  <a:pt x="358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8"/>
                </a:moveTo>
                <a:cubicBezTo>
                  <a:pt x="287" y="48"/>
                  <a:pt x="266" y="45"/>
                  <a:pt x="245" y="48"/>
                </a:cubicBezTo>
                <a:cubicBezTo>
                  <a:pt x="245" y="44"/>
                  <a:pt x="240" y="14"/>
                  <a:pt x="240" y="14"/>
                </a:cubicBezTo>
                <a:cubicBezTo>
                  <a:pt x="239" y="14"/>
                  <a:pt x="239" y="14"/>
                  <a:pt x="239" y="14"/>
                </a:cubicBezTo>
                <a:cubicBezTo>
                  <a:pt x="231" y="14"/>
                  <a:pt x="223" y="16"/>
                  <a:pt x="222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2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2" y="26"/>
                  <a:pt x="211" y="19"/>
                  <a:pt x="211" y="19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8" y="23"/>
                  <a:pt x="195" y="24"/>
                </a:cubicBezTo>
                <a:cubicBezTo>
                  <a:pt x="194" y="22"/>
                  <a:pt x="194" y="20"/>
                  <a:pt x="193" y="18"/>
                </a:cubicBezTo>
                <a:cubicBezTo>
                  <a:pt x="217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1" y="39"/>
                  <a:pt x="281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3" y="40"/>
                  <a:pt x="290" y="41"/>
                  <a:pt x="295" y="42"/>
                </a:cubicBezTo>
                <a:cubicBezTo>
                  <a:pt x="295" y="44"/>
                  <a:pt x="294" y="46"/>
                  <a:pt x="294" y="48"/>
                </a:cubicBezTo>
                <a:cubicBezTo>
                  <a:pt x="294" y="48"/>
                  <a:pt x="294" y="48"/>
                  <a:pt x="294" y="48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6" y="38"/>
                  <a:pt x="150" y="42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1" y="51"/>
                  <a:pt x="153" y="54"/>
                </a:cubicBezTo>
                <a:cubicBezTo>
                  <a:pt x="150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0"/>
                  <a:pt x="137" y="50"/>
                  <a:pt x="137" y="50"/>
                </a:cubicBezTo>
                <a:cubicBezTo>
                  <a:pt x="134" y="53"/>
                  <a:pt x="128" y="56"/>
                  <a:pt x="125" y="58"/>
                </a:cubicBezTo>
                <a:cubicBezTo>
                  <a:pt x="124" y="56"/>
                  <a:pt x="123" y="54"/>
                  <a:pt x="122" y="52"/>
                </a:cubicBezTo>
                <a:cubicBezTo>
                  <a:pt x="142" y="36"/>
                  <a:pt x="167" y="27"/>
                  <a:pt x="174" y="24"/>
                </a:cubicBezTo>
                <a:cubicBezTo>
                  <a:pt x="176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8" y="54"/>
                  <a:pt x="188" y="54"/>
                  <a:pt x="188" y="54"/>
                </a:cubicBezTo>
                <a:cubicBezTo>
                  <a:pt x="192" y="53"/>
                  <a:pt x="201" y="50"/>
                  <a:pt x="201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2" y="46"/>
                  <a:pt x="212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1" y="45"/>
                  <a:pt x="226" y="44"/>
                </a:cubicBezTo>
                <a:cubicBezTo>
                  <a:pt x="227" y="46"/>
                  <a:pt x="227" y="49"/>
                  <a:pt x="227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99"/>
                </a:moveTo>
                <a:cubicBezTo>
                  <a:pt x="77" y="103"/>
                  <a:pt x="72" y="108"/>
                  <a:pt x="70" y="110"/>
                </a:cubicBezTo>
                <a:cubicBezTo>
                  <a:pt x="68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8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1" y="86"/>
                  <a:pt x="139" y="81"/>
                  <a:pt x="139" y="81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6" y="73"/>
                  <a:pt x="134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5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39" y="88"/>
                  <a:pt x="124" y="101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2"/>
                  <a:pt x="88" y="105"/>
                </a:cubicBezTo>
                <a:cubicBezTo>
                  <a:pt x="85" y="102"/>
                  <a:pt x="80" y="98"/>
                  <a:pt x="80" y="98"/>
                </a:cubicBezTo>
                <a:cubicBezTo>
                  <a:pt x="79" y="99"/>
                  <a:pt x="79" y="99"/>
                  <a:pt x="79" y="99"/>
                </a:cubicBezTo>
                <a:close/>
                <a:moveTo>
                  <a:pt x="36" y="163"/>
                </a:moveTo>
                <a:cubicBezTo>
                  <a:pt x="35" y="166"/>
                  <a:pt x="32" y="173"/>
                  <a:pt x="31" y="176"/>
                </a:cubicBezTo>
                <a:cubicBezTo>
                  <a:pt x="29" y="175"/>
                  <a:pt x="26" y="174"/>
                  <a:pt x="25" y="173"/>
                </a:cubicBezTo>
                <a:cubicBezTo>
                  <a:pt x="33" y="149"/>
                  <a:pt x="48" y="127"/>
                  <a:pt x="52" y="122"/>
                </a:cubicBezTo>
                <a:cubicBezTo>
                  <a:pt x="59" y="126"/>
                  <a:pt x="78" y="139"/>
                  <a:pt x="78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1" y="139"/>
                  <a:pt x="81" y="139"/>
                  <a:pt x="81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4"/>
                  <a:pt x="81" y="152"/>
                </a:cubicBezTo>
                <a:cubicBezTo>
                  <a:pt x="78" y="150"/>
                  <a:pt x="52" y="135"/>
                  <a:pt x="52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2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1" y="157"/>
                </a:cubicBezTo>
                <a:cubicBezTo>
                  <a:pt x="50" y="160"/>
                  <a:pt x="49" y="162"/>
                  <a:pt x="47" y="166"/>
                </a:cubicBezTo>
                <a:cubicBezTo>
                  <a:pt x="44" y="164"/>
                  <a:pt x="37" y="161"/>
                  <a:pt x="37" y="161"/>
                </a:cubicBezTo>
                <a:cubicBezTo>
                  <a:pt x="36" y="163"/>
                  <a:pt x="36" y="163"/>
                  <a:pt x="36" y="163"/>
                </a:cubicBezTo>
                <a:close/>
                <a:moveTo>
                  <a:pt x="15" y="237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9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7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5" y="182"/>
                </a:cubicBezTo>
                <a:cubicBezTo>
                  <a:pt x="46" y="179"/>
                  <a:pt x="48" y="176"/>
                  <a:pt x="49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4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1" y="206"/>
                  <a:pt x="21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6" y="237"/>
                </a:cubicBezTo>
                <a:cubicBezTo>
                  <a:pt x="22" y="236"/>
                  <a:pt x="15" y="235"/>
                  <a:pt x="15" y="235"/>
                </a:cubicBezTo>
                <a:cubicBezTo>
                  <a:pt x="15" y="237"/>
                  <a:pt x="15" y="237"/>
                  <a:pt x="15" y="237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19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8" y="398"/>
                  <a:pt x="78" y="398"/>
                  <a:pt x="78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0" y="384"/>
                  <a:pt x="70" y="384"/>
                  <a:pt x="70" y="384"/>
                </a:cubicBezTo>
                <a:cubicBezTo>
                  <a:pt x="70" y="384"/>
                  <a:pt x="63" y="389"/>
                  <a:pt x="61" y="391"/>
                </a:cubicBezTo>
                <a:cubicBezTo>
                  <a:pt x="60" y="389"/>
                  <a:pt x="58" y="385"/>
                  <a:pt x="55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4"/>
                  <a:pt x="65" y="424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69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3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3" y="456"/>
                  <a:pt x="96" y="459"/>
                </a:cubicBezTo>
                <a:cubicBezTo>
                  <a:pt x="94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3" y="438"/>
                  <a:pt x="108" y="445"/>
                  <a:pt x="106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99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89"/>
                  <a:pt x="136" y="489"/>
                  <a:pt x="136" y="489"/>
                </a:cubicBezTo>
                <a:cubicBezTo>
                  <a:pt x="136" y="489"/>
                  <a:pt x="141" y="483"/>
                  <a:pt x="142" y="480"/>
                </a:cubicBezTo>
                <a:cubicBezTo>
                  <a:pt x="144" y="482"/>
                  <a:pt x="147" y="483"/>
                  <a:pt x="150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0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4" y="498"/>
                  <a:pt x="304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4" y="509"/>
                </a:cubicBezTo>
                <a:cubicBezTo>
                  <a:pt x="302" y="510"/>
                  <a:pt x="298" y="510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84" y="500"/>
                  <a:pt x="279" y="500"/>
                </a:cubicBezTo>
                <a:cubicBezTo>
                  <a:pt x="279" y="498"/>
                  <a:pt x="279" y="495"/>
                  <a:pt x="279" y="493"/>
                </a:cubicBezTo>
                <a:cubicBezTo>
                  <a:pt x="286" y="493"/>
                  <a:pt x="307" y="492"/>
                  <a:pt x="327" y="486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3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4" y="502"/>
                  <a:pt x="357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6"/>
                  <a:pt x="376" y="504"/>
                  <a:pt x="379" y="503"/>
                </a:cubicBezTo>
                <a:cubicBezTo>
                  <a:pt x="380" y="504"/>
                  <a:pt x="381" y="507"/>
                  <a:pt x="382" y="509"/>
                </a:cubicBezTo>
                <a:cubicBezTo>
                  <a:pt x="359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0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3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6" y="483"/>
                </a:cubicBezTo>
                <a:cubicBezTo>
                  <a:pt x="158" y="480"/>
                  <a:pt x="162" y="474"/>
                  <a:pt x="162" y="474"/>
                </a:cubicBezTo>
                <a:cubicBezTo>
                  <a:pt x="160" y="473"/>
                  <a:pt x="160" y="473"/>
                  <a:pt x="160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4" y="460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7" y="513"/>
                  <a:pt x="187" y="513"/>
                  <a:pt x="187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8"/>
                  <a:pt x="205" y="518"/>
                  <a:pt x="205" y="518"/>
                </a:cubicBezTo>
                <a:cubicBezTo>
                  <a:pt x="205" y="518"/>
                  <a:pt x="207" y="510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7" y="523"/>
                  <a:pt x="231" y="523"/>
                </a:cubicBezTo>
                <a:cubicBezTo>
                  <a:pt x="230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6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3" y="505"/>
                  <a:pt x="233" y="508"/>
                </a:cubicBezTo>
                <a:cubicBezTo>
                  <a:pt x="231" y="508"/>
                  <a:pt x="227" y="507"/>
                  <a:pt x="222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5"/>
                  <a:pt x="223" y="495"/>
                  <a:pt x="223" y="495"/>
                </a:cubicBezTo>
                <a:cubicBezTo>
                  <a:pt x="223" y="495"/>
                  <a:pt x="216" y="493"/>
                  <a:pt x="212" y="492"/>
                </a:cubicBezTo>
                <a:cubicBezTo>
                  <a:pt x="212" y="490"/>
                  <a:pt x="213" y="487"/>
                  <a:pt x="213" y="485"/>
                </a:cubicBezTo>
                <a:cubicBezTo>
                  <a:pt x="220" y="487"/>
                  <a:pt x="241" y="493"/>
                  <a:pt x="261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7"/>
                  <a:pt x="262" y="527"/>
                  <a:pt x="262" y="527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6" y="526"/>
                  <a:pt x="303" y="525"/>
                  <a:pt x="306" y="525"/>
                </a:cubicBezTo>
                <a:cubicBezTo>
                  <a:pt x="307" y="527"/>
                  <a:pt x="307" y="530"/>
                  <a:pt x="307" y="532"/>
                </a:cubicBezTo>
                <a:cubicBezTo>
                  <a:pt x="282" y="537"/>
                  <a:pt x="256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3" r="37256" b="1"/>
          <a:stretch>
            <a:fillRect/>
          </a:stretch>
        </p:blipFill>
        <p:spPr>
          <a:xfrm>
            <a:off x="1142976" y="1824948"/>
            <a:ext cx="2214578" cy="2281686"/>
          </a:xfrm>
          <a:prstGeom prst="ellipse">
            <a:avLst/>
          </a:prstGeom>
          <a:ln w="3175"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 5"/>
          <p:cNvSpPr>
            <a:spLocks/>
          </p:cNvSpPr>
          <p:nvPr/>
        </p:nvSpPr>
        <p:spPr bwMode="auto">
          <a:xfrm>
            <a:off x="4414451" y="1531934"/>
            <a:ext cx="421096" cy="433387"/>
          </a:xfrm>
          <a:custGeom>
            <a:avLst/>
            <a:gdLst>
              <a:gd name="T0" fmla="*/ 2147483647 w 291"/>
              <a:gd name="T1" fmla="*/ 2147483647 h 300"/>
              <a:gd name="T2" fmla="*/ 2147483647 w 291"/>
              <a:gd name="T3" fmla="*/ 2147483647 h 300"/>
              <a:gd name="T4" fmla="*/ 2147483647 w 291"/>
              <a:gd name="T5" fmla="*/ 2147483647 h 300"/>
              <a:gd name="T6" fmla="*/ 2147483647 w 291"/>
              <a:gd name="T7" fmla="*/ 2147483647 h 300"/>
              <a:gd name="T8" fmla="*/ 2147483647 w 291"/>
              <a:gd name="T9" fmla="*/ 2147483647 h 300"/>
              <a:gd name="T10" fmla="*/ 2147483647 w 291"/>
              <a:gd name="T11" fmla="*/ 2147483647 h 300"/>
              <a:gd name="T12" fmla="*/ 2147483647 w 291"/>
              <a:gd name="T13" fmla="*/ 2147483647 h 300"/>
              <a:gd name="T14" fmla="*/ 2147483647 w 291"/>
              <a:gd name="T15" fmla="*/ 2147483647 h 300"/>
              <a:gd name="T16" fmla="*/ 2147483647 w 291"/>
              <a:gd name="T17" fmla="*/ 2147483647 h 300"/>
              <a:gd name="T18" fmla="*/ 2147483647 w 291"/>
              <a:gd name="T19" fmla="*/ 2147483647 h 300"/>
              <a:gd name="T20" fmla="*/ 2147483647 w 291"/>
              <a:gd name="T21" fmla="*/ 2147483647 h 300"/>
              <a:gd name="T22" fmla="*/ 2147483647 w 291"/>
              <a:gd name="T23" fmla="*/ 2147483647 h 300"/>
              <a:gd name="T24" fmla="*/ 2147483647 w 291"/>
              <a:gd name="T25" fmla="*/ 2147483647 h 300"/>
              <a:gd name="T26" fmla="*/ 2147483647 w 291"/>
              <a:gd name="T27" fmla="*/ 2147483647 h 300"/>
              <a:gd name="T28" fmla="*/ 2147483647 w 291"/>
              <a:gd name="T29" fmla="*/ 2147483647 h 300"/>
              <a:gd name="T30" fmla="*/ 2147483647 w 291"/>
              <a:gd name="T31" fmla="*/ 2147483647 h 300"/>
              <a:gd name="T32" fmla="*/ 2147483647 w 291"/>
              <a:gd name="T33" fmla="*/ 2147483647 h 300"/>
              <a:gd name="T34" fmla="*/ 2147483647 w 291"/>
              <a:gd name="T35" fmla="*/ 2147483647 h 300"/>
              <a:gd name="T36" fmla="*/ 2147483647 w 291"/>
              <a:gd name="T37" fmla="*/ 2147483647 h 300"/>
              <a:gd name="T38" fmla="*/ 2147483647 w 291"/>
              <a:gd name="T39" fmla="*/ 2147483647 h 300"/>
              <a:gd name="T40" fmla="*/ 2147483647 w 291"/>
              <a:gd name="T41" fmla="*/ 2147483647 h 300"/>
              <a:gd name="T42" fmla="*/ 2147483647 w 291"/>
              <a:gd name="T43" fmla="*/ 2147483647 h 300"/>
              <a:gd name="T44" fmla="*/ 2147483647 w 291"/>
              <a:gd name="T45" fmla="*/ 2147483647 h 300"/>
              <a:gd name="T46" fmla="*/ 2147483647 w 291"/>
              <a:gd name="T47" fmla="*/ 2147483647 h 300"/>
              <a:gd name="T48" fmla="*/ 2147483647 w 291"/>
              <a:gd name="T49" fmla="*/ 2147483647 h 300"/>
              <a:gd name="T50" fmla="*/ 2147483647 w 291"/>
              <a:gd name="T51" fmla="*/ 2147483647 h 300"/>
              <a:gd name="T52" fmla="*/ 2147483647 w 291"/>
              <a:gd name="T53" fmla="*/ 2147483647 h 300"/>
              <a:gd name="T54" fmla="*/ 2147483647 w 291"/>
              <a:gd name="T55" fmla="*/ 2147483647 h 300"/>
              <a:gd name="T56" fmla="*/ 2147483647 w 291"/>
              <a:gd name="T57" fmla="*/ 2147483647 h 300"/>
              <a:gd name="T58" fmla="*/ 2147483647 w 291"/>
              <a:gd name="T59" fmla="*/ 2147483647 h 300"/>
              <a:gd name="T60" fmla="*/ 2147483647 w 291"/>
              <a:gd name="T61" fmla="*/ 2147483647 h 300"/>
              <a:gd name="T62" fmla="*/ 2147483647 w 291"/>
              <a:gd name="T63" fmla="*/ 2147483647 h 300"/>
              <a:gd name="T64" fmla="*/ 2147483647 w 291"/>
              <a:gd name="T65" fmla="*/ 2147483647 h 300"/>
              <a:gd name="T66" fmla="*/ 2147483647 w 291"/>
              <a:gd name="T67" fmla="*/ 2147483647 h 300"/>
              <a:gd name="T68" fmla="*/ 2147483647 w 291"/>
              <a:gd name="T69" fmla="*/ 2147483647 h 300"/>
              <a:gd name="T70" fmla="*/ 2147483647 w 291"/>
              <a:gd name="T71" fmla="*/ 2147483647 h 300"/>
              <a:gd name="T72" fmla="*/ 2147483647 w 291"/>
              <a:gd name="T73" fmla="*/ 2147483647 h 300"/>
              <a:gd name="T74" fmla="*/ 2147483647 w 291"/>
              <a:gd name="T75" fmla="*/ 2147483647 h 300"/>
              <a:gd name="T76" fmla="*/ 2147483647 w 291"/>
              <a:gd name="T77" fmla="*/ 2147483647 h 3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91"/>
              <a:gd name="T118" fmla="*/ 0 h 300"/>
              <a:gd name="T119" fmla="*/ 291 w 291"/>
              <a:gd name="T120" fmla="*/ 300 h 30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91" h="300">
                <a:moveTo>
                  <a:pt x="284" y="135"/>
                </a:moveTo>
                <a:cubicBezTo>
                  <a:pt x="285" y="127"/>
                  <a:pt x="282" y="123"/>
                  <a:pt x="279" y="117"/>
                </a:cubicBezTo>
                <a:cubicBezTo>
                  <a:pt x="285" y="110"/>
                  <a:pt x="273" y="107"/>
                  <a:pt x="274" y="100"/>
                </a:cubicBezTo>
                <a:cubicBezTo>
                  <a:pt x="274" y="101"/>
                  <a:pt x="274" y="101"/>
                  <a:pt x="274" y="101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8" y="93"/>
                  <a:pt x="269" y="89"/>
                  <a:pt x="269" y="84"/>
                </a:cubicBezTo>
                <a:cubicBezTo>
                  <a:pt x="266" y="81"/>
                  <a:pt x="268" y="71"/>
                  <a:pt x="260" y="73"/>
                </a:cubicBezTo>
                <a:cubicBezTo>
                  <a:pt x="260" y="68"/>
                  <a:pt x="258" y="66"/>
                  <a:pt x="254" y="63"/>
                </a:cubicBezTo>
                <a:cubicBezTo>
                  <a:pt x="246" y="57"/>
                  <a:pt x="241" y="41"/>
                  <a:pt x="229" y="40"/>
                </a:cubicBezTo>
                <a:cubicBezTo>
                  <a:pt x="228" y="39"/>
                  <a:pt x="227" y="38"/>
                  <a:pt x="227" y="37"/>
                </a:cubicBezTo>
                <a:cubicBezTo>
                  <a:pt x="228" y="37"/>
                  <a:pt x="228" y="36"/>
                  <a:pt x="229" y="36"/>
                </a:cubicBezTo>
                <a:cubicBezTo>
                  <a:pt x="229" y="34"/>
                  <a:pt x="229" y="34"/>
                  <a:pt x="229" y="34"/>
                </a:cubicBezTo>
                <a:cubicBezTo>
                  <a:pt x="226" y="33"/>
                  <a:pt x="224" y="32"/>
                  <a:pt x="221" y="31"/>
                </a:cubicBezTo>
                <a:cubicBezTo>
                  <a:pt x="223" y="29"/>
                  <a:pt x="221" y="24"/>
                  <a:pt x="218" y="23"/>
                </a:cubicBezTo>
                <a:cubicBezTo>
                  <a:pt x="213" y="22"/>
                  <a:pt x="212" y="22"/>
                  <a:pt x="206" y="21"/>
                </a:cubicBezTo>
                <a:cubicBezTo>
                  <a:pt x="202" y="17"/>
                  <a:pt x="196" y="19"/>
                  <a:pt x="191" y="20"/>
                </a:cubicBezTo>
                <a:cubicBezTo>
                  <a:pt x="189" y="14"/>
                  <a:pt x="182" y="16"/>
                  <a:pt x="178" y="14"/>
                </a:cubicBezTo>
                <a:cubicBezTo>
                  <a:pt x="176" y="12"/>
                  <a:pt x="174" y="11"/>
                  <a:pt x="174" y="9"/>
                </a:cubicBezTo>
                <a:cubicBezTo>
                  <a:pt x="168" y="9"/>
                  <a:pt x="164" y="6"/>
                  <a:pt x="157" y="7"/>
                </a:cubicBezTo>
                <a:cubicBezTo>
                  <a:pt x="157" y="4"/>
                  <a:pt x="157" y="4"/>
                  <a:pt x="157" y="4"/>
                </a:cubicBezTo>
                <a:cubicBezTo>
                  <a:pt x="153" y="0"/>
                  <a:pt x="148" y="6"/>
                  <a:pt x="144" y="1"/>
                </a:cubicBezTo>
                <a:cubicBezTo>
                  <a:pt x="140" y="2"/>
                  <a:pt x="139" y="5"/>
                  <a:pt x="135" y="6"/>
                </a:cubicBezTo>
                <a:cubicBezTo>
                  <a:pt x="132" y="7"/>
                  <a:pt x="126" y="9"/>
                  <a:pt x="124" y="4"/>
                </a:cubicBezTo>
                <a:cubicBezTo>
                  <a:pt x="122" y="4"/>
                  <a:pt x="119" y="4"/>
                  <a:pt x="118" y="6"/>
                </a:cubicBezTo>
                <a:cubicBezTo>
                  <a:pt x="114" y="2"/>
                  <a:pt x="112" y="11"/>
                  <a:pt x="107" y="6"/>
                </a:cubicBezTo>
                <a:cubicBezTo>
                  <a:pt x="103" y="16"/>
                  <a:pt x="96" y="9"/>
                  <a:pt x="89" y="14"/>
                </a:cubicBezTo>
                <a:cubicBezTo>
                  <a:pt x="84" y="23"/>
                  <a:pt x="74" y="15"/>
                  <a:pt x="69" y="25"/>
                </a:cubicBezTo>
                <a:cubicBezTo>
                  <a:pt x="64" y="22"/>
                  <a:pt x="63" y="35"/>
                  <a:pt x="58" y="31"/>
                </a:cubicBezTo>
                <a:cubicBezTo>
                  <a:pt x="58" y="32"/>
                  <a:pt x="58" y="32"/>
                  <a:pt x="58" y="32"/>
                </a:cubicBezTo>
                <a:cubicBezTo>
                  <a:pt x="56" y="38"/>
                  <a:pt x="47" y="32"/>
                  <a:pt x="46" y="40"/>
                </a:cubicBezTo>
                <a:cubicBezTo>
                  <a:pt x="40" y="40"/>
                  <a:pt x="38" y="39"/>
                  <a:pt x="34" y="43"/>
                </a:cubicBezTo>
                <a:cubicBezTo>
                  <a:pt x="35" y="45"/>
                  <a:pt x="35" y="45"/>
                  <a:pt x="35" y="45"/>
                </a:cubicBezTo>
                <a:cubicBezTo>
                  <a:pt x="32" y="49"/>
                  <a:pt x="32" y="53"/>
                  <a:pt x="27" y="53"/>
                </a:cubicBezTo>
                <a:cubicBezTo>
                  <a:pt x="24" y="57"/>
                  <a:pt x="20" y="61"/>
                  <a:pt x="22" y="65"/>
                </a:cubicBezTo>
                <a:cubicBezTo>
                  <a:pt x="9" y="69"/>
                  <a:pt x="20" y="87"/>
                  <a:pt x="8" y="92"/>
                </a:cubicBezTo>
                <a:cubicBezTo>
                  <a:pt x="10" y="93"/>
                  <a:pt x="10" y="93"/>
                  <a:pt x="10" y="93"/>
                </a:cubicBezTo>
                <a:cubicBezTo>
                  <a:pt x="8" y="96"/>
                  <a:pt x="8" y="102"/>
                  <a:pt x="3" y="99"/>
                </a:cubicBezTo>
                <a:cubicBezTo>
                  <a:pt x="2" y="101"/>
                  <a:pt x="4" y="102"/>
                  <a:pt x="5" y="103"/>
                </a:cubicBezTo>
                <a:cubicBezTo>
                  <a:pt x="2" y="109"/>
                  <a:pt x="6" y="114"/>
                  <a:pt x="8" y="121"/>
                </a:cubicBezTo>
                <a:cubicBezTo>
                  <a:pt x="5" y="124"/>
                  <a:pt x="0" y="128"/>
                  <a:pt x="4" y="133"/>
                </a:cubicBezTo>
                <a:cubicBezTo>
                  <a:pt x="12" y="137"/>
                  <a:pt x="0" y="147"/>
                  <a:pt x="8" y="149"/>
                </a:cubicBezTo>
                <a:cubicBezTo>
                  <a:pt x="5" y="159"/>
                  <a:pt x="14" y="166"/>
                  <a:pt x="16" y="172"/>
                </a:cubicBezTo>
                <a:cubicBezTo>
                  <a:pt x="13" y="175"/>
                  <a:pt x="17" y="180"/>
                  <a:pt x="16" y="183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84"/>
                  <a:pt x="19" y="184"/>
                  <a:pt x="19" y="184"/>
                </a:cubicBezTo>
                <a:cubicBezTo>
                  <a:pt x="19" y="185"/>
                  <a:pt x="19" y="186"/>
                  <a:pt x="18" y="187"/>
                </a:cubicBezTo>
                <a:cubicBezTo>
                  <a:pt x="26" y="191"/>
                  <a:pt x="26" y="191"/>
                  <a:pt x="26" y="191"/>
                </a:cubicBezTo>
                <a:cubicBezTo>
                  <a:pt x="21" y="193"/>
                  <a:pt x="21" y="193"/>
                  <a:pt x="21" y="193"/>
                </a:cubicBezTo>
                <a:cubicBezTo>
                  <a:pt x="26" y="202"/>
                  <a:pt x="38" y="205"/>
                  <a:pt x="43" y="215"/>
                </a:cubicBezTo>
                <a:cubicBezTo>
                  <a:pt x="51" y="215"/>
                  <a:pt x="47" y="225"/>
                  <a:pt x="54" y="227"/>
                </a:cubicBezTo>
                <a:cubicBezTo>
                  <a:pt x="64" y="224"/>
                  <a:pt x="62" y="237"/>
                  <a:pt x="71" y="236"/>
                </a:cubicBezTo>
                <a:cubicBezTo>
                  <a:pt x="72" y="243"/>
                  <a:pt x="83" y="237"/>
                  <a:pt x="83" y="244"/>
                </a:cubicBezTo>
                <a:cubicBezTo>
                  <a:pt x="86" y="244"/>
                  <a:pt x="86" y="244"/>
                  <a:pt x="86" y="244"/>
                </a:cubicBezTo>
                <a:cubicBezTo>
                  <a:pt x="92" y="253"/>
                  <a:pt x="104" y="253"/>
                  <a:pt x="107" y="263"/>
                </a:cubicBezTo>
                <a:cubicBezTo>
                  <a:pt x="110" y="261"/>
                  <a:pt x="115" y="259"/>
                  <a:pt x="117" y="263"/>
                </a:cubicBezTo>
                <a:cubicBezTo>
                  <a:pt x="116" y="265"/>
                  <a:pt x="116" y="265"/>
                  <a:pt x="116" y="265"/>
                </a:cubicBezTo>
                <a:cubicBezTo>
                  <a:pt x="120" y="269"/>
                  <a:pt x="120" y="269"/>
                  <a:pt x="120" y="269"/>
                </a:cubicBezTo>
                <a:cubicBezTo>
                  <a:pt x="119" y="273"/>
                  <a:pt x="114" y="269"/>
                  <a:pt x="113" y="273"/>
                </a:cubicBezTo>
                <a:cubicBezTo>
                  <a:pt x="116" y="275"/>
                  <a:pt x="120" y="278"/>
                  <a:pt x="122" y="275"/>
                </a:cubicBezTo>
                <a:cubicBezTo>
                  <a:pt x="124" y="278"/>
                  <a:pt x="127" y="278"/>
                  <a:pt x="130" y="281"/>
                </a:cubicBezTo>
                <a:cubicBezTo>
                  <a:pt x="132" y="283"/>
                  <a:pt x="135" y="277"/>
                  <a:pt x="137" y="282"/>
                </a:cubicBezTo>
                <a:cubicBezTo>
                  <a:pt x="133" y="285"/>
                  <a:pt x="130" y="285"/>
                  <a:pt x="124" y="287"/>
                </a:cubicBezTo>
                <a:cubicBezTo>
                  <a:pt x="126" y="287"/>
                  <a:pt x="130" y="289"/>
                  <a:pt x="130" y="287"/>
                </a:cubicBezTo>
                <a:cubicBezTo>
                  <a:pt x="135" y="291"/>
                  <a:pt x="145" y="288"/>
                  <a:pt x="150" y="293"/>
                </a:cubicBezTo>
                <a:cubicBezTo>
                  <a:pt x="154" y="294"/>
                  <a:pt x="156" y="293"/>
                  <a:pt x="157" y="290"/>
                </a:cubicBezTo>
                <a:cubicBezTo>
                  <a:pt x="168" y="300"/>
                  <a:pt x="174" y="285"/>
                  <a:pt x="185" y="289"/>
                </a:cubicBezTo>
                <a:cubicBezTo>
                  <a:pt x="195" y="289"/>
                  <a:pt x="191" y="272"/>
                  <a:pt x="202" y="279"/>
                </a:cubicBezTo>
                <a:cubicBezTo>
                  <a:pt x="205" y="274"/>
                  <a:pt x="211" y="281"/>
                  <a:pt x="210" y="273"/>
                </a:cubicBezTo>
                <a:cubicBezTo>
                  <a:pt x="212" y="269"/>
                  <a:pt x="216" y="270"/>
                  <a:pt x="219" y="270"/>
                </a:cubicBezTo>
                <a:cubicBezTo>
                  <a:pt x="225" y="260"/>
                  <a:pt x="237" y="259"/>
                  <a:pt x="246" y="252"/>
                </a:cubicBezTo>
                <a:cubicBezTo>
                  <a:pt x="245" y="245"/>
                  <a:pt x="253" y="244"/>
                  <a:pt x="253" y="237"/>
                </a:cubicBezTo>
                <a:cubicBezTo>
                  <a:pt x="260" y="234"/>
                  <a:pt x="260" y="225"/>
                  <a:pt x="268" y="223"/>
                </a:cubicBezTo>
                <a:cubicBezTo>
                  <a:pt x="267" y="218"/>
                  <a:pt x="269" y="210"/>
                  <a:pt x="270" y="205"/>
                </a:cubicBezTo>
                <a:cubicBezTo>
                  <a:pt x="273" y="203"/>
                  <a:pt x="270" y="197"/>
                  <a:pt x="274" y="196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81" y="194"/>
                  <a:pt x="274" y="185"/>
                  <a:pt x="280" y="183"/>
                </a:cubicBezTo>
                <a:cubicBezTo>
                  <a:pt x="280" y="179"/>
                  <a:pt x="280" y="171"/>
                  <a:pt x="284" y="169"/>
                </a:cubicBezTo>
                <a:cubicBezTo>
                  <a:pt x="284" y="159"/>
                  <a:pt x="284" y="159"/>
                  <a:pt x="284" y="159"/>
                </a:cubicBezTo>
                <a:cubicBezTo>
                  <a:pt x="279" y="151"/>
                  <a:pt x="291" y="143"/>
                  <a:pt x="284" y="135"/>
                </a:cubicBez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9" name="组合 80"/>
          <p:cNvGrpSpPr>
            <a:grpSpLocks/>
          </p:cNvGrpSpPr>
          <p:nvPr/>
        </p:nvGrpSpPr>
        <p:grpSpPr bwMode="auto">
          <a:xfrm>
            <a:off x="4747536" y="2000246"/>
            <a:ext cx="1954888" cy="1925638"/>
            <a:chOff x="1874832" y="1066800"/>
            <a:chExt cx="1954219" cy="1683968"/>
          </a:xfrm>
        </p:grpSpPr>
        <p:sp>
          <p:nvSpPr>
            <p:cNvPr id="10" name="文本框 25"/>
            <p:cNvSpPr txBox="1"/>
            <p:nvPr/>
          </p:nvSpPr>
          <p:spPr>
            <a:xfrm>
              <a:off x="1874832" y="1066800"/>
              <a:ext cx="430739" cy="1683968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晴岚萦转双溪畔</a:t>
              </a:r>
            </a:p>
          </p:txBody>
        </p:sp>
        <p:sp>
          <p:nvSpPr>
            <p:cNvPr id="11" name="文本框 26"/>
            <p:cNvSpPr txBox="1"/>
            <p:nvPr/>
          </p:nvSpPr>
          <p:spPr>
            <a:xfrm>
              <a:off x="2382659" y="1066800"/>
              <a:ext cx="430740" cy="1683968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慧水潺潺</a:t>
              </a:r>
            </a:p>
          </p:txBody>
        </p:sp>
        <p:sp>
          <p:nvSpPr>
            <p:cNvPr id="12" name="文本框 27"/>
            <p:cNvSpPr txBox="1"/>
            <p:nvPr/>
          </p:nvSpPr>
          <p:spPr>
            <a:xfrm>
              <a:off x="2890485" y="1066800"/>
              <a:ext cx="430740" cy="1683968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霜林醉染峰峦间</a:t>
              </a:r>
            </a:p>
          </p:txBody>
        </p:sp>
        <p:sp>
          <p:nvSpPr>
            <p:cNvPr id="13" name="文本框 28"/>
            <p:cNvSpPr txBox="1"/>
            <p:nvPr/>
          </p:nvSpPr>
          <p:spPr>
            <a:xfrm>
              <a:off x="3398311" y="1066800"/>
              <a:ext cx="430740" cy="1683968"/>
            </a:xfrm>
            <a:prstGeom prst="rect">
              <a:avLst/>
            </a:prstGeom>
            <a:noFill/>
          </p:spPr>
          <p:txBody>
            <a:bodyPr vert="eaVert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spc="3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祥云淡淡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343659" y="1098731"/>
              <a:ext cx="0" cy="1467398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851485" y="1098731"/>
              <a:ext cx="0" cy="1467398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359311" y="1098731"/>
              <a:ext cx="0" cy="1467398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428860" y="2500312"/>
            <a:ext cx="4214842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3383530" y="1500180"/>
            <a:ext cx="785818" cy="785818"/>
          </a:xfrm>
          <a:prstGeom prst="ellipse">
            <a:avLst/>
          </a:prstGeom>
          <a:solidFill>
            <a:schemeClr val="accent1">
              <a:lumMod val="50000"/>
              <a:alpha val="81000"/>
            </a:schemeClr>
          </a:solidFill>
          <a:ln w="12700">
            <a:noFill/>
            <a:prstDash val="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方正字迹-吕建德字体" pitchFamily="2" charset="-122"/>
                <a:ea typeface="方正字迹-吕建德字体" pitchFamily="2" charset="-122"/>
              </a:rPr>
              <a:t>肆</a:t>
            </a:r>
            <a:endParaRPr lang="zh-CN" altLang="en-US" sz="3600" dirty="0">
              <a:ln w="12700">
                <a:noFill/>
                <a:prstDash val="solid"/>
              </a:ln>
              <a:solidFill>
                <a:schemeClr val="bg1"/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99236" y="166225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pic>
        <p:nvPicPr>
          <p:cNvPr id="5" name="图片 4" descr="祥云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8794" y="1214428"/>
            <a:ext cx="1357322" cy="717722"/>
          </a:xfrm>
          <a:prstGeom prst="rect">
            <a:avLst/>
          </a:prstGeom>
        </p:spPr>
      </p:pic>
      <p:pic>
        <p:nvPicPr>
          <p:cNvPr id="6" name="图片 5" descr="海水.png"/>
          <p:cNvPicPr>
            <a:picLocks noChangeAspect="1"/>
          </p:cNvPicPr>
          <p:nvPr/>
        </p:nvPicPr>
        <p:blipFill>
          <a:blip r:embed="rId4" cstate="print"/>
          <a:srcRect b="4004"/>
          <a:stretch>
            <a:fillRect/>
          </a:stretch>
        </p:blipFill>
        <p:spPr>
          <a:xfrm>
            <a:off x="0" y="4643452"/>
            <a:ext cx="2669033" cy="500048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571736" y="4021154"/>
            <a:ext cx="48958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怪得北风急，前庭如月辉 </a:t>
            </a:r>
          </a:p>
        </p:txBody>
      </p:sp>
      <p:sp>
        <p:nvSpPr>
          <p:cNvPr id="7" name="矩形 6"/>
          <p:cNvSpPr/>
          <p:nvPr/>
        </p:nvSpPr>
        <p:spPr>
          <a:xfrm>
            <a:off x="2571736" y="4457716"/>
            <a:ext cx="48958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天人宁许巧，剪水作花飞 </a:t>
            </a:r>
          </a:p>
        </p:txBody>
      </p:sp>
      <p:grpSp>
        <p:nvGrpSpPr>
          <p:cNvPr id="8" name="组合 27"/>
          <p:cNvGrpSpPr>
            <a:grpSpLocks/>
          </p:cNvGrpSpPr>
          <p:nvPr/>
        </p:nvGrpSpPr>
        <p:grpSpPr bwMode="auto">
          <a:xfrm>
            <a:off x="4265598" y="1027122"/>
            <a:ext cx="1098550" cy="2670175"/>
            <a:chOff x="5547360" y="57150"/>
            <a:chExt cx="1097280" cy="2670810"/>
          </a:xfrm>
        </p:grpSpPr>
        <p:sp>
          <p:nvSpPr>
            <p:cNvPr id="9" name="矩形 8"/>
            <p:cNvSpPr/>
            <p:nvPr/>
          </p:nvSpPr>
          <p:spPr>
            <a:xfrm>
              <a:off x="5547360" y="57150"/>
              <a:ext cx="1097280" cy="2670810"/>
            </a:xfrm>
            <a:prstGeom prst="rect">
              <a:avLst/>
            </a:prstGeom>
            <a:solidFill>
              <a:schemeClr val="accent1">
                <a:lumMod val="50000"/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0" name="组合 15"/>
            <p:cNvGrpSpPr>
              <a:grpSpLocks/>
            </p:cNvGrpSpPr>
            <p:nvPr/>
          </p:nvGrpSpPr>
          <p:grpSpPr bwMode="auto">
            <a:xfrm>
              <a:off x="5741634" y="554021"/>
              <a:ext cx="861133" cy="1744620"/>
              <a:chOff x="5647686" y="1072634"/>
              <a:chExt cx="861133" cy="1744620"/>
            </a:xfrm>
          </p:grpSpPr>
          <p:grpSp>
            <p:nvGrpSpPr>
              <p:cNvPr id="13" name="组合 13"/>
              <p:cNvGrpSpPr>
                <a:grpSpLocks/>
              </p:cNvGrpSpPr>
              <p:nvPr/>
            </p:nvGrpSpPr>
            <p:grpSpPr bwMode="auto">
              <a:xfrm>
                <a:off x="5647686" y="1072634"/>
                <a:ext cx="861133" cy="1744620"/>
                <a:chOff x="5349305" y="1072634"/>
                <a:chExt cx="861133" cy="1744620"/>
              </a:xfrm>
            </p:grpSpPr>
            <p:sp>
              <p:nvSpPr>
                <p:cNvPr id="15" name="矩形 12"/>
                <p:cNvSpPr>
                  <a:spLocks noChangeArrowheads="1"/>
                </p:cNvSpPr>
                <p:nvPr/>
              </p:nvSpPr>
              <p:spPr bwMode="auto">
                <a:xfrm>
                  <a:off x="5349305" y="1072634"/>
                  <a:ext cx="861133" cy="7694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4400" dirty="0">
                      <a:solidFill>
                        <a:schemeClr val="bg1"/>
                      </a:solidFill>
                      <a:latin typeface="叶根友刀锋黑草" pitchFamily="2" charset="-122"/>
                      <a:ea typeface="叶根友刀锋黑草" pitchFamily="2" charset="-122"/>
                    </a:rPr>
                    <a:t>惊</a:t>
                  </a:r>
                  <a:r>
                    <a:rPr lang="en-US" altLang="zh-CN" sz="4400" dirty="0">
                      <a:solidFill>
                        <a:schemeClr val="bg1"/>
                      </a:solidFill>
                      <a:latin typeface="叶根友刀锋黑草" pitchFamily="2" charset="-122"/>
                      <a:ea typeface="叶根友刀锋黑草" pitchFamily="2" charset="-122"/>
                    </a:rPr>
                    <a:t> </a:t>
                  </a:r>
                  <a:endParaRPr lang="zh-CN" altLang="en-US" sz="4400" dirty="0">
                    <a:solidFill>
                      <a:schemeClr val="bg1"/>
                    </a:solidFill>
                    <a:latin typeface="叶根友刀锋黑草" pitchFamily="2" charset="-122"/>
                    <a:ea typeface="叶根友刀锋黑草" pitchFamily="2" charset="-122"/>
                  </a:endParaRPr>
                </a:p>
              </p:txBody>
            </p:sp>
            <p:sp>
              <p:nvSpPr>
                <p:cNvPr id="16" name="矩形 33"/>
                <p:cNvSpPr>
                  <a:spLocks noChangeArrowheads="1"/>
                </p:cNvSpPr>
                <p:nvPr/>
              </p:nvSpPr>
              <p:spPr bwMode="auto">
                <a:xfrm>
                  <a:off x="5350908" y="2047813"/>
                  <a:ext cx="857927" cy="7694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4400">
                      <a:solidFill>
                        <a:schemeClr val="bg1"/>
                      </a:solidFill>
                      <a:latin typeface="叶根友刀锋黑草" pitchFamily="2" charset="-122"/>
                      <a:ea typeface="叶根友刀锋黑草" pitchFamily="2" charset="-122"/>
                    </a:rPr>
                    <a:t>雪</a:t>
                  </a:r>
                  <a:r>
                    <a:rPr lang="en-US" altLang="zh-CN" sz="4400">
                      <a:solidFill>
                        <a:schemeClr val="bg1"/>
                      </a:solidFill>
                      <a:latin typeface="叶根友刀锋黑草" pitchFamily="2" charset="-122"/>
                      <a:ea typeface="叶根友刀锋黑草" pitchFamily="2" charset="-122"/>
                    </a:rPr>
                    <a:t> </a:t>
                  </a:r>
                  <a:endParaRPr lang="zh-CN" altLang="en-US" sz="4400">
                    <a:solidFill>
                      <a:schemeClr val="bg1"/>
                    </a:solidFill>
                    <a:latin typeface="叶根友刀锋黑草" pitchFamily="2" charset="-122"/>
                    <a:ea typeface="叶根友刀锋黑草" pitchFamily="2" charset="-122"/>
                  </a:endParaRPr>
                </a:p>
              </p:txBody>
            </p:sp>
          </p:grpSp>
          <p:sp>
            <p:nvSpPr>
              <p:cNvPr id="14" name="椭圆 13"/>
              <p:cNvSpPr/>
              <p:nvPr/>
            </p:nvSpPr>
            <p:spPr>
              <a:xfrm>
                <a:off x="5967167" y="1901641"/>
                <a:ext cx="87212" cy="873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矩形 23"/>
            <p:cNvSpPr>
              <a:spLocks noChangeArrowheads="1"/>
            </p:cNvSpPr>
            <p:nvPr/>
          </p:nvSpPr>
          <p:spPr bwMode="auto">
            <a:xfrm>
              <a:off x="5801689" y="2360414"/>
              <a:ext cx="588623" cy="30777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方正清刻本悦宋简体" pitchFamily="2" charset="-122"/>
                  <a:ea typeface="方正清刻本悦宋简体" pitchFamily="2" charset="-122"/>
                </a:rPr>
                <a:t>陆 畅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694" y="1500180"/>
            <a:ext cx="3071834" cy="1480123"/>
          </a:xfrm>
          <a:prstGeom prst="rect">
            <a:avLst/>
          </a:prstGeom>
          <a:ln w="25400"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52" r="13341"/>
          <a:stretch/>
        </p:blipFill>
        <p:spPr>
          <a:xfrm>
            <a:off x="642910" y="1500180"/>
            <a:ext cx="3429024" cy="1490166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grpSp>
        <p:nvGrpSpPr>
          <p:cNvPr id="6" name="组合 28"/>
          <p:cNvGrpSpPr>
            <a:grpSpLocks/>
          </p:cNvGrpSpPr>
          <p:nvPr/>
        </p:nvGrpSpPr>
        <p:grpSpPr bwMode="auto">
          <a:xfrm>
            <a:off x="1714480" y="1142990"/>
            <a:ext cx="4229100" cy="4229100"/>
            <a:chOff x="442914" y="1314450"/>
            <a:chExt cx="4229100" cy="4229100"/>
          </a:xfrm>
        </p:grpSpPr>
        <p:grpSp>
          <p:nvGrpSpPr>
            <p:cNvPr id="7" name="组合 27"/>
            <p:cNvGrpSpPr>
              <a:grpSpLocks/>
            </p:cNvGrpSpPr>
            <p:nvPr/>
          </p:nvGrpSpPr>
          <p:grpSpPr bwMode="auto">
            <a:xfrm>
              <a:off x="442914" y="1314450"/>
              <a:ext cx="4229100" cy="4229100"/>
              <a:chOff x="442914" y="1314450"/>
              <a:chExt cx="4229100" cy="4229100"/>
            </a:xfrm>
          </p:grpSpPr>
          <p:grpSp>
            <p:nvGrpSpPr>
              <p:cNvPr id="11" name="组合 18"/>
              <p:cNvGrpSpPr>
                <a:grpSpLocks/>
              </p:cNvGrpSpPr>
              <p:nvPr/>
            </p:nvGrpSpPr>
            <p:grpSpPr bwMode="auto">
              <a:xfrm>
                <a:off x="442914" y="1314450"/>
                <a:ext cx="4229100" cy="4229100"/>
                <a:chOff x="3733801" y="781050"/>
                <a:chExt cx="4629150" cy="4629150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3733801" y="781050"/>
                  <a:ext cx="4629150" cy="4629150"/>
                </a:xfrm>
                <a:prstGeom prst="ellipse">
                  <a:avLst/>
                </a:prstGeom>
                <a:solidFill>
                  <a:schemeClr val="accent1">
                    <a:lumMod val="50000"/>
                    <a:alpha val="7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grpSp>
              <p:nvGrpSpPr>
                <p:cNvPr id="15" name="组合 15"/>
                <p:cNvGrpSpPr>
                  <a:grpSpLocks/>
                </p:cNvGrpSpPr>
                <p:nvPr/>
              </p:nvGrpSpPr>
              <p:grpSpPr bwMode="auto">
                <a:xfrm>
                  <a:off x="4958474" y="1615750"/>
                  <a:ext cx="2294102" cy="2459302"/>
                  <a:chOff x="2522999" y="4091388"/>
                  <a:chExt cx="2294102" cy="2459302"/>
                </a:xfrm>
              </p:grpSpPr>
              <p:sp>
                <p:nvSpPr>
                  <p:cNvPr id="17" name="矩形 11"/>
                  <p:cNvSpPr>
                    <a:spLocks noChangeArrowheads="1"/>
                  </p:cNvSpPr>
                  <p:nvPr/>
                </p:nvSpPr>
                <p:spPr bwMode="auto">
                  <a:xfrm>
                    <a:off x="4331581" y="4091388"/>
                    <a:ext cx="485520" cy="245930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zh-CN" altLang="en-US" sz="2000" dirty="0">
                        <a:solidFill>
                          <a:schemeClr val="bg1"/>
                        </a:solidFill>
                        <a:latin typeface="方正清刻本悦宋简体" pitchFamily="2" charset="-122"/>
                        <a:ea typeface="方正清刻本悦宋简体" pitchFamily="2" charset="-122"/>
                      </a:rPr>
                      <a:t>剑走风动淋漓致</a:t>
                    </a:r>
                  </a:p>
                </p:txBody>
              </p:sp>
              <p:sp>
                <p:nvSpPr>
                  <p:cNvPr id="18" name="矩形 12"/>
                  <p:cNvSpPr>
                    <a:spLocks noChangeArrowheads="1"/>
                  </p:cNvSpPr>
                  <p:nvPr/>
                </p:nvSpPr>
                <p:spPr bwMode="auto">
                  <a:xfrm>
                    <a:off x="3720227" y="4091389"/>
                    <a:ext cx="350609" cy="245930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zh-CN" altLang="en-US" sz="2000">
                        <a:solidFill>
                          <a:schemeClr val="bg1"/>
                        </a:solidFill>
                        <a:latin typeface="方正清刻本悦宋简体" pitchFamily="2" charset="-122"/>
                        <a:ea typeface="方正清刻本悦宋简体" pitchFamily="2" charset="-122"/>
                      </a:rPr>
                      <a:t>挥毫泼墨展英姿</a:t>
                    </a:r>
                  </a:p>
                </p:txBody>
              </p:sp>
              <p:sp>
                <p:nvSpPr>
                  <p:cNvPr id="19" name="矩形 13"/>
                  <p:cNvSpPr>
                    <a:spLocks noChangeArrowheads="1"/>
                  </p:cNvSpPr>
                  <p:nvPr/>
                </p:nvSpPr>
                <p:spPr bwMode="auto">
                  <a:xfrm>
                    <a:off x="3063905" y="4091389"/>
                    <a:ext cx="395578" cy="245930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zh-CN" altLang="en-US" sz="2000">
                        <a:solidFill>
                          <a:schemeClr val="bg1"/>
                        </a:solidFill>
                        <a:latin typeface="方正清刻本悦宋简体" pitchFamily="2" charset="-122"/>
                        <a:ea typeface="方正清刻本悦宋简体" pitchFamily="2" charset="-122"/>
                      </a:rPr>
                      <a:t>自古英雄出少年</a:t>
                    </a:r>
                  </a:p>
                </p:txBody>
              </p:sp>
              <p:sp>
                <p:nvSpPr>
                  <p:cNvPr id="20" name="矩形 14"/>
                  <p:cNvSpPr>
                    <a:spLocks noChangeArrowheads="1"/>
                  </p:cNvSpPr>
                  <p:nvPr/>
                </p:nvSpPr>
                <p:spPr bwMode="auto">
                  <a:xfrm>
                    <a:off x="2522999" y="4091389"/>
                    <a:ext cx="280162" cy="245930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zh-CN" altLang="en-US" sz="2000">
                        <a:solidFill>
                          <a:schemeClr val="bg1"/>
                        </a:solidFill>
                        <a:latin typeface="方正清刻本悦宋简体" pitchFamily="2" charset="-122"/>
                        <a:ea typeface="方正清刻本悦宋简体" pitchFamily="2" charset="-122"/>
                      </a:rPr>
                      <a:t>江郎才现中国风</a:t>
                    </a:r>
                  </a:p>
                </p:txBody>
              </p:sp>
            </p:grpSp>
            <p:sp>
              <p:nvSpPr>
                <p:cNvPr id="16" name="椭圆 15"/>
                <p:cNvSpPr/>
                <p:nvPr/>
              </p:nvSpPr>
              <p:spPr>
                <a:xfrm>
                  <a:off x="3831109" y="878359"/>
                  <a:ext cx="4434531" cy="4434531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 flipH="1">
                <a:off x="1536700" y="4786313"/>
                <a:ext cx="4699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>
                <a:off x="3048000" y="4786313"/>
                <a:ext cx="4699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2264130" y="4542182"/>
              <a:ext cx="573204" cy="768124"/>
              <a:chOff x="4194" y="-372"/>
              <a:chExt cx="694" cy="930"/>
            </a:xfrm>
            <a:solidFill>
              <a:srgbClr val="C00000"/>
            </a:solidFill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4194" y="-372"/>
                <a:ext cx="694" cy="715"/>
              </a:xfrm>
              <a:custGeom>
                <a:avLst/>
                <a:gdLst>
                  <a:gd name="T0" fmla="*/ 279 w 291"/>
                  <a:gd name="T1" fmla="*/ 117 h 300"/>
                  <a:gd name="T2" fmla="*/ 274 w 291"/>
                  <a:gd name="T3" fmla="*/ 101 h 300"/>
                  <a:gd name="T4" fmla="*/ 269 w 291"/>
                  <a:gd name="T5" fmla="*/ 84 h 300"/>
                  <a:gd name="T6" fmla="*/ 254 w 291"/>
                  <a:gd name="T7" fmla="*/ 63 h 300"/>
                  <a:gd name="T8" fmla="*/ 227 w 291"/>
                  <a:gd name="T9" fmla="*/ 37 h 300"/>
                  <a:gd name="T10" fmla="*/ 229 w 291"/>
                  <a:gd name="T11" fmla="*/ 34 h 300"/>
                  <a:gd name="T12" fmla="*/ 218 w 291"/>
                  <a:gd name="T13" fmla="*/ 23 h 300"/>
                  <a:gd name="T14" fmla="*/ 191 w 291"/>
                  <a:gd name="T15" fmla="*/ 20 h 300"/>
                  <a:gd name="T16" fmla="*/ 174 w 291"/>
                  <a:gd name="T17" fmla="*/ 9 h 300"/>
                  <a:gd name="T18" fmla="*/ 157 w 291"/>
                  <a:gd name="T19" fmla="*/ 4 h 300"/>
                  <a:gd name="T20" fmla="*/ 135 w 291"/>
                  <a:gd name="T21" fmla="*/ 6 h 300"/>
                  <a:gd name="T22" fmla="*/ 118 w 291"/>
                  <a:gd name="T23" fmla="*/ 6 h 300"/>
                  <a:gd name="T24" fmla="*/ 89 w 291"/>
                  <a:gd name="T25" fmla="*/ 14 h 300"/>
                  <a:gd name="T26" fmla="*/ 58 w 291"/>
                  <a:gd name="T27" fmla="*/ 31 h 300"/>
                  <a:gd name="T28" fmla="*/ 46 w 291"/>
                  <a:gd name="T29" fmla="*/ 40 h 300"/>
                  <a:gd name="T30" fmla="*/ 35 w 291"/>
                  <a:gd name="T31" fmla="*/ 45 h 300"/>
                  <a:gd name="T32" fmla="*/ 22 w 291"/>
                  <a:gd name="T33" fmla="*/ 65 h 300"/>
                  <a:gd name="T34" fmla="*/ 10 w 291"/>
                  <a:gd name="T35" fmla="*/ 93 h 300"/>
                  <a:gd name="T36" fmla="*/ 5 w 291"/>
                  <a:gd name="T37" fmla="*/ 103 h 300"/>
                  <a:gd name="T38" fmla="*/ 4 w 291"/>
                  <a:gd name="T39" fmla="*/ 133 h 300"/>
                  <a:gd name="T40" fmla="*/ 16 w 291"/>
                  <a:gd name="T41" fmla="*/ 172 h 300"/>
                  <a:gd name="T42" fmla="*/ 17 w 291"/>
                  <a:gd name="T43" fmla="*/ 182 h 300"/>
                  <a:gd name="T44" fmla="*/ 18 w 291"/>
                  <a:gd name="T45" fmla="*/ 187 h 300"/>
                  <a:gd name="T46" fmla="*/ 21 w 291"/>
                  <a:gd name="T47" fmla="*/ 193 h 300"/>
                  <a:gd name="T48" fmla="*/ 54 w 291"/>
                  <a:gd name="T49" fmla="*/ 227 h 300"/>
                  <a:gd name="T50" fmla="*/ 83 w 291"/>
                  <a:gd name="T51" fmla="*/ 244 h 300"/>
                  <a:gd name="T52" fmla="*/ 107 w 291"/>
                  <a:gd name="T53" fmla="*/ 263 h 300"/>
                  <a:gd name="T54" fmla="*/ 116 w 291"/>
                  <a:gd name="T55" fmla="*/ 265 h 300"/>
                  <a:gd name="T56" fmla="*/ 113 w 291"/>
                  <a:gd name="T57" fmla="*/ 273 h 300"/>
                  <a:gd name="T58" fmla="*/ 130 w 291"/>
                  <a:gd name="T59" fmla="*/ 281 h 300"/>
                  <a:gd name="T60" fmla="*/ 124 w 291"/>
                  <a:gd name="T61" fmla="*/ 287 h 300"/>
                  <a:gd name="T62" fmla="*/ 150 w 291"/>
                  <a:gd name="T63" fmla="*/ 293 h 300"/>
                  <a:gd name="T64" fmla="*/ 185 w 291"/>
                  <a:gd name="T65" fmla="*/ 289 h 300"/>
                  <a:gd name="T66" fmla="*/ 210 w 291"/>
                  <a:gd name="T67" fmla="*/ 273 h 300"/>
                  <a:gd name="T68" fmla="*/ 246 w 291"/>
                  <a:gd name="T69" fmla="*/ 252 h 300"/>
                  <a:gd name="T70" fmla="*/ 268 w 291"/>
                  <a:gd name="T71" fmla="*/ 223 h 300"/>
                  <a:gd name="T72" fmla="*/ 274 w 291"/>
                  <a:gd name="T73" fmla="*/ 196 h 300"/>
                  <a:gd name="T74" fmla="*/ 280 w 291"/>
                  <a:gd name="T75" fmla="*/ 183 h 300"/>
                  <a:gd name="T76" fmla="*/ 284 w 291"/>
                  <a:gd name="T77" fmla="*/ 159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1" h="300">
                    <a:moveTo>
                      <a:pt x="284" y="135"/>
                    </a:moveTo>
                    <a:cubicBezTo>
                      <a:pt x="285" y="127"/>
                      <a:pt x="282" y="123"/>
                      <a:pt x="279" y="117"/>
                    </a:cubicBezTo>
                    <a:cubicBezTo>
                      <a:pt x="285" y="110"/>
                      <a:pt x="273" y="107"/>
                      <a:pt x="274" y="100"/>
                    </a:cubicBezTo>
                    <a:cubicBezTo>
                      <a:pt x="274" y="101"/>
                      <a:pt x="274" y="101"/>
                      <a:pt x="274" y="101"/>
                    </a:cubicBezTo>
                    <a:cubicBezTo>
                      <a:pt x="272" y="99"/>
                      <a:pt x="272" y="99"/>
                      <a:pt x="272" y="99"/>
                    </a:cubicBezTo>
                    <a:cubicBezTo>
                      <a:pt x="278" y="93"/>
                      <a:pt x="269" y="89"/>
                      <a:pt x="269" y="84"/>
                    </a:cubicBezTo>
                    <a:cubicBezTo>
                      <a:pt x="266" y="81"/>
                      <a:pt x="268" y="71"/>
                      <a:pt x="260" y="73"/>
                    </a:cubicBezTo>
                    <a:cubicBezTo>
                      <a:pt x="260" y="68"/>
                      <a:pt x="258" y="66"/>
                      <a:pt x="254" y="63"/>
                    </a:cubicBezTo>
                    <a:cubicBezTo>
                      <a:pt x="246" y="57"/>
                      <a:pt x="241" y="41"/>
                      <a:pt x="229" y="40"/>
                    </a:cubicBezTo>
                    <a:cubicBezTo>
                      <a:pt x="228" y="39"/>
                      <a:pt x="227" y="38"/>
                      <a:pt x="227" y="37"/>
                    </a:cubicBezTo>
                    <a:cubicBezTo>
                      <a:pt x="228" y="37"/>
                      <a:pt x="228" y="36"/>
                      <a:pt x="229" y="36"/>
                    </a:cubicBezTo>
                    <a:cubicBezTo>
                      <a:pt x="229" y="34"/>
                      <a:pt x="229" y="34"/>
                      <a:pt x="229" y="34"/>
                    </a:cubicBezTo>
                    <a:cubicBezTo>
                      <a:pt x="226" y="33"/>
                      <a:pt x="224" y="32"/>
                      <a:pt x="221" y="31"/>
                    </a:cubicBezTo>
                    <a:cubicBezTo>
                      <a:pt x="223" y="29"/>
                      <a:pt x="221" y="24"/>
                      <a:pt x="218" y="23"/>
                    </a:cubicBezTo>
                    <a:cubicBezTo>
                      <a:pt x="213" y="22"/>
                      <a:pt x="212" y="22"/>
                      <a:pt x="206" y="21"/>
                    </a:cubicBezTo>
                    <a:cubicBezTo>
                      <a:pt x="202" y="17"/>
                      <a:pt x="196" y="19"/>
                      <a:pt x="191" y="20"/>
                    </a:cubicBezTo>
                    <a:cubicBezTo>
                      <a:pt x="189" y="14"/>
                      <a:pt x="182" y="16"/>
                      <a:pt x="178" y="14"/>
                    </a:cubicBezTo>
                    <a:cubicBezTo>
                      <a:pt x="176" y="12"/>
                      <a:pt x="174" y="11"/>
                      <a:pt x="174" y="9"/>
                    </a:cubicBezTo>
                    <a:cubicBezTo>
                      <a:pt x="168" y="9"/>
                      <a:pt x="164" y="6"/>
                      <a:pt x="157" y="7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153" y="0"/>
                      <a:pt x="148" y="6"/>
                      <a:pt x="144" y="1"/>
                    </a:cubicBezTo>
                    <a:cubicBezTo>
                      <a:pt x="140" y="2"/>
                      <a:pt x="139" y="5"/>
                      <a:pt x="135" y="6"/>
                    </a:cubicBezTo>
                    <a:cubicBezTo>
                      <a:pt x="132" y="7"/>
                      <a:pt x="126" y="9"/>
                      <a:pt x="124" y="4"/>
                    </a:cubicBezTo>
                    <a:cubicBezTo>
                      <a:pt x="122" y="4"/>
                      <a:pt x="119" y="4"/>
                      <a:pt x="118" y="6"/>
                    </a:cubicBezTo>
                    <a:cubicBezTo>
                      <a:pt x="114" y="2"/>
                      <a:pt x="112" y="11"/>
                      <a:pt x="107" y="6"/>
                    </a:cubicBezTo>
                    <a:cubicBezTo>
                      <a:pt x="103" y="16"/>
                      <a:pt x="96" y="9"/>
                      <a:pt x="89" y="14"/>
                    </a:cubicBezTo>
                    <a:cubicBezTo>
                      <a:pt x="84" y="23"/>
                      <a:pt x="74" y="15"/>
                      <a:pt x="69" y="25"/>
                    </a:cubicBezTo>
                    <a:cubicBezTo>
                      <a:pt x="64" y="22"/>
                      <a:pt x="63" y="35"/>
                      <a:pt x="58" y="31"/>
                    </a:cubicBezTo>
                    <a:cubicBezTo>
                      <a:pt x="58" y="32"/>
                      <a:pt x="58" y="32"/>
                      <a:pt x="58" y="32"/>
                    </a:cubicBezTo>
                    <a:cubicBezTo>
                      <a:pt x="56" y="38"/>
                      <a:pt x="47" y="32"/>
                      <a:pt x="46" y="40"/>
                    </a:cubicBezTo>
                    <a:cubicBezTo>
                      <a:pt x="40" y="40"/>
                      <a:pt x="38" y="39"/>
                      <a:pt x="34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2" y="49"/>
                      <a:pt x="32" y="53"/>
                      <a:pt x="27" y="53"/>
                    </a:cubicBezTo>
                    <a:cubicBezTo>
                      <a:pt x="24" y="57"/>
                      <a:pt x="20" y="61"/>
                      <a:pt x="22" y="65"/>
                    </a:cubicBezTo>
                    <a:cubicBezTo>
                      <a:pt x="9" y="69"/>
                      <a:pt x="20" y="87"/>
                      <a:pt x="8" y="9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8" y="96"/>
                      <a:pt x="8" y="102"/>
                      <a:pt x="3" y="99"/>
                    </a:cubicBezTo>
                    <a:cubicBezTo>
                      <a:pt x="2" y="101"/>
                      <a:pt x="4" y="102"/>
                      <a:pt x="5" y="103"/>
                    </a:cubicBezTo>
                    <a:cubicBezTo>
                      <a:pt x="2" y="109"/>
                      <a:pt x="6" y="114"/>
                      <a:pt x="8" y="121"/>
                    </a:cubicBezTo>
                    <a:cubicBezTo>
                      <a:pt x="5" y="124"/>
                      <a:pt x="0" y="128"/>
                      <a:pt x="4" y="133"/>
                    </a:cubicBezTo>
                    <a:cubicBezTo>
                      <a:pt x="12" y="137"/>
                      <a:pt x="0" y="147"/>
                      <a:pt x="8" y="149"/>
                    </a:cubicBezTo>
                    <a:cubicBezTo>
                      <a:pt x="5" y="159"/>
                      <a:pt x="14" y="166"/>
                      <a:pt x="16" y="172"/>
                    </a:cubicBezTo>
                    <a:cubicBezTo>
                      <a:pt x="13" y="175"/>
                      <a:pt x="17" y="180"/>
                      <a:pt x="16" y="183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19" y="184"/>
                      <a:pt x="19" y="184"/>
                      <a:pt x="19" y="184"/>
                    </a:cubicBezTo>
                    <a:cubicBezTo>
                      <a:pt x="19" y="185"/>
                      <a:pt x="19" y="186"/>
                      <a:pt x="18" y="187"/>
                    </a:cubicBezTo>
                    <a:cubicBezTo>
                      <a:pt x="26" y="191"/>
                      <a:pt x="26" y="191"/>
                      <a:pt x="26" y="191"/>
                    </a:cubicBezTo>
                    <a:cubicBezTo>
                      <a:pt x="21" y="193"/>
                      <a:pt x="21" y="193"/>
                      <a:pt x="21" y="193"/>
                    </a:cubicBezTo>
                    <a:cubicBezTo>
                      <a:pt x="26" y="202"/>
                      <a:pt x="38" y="205"/>
                      <a:pt x="43" y="215"/>
                    </a:cubicBezTo>
                    <a:cubicBezTo>
                      <a:pt x="51" y="215"/>
                      <a:pt x="47" y="225"/>
                      <a:pt x="54" y="227"/>
                    </a:cubicBezTo>
                    <a:cubicBezTo>
                      <a:pt x="64" y="224"/>
                      <a:pt x="62" y="237"/>
                      <a:pt x="71" y="236"/>
                    </a:cubicBezTo>
                    <a:cubicBezTo>
                      <a:pt x="72" y="243"/>
                      <a:pt x="83" y="237"/>
                      <a:pt x="83" y="244"/>
                    </a:cubicBezTo>
                    <a:cubicBezTo>
                      <a:pt x="86" y="244"/>
                      <a:pt x="86" y="244"/>
                      <a:pt x="86" y="244"/>
                    </a:cubicBezTo>
                    <a:cubicBezTo>
                      <a:pt x="92" y="253"/>
                      <a:pt x="104" y="253"/>
                      <a:pt x="107" y="263"/>
                    </a:cubicBezTo>
                    <a:cubicBezTo>
                      <a:pt x="110" y="261"/>
                      <a:pt x="115" y="259"/>
                      <a:pt x="117" y="263"/>
                    </a:cubicBezTo>
                    <a:cubicBezTo>
                      <a:pt x="116" y="265"/>
                      <a:pt x="116" y="265"/>
                      <a:pt x="116" y="265"/>
                    </a:cubicBezTo>
                    <a:cubicBezTo>
                      <a:pt x="120" y="269"/>
                      <a:pt x="120" y="269"/>
                      <a:pt x="120" y="269"/>
                    </a:cubicBezTo>
                    <a:cubicBezTo>
                      <a:pt x="119" y="273"/>
                      <a:pt x="114" y="269"/>
                      <a:pt x="113" y="273"/>
                    </a:cubicBezTo>
                    <a:cubicBezTo>
                      <a:pt x="116" y="275"/>
                      <a:pt x="120" y="278"/>
                      <a:pt x="122" y="275"/>
                    </a:cubicBezTo>
                    <a:cubicBezTo>
                      <a:pt x="124" y="278"/>
                      <a:pt x="127" y="278"/>
                      <a:pt x="130" y="281"/>
                    </a:cubicBezTo>
                    <a:cubicBezTo>
                      <a:pt x="132" y="283"/>
                      <a:pt x="135" y="277"/>
                      <a:pt x="137" y="282"/>
                    </a:cubicBezTo>
                    <a:cubicBezTo>
                      <a:pt x="133" y="285"/>
                      <a:pt x="130" y="285"/>
                      <a:pt x="124" y="287"/>
                    </a:cubicBezTo>
                    <a:cubicBezTo>
                      <a:pt x="126" y="287"/>
                      <a:pt x="130" y="289"/>
                      <a:pt x="130" y="287"/>
                    </a:cubicBezTo>
                    <a:cubicBezTo>
                      <a:pt x="135" y="291"/>
                      <a:pt x="145" y="288"/>
                      <a:pt x="150" y="293"/>
                    </a:cubicBezTo>
                    <a:cubicBezTo>
                      <a:pt x="154" y="294"/>
                      <a:pt x="156" y="293"/>
                      <a:pt x="157" y="290"/>
                    </a:cubicBezTo>
                    <a:cubicBezTo>
                      <a:pt x="168" y="300"/>
                      <a:pt x="174" y="285"/>
                      <a:pt x="185" y="289"/>
                    </a:cubicBezTo>
                    <a:cubicBezTo>
                      <a:pt x="195" y="289"/>
                      <a:pt x="191" y="272"/>
                      <a:pt x="202" y="279"/>
                    </a:cubicBezTo>
                    <a:cubicBezTo>
                      <a:pt x="205" y="274"/>
                      <a:pt x="211" y="281"/>
                      <a:pt x="210" y="273"/>
                    </a:cubicBezTo>
                    <a:cubicBezTo>
                      <a:pt x="212" y="269"/>
                      <a:pt x="216" y="270"/>
                      <a:pt x="219" y="270"/>
                    </a:cubicBezTo>
                    <a:cubicBezTo>
                      <a:pt x="225" y="260"/>
                      <a:pt x="237" y="259"/>
                      <a:pt x="246" y="252"/>
                    </a:cubicBezTo>
                    <a:cubicBezTo>
                      <a:pt x="245" y="245"/>
                      <a:pt x="253" y="244"/>
                      <a:pt x="253" y="237"/>
                    </a:cubicBezTo>
                    <a:cubicBezTo>
                      <a:pt x="260" y="234"/>
                      <a:pt x="260" y="225"/>
                      <a:pt x="268" y="223"/>
                    </a:cubicBezTo>
                    <a:cubicBezTo>
                      <a:pt x="267" y="218"/>
                      <a:pt x="269" y="210"/>
                      <a:pt x="270" y="205"/>
                    </a:cubicBezTo>
                    <a:cubicBezTo>
                      <a:pt x="273" y="203"/>
                      <a:pt x="270" y="197"/>
                      <a:pt x="274" y="196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81" y="194"/>
                      <a:pt x="274" y="185"/>
                      <a:pt x="280" y="183"/>
                    </a:cubicBezTo>
                    <a:cubicBezTo>
                      <a:pt x="280" y="179"/>
                      <a:pt x="280" y="171"/>
                      <a:pt x="284" y="169"/>
                    </a:cubicBezTo>
                    <a:cubicBezTo>
                      <a:pt x="284" y="159"/>
                      <a:pt x="284" y="159"/>
                      <a:pt x="284" y="159"/>
                    </a:cubicBezTo>
                    <a:cubicBezTo>
                      <a:pt x="279" y="151"/>
                      <a:pt x="291" y="143"/>
                      <a:pt x="284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4449" y="551"/>
                <a:ext cx="12" cy="7"/>
              </a:xfrm>
              <a:custGeom>
                <a:avLst/>
                <a:gdLst>
                  <a:gd name="T0" fmla="*/ 4 w 5"/>
                  <a:gd name="T1" fmla="*/ 3 h 3"/>
                  <a:gd name="T2" fmla="*/ 0 w 5"/>
                  <a:gd name="T3" fmla="*/ 0 h 3"/>
                  <a:gd name="T4" fmla="*/ 4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5" y="0"/>
                      <a:pt x="1" y="1"/>
                      <a:pt x="0" y="0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21" name="直接连接符 20"/>
          <p:cNvCxnSpPr/>
          <p:nvPr/>
        </p:nvCxnSpPr>
        <p:spPr>
          <a:xfrm rot="5400000">
            <a:off x="5299081" y="58737"/>
            <a:ext cx="1643056" cy="15255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214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输入标题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43174" y="642924"/>
            <a:ext cx="6500826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142858"/>
            <a:ext cx="2669033" cy="500048"/>
          </a:xfrm>
          <a:prstGeom prst="rect">
            <a:avLst/>
          </a:prstGeom>
        </p:spPr>
      </p:pic>
      <p:pic>
        <p:nvPicPr>
          <p:cNvPr id="5" name="图片 4" descr="祥云2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652" y="214296"/>
            <a:ext cx="541470" cy="35888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14414" y="2516300"/>
            <a:ext cx="1329992" cy="187474"/>
            <a:chOff x="2098515" y="2703007"/>
            <a:chExt cx="9828878" cy="2130250"/>
          </a:xfrm>
        </p:grpSpPr>
        <p:sp>
          <p:nvSpPr>
            <p:cNvPr id="7" name="弧形 6"/>
            <p:cNvSpPr/>
            <p:nvPr/>
          </p:nvSpPr>
          <p:spPr>
            <a:xfrm>
              <a:off x="9334919" y="2703007"/>
              <a:ext cx="984738" cy="984738"/>
            </a:xfrm>
            <a:prstGeom prst="arc">
              <a:avLst>
                <a:gd name="adj1" fmla="val 16200000"/>
                <a:gd name="adj2" fmla="val 5400000"/>
              </a:avLst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098515" y="2703007"/>
              <a:ext cx="7728773" cy="0"/>
            </a:xfrm>
            <a:prstGeom prst="line">
              <a:avLst/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873073" y="3687745"/>
              <a:ext cx="2954215" cy="0"/>
            </a:xfrm>
            <a:prstGeom prst="line">
              <a:avLst/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弧形 9"/>
            <p:cNvSpPr/>
            <p:nvPr/>
          </p:nvSpPr>
          <p:spPr>
            <a:xfrm rot="10800000">
              <a:off x="6330461" y="3687745"/>
              <a:ext cx="1145512" cy="1145512"/>
            </a:xfrm>
            <a:prstGeom prst="arc">
              <a:avLst>
                <a:gd name="adj1" fmla="val 16200000"/>
                <a:gd name="adj2" fmla="val 5316168"/>
              </a:avLst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873073" y="4833257"/>
              <a:ext cx="5054320" cy="0"/>
            </a:xfrm>
            <a:prstGeom prst="line">
              <a:avLst/>
            </a:prstGeom>
            <a:ln>
              <a:solidFill>
                <a:srgbClr val="2C3B5A">
                  <a:alpha val="9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2857488" y="785800"/>
            <a:ext cx="4140175" cy="4143386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7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49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2 w 542"/>
              <a:gd name="T25" fmla="*/ 348 h 542"/>
              <a:gd name="T26" fmla="*/ 100 w 542"/>
              <a:gd name="T27" fmla="*/ 457 h 542"/>
              <a:gd name="T28" fmla="*/ 168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8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1 w 542"/>
              <a:gd name="T49" fmla="*/ 52 h 542"/>
              <a:gd name="T50" fmla="*/ 364 w 542"/>
              <a:gd name="T51" fmla="*/ 57 h 542"/>
              <a:gd name="T52" fmla="*/ 436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7 w 542"/>
              <a:gd name="T61" fmla="*/ 447 h 542"/>
              <a:gd name="T62" fmla="*/ 359 w 542"/>
              <a:gd name="T63" fmla="*/ 495 h 542"/>
              <a:gd name="T64" fmla="*/ 265 w 542"/>
              <a:gd name="T65" fmla="*/ 523 h 542"/>
              <a:gd name="T66" fmla="*/ 462 w 542"/>
              <a:gd name="T67" fmla="*/ 452 h 542"/>
              <a:gd name="T68" fmla="*/ 503 w 542"/>
              <a:gd name="T69" fmla="*/ 350 h 542"/>
              <a:gd name="T70" fmla="*/ 17 w 542"/>
              <a:gd name="T71" fmla="*/ 348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5 h 542"/>
              <a:gd name="T84" fmla="*/ 508 w 542"/>
              <a:gd name="T85" fmla="*/ 156 h 542"/>
              <a:gd name="T86" fmla="*/ 437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1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6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0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4"/>
                  <a:pt x="307" y="513"/>
                  <a:pt x="307" y="513"/>
                </a:cubicBezTo>
                <a:cubicBezTo>
                  <a:pt x="309" y="513"/>
                  <a:pt x="309" y="513"/>
                  <a:pt x="309" y="513"/>
                </a:cubicBezTo>
                <a:cubicBezTo>
                  <a:pt x="309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3" y="533"/>
                  <a:pt x="323" y="533"/>
                  <a:pt x="323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79" y="498"/>
                  <a:pt x="372" y="501"/>
                  <a:pt x="367" y="503"/>
                </a:cubicBezTo>
                <a:cubicBezTo>
                  <a:pt x="366" y="502"/>
                  <a:pt x="366" y="500"/>
                  <a:pt x="365" y="497"/>
                </a:cubicBezTo>
                <a:cubicBezTo>
                  <a:pt x="371" y="494"/>
                  <a:pt x="376" y="491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3" y="481"/>
                </a:cubicBezTo>
                <a:cubicBezTo>
                  <a:pt x="376" y="480"/>
                  <a:pt x="379" y="478"/>
                  <a:pt x="382" y="477"/>
                </a:cubicBezTo>
                <a:cubicBezTo>
                  <a:pt x="387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0" y="505"/>
                  <a:pt x="429" y="490"/>
                  <a:pt x="451" y="466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5"/>
                  <a:pt x="435" y="461"/>
                  <a:pt x="431" y="464"/>
                </a:cubicBezTo>
                <a:cubicBezTo>
                  <a:pt x="430" y="463"/>
                  <a:pt x="428" y="462"/>
                  <a:pt x="426" y="459"/>
                </a:cubicBezTo>
                <a:cubicBezTo>
                  <a:pt x="432" y="455"/>
                  <a:pt x="436" y="450"/>
                  <a:pt x="436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3" y="456"/>
                  <a:pt x="488" y="434"/>
                  <a:pt x="502" y="405"/>
                </a:cubicBezTo>
                <a:cubicBezTo>
                  <a:pt x="503" y="403"/>
                  <a:pt x="503" y="403"/>
                  <a:pt x="503" y="403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4" y="404"/>
                  <a:pt x="481" y="409"/>
                </a:cubicBezTo>
                <a:cubicBezTo>
                  <a:pt x="480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3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4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0"/>
                  <a:pt x="527" y="360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0"/>
                  <a:pt x="509" y="324"/>
                  <a:pt x="509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0" y="314"/>
                  <a:pt x="501" y="311"/>
                </a:cubicBezTo>
                <a:cubicBezTo>
                  <a:pt x="510" y="312"/>
                  <a:pt x="530" y="314"/>
                  <a:pt x="533" y="315"/>
                </a:cubicBezTo>
                <a:cubicBezTo>
                  <a:pt x="535" y="315"/>
                  <a:pt x="535" y="315"/>
                  <a:pt x="535" y="315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6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5" y="264"/>
                </a:cubicBezTo>
                <a:cubicBezTo>
                  <a:pt x="515" y="257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2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2" y="200"/>
                  <a:pt x="518" y="172"/>
                </a:cubicBezTo>
                <a:cubicBezTo>
                  <a:pt x="517" y="170"/>
                  <a:pt x="517" y="170"/>
                  <a:pt x="517" y="170"/>
                </a:cubicBezTo>
                <a:cubicBezTo>
                  <a:pt x="503" y="176"/>
                  <a:pt x="503" y="176"/>
                  <a:pt x="503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5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7" y="180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96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1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2" y="157"/>
                  <a:pt x="512" y="157"/>
                  <a:pt x="512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2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8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8" y="92"/>
                  <a:pt x="468" y="92"/>
                  <a:pt x="468" y="92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7" y="48"/>
                  <a:pt x="417" y="48"/>
                  <a:pt x="417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411" y="62"/>
                  <a:pt x="417" y="66"/>
                  <a:pt x="422" y="70"/>
                </a:cubicBezTo>
                <a:cubicBezTo>
                  <a:pt x="421" y="71"/>
                  <a:pt x="419" y="72"/>
                  <a:pt x="417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3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8" y="35"/>
                  <a:pt x="338" y="35"/>
                  <a:pt x="338" y="35"/>
                </a:cubicBezTo>
                <a:cubicBezTo>
                  <a:pt x="338" y="35"/>
                  <a:pt x="337" y="43"/>
                  <a:pt x="336" y="46"/>
                </a:cubicBezTo>
                <a:cubicBezTo>
                  <a:pt x="334" y="45"/>
                  <a:pt x="330" y="43"/>
                  <a:pt x="327" y="43"/>
                </a:cubicBezTo>
                <a:cubicBezTo>
                  <a:pt x="329" y="32"/>
                  <a:pt x="333" y="15"/>
                  <a:pt x="334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9"/>
                  <a:pt x="333" y="9"/>
                  <a:pt x="333" y="9"/>
                </a:cubicBezTo>
                <a:cubicBezTo>
                  <a:pt x="333" y="9"/>
                  <a:pt x="301" y="0"/>
                  <a:pt x="269" y="2"/>
                </a:cubicBezTo>
                <a:cubicBezTo>
                  <a:pt x="267" y="2"/>
                  <a:pt x="267" y="2"/>
                  <a:pt x="267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69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7" y="36"/>
                </a:cubicBezTo>
                <a:cubicBezTo>
                  <a:pt x="265" y="35"/>
                  <a:pt x="261" y="35"/>
                  <a:pt x="258" y="35"/>
                </a:cubicBezTo>
                <a:cubicBezTo>
                  <a:pt x="257" y="26"/>
                  <a:pt x="255" y="8"/>
                  <a:pt x="255" y="4"/>
                </a:cubicBezTo>
                <a:cubicBezTo>
                  <a:pt x="255" y="4"/>
                  <a:pt x="255" y="2"/>
                  <a:pt x="255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8" y="28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6"/>
                  <a:pt x="194" y="36"/>
                  <a:pt x="194" y="36"/>
                </a:cubicBezTo>
                <a:cubicBezTo>
                  <a:pt x="194" y="36"/>
                  <a:pt x="197" y="44"/>
                  <a:pt x="198" y="47"/>
                </a:cubicBezTo>
                <a:cubicBezTo>
                  <a:pt x="196" y="47"/>
                  <a:pt x="192" y="48"/>
                  <a:pt x="189" y="49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8"/>
                  <a:pt x="176" y="18"/>
                  <a:pt x="176" y="18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7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6" y="63"/>
                  <a:pt x="133" y="58"/>
                  <a:pt x="138" y="55"/>
                </a:cubicBezTo>
                <a:cubicBezTo>
                  <a:pt x="138" y="56"/>
                  <a:pt x="139" y="58"/>
                  <a:pt x="141" y="61"/>
                </a:cubicBezTo>
                <a:cubicBezTo>
                  <a:pt x="135" y="65"/>
                  <a:pt x="130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6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0" y="76"/>
                  <a:pt x="109" y="62"/>
                  <a:pt x="108" y="60"/>
                </a:cubicBezTo>
                <a:cubicBezTo>
                  <a:pt x="106" y="58"/>
                  <a:pt x="106" y="58"/>
                  <a:pt x="106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4" y="59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7" y="108"/>
                  <a:pt x="81" y="104"/>
                </a:cubicBezTo>
                <a:cubicBezTo>
                  <a:pt x="82" y="105"/>
                  <a:pt x="83" y="106"/>
                  <a:pt x="86" y="108"/>
                </a:cubicBezTo>
                <a:cubicBezTo>
                  <a:pt x="81" y="114"/>
                  <a:pt x="78" y="119"/>
                  <a:pt x="77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5" y="119"/>
                  <a:pt x="53" y="117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30" y="143"/>
                  <a:pt x="20" y="174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79"/>
                  <a:pt x="34" y="179"/>
                  <a:pt x="34" y="179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7" y="187"/>
                  <a:pt x="50" y="188"/>
                </a:cubicBezTo>
                <a:cubicBezTo>
                  <a:pt x="49" y="190"/>
                  <a:pt x="48" y="194"/>
                  <a:pt x="46" y="197"/>
                </a:cubicBezTo>
                <a:cubicBezTo>
                  <a:pt x="38" y="194"/>
                  <a:pt x="19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0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4" y="330"/>
                  <a:pt x="24" y="330"/>
                  <a:pt x="24" y="330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39" y="327"/>
                  <a:pt x="42" y="326"/>
                </a:cubicBezTo>
                <a:cubicBezTo>
                  <a:pt x="43" y="329"/>
                  <a:pt x="44" y="332"/>
                  <a:pt x="44" y="335"/>
                </a:cubicBezTo>
                <a:cubicBezTo>
                  <a:pt x="35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2" y="348"/>
                  <a:pt x="12" y="348"/>
                  <a:pt x="12" y="348"/>
                </a:cubicBezTo>
                <a:cubicBezTo>
                  <a:pt x="13" y="348"/>
                  <a:pt x="21" y="380"/>
                  <a:pt x="39" y="406"/>
                </a:cubicBezTo>
                <a:cubicBezTo>
                  <a:pt x="40" y="408"/>
                  <a:pt x="40" y="408"/>
                  <a:pt x="40" y="408"/>
                </a:cubicBezTo>
                <a:cubicBezTo>
                  <a:pt x="53" y="400"/>
                  <a:pt x="53" y="400"/>
                  <a:pt x="53" y="400"/>
                </a:cubicBezTo>
                <a:cubicBezTo>
                  <a:pt x="52" y="398"/>
                  <a:pt x="52" y="398"/>
                  <a:pt x="52" y="398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8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6" y="392"/>
                  <a:pt x="69" y="390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7" y="420"/>
                  <a:pt x="47" y="420"/>
                  <a:pt x="47" y="420"/>
                </a:cubicBezTo>
                <a:cubicBezTo>
                  <a:pt x="48" y="420"/>
                  <a:pt x="65" y="448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0" y="457"/>
                  <a:pt x="100" y="457"/>
                  <a:pt x="100" y="457"/>
                </a:cubicBezTo>
                <a:cubicBezTo>
                  <a:pt x="100" y="457"/>
                  <a:pt x="95" y="451"/>
                  <a:pt x="90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5" y="452"/>
                </a:cubicBezTo>
                <a:cubicBezTo>
                  <a:pt x="107" y="453"/>
                  <a:pt x="107" y="453"/>
                  <a:pt x="107" y="453"/>
                </a:cubicBezTo>
                <a:cubicBezTo>
                  <a:pt x="107" y="453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4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1" y="492"/>
                  <a:pt x="153" y="490"/>
                  <a:pt x="154" y="487"/>
                </a:cubicBezTo>
                <a:cubicBezTo>
                  <a:pt x="160" y="490"/>
                  <a:pt x="166" y="493"/>
                  <a:pt x="166" y="493"/>
                </a:cubicBezTo>
                <a:cubicBezTo>
                  <a:pt x="168" y="494"/>
                  <a:pt x="168" y="494"/>
                  <a:pt x="168" y="494"/>
                </a:cubicBezTo>
                <a:cubicBezTo>
                  <a:pt x="168" y="494"/>
                  <a:pt x="172" y="487"/>
                  <a:pt x="173" y="484"/>
                </a:cubicBezTo>
                <a:cubicBezTo>
                  <a:pt x="175" y="485"/>
                  <a:pt x="178" y="487"/>
                  <a:pt x="181" y="488"/>
                </a:cubicBezTo>
                <a:cubicBezTo>
                  <a:pt x="178" y="494"/>
                  <a:pt x="170" y="513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199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19"/>
                  <a:pt x="225" y="518"/>
                  <a:pt x="220" y="517"/>
                </a:cubicBezTo>
                <a:cubicBezTo>
                  <a:pt x="220" y="516"/>
                  <a:pt x="221" y="514"/>
                  <a:pt x="221" y="511"/>
                </a:cubicBezTo>
                <a:cubicBezTo>
                  <a:pt x="228" y="512"/>
                  <a:pt x="234" y="512"/>
                  <a:pt x="235" y="512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0" y="502"/>
                  <a:pt x="244" y="503"/>
                  <a:pt x="247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6" y="493"/>
                  <a:pt x="385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1" y="486"/>
                  <a:pt x="373" y="488"/>
                </a:cubicBezTo>
                <a:cubicBezTo>
                  <a:pt x="371" y="489"/>
                  <a:pt x="367" y="491"/>
                  <a:pt x="363" y="493"/>
                </a:cubicBezTo>
                <a:cubicBezTo>
                  <a:pt x="362" y="489"/>
                  <a:pt x="359" y="483"/>
                  <a:pt x="359" y="483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0" y="485"/>
                  <a:pt x="346" y="487"/>
                </a:cubicBezTo>
                <a:cubicBezTo>
                  <a:pt x="345" y="485"/>
                  <a:pt x="344" y="483"/>
                  <a:pt x="344" y="481"/>
                </a:cubicBezTo>
                <a:cubicBezTo>
                  <a:pt x="350" y="478"/>
                  <a:pt x="370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4" y="484"/>
                  <a:pt x="421" y="479"/>
                  <a:pt x="421" y="478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6"/>
                  <a:pt x="421" y="464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4" y="466"/>
                  <a:pt x="440" y="462"/>
                  <a:pt x="442" y="460"/>
                </a:cubicBezTo>
                <a:cubicBezTo>
                  <a:pt x="444" y="461"/>
                  <a:pt x="446" y="463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3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0"/>
                </a:cubicBezTo>
                <a:cubicBezTo>
                  <a:pt x="210" y="480"/>
                  <a:pt x="210" y="480"/>
                  <a:pt x="210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19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199" y="513"/>
                  <a:pt x="195" y="512"/>
                  <a:pt x="191" y="510"/>
                </a:cubicBezTo>
                <a:cubicBezTo>
                  <a:pt x="192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0"/>
                  <a:pt x="155" y="456"/>
                  <a:pt x="155" y="456"/>
                </a:cubicBezTo>
                <a:cubicBezTo>
                  <a:pt x="153" y="454"/>
                  <a:pt x="153" y="454"/>
                  <a:pt x="153" y="454"/>
                </a:cubicBezTo>
                <a:cubicBezTo>
                  <a:pt x="145" y="467"/>
                  <a:pt x="145" y="467"/>
                  <a:pt x="145" y="467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49" y="470"/>
                  <a:pt x="154" y="473"/>
                  <a:pt x="156" y="475"/>
                </a:cubicBezTo>
                <a:cubicBezTo>
                  <a:pt x="156" y="476"/>
                  <a:pt x="154" y="478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2" y="483"/>
                  <a:pt x="129" y="480"/>
                  <a:pt x="125" y="477"/>
                </a:cubicBezTo>
                <a:cubicBezTo>
                  <a:pt x="127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4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5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4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3"/>
                  <a:pt x="97" y="404"/>
                  <a:pt x="97" y="404"/>
                </a:cubicBezTo>
                <a:cubicBezTo>
                  <a:pt x="96" y="402"/>
                  <a:pt x="96" y="402"/>
                  <a:pt x="96" y="402"/>
                </a:cubicBezTo>
                <a:cubicBezTo>
                  <a:pt x="80" y="383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59" y="374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7" y="366"/>
                  <a:pt x="47" y="366"/>
                  <a:pt x="47" y="366"/>
                </a:cubicBezTo>
                <a:cubicBezTo>
                  <a:pt x="47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4" y="347"/>
                  <a:pt x="64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7" y="294"/>
                  <a:pt x="37" y="294"/>
                  <a:pt x="37" y="294"/>
                </a:cubicBezTo>
                <a:cubicBezTo>
                  <a:pt x="38" y="296"/>
                  <a:pt x="38" y="296"/>
                  <a:pt x="38" y="296"/>
                </a:cubicBezTo>
                <a:cubicBezTo>
                  <a:pt x="38" y="299"/>
                  <a:pt x="38" y="304"/>
                  <a:pt x="38" y="307"/>
                </a:cubicBezTo>
                <a:cubicBezTo>
                  <a:pt x="38" y="307"/>
                  <a:pt x="38" y="308"/>
                  <a:pt x="38" y="308"/>
                </a:cubicBezTo>
                <a:cubicBezTo>
                  <a:pt x="37" y="308"/>
                  <a:pt x="35" y="308"/>
                  <a:pt x="31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1" y="281"/>
                  <a:pt x="51" y="281"/>
                  <a:pt x="51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29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0" y="225"/>
                  <a:pt x="40" y="225"/>
                  <a:pt x="40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8" y="235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1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7" y="211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63" y="161"/>
                  <a:pt x="63" y="161"/>
                  <a:pt x="63" y="161"/>
                </a:cubicBezTo>
                <a:cubicBezTo>
                  <a:pt x="62" y="164"/>
                  <a:pt x="59" y="168"/>
                  <a:pt x="57" y="171"/>
                </a:cubicBezTo>
                <a:cubicBezTo>
                  <a:pt x="56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8" y="148"/>
                  <a:pt x="50" y="144"/>
                  <a:pt x="53" y="140"/>
                </a:cubicBezTo>
                <a:cubicBezTo>
                  <a:pt x="56" y="142"/>
                  <a:pt x="82" y="158"/>
                  <a:pt x="82" y="158"/>
                </a:cubicBezTo>
                <a:cubicBezTo>
                  <a:pt x="83" y="156"/>
                  <a:pt x="83" y="156"/>
                  <a:pt x="83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3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4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43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8" y="65"/>
                  <a:pt x="153" y="67"/>
                  <a:pt x="150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0" y="60"/>
                  <a:pt x="154" y="58"/>
                  <a:pt x="156" y="57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6"/>
                  <a:pt x="154" y="48"/>
                  <a:pt x="153" y="45"/>
                </a:cubicBezTo>
                <a:cubicBezTo>
                  <a:pt x="155" y="44"/>
                  <a:pt x="159" y="42"/>
                  <a:pt x="164" y="40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2" y="59"/>
                  <a:pt x="230" y="55"/>
                  <a:pt x="230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29" y="39"/>
                  <a:pt x="229" y="39"/>
                  <a:pt x="229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4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8" y="33"/>
                  <a:pt x="222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5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1" y="52"/>
                  <a:pt x="241" y="5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68" y="49"/>
                  <a:pt x="295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1"/>
                  <a:pt x="302" y="19"/>
                </a:cubicBezTo>
                <a:cubicBezTo>
                  <a:pt x="304" y="19"/>
                  <a:pt x="308" y="19"/>
                  <a:pt x="313" y="21"/>
                </a:cubicBezTo>
                <a:cubicBezTo>
                  <a:pt x="312" y="24"/>
                  <a:pt x="306" y="54"/>
                  <a:pt x="306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0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6" y="49"/>
                </a:cubicBezTo>
                <a:cubicBezTo>
                  <a:pt x="368" y="50"/>
                  <a:pt x="368" y="50"/>
                  <a:pt x="368" y="50"/>
                </a:cubicBezTo>
                <a:cubicBezTo>
                  <a:pt x="368" y="50"/>
                  <a:pt x="372" y="42"/>
                  <a:pt x="373" y="40"/>
                </a:cubicBezTo>
                <a:cubicBezTo>
                  <a:pt x="376" y="40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5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5"/>
                  <a:pt x="424" y="95"/>
                  <a:pt x="424" y="95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8" y="89"/>
                  <a:pt x="435" y="83"/>
                  <a:pt x="436" y="81"/>
                </a:cubicBezTo>
                <a:cubicBezTo>
                  <a:pt x="438" y="82"/>
                  <a:pt x="442" y="85"/>
                  <a:pt x="444" y="89"/>
                </a:cubicBezTo>
                <a:cubicBezTo>
                  <a:pt x="442" y="91"/>
                  <a:pt x="420" y="114"/>
                  <a:pt x="420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0" y="131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7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39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5"/>
                  <a:pt x="461" y="165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1"/>
                  <a:pt x="496" y="211"/>
                  <a:pt x="496" y="211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5" y="208"/>
                </a:cubicBezTo>
                <a:cubicBezTo>
                  <a:pt x="516" y="210"/>
                  <a:pt x="517" y="214"/>
                  <a:pt x="518" y="219"/>
                </a:cubicBezTo>
                <a:cubicBezTo>
                  <a:pt x="515" y="220"/>
                  <a:pt x="484" y="226"/>
                  <a:pt x="484" y="226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8" y="280"/>
                  <a:pt x="488" y="280"/>
                </a:cubicBezTo>
                <a:cubicBezTo>
                  <a:pt x="488" y="283"/>
                  <a:pt x="488" y="283"/>
                  <a:pt x="488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4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0" y="282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6"/>
                  <a:pt x="523" y="290"/>
                  <a:pt x="522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8"/>
                  <a:pt x="498" y="339"/>
                  <a:pt x="502" y="340"/>
                </a:cubicBezTo>
                <a:cubicBezTo>
                  <a:pt x="501" y="344"/>
                  <a:pt x="499" y="348"/>
                  <a:pt x="498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8" y="357"/>
                </a:cubicBezTo>
                <a:cubicBezTo>
                  <a:pt x="508" y="359"/>
                  <a:pt x="506" y="363"/>
                  <a:pt x="504" y="367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3" y="404"/>
                  <a:pt x="443" y="404"/>
                  <a:pt x="443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4"/>
                  <a:pt x="465" y="402"/>
                </a:cubicBezTo>
                <a:cubicBezTo>
                  <a:pt x="465" y="403"/>
                  <a:pt x="468" y="404"/>
                  <a:pt x="470" y="406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2" y="417"/>
                  <a:pt x="462" y="417"/>
                  <a:pt x="462" y="417"/>
                </a:cubicBezTo>
                <a:cubicBezTo>
                  <a:pt x="462" y="417"/>
                  <a:pt x="469" y="423"/>
                  <a:pt x="471" y="425"/>
                </a:cubicBezTo>
                <a:cubicBezTo>
                  <a:pt x="470" y="427"/>
                  <a:pt x="467" y="430"/>
                  <a:pt x="464" y="433"/>
                </a:cubicBezTo>
                <a:cubicBezTo>
                  <a:pt x="461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7" y="447"/>
                </a:cubicBezTo>
                <a:cubicBezTo>
                  <a:pt x="395" y="449"/>
                  <a:pt x="395" y="449"/>
                  <a:pt x="395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8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6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0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3" y="492"/>
                  <a:pt x="343" y="492"/>
                  <a:pt x="343" y="492"/>
                </a:cubicBezTo>
                <a:cubicBezTo>
                  <a:pt x="346" y="491"/>
                  <a:pt x="346" y="491"/>
                  <a:pt x="346" y="491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6" y="499"/>
                  <a:pt x="346" y="499"/>
                  <a:pt x="346" y="499"/>
                </a:cubicBezTo>
                <a:cubicBezTo>
                  <a:pt x="346" y="499"/>
                  <a:pt x="349" y="508"/>
                  <a:pt x="350" y="511"/>
                </a:cubicBezTo>
                <a:cubicBezTo>
                  <a:pt x="348" y="511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4" y="489"/>
                  <a:pt x="277" y="489"/>
                  <a:pt x="277" y="489"/>
                </a:cubicBezTo>
                <a:cubicBezTo>
                  <a:pt x="274" y="489"/>
                  <a:pt x="274" y="489"/>
                  <a:pt x="274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2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3" y="524"/>
                  <a:pt x="269" y="524"/>
                  <a:pt x="265" y="523"/>
                </a:cubicBezTo>
                <a:cubicBezTo>
                  <a:pt x="265" y="523"/>
                  <a:pt x="265" y="523"/>
                  <a:pt x="265" y="523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5" y="449"/>
                  <a:pt x="409" y="452"/>
                  <a:pt x="406" y="455"/>
                </a:cubicBezTo>
                <a:cubicBezTo>
                  <a:pt x="404" y="453"/>
                  <a:pt x="403" y="451"/>
                  <a:pt x="402" y="450"/>
                </a:cubicBezTo>
                <a:cubicBezTo>
                  <a:pt x="407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5" y="438"/>
                  <a:pt x="465" y="438"/>
                  <a:pt x="465" y="438"/>
                </a:cubicBezTo>
                <a:cubicBezTo>
                  <a:pt x="472" y="432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8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1" y="401"/>
                </a:cubicBezTo>
                <a:cubicBezTo>
                  <a:pt x="493" y="403"/>
                  <a:pt x="496" y="404"/>
                  <a:pt x="497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8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2" y="433"/>
                  <a:pt x="425" y="439"/>
                  <a:pt x="425" y="439"/>
                </a:cubicBezTo>
                <a:cubicBezTo>
                  <a:pt x="423" y="441"/>
                  <a:pt x="423" y="441"/>
                  <a:pt x="423" y="441"/>
                </a:cubicBezTo>
                <a:cubicBezTo>
                  <a:pt x="423" y="441"/>
                  <a:pt x="430" y="446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5" y="360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4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0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7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7" y="373"/>
                  <a:pt x="477" y="373"/>
                  <a:pt x="477" y="373"/>
                </a:cubicBezTo>
                <a:cubicBezTo>
                  <a:pt x="476" y="375"/>
                  <a:pt x="476" y="375"/>
                  <a:pt x="476" y="375"/>
                </a:cubicBezTo>
                <a:cubicBezTo>
                  <a:pt x="475" y="378"/>
                  <a:pt x="469" y="386"/>
                  <a:pt x="469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5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8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1"/>
                  <a:pt x="33" y="317"/>
                  <a:pt x="32" y="313"/>
                </a:cubicBezTo>
                <a:cubicBezTo>
                  <a:pt x="36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2" y="298"/>
                </a:cubicBezTo>
                <a:cubicBezTo>
                  <a:pt x="44" y="298"/>
                  <a:pt x="47" y="297"/>
                  <a:pt x="49" y="297"/>
                </a:cubicBezTo>
                <a:cubicBezTo>
                  <a:pt x="49" y="304"/>
                  <a:pt x="52" y="325"/>
                  <a:pt x="59" y="345"/>
                </a:cubicBezTo>
                <a:cubicBezTo>
                  <a:pt x="55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6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49" y="380"/>
                </a:cubicBezTo>
                <a:cubicBezTo>
                  <a:pt x="46" y="381"/>
                  <a:pt x="39" y="385"/>
                  <a:pt x="39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8"/>
                  <a:pt x="526" y="298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7" y="281"/>
                  <a:pt x="527" y="280"/>
                </a:cubicBezTo>
                <a:cubicBezTo>
                  <a:pt x="527" y="278"/>
                  <a:pt x="527" y="278"/>
                  <a:pt x="527" y="278"/>
                </a:cubicBezTo>
                <a:cubicBezTo>
                  <a:pt x="527" y="278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4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5"/>
                  <a:pt x="526" y="252"/>
                </a:cubicBezTo>
                <a:cubicBezTo>
                  <a:pt x="528" y="252"/>
                  <a:pt x="530" y="252"/>
                  <a:pt x="532" y="251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1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7" y="306"/>
                  <a:pt x="497" y="306"/>
                  <a:pt x="497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2"/>
                  <a:pt x="30" y="252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4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4"/>
                  <a:pt x="44" y="230"/>
                </a:cubicBezTo>
                <a:cubicBezTo>
                  <a:pt x="46" y="230"/>
                  <a:pt x="49" y="230"/>
                  <a:pt x="51" y="231"/>
                </a:cubicBezTo>
                <a:cubicBezTo>
                  <a:pt x="50" y="236"/>
                  <a:pt x="47" y="253"/>
                  <a:pt x="47" y="270"/>
                </a:cubicBezTo>
                <a:cubicBezTo>
                  <a:pt x="47" y="273"/>
                  <a:pt x="47" y="276"/>
                  <a:pt x="47" y="279"/>
                </a:cubicBezTo>
                <a:cubicBezTo>
                  <a:pt x="43" y="280"/>
                  <a:pt x="14" y="281"/>
                  <a:pt x="14" y="281"/>
                </a:cubicBezTo>
                <a:cubicBezTo>
                  <a:pt x="13" y="283"/>
                  <a:pt x="13" y="283"/>
                  <a:pt x="13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0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3"/>
                  <a:pt x="17" y="313"/>
                  <a:pt x="17" y="313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6"/>
                  <a:pt x="501" y="266"/>
                  <a:pt x="501" y="266"/>
                </a:cubicBezTo>
                <a:cubicBezTo>
                  <a:pt x="500" y="267"/>
                  <a:pt x="499" y="274"/>
                  <a:pt x="499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2" y="244"/>
                  <a:pt x="489" y="230"/>
                </a:cubicBezTo>
                <a:cubicBezTo>
                  <a:pt x="493" y="229"/>
                  <a:pt x="522" y="222"/>
                  <a:pt x="522" y="222"/>
                </a:cubicBezTo>
                <a:cubicBezTo>
                  <a:pt x="522" y="221"/>
                  <a:pt x="522" y="221"/>
                  <a:pt x="522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7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5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6" y="199"/>
                  <a:pt x="530" y="224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7" y="239"/>
                  <a:pt x="497" y="239"/>
                  <a:pt x="497" y="239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5"/>
                  <a:pt x="499" y="255"/>
                  <a:pt x="499" y="255"/>
                </a:cubicBezTo>
                <a:cubicBezTo>
                  <a:pt x="499" y="255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3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5" y="148"/>
                  <a:pt x="495" y="148"/>
                  <a:pt x="495" y="148"/>
                </a:cubicBezTo>
                <a:cubicBezTo>
                  <a:pt x="492" y="141"/>
                  <a:pt x="487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6" y="138"/>
                </a:cubicBezTo>
                <a:cubicBezTo>
                  <a:pt x="475" y="136"/>
                  <a:pt x="473" y="133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4" y="150"/>
                  <a:pt x="508" y="156"/>
                </a:cubicBezTo>
                <a:cubicBezTo>
                  <a:pt x="500" y="160"/>
                  <a:pt x="480" y="171"/>
                  <a:pt x="479" y="171"/>
                </a:cubicBezTo>
                <a:cubicBezTo>
                  <a:pt x="477" y="172"/>
                  <a:pt x="477" y="172"/>
                  <a:pt x="477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3" y="187"/>
                  <a:pt x="483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4" y="184"/>
                </a:cubicBezTo>
                <a:cubicBezTo>
                  <a:pt x="495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1" y="211"/>
                </a:cubicBezTo>
                <a:cubicBezTo>
                  <a:pt x="489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3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7"/>
                  <a:pt x="449" y="87"/>
                  <a:pt x="449" y="87"/>
                </a:cubicBezTo>
                <a:cubicBezTo>
                  <a:pt x="444" y="81"/>
                  <a:pt x="438" y="76"/>
                  <a:pt x="437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7"/>
                  <a:pt x="417" y="55"/>
                  <a:pt x="419" y="54"/>
                </a:cubicBezTo>
                <a:cubicBezTo>
                  <a:pt x="441" y="67"/>
                  <a:pt x="458" y="86"/>
                  <a:pt x="462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30"/>
                  <a:pt x="456" y="124"/>
                  <a:pt x="458" y="122"/>
                </a:cubicBezTo>
                <a:cubicBezTo>
                  <a:pt x="459" y="123"/>
                  <a:pt x="462" y="127"/>
                  <a:pt x="465" y="130"/>
                </a:cubicBezTo>
                <a:cubicBezTo>
                  <a:pt x="461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0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8" y="96"/>
                  <a:pt x="392" y="83"/>
                  <a:pt x="374" y="73"/>
                </a:cubicBezTo>
                <a:cubicBezTo>
                  <a:pt x="375" y="70"/>
                  <a:pt x="389" y="43"/>
                  <a:pt x="389" y="43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3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6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6" y="25"/>
                </a:cubicBezTo>
                <a:cubicBezTo>
                  <a:pt x="347" y="23"/>
                  <a:pt x="348" y="21"/>
                  <a:pt x="349" y="19"/>
                </a:cubicBezTo>
                <a:cubicBezTo>
                  <a:pt x="374" y="25"/>
                  <a:pt x="396" y="38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2"/>
                  <a:pt x="387" y="72"/>
                  <a:pt x="387" y="72"/>
                </a:cubicBezTo>
                <a:cubicBezTo>
                  <a:pt x="390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09" y="88"/>
                  <a:pt x="409" y="88"/>
                  <a:pt x="409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6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1" y="63"/>
                  <a:pt x="332" y="54"/>
                  <a:pt x="311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8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0" y="25"/>
                  <a:pt x="287" y="25"/>
                </a:cubicBezTo>
                <a:cubicBezTo>
                  <a:pt x="287" y="20"/>
                  <a:pt x="288" y="14"/>
                  <a:pt x="288" y="14"/>
                </a:cubicBezTo>
                <a:cubicBezTo>
                  <a:pt x="285" y="14"/>
                  <a:pt x="285" y="14"/>
                  <a:pt x="285" y="14"/>
                </a:cubicBezTo>
                <a:cubicBezTo>
                  <a:pt x="282" y="14"/>
                  <a:pt x="275" y="13"/>
                  <a:pt x="271" y="13"/>
                </a:cubicBezTo>
                <a:cubicBezTo>
                  <a:pt x="271" y="11"/>
                  <a:pt x="272" y="8"/>
                  <a:pt x="272" y="6"/>
                </a:cubicBezTo>
                <a:cubicBezTo>
                  <a:pt x="297" y="5"/>
                  <a:pt x="323" y="11"/>
                  <a:pt x="330" y="13"/>
                </a:cubicBezTo>
                <a:cubicBezTo>
                  <a:pt x="328" y="21"/>
                  <a:pt x="322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0"/>
                  <a:pt x="337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3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59" y="62"/>
                  <a:pt x="358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8"/>
                </a:moveTo>
                <a:cubicBezTo>
                  <a:pt x="287" y="48"/>
                  <a:pt x="266" y="45"/>
                  <a:pt x="245" y="48"/>
                </a:cubicBezTo>
                <a:cubicBezTo>
                  <a:pt x="245" y="44"/>
                  <a:pt x="240" y="14"/>
                  <a:pt x="240" y="14"/>
                </a:cubicBezTo>
                <a:cubicBezTo>
                  <a:pt x="239" y="14"/>
                  <a:pt x="239" y="14"/>
                  <a:pt x="239" y="14"/>
                </a:cubicBezTo>
                <a:cubicBezTo>
                  <a:pt x="231" y="14"/>
                  <a:pt x="223" y="16"/>
                  <a:pt x="222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2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2" y="26"/>
                  <a:pt x="211" y="19"/>
                  <a:pt x="211" y="19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8" y="23"/>
                  <a:pt x="195" y="24"/>
                </a:cubicBezTo>
                <a:cubicBezTo>
                  <a:pt x="194" y="22"/>
                  <a:pt x="194" y="20"/>
                  <a:pt x="193" y="18"/>
                </a:cubicBezTo>
                <a:cubicBezTo>
                  <a:pt x="217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1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1" y="39"/>
                  <a:pt x="281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3" y="40"/>
                  <a:pt x="290" y="41"/>
                  <a:pt x="295" y="42"/>
                </a:cubicBezTo>
                <a:cubicBezTo>
                  <a:pt x="295" y="44"/>
                  <a:pt x="294" y="46"/>
                  <a:pt x="294" y="48"/>
                </a:cubicBezTo>
                <a:cubicBezTo>
                  <a:pt x="294" y="48"/>
                  <a:pt x="294" y="48"/>
                  <a:pt x="294" y="48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6" y="38"/>
                  <a:pt x="150" y="42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1" y="51"/>
                  <a:pt x="153" y="54"/>
                </a:cubicBezTo>
                <a:cubicBezTo>
                  <a:pt x="150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0"/>
                  <a:pt x="137" y="50"/>
                  <a:pt x="137" y="50"/>
                </a:cubicBezTo>
                <a:cubicBezTo>
                  <a:pt x="134" y="53"/>
                  <a:pt x="128" y="56"/>
                  <a:pt x="125" y="58"/>
                </a:cubicBezTo>
                <a:cubicBezTo>
                  <a:pt x="124" y="56"/>
                  <a:pt x="123" y="54"/>
                  <a:pt x="122" y="52"/>
                </a:cubicBezTo>
                <a:cubicBezTo>
                  <a:pt x="142" y="36"/>
                  <a:pt x="167" y="27"/>
                  <a:pt x="174" y="24"/>
                </a:cubicBezTo>
                <a:cubicBezTo>
                  <a:pt x="176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8" y="54"/>
                  <a:pt x="188" y="54"/>
                  <a:pt x="188" y="54"/>
                </a:cubicBezTo>
                <a:cubicBezTo>
                  <a:pt x="192" y="53"/>
                  <a:pt x="201" y="50"/>
                  <a:pt x="201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2" y="46"/>
                  <a:pt x="212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1" y="45"/>
                  <a:pt x="226" y="44"/>
                </a:cubicBezTo>
                <a:cubicBezTo>
                  <a:pt x="227" y="46"/>
                  <a:pt x="227" y="49"/>
                  <a:pt x="227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99"/>
                </a:moveTo>
                <a:cubicBezTo>
                  <a:pt x="77" y="103"/>
                  <a:pt x="72" y="108"/>
                  <a:pt x="70" y="110"/>
                </a:cubicBezTo>
                <a:cubicBezTo>
                  <a:pt x="68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8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1" y="86"/>
                  <a:pt x="139" y="81"/>
                  <a:pt x="139" y="81"/>
                </a:cubicBezTo>
                <a:cubicBezTo>
                  <a:pt x="141" y="80"/>
                  <a:pt x="141" y="80"/>
                  <a:pt x="141" y="80"/>
                </a:cubicBezTo>
                <a:cubicBezTo>
                  <a:pt x="141" y="80"/>
                  <a:pt x="136" y="73"/>
                  <a:pt x="134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5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39" y="88"/>
                  <a:pt x="124" y="101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0" y="78"/>
                  <a:pt x="100" y="78"/>
                  <a:pt x="100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2"/>
                  <a:pt x="88" y="105"/>
                </a:cubicBezTo>
                <a:cubicBezTo>
                  <a:pt x="85" y="102"/>
                  <a:pt x="80" y="98"/>
                  <a:pt x="80" y="98"/>
                </a:cubicBezTo>
                <a:cubicBezTo>
                  <a:pt x="79" y="99"/>
                  <a:pt x="79" y="99"/>
                  <a:pt x="79" y="99"/>
                </a:cubicBezTo>
                <a:close/>
                <a:moveTo>
                  <a:pt x="36" y="163"/>
                </a:moveTo>
                <a:cubicBezTo>
                  <a:pt x="35" y="166"/>
                  <a:pt x="32" y="173"/>
                  <a:pt x="31" y="176"/>
                </a:cubicBezTo>
                <a:cubicBezTo>
                  <a:pt x="29" y="175"/>
                  <a:pt x="26" y="174"/>
                  <a:pt x="25" y="173"/>
                </a:cubicBezTo>
                <a:cubicBezTo>
                  <a:pt x="33" y="149"/>
                  <a:pt x="48" y="127"/>
                  <a:pt x="52" y="122"/>
                </a:cubicBezTo>
                <a:cubicBezTo>
                  <a:pt x="59" y="126"/>
                  <a:pt x="78" y="139"/>
                  <a:pt x="78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1" y="139"/>
                  <a:pt x="81" y="139"/>
                  <a:pt x="81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4"/>
                  <a:pt x="81" y="152"/>
                </a:cubicBezTo>
                <a:cubicBezTo>
                  <a:pt x="78" y="150"/>
                  <a:pt x="52" y="135"/>
                  <a:pt x="52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2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1" y="157"/>
                </a:cubicBezTo>
                <a:cubicBezTo>
                  <a:pt x="50" y="160"/>
                  <a:pt x="49" y="162"/>
                  <a:pt x="47" y="166"/>
                </a:cubicBezTo>
                <a:cubicBezTo>
                  <a:pt x="44" y="164"/>
                  <a:pt x="37" y="161"/>
                  <a:pt x="37" y="161"/>
                </a:cubicBezTo>
                <a:cubicBezTo>
                  <a:pt x="36" y="163"/>
                  <a:pt x="36" y="163"/>
                  <a:pt x="36" y="163"/>
                </a:cubicBezTo>
                <a:close/>
                <a:moveTo>
                  <a:pt x="15" y="237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9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7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5" y="182"/>
                </a:cubicBezTo>
                <a:cubicBezTo>
                  <a:pt x="46" y="179"/>
                  <a:pt x="48" y="176"/>
                  <a:pt x="49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4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1" y="206"/>
                  <a:pt x="21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6" y="237"/>
                </a:cubicBezTo>
                <a:cubicBezTo>
                  <a:pt x="22" y="236"/>
                  <a:pt x="15" y="235"/>
                  <a:pt x="15" y="235"/>
                </a:cubicBezTo>
                <a:cubicBezTo>
                  <a:pt x="15" y="237"/>
                  <a:pt x="15" y="237"/>
                  <a:pt x="15" y="237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19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8" y="398"/>
                  <a:pt x="78" y="398"/>
                  <a:pt x="78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0" y="384"/>
                  <a:pt x="70" y="384"/>
                  <a:pt x="70" y="384"/>
                </a:cubicBezTo>
                <a:cubicBezTo>
                  <a:pt x="70" y="384"/>
                  <a:pt x="63" y="389"/>
                  <a:pt x="61" y="391"/>
                </a:cubicBezTo>
                <a:cubicBezTo>
                  <a:pt x="60" y="389"/>
                  <a:pt x="58" y="385"/>
                  <a:pt x="55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4"/>
                  <a:pt x="65" y="424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69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3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3" y="456"/>
                  <a:pt x="96" y="459"/>
                </a:cubicBezTo>
                <a:cubicBezTo>
                  <a:pt x="94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3" y="438"/>
                  <a:pt x="108" y="445"/>
                  <a:pt x="106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99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89"/>
                  <a:pt x="136" y="489"/>
                  <a:pt x="136" y="489"/>
                </a:cubicBezTo>
                <a:cubicBezTo>
                  <a:pt x="136" y="489"/>
                  <a:pt x="141" y="483"/>
                  <a:pt x="142" y="480"/>
                </a:cubicBezTo>
                <a:cubicBezTo>
                  <a:pt x="144" y="482"/>
                  <a:pt x="147" y="483"/>
                  <a:pt x="150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0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4" y="498"/>
                  <a:pt x="304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4" y="509"/>
                </a:cubicBezTo>
                <a:cubicBezTo>
                  <a:pt x="302" y="510"/>
                  <a:pt x="298" y="510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84" y="500"/>
                  <a:pt x="279" y="500"/>
                </a:cubicBezTo>
                <a:cubicBezTo>
                  <a:pt x="279" y="498"/>
                  <a:pt x="279" y="495"/>
                  <a:pt x="279" y="493"/>
                </a:cubicBezTo>
                <a:cubicBezTo>
                  <a:pt x="286" y="493"/>
                  <a:pt x="307" y="492"/>
                  <a:pt x="327" y="486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3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4" y="502"/>
                  <a:pt x="357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6"/>
                  <a:pt x="376" y="504"/>
                  <a:pt x="379" y="503"/>
                </a:cubicBezTo>
                <a:cubicBezTo>
                  <a:pt x="380" y="504"/>
                  <a:pt x="381" y="507"/>
                  <a:pt x="382" y="509"/>
                </a:cubicBezTo>
                <a:cubicBezTo>
                  <a:pt x="359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0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3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6" y="483"/>
                </a:cubicBezTo>
                <a:cubicBezTo>
                  <a:pt x="158" y="480"/>
                  <a:pt x="162" y="474"/>
                  <a:pt x="162" y="474"/>
                </a:cubicBezTo>
                <a:cubicBezTo>
                  <a:pt x="160" y="473"/>
                  <a:pt x="160" y="473"/>
                  <a:pt x="160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4" y="460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7" y="513"/>
                  <a:pt x="187" y="513"/>
                  <a:pt x="187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8"/>
                  <a:pt x="205" y="518"/>
                  <a:pt x="205" y="518"/>
                </a:cubicBezTo>
                <a:cubicBezTo>
                  <a:pt x="205" y="518"/>
                  <a:pt x="207" y="510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7" y="523"/>
                  <a:pt x="231" y="523"/>
                </a:cubicBezTo>
                <a:cubicBezTo>
                  <a:pt x="230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6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3" y="505"/>
                  <a:pt x="233" y="508"/>
                </a:cubicBezTo>
                <a:cubicBezTo>
                  <a:pt x="231" y="508"/>
                  <a:pt x="227" y="507"/>
                  <a:pt x="222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5"/>
                  <a:pt x="223" y="495"/>
                  <a:pt x="223" y="495"/>
                </a:cubicBezTo>
                <a:cubicBezTo>
                  <a:pt x="223" y="495"/>
                  <a:pt x="216" y="493"/>
                  <a:pt x="212" y="492"/>
                </a:cubicBezTo>
                <a:cubicBezTo>
                  <a:pt x="212" y="490"/>
                  <a:pt x="213" y="487"/>
                  <a:pt x="213" y="485"/>
                </a:cubicBezTo>
                <a:cubicBezTo>
                  <a:pt x="220" y="487"/>
                  <a:pt x="241" y="493"/>
                  <a:pt x="261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7"/>
                  <a:pt x="262" y="527"/>
                  <a:pt x="262" y="527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6" y="526"/>
                  <a:pt x="303" y="525"/>
                  <a:pt x="306" y="525"/>
                </a:cubicBezTo>
                <a:cubicBezTo>
                  <a:pt x="307" y="527"/>
                  <a:pt x="307" y="530"/>
                  <a:pt x="307" y="532"/>
                </a:cubicBezTo>
                <a:cubicBezTo>
                  <a:pt x="282" y="537"/>
                  <a:pt x="256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rgbClr val="2C3B5A">
              <a:alpha val="1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组合 24"/>
          <p:cNvGrpSpPr/>
          <p:nvPr/>
        </p:nvGrpSpPr>
        <p:grpSpPr>
          <a:xfrm>
            <a:off x="1571604" y="2444862"/>
            <a:ext cx="6754360" cy="1912838"/>
            <a:chOff x="2386467" y="2290130"/>
            <a:chExt cx="3964993" cy="112288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4940" y="2537706"/>
              <a:ext cx="1446520" cy="791246"/>
            </a:xfrm>
            <a:prstGeom prst="rect">
              <a:avLst/>
            </a:prstGeom>
            <a:ln w="3175">
              <a:noFill/>
            </a:ln>
            <a:effectLst>
              <a:outerShdw blurRad="2921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467" y="2537706"/>
              <a:ext cx="1446520" cy="791246"/>
            </a:xfrm>
            <a:prstGeom prst="rect">
              <a:avLst/>
            </a:prstGeom>
            <a:ln w="3175">
              <a:noFill/>
            </a:ln>
            <a:effectLst>
              <a:outerShdw blurRad="2921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748" y="2290130"/>
              <a:ext cx="2330431" cy="1122888"/>
            </a:xfrm>
            <a:prstGeom prst="rect">
              <a:avLst/>
            </a:prstGeom>
            <a:ln w="25400"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TextBox 16"/>
          <p:cNvSpPr txBox="1"/>
          <p:nvPr/>
        </p:nvSpPr>
        <p:spPr>
          <a:xfrm>
            <a:off x="3000364" y="1357304"/>
            <a:ext cx="3877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输入文本输入文本输入文本输入文本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海水.png"/>
          <p:cNvPicPr>
            <a:picLocks noChangeAspect="1"/>
          </p:cNvPicPr>
          <p:nvPr/>
        </p:nvPicPr>
        <p:blipFill>
          <a:blip r:embed="rId3" cstate="print"/>
          <a:srcRect b="4004"/>
          <a:stretch>
            <a:fillRect/>
          </a:stretch>
        </p:blipFill>
        <p:spPr>
          <a:xfrm>
            <a:off x="0" y="4005869"/>
            <a:ext cx="6072166" cy="1137631"/>
          </a:xfrm>
          <a:prstGeom prst="rect">
            <a:avLst/>
          </a:prstGeom>
        </p:spPr>
      </p:pic>
      <p:pic>
        <p:nvPicPr>
          <p:cNvPr id="11" name="图片 10" descr="祥云1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285735"/>
            <a:ext cx="1357322" cy="717722"/>
          </a:xfrm>
          <a:prstGeom prst="rect">
            <a:avLst/>
          </a:prstGeom>
        </p:spPr>
      </p:pic>
      <p:pic>
        <p:nvPicPr>
          <p:cNvPr id="12" name="图片 11" descr="祥云2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58148" y="142858"/>
            <a:ext cx="970034" cy="6429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71670" y="857238"/>
            <a:ext cx="51090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 smtClean="0">
                <a:solidFill>
                  <a:schemeClr val="tx2">
                    <a:lumMod val="75000"/>
                  </a:schemeClr>
                </a:solidFill>
                <a:latin typeface="方正字迹-吕建德字体" pitchFamily="2" charset="-122"/>
                <a:ea typeface="方正字迹-吕建德字体" pitchFamily="2" charset="-122"/>
              </a:rPr>
              <a:t>谢谢欣赏</a:t>
            </a:r>
            <a:endParaRPr lang="zh-CN" altLang="en-US" sz="9600" dirty="0">
              <a:solidFill>
                <a:schemeClr val="tx2">
                  <a:lumMod val="75000"/>
                </a:schemeClr>
              </a:solidFill>
              <a:latin typeface="方正字迹-吕建德字体" pitchFamily="2" charset="-122"/>
              <a:ea typeface="方正字迹-吕建德字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428860" y="2357436"/>
            <a:ext cx="4643470" cy="1588"/>
          </a:xfrm>
          <a:prstGeom prst="line">
            <a:avLst/>
          </a:prstGeom>
          <a:ln w="9525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319</Words>
  <Application>Microsoft Office PowerPoint</Application>
  <PresentationFormat>全屏显示(16:9)</PresentationFormat>
  <Paragraphs>95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宋体</vt:lpstr>
      <vt:lpstr>德彪钢笔行书字库</vt:lpstr>
      <vt:lpstr>方正字迹-吕建德字体</vt:lpstr>
      <vt:lpstr>华文中宋</vt:lpstr>
      <vt:lpstr>Calibri</vt:lpstr>
      <vt:lpstr>Times New Roman</vt:lpstr>
      <vt:lpstr>叶根友刀锋黑草</vt:lpstr>
      <vt:lpstr>方正清刻本悦宋简体</vt:lpstr>
      <vt:lpstr>Arial</vt:lpstr>
      <vt:lpstr>方正隶变_GBK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cmm</dc:creator>
  <cp:lastModifiedBy>faith123</cp:lastModifiedBy>
  <cp:revision>13</cp:revision>
  <dcterms:created xsi:type="dcterms:W3CDTF">2017-03-31T13:32:33Z</dcterms:created>
  <dcterms:modified xsi:type="dcterms:W3CDTF">2018-10-10T02:33:46Z</dcterms:modified>
</cp:coreProperties>
</file>