
<file path=[Content_Types].xml><?xml version="1.0" encoding="utf-8"?>
<Types xmlns="http://schemas.openxmlformats.org/package/2006/content-types">
  <Default Extension="jpeg" ContentType="image/jpeg"/>
  <Default Extension="png" ContentType="image/png"/>
  <Default Extension="mp3" ContentType="audio/mp3"/>
  <Default Extension="rels" ContentType="application/vnd.openxmlformats-package.relationships+xml"/>
  <Default Extension="xml" ContentType="application/xml"/>
  <Override PartName="/docProps/app.xml" ContentType="application/vnd.openxmlformats-officedocument.extended-properties+xml"/>
  <Override PartName="/docProps/core.xml" ContentType="application/vnd.openxmlformats-package.core-properties+xml"/>
  <Override PartName="/docProps/custom.xml" ContentType="application/vnd.openxmlformats-officedocument.custom-properties+xml"/>
  <Override PartName="/ppt/media/image1.svg" ContentType="image/svg+xml"/>
  <Override PartName="/ppt/media/image2.svg" ContentType="image/svg+xml"/>
  <Override PartName="/ppt/media/image3.svg" ContentType="image/svg+xml"/>
  <Override PartName="/ppt/media/image4.svg" ContentType="image/svg+xml"/>
  <Override PartName="/ppt/notesMasters/notesMaster1.xml" ContentType="application/vnd.openxmlformats-officedocument.presentationml.notesMaster+xml"/>
  <Override PartName="/ppt/notesSlides/notesSlide1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presProps.xml" ContentType="application/vnd.openxmlformats-officedocument.presentationml.presProps+xml"/>
  <Override PartName="/ppt/presentation.xml" ContentType="application/vnd.openxmlformats-officedocument.presentationml.presentation.main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tableStyles.xml" ContentType="application/vnd.openxmlformats-officedocument.presentationml.tableStyles+xml"/>
  <Override PartName="/ppt/tags/tag1.xml" ContentType="application/vnd.openxmlformats-officedocument.presentationml.tags+xml"/>
  <Override PartName="/ppt/theme/theme1.xml" ContentType="application/vnd.openxmlformats-officedocument.theme+xml"/>
  <Override PartName="/ppt/theme/theme2.xml" ContentType="application/vnd.openxmlformats-officedocument.theme+xml"/>
  <Override PartName="/ppt/viewProps.xml" ContentType="application/vnd.openxmlformats-officedocument.presentationml.viewProps+xml"/>
</Types>
</file>

<file path=_rels/.rels><?xml version="1.0" encoding="UTF-8" standalone="yes"?>
<Relationships xmlns="http://schemas.openxmlformats.org/package/2006/relationships"><Relationship Id="rId1" Type="http://schemas.openxmlformats.org/officeDocument/2006/relationships/officeDocument" Target="ppt/presentation.xml"/><Relationship Id="rId4" Type="http://schemas.openxmlformats.org/package/2006/relationships/metadata/thumbnail" Target="docProps/thumbnail.jpeg"/><Relationship Id="rId3" Type="http://schemas.openxmlformats.org/package/2006/relationships/metadata/core-properties" Target="docProps/core.xml"/><Relationship Id="rId2" Type="http://schemas.openxmlformats.org/officeDocument/2006/relationships/extended-properties" Target="docProps/app.xml"/><Relationship Id="rId5" Type="http://schemas.openxmlformats.org/officeDocument/2006/relationships/custom-properties" Target="docProps/custom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>
  <p:sldMasterIdLst>
    <p:sldMasterId id="2147483648" r:id="rId1"/>
  </p:sldMasterIdLst>
  <p:notesMasterIdLst>
    <p:notesMasterId r:id="rId4"/>
  </p:notesMasterIdLst>
  <p:sldIdLst>
    <p:sldId id="409" r:id="rId3"/>
    <p:sldId id="443" r:id="rId5"/>
    <p:sldId id="416" r:id="rId6"/>
    <p:sldId id="448" r:id="rId7"/>
    <p:sldId id="450" r:id="rId8"/>
    <p:sldId id="466" r:id="rId9"/>
    <p:sldId id="467" r:id="rId10"/>
    <p:sldId id="449" r:id="rId11"/>
    <p:sldId id="451" r:id="rId12"/>
    <p:sldId id="453" r:id="rId13"/>
    <p:sldId id="468" r:id="rId14"/>
    <p:sldId id="454" r:id="rId15"/>
    <p:sldId id="469" r:id="rId16"/>
    <p:sldId id="455" r:id="rId17"/>
    <p:sldId id="470" r:id="rId18"/>
    <p:sldId id="459" r:id="rId19"/>
    <p:sldId id="458" r:id="rId20"/>
    <p:sldId id="460" r:id="rId21"/>
    <p:sldId id="462" r:id="rId22"/>
    <p:sldId id="471" r:id="rId23"/>
    <p:sldId id="310" r:id="rId24"/>
  </p:sldIdLst>
  <p:sldSz cx="12192000" cy="6858000"/>
  <p:notesSz cx="6858000" cy="9144000"/>
  <p:custDataLst>
    <p:tags r:id="rId28"/>
  </p:custDataLst>
  <p:defaultTextStyle>
    <a:defPPr>
      <a:defRPr lang="zh-CN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FFFF"/>
    <a:srgbClr val="E83F28"/>
    <a:srgbClr val="012BA2"/>
    <a:srgbClr val="006A40"/>
    <a:srgbClr val="EADE00"/>
    <a:srgbClr val="424242"/>
    <a:srgbClr val="9DC3E6"/>
    <a:srgbClr val="FF4C33"/>
    <a:srgbClr val="C6C6C6"/>
    <a:srgbClr val="FF563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000" autoAdjust="0"/>
    <p:restoredTop sz="94660"/>
  </p:normalViewPr>
  <p:slideViewPr>
    <p:cSldViewPr snapToGrid="0" showGuides="1">
      <p:cViewPr varScale="1">
        <p:scale>
          <a:sx n="74" d="100"/>
          <a:sy n="74" d="100"/>
        </p:scale>
        <p:origin x="576" y="84"/>
      </p:cViewPr>
      <p:guideLst>
        <p:guide pos="3867"/>
        <p:guide orient="horz" pos="19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9" Type="http://schemas.openxmlformats.org/officeDocument/2006/relationships/slide" Target="slides/slide6.xml"/><Relationship Id="rId8" Type="http://schemas.openxmlformats.org/officeDocument/2006/relationships/slide" Target="slides/slide5.xml"/><Relationship Id="rId7" Type="http://schemas.openxmlformats.org/officeDocument/2006/relationships/slide" Target="slides/slide4.xml"/><Relationship Id="rId6" Type="http://schemas.openxmlformats.org/officeDocument/2006/relationships/slide" Target="slides/slide3.xml"/><Relationship Id="rId5" Type="http://schemas.openxmlformats.org/officeDocument/2006/relationships/slide" Target="slides/slide2.xml"/><Relationship Id="rId4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28" Type="http://schemas.openxmlformats.org/officeDocument/2006/relationships/tags" Target="tags/tag1.xml"/><Relationship Id="rId27" Type="http://schemas.openxmlformats.org/officeDocument/2006/relationships/tableStyles" Target="tableStyles.xml"/><Relationship Id="rId26" Type="http://schemas.openxmlformats.org/officeDocument/2006/relationships/viewProps" Target="viewProps.xml"/><Relationship Id="rId25" Type="http://schemas.openxmlformats.org/officeDocument/2006/relationships/presProps" Target="presProps.xml"/><Relationship Id="rId24" Type="http://schemas.openxmlformats.org/officeDocument/2006/relationships/slide" Target="slides/slide21.xml"/><Relationship Id="rId23" Type="http://schemas.openxmlformats.org/officeDocument/2006/relationships/slide" Target="slides/slide20.xml"/><Relationship Id="rId22" Type="http://schemas.openxmlformats.org/officeDocument/2006/relationships/slide" Target="slides/slide19.xml"/><Relationship Id="rId21" Type="http://schemas.openxmlformats.org/officeDocument/2006/relationships/slide" Target="slides/slide18.xml"/><Relationship Id="rId20" Type="http://schemas.openxmlformats.org/officeDocument/2006/relationships/slide" Target="slides/slide17.xml"/><Relationship Id="rId2" Type="http://schemas.openxmlformats.org/officeDocument/2006/relationships/theme" Target="theme/theme1.xml"/><Relationship Id="rId19" Type="http://schemas.openxmlformats.org/officeDocument/2006/relationships/slide" Target="slides/slide16.xml"/><Relationship Id="rId18" Type="http://schemas.openxmlformats.org/officeDocument/2006/relationships/slide" Target="slides/slide15.xml"/><Relationship Id="rId17" Type="http://schemas.openxmlformats.org/officeDocument/2006/relationships/slide" Target="slides/slide14.xml"/><Relationship Id="rId16" Type="http://schemas.openxmlformats.org/officeDocument/2006/relationships/slide" Target="slides/slide13.xml"/><Relationship Id="rId15" Type="http://schemas.openxmlformats.org/officeDocument/2006/relationships/slide" Target="slides/slide12.xml"/><Relationship Id="rId14" Type="http://schemas.openxmlformats.org/officeDocument/2006/relationships/slide" Target="slides/slide11.xml"/><Relationship Id="rId13" Type="http://schemas.openxmlformats.org/officeDocument/2006/relationships/slide" Target="slides/slide10.xml"/><Relationship Id="rId12" Type="http://schemas.openxmlformats.org/officeDocument/2006/relationships/slide" Target="slides/slide9.xml"/><Relationship Id="rId11" Type="http://schemas.openxmlformats.org/officeDocument/2006/relationships/slide" Target="slides/slide8.xml"/><Relationship Id="rId10" Type="http://schemas.openxmlformats.org/officeDocument/2006/relationships/slide" Target="slides/slide7.xml"/><Relationship Id="rId1" Type="http://schemas.openxmlformats.org/officeDocument/2006/relationships/slideMaster" Target="slideMasters/slideMaster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B5092D09-6E53-4EE3-94EA-323CDEEA173D}" type="datetimeFigureOut">
              <a:rPr lang="zh-CN" altLang="en-US" smtClean="0"/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3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4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5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6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7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8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9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0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2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3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4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5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6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7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8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19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0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notesMaster" Target="../notesMasters/notesMaster1.xml"/><Relationship Id="rId1" Type="http://schemas.openxmlformats.org/officeDocument/2006/relationships/slide" Target="../slides/slide2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8923550C-0EAD-42A3-AC8C-7F87D0B3B98F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684B914-9BB2-4713-9EBF-61770F406B81}" type="datetime1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自定义版式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A684B914-9BB2-4713-9EBF-61770F406B81}" type="datetime1">
              <a:rPr lang="zh-CN" altLang="en-US" smtClean="0"/>
            </a:fld>
            <a:endParaRPr lang="zh-CN" altLang="en-US"/>
          </a:p>
        </p:txBody>
      </p:sp>
      <p:sp>
        <p:nvSpPr>
          <p:cNvPr id="4" name="页脚占位符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5" name="灯片编号占位符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4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zh-CN" altLang="en-US" smtClean="0"/>
              <a:t>单击此处编辑母版标题样式</a:t>
            </a:r>
            <a:endParaRPr lang="zh-CN" altLang="en-US"/>
          </a:p>
        </p:txBody>
      </p:sp>
      <p:sp>
        <p:nvSpPr>
          <p:cNvPr id="3" name="文本占位符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zh-CN" altLang="en-US" smtClean="0"/>
              <a:t>单击此处编辑母版文本样式</a:t>
            </a:r>
            <a:endParaRPr lang="zh-CN" altLang="en-US" smtClean="0"/>
          </a:p>
          <a:p>
            <a:pPr lvl="1"/>
            <a:r>
              <a:rPr lang="zh-CN" altLang="en-US" smtClean="0"/>
              <a:t>第二级</a:t>
            </a:r>
            <a:endParaRPr lang="zh-CN" altLang="en-US" smtClean="0"/>
          </a:p>
          <a:p>
            <a:pPr lvl="2"/>
            <a:r>
              <a:rPr lang="zh-CN" altLang="en-US" smtClean="0"/>
              <a:t>第三级</a:t>
            </a:r>
            <a:endParaRPr lang="zh-CN" altLang="en-US" smtClean="0"/>
          </a:p>
          <a:p>
            <a:pPr lvl="3"/>
            <a:r>
              <a:rPr lang="zh-CN" altLang="en-US" smtClean="0"/>
              <a:t>第四级</a:t>
            </a:r>
            <a:endParaRPr lang="zh-CN" altLang="en-US" smtClean="0"/>
          </a:p>
          <a:p>
            <a:pPr lvl="4"/>
            <a:r>
              <a:rPr lang="zh-CN" altLang="en-US" smtClean="0"/>
              <a:t>第五级</a:t>
            </a:r>
            <a:endParaRPr lang="zh-CN" altLang="en-US"/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A684B914-9BB2-4713-9EBF-61770F406B81}" type="datetime1">
              <a:rPr lang="zh-CN" altLang="en-US" smtClean="0"/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</p:sldLayoutIdLs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2.jpeg"/><Relationship Id="rId3" Type="http://schemas.openxmlformats.org/officeDocument/2006/relationships/image" Target="../media/image1.png"/><Relationship Id="rId2" Type="http://schemas.microsoft.com/office/2007/relationships/media" Target="../media/media1.mp3"/><Relationship Id="rId1" Type="http://schemas.openxmlformats.org/officeDocument/2006/relationships/audio" Target="../media/media1.mp3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2.jpeg"/></Relationships>
</file>

<file path=ppt/slides/_rels/slide3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3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.jpeg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9" Type="http://schemas.openxmlformats.org/officeDocument/2006/relationships/image" Target="../media/image9.png"/><Relationship Id="rId8" Type="http://schemas.openxmlformats.org/officeDocument/2006/relationships/image" Target="../media/image4.svg"/><Relationship Id="rId7" Type="http://schemas.openxmlformats.org/officeDocument/2006/relationships/image" Target="../media/image8.png"/><Relationship Id="rId6" Type="http://schemas.openxmlformats.org/officeDocument/2006/relationships/image" Target="../media/image3.svg"/><Relationship Id="rId5" Type="http://schemas.openxmlformats.org/officeDocument/2006/relationships/image" Target="../media/image7.png"/><Relationship Id="rId4" Type="http://schemas.openxmlformats.org/officeDocument/2006/relationships/image" Target="../media/image2.svg"/><Relationship Id="rId3" Type="http://schemas.openxmlformats.org/officeDocument/2006/relationships/image" Target="../media/image6.png"/><Relationship Id="rId2" Type="http://schemas.openxmlformats.org/officeDocument/2006/relationships/image" Target="../media/image1.svg"/><Relationship Id="rId11" Type="http://schemas.openxmlformats.org/officeDocument/2006/relationships/notesSlide" Target="../notesSlides/notesSlide6.xml"/><Relationship Id="rId10" Type="http://schemas.openxmlformats.org/officeDocument/2006/relationships/slideLayout" Target="../slideLayouts/slideLayout2.xml"/><Relationship Id="rId1" Type="http://schemas.openxmlformats.org/officeDocument/2006/relationships/image" Target="../media/image5.png"/></Relationships>
</file>

<file path=ppt/slides/_rels/slide7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7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.jpeg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9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0.pn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1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.jpeg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2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2.jpeg"/></Relationships>
</file>

<file path=ppt/slides/_rels/slide13.xml.rels><?xml version="1.0" encoding="UTF-8" standalone="yes"?>
<Relationships xmlns="http://schemas.openxmlformats.org/package/2006/relationships"><Relationship Id="rId4" Type="http://schemas.openxmlformats.org/officeDocument/2006/relationships/notesSlide" Target="../notesSlides/notesSlide13.xml"/><Relationship Id="rId3" Type="http://schemas.openxmlformats.org/officeDocument/2006/relationships/slideLayout" Target="../slideLayouts/slideLayout2.xml"/><Relationship Id="rId2" Type="http://schemas.openxmlformats.org/officeDocument/2006/relationships/image" Target="../media/image12.png"/><Relationship Id="rId1" Type="http://schemas.openxmlformats.org/officeDocument/2006/relationships/image" Target="../media/image11.jpe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5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2.jpeg"/><Relationship Id="rId2" Type="http://schemas.openxmlformats.org/officeDocument/2006/relationships/image" Target="../media/image4.png"/><Relationship Id="rId1" Type="http://schemas.openxmlformats.org/officeDocument/2006/relationships/image" Target="../media/image3.png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5" Type="http://schemas.openxmlformats.org/officeDocument/2006/relationships/notesSlide" Target="../notesSlides/notesSlide17.xml"/><Relationship Id="rId4" Type="http://schemas.openxmlformats.org/officeDocument/2006/relationships/slideLayout" Target="../slideLayouts/slideLayout2.xml"/><Relationship Id="rId3" Type="http://schemas.openxmlformats.org/officeDocument/2006/relationships/image" Target="../media/image15.jpeg"/><Relationship Id="rId2" Type="http://schemas.openxmlformats.org/officeDocument/2006/relationships/image" Target="../media/image14.jpeg"/><Relationship Id="rId1" Type="http://schemas.openxmlformats.org/officeDocument/2006/relationships/image" Target="../media/image13.jpeg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19.xml"/><Relationship Id="rId2" Type="http://schemas.openxmlformats.org/officeDocument/2006/relationships/slideLayout" Target="../slideLayouts/slideLayout2.xml"/><Relationship Id="rId1" Type="http://schemas.openxmlformats.org/officeDocument/2006/relationships/image" Target="../media/image16.png"/></Relationships>
</file>

<file path=ppt/slides/_rels/slide20.xml.rels><?xml version="1.0" encoding="UTF-8" standalone="yes"?>
<Relationships xmlns="http://schemas.openxmlformats.org/package/2006/relationships"><Relationship Id="rId6" Type="http://schemas.openxmlformats.org/officeDocument/2006/relationships/notesSlide" Target="../notesSlides/notesSlide20.xml"/><Relationship Id="rId5" Type="http://schemas.openxmlformats.org/officeDocument/2006/relationships/slideLayout" Target="../slideLayouts/slideLayout1.xml"/><Relationship Id="rId4" Type="http://schemas.openxmlformats.org/officeDocument/2006/relationships/image" Target="../media/image2.jpeg"/><Relationship Id="rId3" Type="http://schemas.openxmlformats.org/officeDocument/2006/relationships/image" Target="../media/image1.png"/><Relationship Id="rId2" Type="http://schemas.microsoft.com/office/2007/relationships/media" Target="../media/media1.mp3"/><Relationship Id="rId1" Type="http://schemas.openxmlformats.org/officeDocument/2006/relationships/audio" Target="../media/media1.mp3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notesSlide" Target="../notesSlides/notesSlide21.xml"/><Relationship Id="rId2" Type="http://schemas.openxmlformats.org/officeDocument/2006/relationships/slideLayout" Target="../slideLayouts/slideLayout1.xml"/><Relationship Id="rId1" Type="http://schemas.openxmlformats.org/officeDocument/2006/relationships/image" Target="../media/image17.jpeg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extBox 8"/>
          <p:cNvSpPr txBox="1"/>
          <p:nvPr/>
        </p:nvSpPr>
        <p:spPr>
          <a:xfrm>
            <a:off x="5700822" y="3465834"/>
            <a:ext cx="7507134" cy="1015365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zh-CN" altLang="en-US" sz="6600" b="1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简约商务</a:t>
            </a:r>
            <a:r>
              <a:rPr lang="en-US" altLang="zh-CN" sz="6600" b="1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PPT</a:t>
            </a:r>
            <a:endParaRPr lang="en-US" altLang="zh-CN" sz="6600" b="1" spc="200" dirty="0" smtClean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ea"/>
            </a:endParaRPr>
          </a:p>
        </p:txBody>
      </p:sp>
      <p:sp>
        <p:nvSpPr>
          <p:cNvPr id="22" name="TextBox 8"/>
          <p:cNvSpPr txBox="1"/>
          <p:nvPr/>
        </p:nvSpPr>
        <p:spPr>
          <a:xfrm>
            <a:off x="5700822" y="2722166"/>
            <a:ext cx="7507134" cy="73866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4800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BUSINESS</a:t>
            </a:r>
            <a:endParaRPr lang="zh-CN" altLang="en-US" sz="4800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pic>
        <p:nvPicPr>
          <p:cNvPr id="24" name="清晨的琵琶湖 - 萧育霆">
            <a:hlinkClick r:id="" action="ppaction://media"/>
          </p:cNvPr>
          <p:cNvPicPr>
            <a:picLocks noChangeAspect="1"/>
          </p:cNvPicPr>
          <p:nvPr>
            <a:audioFile r:link="rId1"/>
            <p:extLst>
              <p:ext uri="{DAA4B4D4-6D71-4841-9C94-3DE7FCFB9230}">
                <p14:media xmlns:p14="http://schemas.microsoft.com/office/powerpoint/2010/main" r:embed="rId2"/>
              </p:ext>
            </p:extLst>
          </p:nvPr>
        </p:nvPicPr>
        <p:blipFill>
          <a:blip r:embed="rId3"/>
          <a:stretch>
            <a:fillRect/>
          </a:stretch>
        </p:blipFill>
        <p:spPr>
          <a:xfrm>
            <a:off x="5652135" y="-1016635"/>
            <a:ext cx="595630" cy="595630"/>
          </a:xfrm>
          <a:prstGeom prst="rect">
            <a:avLst/>
          </a:prstGeom>
        </p:spPr>
      </p:pic>
      <p:sp>
        <p:nvSpPr>
          <p:cNvPr id="12" name="TextBox 8"/>
          <p:cNvSpPr txBox="1"/>
          <p:nvPr/>
        </p:nvSpPr>
        <p:spPr>
          <a:xfrm>
            <a:off x="9897399" y="339143"/>
            <a:ext cx="1910382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r"/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YOUR LOGO</a:t>
            </a:r>
            <a:endParaRPr lang="en-US" altLang="zh-CN" sz="1400" b="1" spc="100" dirty="0" smtClean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  <a:p>
            <a:pPr algn="r"/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HERE</a:t>
            </a:r>
            <a:endParaRPr lang="zh-CN" altLang="en-US" sz="1400" b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8"/>
          <p:cNvSpPr txBox="1"/>
          <p:nvPr/>
        </p:nvSpPr>
        <p:spPr>
          <a:xfrm>
            <a:off x="5700822" y="2165900"/>
            <a:ext cx="1910382" cy="492125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i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20</a:t>
            </a:r>
            <a:r>
              <a:rPr lang="en-US" sz="3200" i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20</a:t>
            </a:r>
            <a:endParaRPr lang="en-US" sz="3200" i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3" name="等腰三角形 2"/>
          <p:cNvSpPr/>
          <p:nvPr/>
        </p:nvSpPr>
        <p:spPr>
          <a:xfrm rot="5400000">
            <a:off x="11451968" y="3573518"/>
            <a:ext cx="467870" cy="242623"/>
          </a:xfrm>
          <a:prstGeom prst="triangl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椭圆 15"/>
          <p:cNvSpPr/>
          <p:nvPr/>
        </p:nvSpPr>
        <p:spPr>
          <a:xfrm>
            <a:off x="9781489" y="222947"/>
            <a:ext cx="663277" cy="663277"/>
          </a:xfrm>
          <a:prstGeom prst="ellipse">
            <a:avLst/>
          </a:prstGeom>
          <a:solidFill>
            <a:srgbClr val="006A40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7" name="椭圆 16"/>
          <p:cNvSpPr/>
          <p:nvPr/>
        </p:nvSpPr>
        <p:spPr>
          <a:xfrm>
            <a:off x="9703430" y="4971399"/>
            <a:ext cx="1149160" cy="114916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3" name="TextBox 8"/>
          <p:cNvSpPr txBox="1"/>
          <p:nvPr/>
        </p:nvSpPr>
        <p:spPr>
          <a:xfrm>
            <a:off x="8589111" y="5438257"/>
            <a:ext cx="1910382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DESIGN BY QIANTU</a:t>
            </a:r>
            <a:endParaRPr lang="zh-CN" altLang="en-US" sz="1400" b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pic>
        <p:nvPicPr>
          <p:cNvPr id="2" name="图片 1" descr="jhk-1592371846210"/>
          <p:cNvPicPr>
            <a:picLocks noChangeAspect="1"/>
          </p:cNvPicPr>
          <p:nvPr/>
        </p:nvPicPr>
        <p:blipFill>
          <a:blip r:embed="rId4"/>
          <a:srcRect l="21492" t="8582" r="20545" b="10852"/>
          <a:stretch>
            <a:fillRect/>
          </a:stretch>
        </p:blipFill>
        <p:spPr>
          <a:xfrm rot="5400000">
            <a:off x="-385445" y="1454150"/>
            <a:ext cx="6294755" cy="4512945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15" dur="1" fill="hold"/>
                                        <p:tgtEl>
                                          <p:spTgt spid="2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16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4"/>
                </p:tgtEl>
              </p:cMediaNode>
            </p:audio>
          </p:childTnLst>
        </p:cTn>
      </p:par>
    </p:tnLst>
    <p:bldLst>
      <p:bldP spid="21" grpId="0"/>
      <p:bldP spid="22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任意多边形 56"/>
          <p:cNvSpPr/>
          <p:nvPr/>
        </p:nvSpPr>
        <p:spPr>
          <a:xfrm rot="20493682">
            <a:off x="3223583" y="-249355"/>
            <a:ext cx="2411440" cy="1532474"/>
          </a:xfrm>
          <a:custGeom>
            <a:avLst/>
            <a:gdLst>
              <a:gd name="connsiteX0" fmla="*/ 541710 w 2411440"/>
              <a:gd name="connsiteY0" fmla="*/ 0 h 1532474"/>
              <a:gd name="connsiteX1" fmla="*/ 2405939 w 2411440"/>
              <a:gd name="connsiteY1" fmla="*/ 621543 h 1532474"/>
              <a:gd name="connsiteX2" fmla="*/ 2411440 w 2411440"/>
              <a:gd name="connsiteY2" fmla="*/ 697026 h 1532474"/>
              <a:gd name="connsiteX3" fmla="*/ 1205720 w 2411440"/>
              <a:gd name="connsiteY3" fmla="*/ 1532474 h 1532474"/>
              <a:gd name="connsiteX4" fmla="*/ 0 w 2411440"/>
              <a:gd name="connsiteY4" fmla="*/ 697026 h 1532474"/>
              <a:gd name="connsiteX5" fmla="*/ 531590 w 2411440"/>
              <a:gd name="connsiteY5" fmla="*/ 4260 h 1532474"/>
              <a:gd name="connsiteX6" fmla="*/ 541710 w 2411440"/>
              <a:gd name="connsiteY6" fmla="*/ 0 h 1532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411440" h="1532474">
                <a:moveTo>
                  <a:pt x="541710" y="0"/>
                </a:moveTo>
                <a:lnTo>
                  <a:pt x="2405939" y="621543"/>
                </a:lnTo>
                <a:lnTo>
                  <a:pt x="2411440" y="697026"/>
                </a:lnTo>
                <a:cubicBezTo>
                  <a:pt x="2411441" y="1158431"/>
                  <a:pt x="1871622" y="1532474"/>
                  <a:pt x="1205720" y="1532474"/>
                </a:cubicBezTo>
                <a:cubicBezTo>
                  <a:pt x="539819" y="1532473"/>
                  <a:pt x="0" y="1158432"/>
                  <a:pt x="0" y="697026"/>
                </a:cubicBezTo>
                <a:cubicBezTo>
                  <a:pt x="0" y="408648"/>
                  <a:pt x="210867" y="154396"/>
                  <a:pt x="531590" y="4260"/>
                </a:cubicBezTo>
                <a:lnTo>
                  <a:pt x="541710" y="0"/>
                </a:lnTo>
                <a:close/>
              </a:path>
            </a:pathLst>
          </a:custGeom>
          <a:solidFill>
            <a:srgbClr val="E83F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6" name="矩形 45"/>
          <p:cNvSpPr/>
          <p:nvPr/>
        </p:nvSpPr>
        <p:spPr>
          <a:xfrm>
            <a:off x="784844" y="3106657"/>
            <a:ext cx="3644459" cy="92333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zh-CN" sz="5400" b="1" dirty="0" smtClean="0">
                <a:solidFill>
                  <a:srgbClr val="424242"/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rPr>
              <a:t>CONTENT</a:t>
            </a:r>
            <a:endParaRPr lang="zh-CN" altLang="en-US" sz="5400" b="1" dirty="0">
              <a:solidFill>
                <a:srgbClr val="424242"/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51" name="任意多边形 50"/>
          <p:cNvSpPr/>
          <p:nvPr/>
        </p:nvSpPr>
        <p:spPr>
          <a:xfrm>
            <a:off x="0" y="1"/>
            <a:ext cx="6183746" cy="1374187"/>
          </a:xfrm>
          <a:custGeom>
            <a:avLst/>
            <a:gdLst>
              <a:gd name="connsiteX0" fmla="*/ 0 w 6183746"/>
              <a:gd name="connsiteY0" fmla="*/ 0 h 1374187"/>
              <a:gd name="connsiteX1" fmla="*/ 6183746 w 6183746"/>
              <a:gd name="connsiteY1" fmla="*/ 0 h 1374187"/>
              <a:gd name="connsiteX2" fmla="*/ 6045563 w 6183746"/>
              <a:gd name="connsiteY2" fmla="*/ 57136 h 1374187"/>
              <a:gd name="connsiteX3" fmla="*/ 0 w 6183746"/>
              <a:gd name="connsiteY3" fmla="*/ 823664 h 1374187"/>
              <a:gd name="connsiteX4" fmla="*/ 0 w 6183746"/>
              <a:gd name="connsiteY4" fmla="*/ 0 h 1374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183746" h="1374187">
                <a:moveTo>
                  <a:pt x="0" y="0"/>
                </a:moveTo>
                <a:lnTo>
                  <a:pt x="6183746" y="0"/>
                </a:lnTo>
                <a:lnTo>
                  <a:pt x="6045563" y="57136"/>
                </a:lnTo>
                <a:cubicBezTo>
                  <a:pt x="4149570" y="871809"/>
                  <a:pt x="3219061" y="2096946"/>
                  <a:pt x="0" y="823664"/>
                </a:cubicBezTo>
                <a:lnTo>
                  <a:pt x="0" y="0"/>
                </a:lnTo>
                <a:close/>
              </a:path>
            </a:pathLst>
          </a:custGeom>
          <a:solidFill>
            <a:srgbClr val="006A40"/>
          </a:solidFill>
          <a:ln>
            <a:noFill/>
          </a:ln>
          <a:effectLst>
            <a:outerShdw blurRad="50800" dist="76200" dir="2700000" algn="tl" rotWithShape="0">
              <a:schemeClr val="bg2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8" name="组合 7"/>
          <p:cNvGrpSpPr/>
          <p:nvPr/>
        </p:nvGrpSpPr>
        <p:grpSpPr>
          <a:xfrm>
            <a:off x="5657862" y="1625139"/>
            <a:ext cx="1051767" cy="749936"/>
            <a:chOff x="6035668" y="1399003"/>
            <a:chExt cx="1051767" cy="749936"/>
          </a:xfrm>
        </p:grpSpPr>
        <p:grpSp>
          <p:nvGrpSpPr>
            <p:cNvPr id="3" name="组合 2"/>
            <p:cNvGrpSpPr/>
            <p:nvPr/>
          </p:nvGrpSpPr>
          <p:grpSpPr>
            <a:xfrm>
              <a:off x="6059488" y="1399003"/>
              <a:ext cx="857982" cy="749936"/>
              <a:chOff x="891171" y="2107956"/>
              <a:chExt cx="2649224" cy="2315607"/>
            </a:xfrm>
          </p:grpSpPr>
          <p:sp>
            <p:nvSpPr>
              <p:cNvPr id="35" name="椭圆 34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36" name="椭圆 35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48" name="TextBox 8"/>
            <p:cNvSpPr txBox="1"/>
            <p:nvPr/>
          </p:nvSpPr>
          <p:spPr>
            <a:xfrm>
              <a:off x="6035668" y="1476602"/>
              <a:ext cx="1051767" cy="615553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pPr algn="ctr"/>
              <a:r>
                <a:rPr lang="en-US" altLang="zh-CN" sz="4000" b="1" spc="200" dirty="0" smtClean="0">
                  <a:solidFill>
                    <a:schemeClr val="bg2">
                      <a:lumMod val="25000"/>
                    </a:schemeClr>
                  </a:solidFill>
                  <a:latin typeface="思源黑体 CN Light" panose="020B0300000000000000" pitchFamily="34" charset="-122"/>
                  <a:ea typeface="思源黑体 CN Light" panose="020B0300000000000000" pitchFamily="34" charset="-122"/>
                  <a:sym typeface="Arial" panose="020B0604020202020204" pitchFamily="34" charset="0"/>
                </a:rPr>
                <a:t>01</a:t>
              </a:r>
              <a:endParaRPr lang="en-US" altLang="zh-CN" sz="4000" b="1" spc="2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7" name="组合 6"/>
          <p:cNvGrpSpPr/>
          <p:nvPr/>
        </p:nvGrpSpPr>
        <p:grpSpPr>
          <a:xfrm>
            <a:off x="5657862" y="2731691"/>
            <a:ext cx="1051767" cy="749936"/>
            <a:chOff x="6035668" y="2658745"/>
            <a:chExt cx="1051767" cy="749936"/>
          </a:xfrm>
        </p:grpSpPr>
        <p:grpSp>
          <p:nvGrpSpPr>
            <p:cNvPr id="38" name="组合 37"/>
            <p:cNvGrpSpPr/>
            <p:nvPr/>
          </p:nvGrpSpPr>
          <p:grpSpPr>
            <a:xfrm>
              <a:off x="6059488" y="2658745"/>
              <a:ext cx="857982" cy="749936"/>
              <a:chOff x="891171" y="2107956"/>
              <a:chExt cx="2649224" cy="2315607"/>
            </a:xfrm>
          </p:grpSpPr>
          <p:sp>
            <p:nvSpPr>
              <p:cNvPr id="39" name="椭圆 38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0" name="椭圆 39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49" name="TextBox 8"/>
            <p:cNvSpPr txBox="1"/>
            <p:nvPr/>
          </p:nvSpPr>
          <p:spPr>
            <a:xfrm>
              <a:off x="6035668" y="2736211"/>
              <a:ext cx="1051767" cy="615553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pPr algn="ctr"/>
              <a:r>
                <a:rPr lang="en-US" altLang="zh-CN" sz="4000" b="1" spc="200" dirty="0" smtClean="0">
                  <a:solidFill>
                    <a:schemeClr val="bg2">
                      <a:lumMod val="25000"/>
                    </a:schemeClr>
                  </a:solidFill>
                  <a:latin typeface="思源黑体 CN Light" panose="020B0300000000000000" pitchFamily="34" charset="-122"/>
                  <a:ea typeface="思源黑体 CN Light" panose="020B0300000000000000" pitchFamily="34" charset="-122"/>
                  <a:sym typeface="Arial" panose="020B0604020202020204" pitchFamily="34" charset="0"/>
                </a:rPr>
                <a:t>02</a:t>
              </a:r>
              <a:endParaRPr lang="en-US" altLang="zh-CN" sz="4000" b="1" spc="2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5" name="组合 4"/>
          <p:cNvGrpSpPr/>
          <p:nvPr/>
        </p:nvGrpSpPr>
        <p:grpSpPr>
          <a:xfrm>
            <a:off x="5657862" y="3838243"/>
            <a:ext cx="1051767" cy="749936"/>
            <a:chOff x="6035668" y="3673627"/>
            <a:chExt cx="1051767" cy="749936"/>
          </a:xfrm>
        </p:grpSpPr>
        <p:grpSp>
          <p:nvGrpSpPr>
            <p:cNvPr id="41" name="组合 40"/>
            <p:cNvGrpSpPr/>
            <p:nvPr/>
          </p:nvGrpSpPr>
          <p:grpSpPr>
            <a:xfrm>
              <a:off x="6059488" y="3673627"/>
              <a:ext cx="857982" cy="749936"/>
              <a:chOff x="891171" y="2107956"/>
              <a:chExt cx="2649224" cy="2315607"/>
            </a:xfrm>
          </p:grpSpPr>
          <p:sp>
            <p:nvSpPr>
              <p:cNvPr id="42" name="椭圆 41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3" name="椭圆 42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50" name="TextBox 8"/>
            <p:cNvSpPr txBox="1"/>
            <p:nvPr/>
          </p:nvSpPr>
          <p:spPr>
            <a:xfrm>
              <a:off x="6035668" y="3727435"/>
              <a:ext cx="1051767" cy="615553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pPr algn="ctr"/>
              <a:r>
                <a:rPr lang="en-US" altLang="zh-CN" sz="4000" b="1" spc="200" dirty="0" smtClean="0">
                  <a:solidFill>
                    <a:schemeClr val="bg2">
                      <a:lumMod val="25000"/>
                    </a:schemeClr>
                  </a:solidFill>
                  <a:latin typeface="思源黑体 CN Light" panose="020B0300000000000000" pitchFamily="34" charset="-122"/>
                  <a:ea typeface="思源黑体 CN Light" panose="020B0300000000000000" pitchFamily="34" charset="-122"/>
                  <a:sym typeface="Arial" panose="020B0604020202020204" pitchFamily="34" charset="0"/>
                </a:rPr>
                <a:t>03</a:t>
              </a:r>
              <a:endParaRPr lang="en-US" altLang="zh-CN" sz="4000" b="1" spc="2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endParaRPr>
            </a:p>
          </p:txBody>
        </p:sp>
      </p:grpSp>
      <p:grpSp>
        <p:nvGrpSpPr>
          <p:cNvPr id="4" name="组合 3"/>
          <p:cNvGrpSpPr/>
          <p:nvPr/>
        </p:nvGrpSpPr>
        <p:grpSpPr>
          <a:xfrm>
            <a:off x="5657862" y="4944795"/>
            <a:ext cx="1051767" cy="749936"/>
            <a:chOff x="6035668" y="4718659"/>
            <a:chExt cx="1051767" cy="749936"/>
          </a:xfrm>
        </p:grpSpPr>
        <p:grpSp>
          <p:nvGrpSpPr>
            <p:cNvPr id="44" name="组合 43"/>
            <p:cNvGrpSpPr/>
            <p:nvPr/>
          </p:nvGrpSpPr>
          <p:grpSpPr>
            <a:xfrm>
              <a:off x="6059488" y="4718659"/>
              <a:ext cx="857982" cy="749936"/>
              <a:chOff x="891171" y="2107956"/>
              <a:chExt cx="2649224" cy="2315607"/>
            </a:xfrm>
          </p:grpSpPr>
          <p:sp>
            <p:nvSpPr>
              <p:cNvPr id="45" name="椭圆 44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47" name="椭圆 46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52" name="TextBox 8"/>
            <p:cNvSpPr txBox="1"/>
            <p:nvPr/>
          </p:nvSpPr>
          <p:spPr>
            <a:xfrm>
              <a:off x="6035668" y="4781623"/>
              <a:ext cx="1051767" cy="615553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pPr algn="ctr"/>
              <a:r>
                <a:rPr lang="en-US" altLang="zh-CN" sz="4000" b="1" spc="200" dirty="0" smtClean="0">
                  <a:solidFill>
                    <a:schemeClr val="bg2">
                      <a:lumMod val="25000"/>
                    </a:schemeClr>
                  </a:solidFill>
                  <a:latin typeface="思源黑体 CN Light" panose="020B0300000000000000" pitchFamily="34" charset="-122"/>
                  <a:ea typeface="思源黑体 CN Light" panose="020B0300000000000000" pitchFamily="34" charset="-122"/>
                  <a:sym typeface="Arial" panose="020B0604020202020204" pitchFamily="34" charset="0"/>
                </a:rPr>
                <a:t>04</a:t>
              </a:r>
              <a:endParaRPr lang="en-US" altLang="zh-CN" sz="4000" b="1" spc="2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5" name="TextBox 8"/>
          <p:cNvSpPr txBox="1"/>
          <p:nvPr/>
        </p:nvSpPr>
        <p:spPr>
          <a:xfrm>
            <a:off x="6062568" y="1800649"/>
            <a:ext cx="5751626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ctr"/>
            <a:r>
              <a:rPr lang="en-US" altLang="zh-CN" sz="2800" i="1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POWER VINTAGE POINT</a:t>
            </a:r>
            <a:endParaRPr lang="en-US" altLang="zh-CN" sz="2800" i="1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56" name="TextBox 8"/>
          <p:cNvSpPr txBox="1"/>
          <p:nvPr/>
        </p:nvSpPr>
        <p:spPr>
          <a:xfrm>
            <a:off x="6062568" y="2891214"/>
            <a:ext cx="5751626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ctr"/>
            <a:r>
              <a:rPr lang="en-US" altLang="zh-CN" sz="2800" i="1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POWER VINTAGE POINT</a:t>
            </a:r>
            <a:endParaRPr lang="en-US" altLang="zh-CN" sz="2800" i="1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58" name="TextBox 8"/>
          <p:cNvSpPr txBox="1"/>
          <p:nvPr/>
        </p:nvSpPr>
        <p:spPr>
          <a:xfrm>
            <a:off x="6062568" y="5101029"/>
            <a:ext cx="5751626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ctr"/>
            <a:r>
              <a:rPr lang="en-US" altLang="zh-CN" sz="2800" i="1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POWER VINTAGE POINT</a:t>
            </a:r>
            <a:endParaRPr lang="en-US" altLang="zh-CN" sz="2800" i="1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59" name="TextBox 8"/>
          <p:cNvSpPr txBox="1"/>
          <p:nvPr/>
        </p:nvSpPr>
        <p:spPr>
          <a:xfrm>
            <a:off x="6062568" y="3977558"/>
            <a:ext cx="5751626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ctr"/>
            <a:r>
              <a:rPr lang="en-US" altLang="zh-CN" sz="2800" i="1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POWER VINTAGE POINT</a:t>
            </a:r>
            <a:endParaRPr lang="en-US" altLang="zh-CN" sz="2800" i="1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pic>
        <p:nvPicPr>
          <p:cNvPr id="6" name="图片 5" descr="jhk-1592371846210"/>
          <p:cNvPicPr>
            <a:picLocks noChangeAspect="1"/>
          </p:cNvPicPr>
          <p:nvPr/>
        </p:nvPicPr>
        <p:blipFill>
          <a:blip r:embed="rId1"/>
          <a:srcRect l="56177" t="8582" r="20545" b="22275"/>
          <a:stretch>
            <a:fillRect/>
          </a:stretch>
        </p:blipFill>
        <p:spPr>
          <a:xfrm rot="16200000">
            <a:off x="10387965" y="5048250"/>
            <a:ext cx="1424940" cy="2183130"/>
          </a:xfrm>
          <a:prstGeom prst="rect">
            <a:avLst/>
          </a:prstGeom>
        </p:spPr>
      </p:pic>
    </p:spTree>
  </p:cSld>
  <p:clrMapOvr>
    <a:masterClrMapping/>
  </p:clrMapOvr>
  <p:transition spd="slow" advTm="2000">
    <p:wipe/>
  </p:transition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>
            <a:off x="604788" y="2010562"/>
            <a:ext cx="1581373" cy="158137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灯片编号占位符 1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742" y="2353670"/>
            <a:ext cx="2771775" cy="1905000"/>
          </a:xfrm>
          <a:prstGeom prst="rect">
            <a:avLst/>
          </a:prstGeom>
        </p:spPr>
      </p:pic>
      <p:sp>
        <p:nvSpPr>
          <p:cNvPr id="7" name="TextBox 8"/>
          <p:cNvSpPr txBox="1"/>
          <p:nvPr/>
        </p:nvSpPr>
        <p:spPr>
          <a:xfrm>
            <a:off x="1043733" y="2475173"/>
            <a:ext cx="4343055" cy="83099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Part</a:t>
            </a:r>
            <a:r>
              <a:rPr lang="zh-CN" altLang="en-US" sz="5400" b="1" spc="200" dirty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 </a:t>
            </a:r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01</a:t>
            </a:r>
            <a:endParaRPr lang="en-US" altLang="zh-CN" sz="5400" b="1" spc="200" dirty="0" smtClean="0">
              <a:solidFill>
                <a:schemeClr val="bg2">
                  <a:lumMod val="25000"/>
                </a:schemeClr>
              </a:solidFill>
              <a:latin typeface="思源黑体 CN Bold" panose="020B0800000000000000" pitchFamily="34" charset="-122"/>
              <a:ea typeface="思源黑体 CN Bold" panose="020B08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950670" y="3306170"/>
            <a:ext cx="4436118" cy="814582"/>
          </a:xfrm>
          <a:prstGeom prst="rect">
            <a:avLst/>
          </a:prstGeom>
        </p:spPr>
        <p:txBody>
          <a:bodyPr wrap="square" numCol="1" spcCol="360000">
            <a:spAutoFit/>
          </a:bodyPr>
          <a:lstStyle/>
          <a:p>
            <a:pPr defTabSz="608965">
              <a:lnSpc>
                <a:spcPct val="130000"/>
              </a:lnSpc>
            </a:pP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</a:t>
            </a:r>
            <a:r>
              <a:rPr lang="zh-CN" altLang="en-US" sz="4000" b="1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</a:t>
            </a: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输入标题</a:t>
            </a:r>
            <a:endParaRPr lang="zh-CN" altLang="en-US" sz="4000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任意多边形 10"/>
          <p:cNvSpPr/>
          <p:nvPr/>
        </p:nvSpPr>
        <p:spPr>
          <a:xfrm rot="10800000">
            <a:off x="7734300" y="-23240"/>
            <a:ext cx="4457700" cy="6872748"/>
          </a:xfrm>
          <a:custGeom>
            <a:avLst/>
            <a:gdLst>
              <a:gd name="connsiteX0" fmla="*/ 2813957 w 4457700"/>
              <a:gd name="connsiteY0" fmla="*/ 6872748 h 6872748"/>
              <a:gd name="connsiteX1" fmla="*/ 0 w 4457700"/>
              <a:gd name="connsiteY1" fmla="*/ 6872748 h 6872748"/>
              <a:gd name="connsiteX2" fmla="*/ 0 w 4457700"/>
              <a:gd name="connsiteY2" fmla="*/ 0 h 6872748"/>
              <a:gd name="connsiteX3" fmla="*/ 539063 w 4457700"/>
              <a:gd name="connsiteY3" fmla="*/ 0 h 6872748"/>
              <a:gd name="connsiteX4" fmla="*/ 2813957 w 4457700"/>
              <a:gd name="connsiteY4" fmla="*/ 0 h 6872748"/>
              <a:gd name="connsiteX5" fmla="*/ 2828251 w 4457700"/>
              <a:gd name="connsiteY5" fmla="*/ 0 h 6872748"/>
              <a:gd name="connsiteX6" fmla="*/ 2886320 w 4457700"/>
              <a:gd name="connsiteY6" fmla="*/ 35514 h 6872748"/>
              <a:gd name="connsiteX7" fmla="*/ 4457700 w 4457700"/>
              <a:gd name="connsiteY7" fmla="*/ 3418192 h 6872748"/>
              <a:gd name="connsiteX8" fmla="*/ 2886320 w 4457700"/>
              <a:gd name="connsiteY8" fmla="*/ 6800870 h 6872748"/>
              <a:gd name="connsiteX9" fmla="*/ 2813957 w 4457700"/>
              <a:gd name="connsiteY9" fmla="*/ 6845127 h 6872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457700" h="6872748">
                <a:moveTo>
                  <a:pt x="2813957" y="6872748"/>
                </a:moveTo>
                <a:lnTo>
                  <a:pt x="0" y="6872748"/>
                </a:lnTo>
                <a:lnTo>
                  <a:pt x="0" y="0"/>
                </a:lnTo>
                <a:lnTo>
                  <a:pt x="539063" y="0"/>
                </a:lnTo>
                <a:lnTo>
                  <a:pt x="2813957" y="0"/>
                </a:lnTo>
                <a:lnTo>
                  <a:pt x="2828251" y="0"/>
                </a:lnTo>
                <a:lnTo>
                  <a:pt x="2886320" y="35514"/>
                </a:lnTo>
                <a:cubicBezTo>
                  <a:pt x="3816091" y="641583"/>
                  <a:pt x="4457700" y="1928525"/>
                  <a:pt x="4457700" y="3418192"/>
                </a:cubicBezTo>
                <a:cubicBezTo>
                  <a:pt x="4457700" y="4907859"/>
                  <a:pt x="3816091" y="6194800"/>
                  <a:pt x="2886320" y="6800870"/>
                </a:cubicBezTo>
                <a:lnTo>
                  <a:pt x="2813957" y="6845127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6208015" y="1098558"/>
            <a:ext cx="3319967" cy="462915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75394" y="2713309"/>
            <a:ext cx="942715" cy="942715"/>
          </a:xfrm>
          <a:prstGeom prst="rect">
            <a:avLst/>
          </a:prstGeom>
        </p:spPr>
      </p:pic>
      <p:pic>
        <p:nvPicPr>
          <p:cNvPr id="3" name="图片 2" descr="jhk-1592371846210"/>
          <p:cNvPicPr>
            <a:picLocks noChangeAspect="1"/>
          </p:cNvPicPr>
          <p:nvPr/>
        </p:nvPicPr>
        <p:blipFill>
          <a:blip r:embed="rId3"/>
          <a:srcRect l="21492" t="8582" r="20545" b="10852"/>
          <a:stretch>
            <a:fillRect/>
          </a:stretch>
        </p:blipFill>
        <p:spPr>
          <a:xfrm rot="5400000">
            <a:off x="5982970" y="2021205"/>
            <a:ext cx="3926840" cy="2815590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组合 3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3" name="组合 2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28" name="椭圆 2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29" name="椭圆 28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26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3" name="椭圆 32"/>
          <p:cNvSpPr/>
          <p:nvPr/>
        </p:nvSpPr>
        <p:spPr>
          <a:xfrm>
            <a:off x="1562100" y="2221230"/>
            <a:ext cx="2094230" cy="2094230"/>
          </a:xfrm>
          <a:prstGeom prst="ellipse">
            <a:avLst/>
          </a:prstGeom>
          <a:solidFill>
            <a:srgbClr val="006A4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p>
            <a:pPr algn="ctr"/>
            <a:endParaRPr lang="zh-CN" altLang="en-US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4" name="椭圆 33"/>
          <p:cNvSpPr/>
          <p:nvPr/>
        </p:nvSpPr>
        <p:spPr>
          <a:xfrm>
            <a:off x="8686800" y="2221230"/>
            <a:ext cx="2094230" cy="2094230"/>
          </a:xfrm>
          <a:prstGeom prst="ellipse">
            <a:avLst/>
          </a:prstGeom>
          <a:solidFill>
            <a:srgbClr val="E83F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p>
            <a:pPr algn="ctr"/>
            <a:endParaRPr lang="zh-CN" altLang="en-US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35" name="椭圆 34"/>
          <p:cNvSpPr/>
          <p:nvPr/>
        </p:nvSpPr>
        <p:spPr>
          <a:xfrm>
            <a:off x="4690745" y="1786890"/>
            <a:ext cx="2962910" cy="2962910"/>
          </a:xfrm>
          <a:prstGeom prst="ellipse">
            <a:avLst/>
          </a:prstGeom>
          <a:solidFill>
            <a:srgbClr val="012BA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p>
            <a:pPr algn="ctr"/>
            <a:endParaRPr lang="zh-CN" altLang="en-US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cxnSp>
        <p:nvCxnSpPr>
          <p:cNvPr id="56" name="直接连接符 55"/>
          <p:cNvCxnSpPr/>
          <p:nvPr/>
        </p:nvCxnSpPr>
        <p:spPr>
          <a:xfrm>
            <a:off x="5042535" y="3373120"/>
            <a:ext cx="2239010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70" name="Group 203"/>
          <p:cNvGrpSpPr>
            <a:grpSpLocks noChangeAspect="1"/>
          </p:cNvGrpSpPr>
          <p:nvPr/>
        </p:nvGrpSpPr>
        <p:grpSpPr bwMode="auto">
          <a:xfrm>
            <a:off x="5847715" y="2374900"/>
            <a:ext cx="626110" cy="720725"/>
            <a:chOff x="2342" y="2090"/>
            <a:chExt cx="358" cy="412"/>
          </a:xfrm>
          <a:solidFill>
            <a:schemeClr val="bg1"/>
          </a:solidFill>
        </p:grpSpPr>
        <p:sp>
          <p:nvSpPr>
            <p:cNvPr id="71" name="Freeform 205"/>
            <p:cNvSpPr>
              <a:spLocks noEditPoints="1"/>
            </p:cNvSpPr>
            <p:nvPr/>
          </p:nvSpPr>
          <p:spPr bwMode="auto">
            <a:xfrm>
              <a:off x="2342" y="2090"/>
              <a:ext cx="358" cy="412"/>
            </a:xfrm>
            <a:custGeom>
              <a:avLst/>
              <a:gdLst>
                <a:gd name="T0" fmla="*/ 2049 w 2869"/>
                <a:gd name="T1" fmla="*/ 823 h 3292"/>
                <a:gd name="T2" fmla="*/ 2512 w 2869"/>
                <a:gd name="T3" fmla="*/ 785 h 3292"/>
                <a:gd name="T4" fmla="*/ 2441 w 2869"/>
                <a:gd name="T5" fmla="*/ 701 h 3292"/>
                <a:gd name="T6" fmla="*/ 2357 w 2869"/>
                <a:gd name="T7" fmla="*/ 609 h 3292"/>
                <a:gd name="T8" fmla="*/ 2261 w 2869"/>
                <a:gd name="T9" fmla="*/ 513 h 3292"/>
                <a:gd name="T10" fmla="*/ 2169 w 2869"/>
                <a:gd name="T11" fmla="*/ 428 h 3292"/>
                <a:gd name="T12" fmla="*/ 2086 w 2869"/>
                <a:gd name="T13" fmla="*/ 358 h 3292"/>
                <a:gd name="T14" fmla="*/ 256 w 2869"/>
                <a:gd name="T15" fmla="*/ 205 h 3292"/>
                <a:gd name="T16" fmla="*/ 226 w 2869"/>
                <a:gd name="T17" fmla="*/ 215 h 3292"/>
                <a:gd name="T18" fmla="*/ 208 w 2869"/>
                <a:gd name="T19" fmla="*/ 240 h 3292"/>
                <a:gd name="T20" fmla="*/ 205 w 2869"/>
                <a:gd name="T21" fmla="*/ 3035 h 3292"/>
                <a:gd name="T22" fmla="*/ 215 w 2869"/>
                <a:gd name="T23" fmla="*/ 3065 h 3292"/>
                <a:gd name="T24" fmla="*/ 241 w 2869"/>
                <a:gd name="T25" fmla="*/ 3083 h 3292"/>
                <a:gd name="T26" fmla="*/ 2612 w 2869"/>
                <a:gd name="T27" fmla="*/ 3085 h 3292"/>
                <a:gd name="T28" fmla="*/ 2642 w 2869"/>
                <a:gd name="T29" fmla="*/ 3076 h 3292"/>
                <a:gd name="T30" fmla="*/ 2661 w 2869"/>
                <a:gd name="T31" fmla="*/ 3050 h 3292"/>
                <a:gd name="T32" fmla="*/ 2663 w 2869"/>
                <a:gd name="T33" fmla="*/ 1028 h 3292"/>
                <a:gd name="T34" fmla="*/ 1923 w 2869"/>
                <a:gd name="T35" fmla="*/ 1025 h 3292"/>
                <a:gd name="T36" fmla="*/ 1883 w 2869"/>
                <a:gd name="T37" fmla="*/ 1006 h 3292"/>
                <a:gd name="T38" fmla="*/ 1854 w 2869"/>
                <a:gd name="T39" fmla="*/ 970 h 3292"/>
                <a:gd name="T40" fmla="*/ 1844 w 2869"/>
                <a:gd name="T41" fmla="*/ 925 h 3292"/>
                <a:gd name="T42" fmla="*/ 256 w 2869"/>
                <a:gd name="T43" fmla="*/ 205 h 3292"/>
                <a:gd name="T44" fmla="*/ 1844 w 2869"/>
                <a:gd name="T45" fmla="*/ 0 h 3292"/>
                <a:gd name="T46" fmla="*/ 1870 w 2869"/>
                <a:gd name="T47" fmla="*/ 1 h 3292"/>
                <a:gd name="T48" fmla="*/ 1903 w 2869"/>
                <a:gd name="T49" fmla="*/ 8 h 3292"/>
                <a:gd name="T50" fmla="*/ 1944 w 2869"/>
                <a:gd name="T51" fmla="*/ 21 h 3292"/>
                <a:gd name="T52" fmla="*/ 1997 w 2869"/>
                <a:gd name="T53" fmla="*/ 46 h 3292"/>
                <a:gd name="T54" fmla="*/ 2059 w 2869"/>
                <a:gd name="T55" fmla="*/ 83 h 3292"/>
                <a:gd name="T56" fmla="*/ 2135 w 2869"/>
                <a:gd name="T57" fmla="*/ 135 h 3292"/>
                <a:gd name="T58" fmla="*/ 2236 w 2869"/>
                <a:gd name="T59" fmla="*/ 215 h 3292"/>
                <a:gd name="T60" fmla="*/ 2344 w 2869"/>
                <a:gd name="T61" fmla="*/ 310 h 3292"/>
                <a:gd name="T62" fmla="*/ 2454 w 2869"/>
                <a:gd name="T63" fmla="*/ 416 h 3292"/>
                <a:gd name="T64" fmla="*/ 2559 w 2869"/>
                <a:gd name="T65" fmla="*/ 525 h 3292"/>
                <a:gd name="T66" fmla="*/ 2654 w 2869"/>
                <a:gd name="T67" fmla="*/ 634 h 3292"/>
                <a:gd name="T68" fmla="*/ 2733 w 2869"/>
                <a:gd name="T69" fmla="*/ 736 h 3292"/>
                <a:gd name="T70" fmla="*/ 2785 w 2869"/>
                <a:gd name="T71" fmla="*/ 812 h 3292"/>
                <a:gd name="T72" fmla="*/ 2822 w 2869"/>
                <a:gd name="T73" fmla="*/ 875 h 3292"/>
                <a:gd name="T74" fmla="*/ 2846 w 2869"/>
                <a:gd name="T75" fmla="*/ 927 h 3292"/>
                <a:gd name="T76" fmla="*/ 2860 w 2869"/>
                <a:gd name="T77" fmla="*/ 968 h 3292"/>
                <a:gd name="T78" fmla="*/ 2867 w 2869"/>
                <a:gd name="T79" fmla="*/ 1002 h 3292"/>
                <a:gd name="T80" fmla="*/ 2869 w 2869"/>
                <a:gd name="T81" fmla="*/ 1028 h 3292"/>
                <a:gd name="T82" fmla="*/ 2866 w 2869"/>
                <a:gd name="T83" fmla="*/ 3072 h 3292"/>
                <a:gd name="T84" fmla="*/ 2844 w 2869"/>
                <a:gd name="T85" fmla="*/ 3143 h 3292"/>
                <a:gd name="T86" fmla="*/ 2805 w 2869"/>
                <a:gd name="T87" fmla="*/ 3203 h 3292"/>
                <a:gd name="T88" fmla="*/ 2751 w 2869"/>
                <a:gd name="T89" fmla="*/ 3251 h 3292"/>
                <a:gd name="T90" fmla="*/ 2686 w 2869"/>
                <a:gd name="T91" fmla="*/ 3281 h 3292"/>
                <a:gd name="T92" fmla="*/ 2612 w 2869"/>
                <a:gd name="T93" fmla="*/ 3292 h 3292"/>
                <a:gd name="T94" fmla="*/ 218 w 2869"/>
                <a:gd name="T95" fmla="*/ 3289 h 3292"/>
                <a:gd name="T96" fmla="*/ 148 w 2869"/>
                <a:gd name="T97" fmla="*/ 3268 h 3292"/>
                <a:gd name="T98" fmla="*/ 88 w 2869"/>
                <a:gd name="T99" fmla="*/ 3229 h 3292"/>
                <a:gd name="T100" fmla="*/ 41 w 2869"/>
                <a:gd name="T101" fmla="*/ 3174 h 3292"/>
                <a:gd name="T102" fmla="*/ 11 w 2869"/>
                <a:gd name="T103" fmla="*/ 3108 h 3292"/>
                <a:gd name="T104" fmla="*/ 0 w 2869"/>
                <a:gd name="T105" fmla="*/ 3035 h 3292"/>
                <a:gd name="T106" fmla="*/ 3 w 2869"/>
                <a:gd name="T107" fmla="*/ 219 h 3292"/>
                <a:gd name="T108" fmla="*/ 24 w 2869"/>
                <a:gd name="T109" fmla="*/ 148 h 3292"/>
                <a:gd name="T110" fmla="*/ 63 w 2869"/>
                <a:gd name="T111" fmla="*/ 88 h 3292"/>
                <a:gd name="T112" fmla="*/ 117 w 2869"/>
                <a:gd name="T113" fmla="*/ 41 h 3292"/>
                <a:gd name="T114" fmla="*/ 182 w 2869"/>
                <a:gd name="T115" fmla="*/ 10 h 3292"/>
                <a:gd name="T116" fmla="*/ 256 w 2869"/>
                <a:gd name="T117" fmla="*/ 0 h 32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869" h="3292">
                  <a:moveTo>
                    <a:pt x="2049" y="327"/>
                  </a:moveTo>
                  <a:lnTo>
                    <a:pt x="2049" y="823"/>
                  </a:lnTo>
                  <a:lnTo>
                    <a:pt x="2542" y="823"/>
                  </a:lnTo>
                  <a:lnTo>
                    <a:pt x="2512" y="785"/>
                  </a:lnTo>
                  <a:lnTo>
                    <a:pt x="2478" y="744"/>
                  </a:lnTo>
                  <a:lnTo>
                    <a:pt x="2441" y="701"/>
                  </a:lnTo>
                  <a:lnTo>
                    <a:pt x="2401" y="656"/>
                  </a:lnTo>
                  <a:lnTo>
                    <a:pt x="2357" y="609"/>
                  </a:lnTo>
                  <a:lnTo>
                    <a:pt x="2309" y="560"/>
                  </a:lnTo>
                  <a:lnTo>
                    <a:pt x="2261" y="513"/>
                  </a:lnTo>
                  <a:lnTo>
                    <a:pt x="2215" y="470"/>
                  </a:lnTo>
                  <a:lnTo>
                    <a:pt x="2169" y="428"/>
                  </a:lnTo>
                  <a:lnTo>
                    <a:pt x="2127" y="391"/>
                  </a:lnTo>
                  <a:lnTo>
                    <a:pt x="2086" y="358"/>
                  </a:lnTo>
                  <a:lnTo>
                    <a:pt x="2049" y="327"/>
                  </a:lnTo>
                  <a:close/>
                  <a:moveTo>
                    <a:pt x="256" y="205"/>
                  </a:moveTo>
                  <a:lnTo>
                    <a:pt x="241" y="208"/>
                  </a:lnTo>
                  <a:lnTo>
                    <a:pt x="226" y="215"/>
                  </a:lnTo>
                  <a:lnTo>
                    <a:pt x="215" y="227"/>
                  </a:lnTo>
                  <a:lnTo>
                    <a:pt x="208" y="240"/>
                  </a:lnTo>
                  <a:lnTo>
                    <a:pt x="205" y="257"/>
                  </a:lnTo>
                  <a:lnTo>
                    <a:pt x="205" y="3035"/>
                  </a:lnTo>
                  <a:lnTo>
                    <a:pt x="208" y="3050"/>
                  </a:lnTo>
                  <a:lnTo>
                    <a:pt x="215" y="3065"/>
                  </a:lnTo>
                  <a:lnTo>
                    <a:pt x="226" y="3076"/>
                  </a:lnTo>
                  <a:lnTo>
                    <a:pt x="241" y="3083"/>
                  </a:lnTo>
                  <a:lnTo>
                    <a:pt x="256" y="3085"/>
                  </a:lnTo>
                  <a:lnTo>
                    <a:pt x="2612" y="3085"/>
                  </a:lnTo>
                  <a:lnTo>
                    <a:pt x="2628" y="3083"/>
                  </a:lnTo>
                  <a:lnTo>
                    <a:pt x="2642" y="3076"/>
                  </a:lnTo>
                  <a:lnTo>
                    <a:pt x="2654" y="3065"/>
                  </a:lnTo>
                  <a:lnTo>
                    <a:pt x="2661" y="3050"/>
                  </a:lnTo>
                  <a:lnTo>
                    <a:pt x="2663" y="3035"/>
                  </a:lnTo>
                  <a:lnTo>
                    <a:pt x="2663" y="1028"/>
                  </a:lnTo>
                  <a:lnTo>
                    <a:pt x="1946" y="1028"/>
                  </a:lnTo>
                  <a:lnTo>
                    <a:pt x="1923" y="1025"/>
                  </a:lnTo>
                  <a:lnTo>
                    <a:pt x="1901" y="1018"/>
                  </a:lnTo>
                  <a:lnTo>
                    <a:pt x="1883" y="1006"/>
                  </a:lnTo>
                  <a:lnTo>
                    <a:pt x="1866" y="990"/>
                  </a:lnTo>
                  <a:lnTo>
                    <a:pt x="1854" y="970"/>
                  </a:lnTo>
                  <a:lnTo>
                    <a:pt x="1847" y="949"/>
                  </a:lnTo>
                  <a:lnTo>
                    <a:pt x="1844" y="925"/>
                  </a:lnTo>
                  <a:lnTo>
                    <a:pt x="1844" y="205"/>
                  </a:lnTo>
                  <a:lnTo>
                    <a:pt x="256" y="205"/>
                  </a:lnTo>
                  <a:close/>
                  <a:moveTo>
                    <a:pt x="256" y="0"/>
                  </a:moveTo>
                  <a:lnTo>
                    <a:pt x="1844" y="0"/>
                  </a:lnTo>
                  <a:lnTo>
                    <a:pt x="1856" y="0"/>
                  </a:lnTo>
                  <a:lnTo>
                    <a:pt x="1870" y="1"/>
                  </a:lnTo>
                  <a:lnTo>
                    <a:pt x="1886" y="4"/>
                  </a:lnTo>
                  <a:lnTo>
                    <a:pt x="1903" y="8"/>
                  </a:lnTo>
                  <a:lnTo>
                    <a:pt x="1923" y="13"/>
                  </a:lnTo>
                  <a:lnTo>
                    <a:pt x="1944" y="21"/>
                  </a:lnTo>
                  <a:lnTo>
                    <a:pt x="1969" y="33"/>
                  </a:lnTo>
                  <a:lnTo>
                    <a:pt x="1997" y="46"/>
                  </a:lnTo>
                  <a:lnTo>
                    <a:pt x="2027" y="63"/>
                  </a:lnTo>
                  <a:lnTo>
                    <a:pt x="2059" y="83"/>
                  </a:lnTo>
                  <a:lnTo>
                    <a:pt x="2095" y="107"/>
                  </a:lnTo>
                  <a:lnTo>
                    <a:pt x="2135" y="135"/>
                  </a:lnTo>
                  <a:lnTo>
                    <a:pt x="2185" y="173"/>
                  </a:lnTo>
                  <a:lnTo>
                    <a:pt x="2236" y="215"/>
                  </a:lnTo>
                  <a:lnTo>
                    <a:pt x="2290" y="261"/>
                  </a:lnTo>
                  <a:lnTo>
                    <a:pt x="2344" y="310"/>
                  </a:lnTo>
                  <a:lnTo>
                    <a:pt x="2399" y="362"/>
                  </a:lnTo>
                  <a:lnTo>
                    <a:pt x="2454" y="416"/>
                  </a:lnTo>
                  <a:lnTo>
                    <a:pt x="2508" y="471"/>
                  </a:lnTo>
                  <a:lnTo>
                    <a:pt x="2559" y="525"/>
                  </a:lnTo>
                  <a:lnTo>
                    <a:pt x="2607" y="580"/>
                  </a:lnTo>
                  <a:lnTo>
                    <a:pt x="2654" y="634"/>
                  </a:lnTo>
                  <a:lnTo>
                    <a:pt x="2695" y="686"/>
                  </a:lnTo>
                  <a:lnTo>
                    <a:pt x="2733" y="736"/>
                  </a:lnTo>
                  <a:lnTo>
                    <a:pt x="2761" y="775"/>
                  </a:lnTo>
                  <a:lnTo>
                    <a:pt x="2785" y="812"/>
                  </a:lnTo>
                  <a:lnTo>
                    <a:pt x="2805" y="845"/>
                  </a:lnTo>
                  <a:lnTo>
                    <a:pt x="2822" y="875"/>
                  </a:lnTo>
                  <a:lnTo>
                    <a:pt x="2836" y="902"/>
                  </a:lnTo>
                  <a:lnTo>
                    <a:pt x="2846" y="927"/>
                  </a:lnTo>
                  <a:lnTo>
                    <a:pt x="2854" y="949"/>
                  </a:lnTo>
                  <a:lnTo>
                    <a:pt x="2860" y="968"/>
                  </a:lnTo>
                  <a:lnTo>
                    <a:pt x="2865" y="986"/>
                  </a:lnTo>
                  <a:lnTo>
                    <a:pt x="2867" y="1002"/>
                  </a:lnTo>
                  <a:lnTo>
                    <a:pt x="2868" y="1016"/>
                  </a:lnTo>
                  <a:lnTo>
                    <a:pt x="2869" y="1028"/>
                  </a:lnTo>
                  <a:lnTo>
                    <a:pt x="2869" y="3035"/>
                  </a:lnTo>
                  <a:lnTo>
                    <a:pt x="2866" y="3072"/>
                  </a:lnTo>
                  <a:lnTo>
                    <a:pt x="2857" y="3108"/>
                  </a:lnTo>
                  <a:lnTo>
                    <a:pt x="2844" y="3143"/>
                  </a:lnTo>
                  <a:lnTo>
                    <a:pt x="2827" y="3174"/>
                  </a:lnTo>
                  <a:lnTo>
                    <a:pt x="2805" y="3203"/>
                  </a:lnTo>
                  <a:lnTo>
                    <a:pt x="2780" y="3229"/>
                  </a:lnTo>
                  <a:lnTo>
                    <a:pt x="2751" y="3251"/>
                  </a:lnTo>
                  <a:lnTo>
                    <a:pt x="2720" y="3268"/>
                  </a:lnTo>
                  <a:lnTo>
                    <a:pt x="2686" y="3281"/>
                  </a:lnTo>
                  <a:lnTo>
                    <a:pt x="2650" y="3289"/>
                  </a:lnTo>
                  <a:lnTo>
                    <a:pt x="2612" y="3292"/>
                  </a:lnTo>
                  <a:lnTo>
                    <a:pt x="256" y="3292"/>
                  </a:lnTo>
                  <a:lnTo>
                    <a:pt x="218" y="3289"/>
                  </a:lnTo>
                  <a:lnTo>
                    <a:pt x="182" y="3281"/>
                  </a:lnTo>
                  <a:lnTo>
                    <a:pt x="148" y="3268"/>
                  </a:lnTo>
                  <a:lnTo>
                    <a:pt x="117" y="3251"/>
                  </a:lnTo>
                  <a:lnTo>
                    <a:pt x="88" y="3229"/>
                  </a:lnTo>
                  <a:lnTo>
                    <a:pt x="63" y="3203"/>
                  </a:lnTo>
                  <a:lnTo>
                    <a:pt x="41" y="3174"/>
                  </a:lnTo>
                  <a:lnTo>
                    <a:pt x="24" y="3143"/>
                  </a:lnTo>
                  <a:lnTo>
                    <a:pt x="11" y="3108"/>
                  </a:lnTo>
                  <a:lnTo>
                    <a:pt x="3" y="3072"/>
                  </a:lnTo>
                  <a:lnTo>
                    <a:pt x="0" y="3035"/>
                  </a:lnTo>
                  <a:lnTo>
                    <a:pt x="0" y="257"/>
                  </a:lnTo>
                  <a:lnTo>
                    <a:pt x="3" y="219"/>
                  </a:lnTo>
                  <a:lnTo>
                    <a:pt x="11" y="182"/>
                  </a:lnTo>
                  <a:lnTo>
                    <a:pt x="24" y="148"/>
                  </a:lnTo>
                  <a:lnTo>
                    <a:pt x="41" y="116"/>
                  </a:lnTo>
                  <a:lnTo>
                    <a:pt x="63" y="88"/>
                  </a:lnTo>
                  <a:lnTo>
                    <a:pt x="88" y="63"/>
                  </a:lnTo>
                  <a:lnTo>
                    <a:pt x="117" y="41"/>
                  </a:lnTo>
                  <a:lnTo>
                    <a:pt x="148" y="23"/>
                  </a:lnTo>
                  <a:lnTo>
                    <a:pt x="182" y="10"/>
                  </a:lnTo>
                  <a:lnTo>
                    <a:pt x="218" y="3"/>
                  </a:lnTo>
                  <a:lnTo>
                    <a:pt x="25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p>
              <a:endParaRPr lang="zh-CN" altLang="en-US" sz="1355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72" name="Freeform 206"/>
            <p:cNvSpPr/>
            <p:nvPr/>
          </p:nvSpPr>
          <p:spPr bwMode="auto">
            <a:xfrm>
              <a:off x="2419" y="2399"/>
              <a:ext cx="205" cy="26"/>
            </a:xfrm>
            <a:custGeom>
              <a:avLst/>
              <a:gdLst>
                <a:gd name="T0" fmla="*/ 102 w 1639"/>
                <a:gd name="T1" fmla="*/ 0 h 205"/>
                <a:gd name="T2" fmla="*/ 1536 w 1639"/>
                <a:gd name="T3" fmla="*/ 0 h 205"/>
                <a:gd name="T4" fmla="*/ 1560 w 1639"/>
                <a:gd name="T5" fmla="*/ 2 h 205"/>
                <a:gd name="T6" fmla="*/ 1581 w 1639"/>
                <a:gd name="T7" fmla="*/ 10 h 205"/>
                <a:gd name="T8" fmla="*/ 1600 w 1639"/>
                <a:gd name="T9" fmla="*/ 23 h 205"/>
                <a:gd name="T10" fmla="*/ 1616 w 1639"/>
                <a:gd name="T11" fmla="*/ 38 h 205"/>
                <a:gd name="T12" fmla="*/ 1629 w 1639"/>
                <a:gd name="T13" fmla="*/ 58 h 205"/>
                <a:gd name="T14" fmla="*/ 1636 w 1639"/>
                <a:gd name="T15" fmla="*/ 79 h 205"/>
                <a:gd name="T16" fmla="*/ 1639 w 1639"/>
                <a:gd name="T17" fmla="*/ 102 h 205"/>
                <a:gd name="T18" fmla="*/ 1636 w 1639"/>
                <a:gd name="T19" fmla="*/ 126 h 205"/>
                <a:gd name="T20" fmla="*/ 1629 w 1639"/>
                <a:gd name="T21" fmla="*/ 148 h 205"/>
                <a:gd name="T22" fmla="*/ 1616 w 1639"/>
                <a:gd name="T23" fmla="*/ 167 h 205"/>
                <a:gd name="T24" fmla="*/ 1600 w 1639"/>
                <a:gd name="T25" fmla="*/ 183 h 205"/>
                <a:gd name="T26" fmla="*/ 1581 w 1639"/>
                <a:gd name="T27" fmla="*/ 195 h 205"/>
                <a:gd name="T28" fmla="*/ 1560 w 1639"/>
                <a:gd name="T29" fmla="*/ 202 h 205"/>
                <a:gd name="T30" fmla="*/ 1536 w 1639"/>
                <a:gd name="T31" fmla="*/ 205 h 205"/>
                <a:gd name="T32" fmla="*/ 102 w 1639"/>
                <a:gd name="T33" fmla="*/ 205 h 205"/>
                <a:gd name="T34" fmla="*/ 79 w 1639"/>
                <a:gd name="T35" fmla="*/ 202 h 205"/>
                <a:gd name="T36" fmla="*/ 57 w 1639"/>
                <a:gd name="T37" fmla="*/ 195 h 205"/>
                <a:gd name="T38" fmla="*/ 38 w 1639"/>
                <a:gd name="T39" fmla="*/ 183 h 205"/>
                <a:gd name="T40" fmla="*/ 22 w 1639"/>
                <a:gd name="T41" fmla="*/ 167 h 205"/>
                <a:gd name="T42" fmla="*/ 10 w 1639"/>
                <a:gd name="T43" fmla="*/ 148 h 205"/>
                <a:gd name="T44" fmla="*/ 3 w 1639"/>
                <a:gd name="T45" fmla="*/ 126 h 205"/>
                <a:gd name="T46" fmla="*/ 0 w 1639"/>
                <a:gd name="T47" fmla="*/ 102 h 205"/>
                <a:gd name="T48" fmla="*/ 3 w 1639"/>
                <a:gd name="T49" fmla="*/ 79 h 205"/>
                <a:gd name="T50" fmla="*/ 10 w 1639"/>
                <a:gd name="T51" fmla="*/ 58 h 205"/>
                <a:gd name="T52" fmla="*/ 22 w 1639"/>
                <a:gd name="T53" fmla="*/ 38 h 205"/>
                <a:gd name="T54" fmla="*/ 38 w 1639"/>
                <a:gd name="T55" fmla="*/ 23 h 205"/>
                <a:gd name="T56" fmla="*/ 57 w 1639"/>
                <a:gd name="T57" fmla="*/ 10 h 205"/>
                <a:gd name="T58" fmla="*/ 79 w 1639"/>
                <a:gd name="T59" fmla="*/ 2 h 205"/>
                <a:gd name="T60" fmla="*/ 102 w 1639"/>
                <a:gd name="T61" fmla="*/ 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639" h="205">
                  <a:moveTo>
                    <a:pt x="102" y="0"/>
                  </a:moveTo>
                  <a:lnTo>
                    <a:pt x="1536" y="0"/>
                  </a:lnTo>
                  <a:lnTo>
                    <a:pt x="1560" y="2"/>
                  </a:lnTo>
                  <a:lnTo>
                    <a:pt x="1581" y="10"/>
                  </a:lnTo>
                  <a:lnTo>
                    <a:pt x="1600" y="23"/>
                  </a:lnTo>
                  <a:lnTo>
                    <a:pt x="1616" y="38"/>
                  </a:lnTo>
                  <a:lnTo>
                    <a:pt x="1629" y="58"/>
                  </a:lnTo>
                  <a:lnTo>
                    <a:pt x="1636" y="79"/>
                  </a:lnTo>
                  <a:lnTo>
                    <a:pt x="1639" y="102"/>
                  </a:lnTo>
                  <a:lnTo>
                    <a:pt x="1636" y="126"/>
                  </a:lnTo>
                  <a:lnTo>
                    <a:pt x="1629" y="148"/>
                  </a:lnTo>
                  <a:lnTo>
                    <a:pt x="1616" y="167"/>
                  </a:lnTo>
                  <a:lnTo>
                    <a:pt x="1600" y="183"/>
                  </a:lnTo>
                  <a:lnTo>
                    <a:pt x="1581" y="195"/>
                  </a:lnTo>
                  <a:lnTo>
                    <a:pt x="1560" y="202"/>
                  </a:lnTo>
                  <a:lnTo>
                    <a:pt x="1536" y="205"/>
                  </a:lnTo>
                  <a:lnTo>
                    <a:pt x="102" y="205"/>
                  </a:lnTo>
                  <a:lnTo>
                    <a:pt x="79" y="202"/>
                  </a:lnTo>
                  <a:lnTo>
                    <a:pt x="57" y="195"/>
                  </a:lnTo>
                  <a:lnTo>
                    <a:pt x="38" y="183"/>
                  </a:lnTo>
                  <a:lnTo>
                    <a:pt x="22" y="167"/>
                  </a:lnTo>
                  <a:lnTo>
                    <a:pt x="10" y="148"/>
                  </a:lnTo>
                  <a:lnTo>
                    <a:pt x="3" y="126"/>
                  </a:lnTo>
                  <a:lnTo>
                    <a:pt x="0" y="102"/>
                  </a:lnTo>
                  <a:lnTo>
                    <a:pt x="3" y="79"/>
                  </a:lnTo>
                  <a:lnTo>
                    <a:pt x="10" y="58"/>
                  </a:lnTo>
                  <a:lnTo>
                    <a:pt x="22" y="38"/>
                  </a:lnTo>
                  <a:lnTo>
                    <a:pt x="38" y="23"/>
                  </a:lnTo>
                  <a:lnTo>
                    <a:pt x="57" y="10"/>
                  </a:lnTo>
                  <a:lnTo>
                    <a:pt x="79" y="2"/>
                  </a:lnTo>
                  <a:lnTo>
                    <a:pt x="1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p>
              <a:endParaRPr lang="zh-CN" altLang="en-US" sz="1355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73" name="Freeform 207"/>
            <p:cNvSpPr/>
            <p:nvPr/>
          </p:nvSpPr>
          <p:spPr bwMode="auto">
            <a:xfrm>
              <a:off x="2419" y="2348"/>
              <a:ext cx="205" cy="25"/>
            </a:xfrm>
            <a:custGeom>
              <a:avLst/>
              <a:gdLst>
                <a:gd name="T0" fmla="*/ 102 w 1639"/>
                <a:gd name="T1" fmla="*/ 0 h 205"/>
                <a:gd name="T2" fmla="*/ 1536 w 1639"/>
                <a:gd name="T3" fmla="*/ 0 h 205"/>
                <a:gd name="T4" fmla="*/ 1560 w 1639"/>
                <a:gd name="T5" fmla="*/ 3 h 205"/>
                <a:gd name="T6" fmla="*/ 1581 w 1639"/>
                <a:gd name="T7" fmla="*/ 10 h 205"/>
                <a:gd name="T8" fmla="*/ 1600 w 1639"/>
                <a:gd name="T9" fmla="*/ 23 h 205"/>
                <a:gd name="T10" fmla="*/ 1616 w 1639"/>
                <a:gd name="T11" fmla="*/ 39 h 205"/>
                <a:gd name="T12" fmla="*/ 1629 w 1639"/>
                <a:gd name="T13" fmla="*/ 58 h 205"/>
                <a:gd name="T14" fmla="*/ 1636 w 1639"/>
                <a:gd name="T15" fmla="*/ 79 h 205"/>
                <a:gd name="T16" fmla="*/ 1639 w 1639"/>
                <a:gd name="T17" fmla="*/ 103 h 205"/>
                <a:gd name="T18" fmla="*/ 1636 w 1639"/>
                <a:gd name="T19" fmla="*/ 127 h 205"/>
                <a:gd name="T20" fmla="*/ 1629 w 1639"/>
                <a:gd name="T21" fmla="*/ 149 h 205"/>
                <a:gd name="T22" fmla="*/ 1616 w 1639"/>
                <a:gd name="T23" fmla="*/ 167 h 205"/>
                <a:gd name="T24" fmla="*/ 1600 w 1639"/>
                <a:gd name="T25" fmla="*/ 184 h 205"/>
                <a:gd name="T26" fmla="*/ 1581 w 1639"/>
                <a:gd name="T27" fmla="*/ 195 h 205"/>
                <a:gd name="T28" fmla="*/ 1560 w 1639"/>
                <a:gd name="T29" fmla="*/ 203 h 205"/>
                <a:gd name="T30" fmla="*/ 1536 w 1639"/>
                <a:gd name="T31" fmla="*/ 205 h 205"/>
                <a:gd name="T32" fmla="*/ 102 w 1639"/>
                <a:gd name="T33" fmla="*/ 205 h 205"/>
                <a:gd name="T34" fmla="*/ 79 w 1639"/>
                <a:gd name="T35" fmla="*/ 203 h 205"/>
                <a:gd name="T36" fmla="*/ 57 w 1639"/>
                <a:gd name="T37" fmla="*/ 195 h 205"/>
                <a:gd name="T38" fmla="*/ 38 w 1639"/>
                <a:gd name="T39" fmla="*/ 184 h 205"/>
                <a:gd name="T40" fmla="*/ 22 w 1639"/>
                <a:gd name="T41" fmla="*/ 167 h 205"/>
                <a:gd name="T42" fmla="*/ 10 w 1639"/>
                <a:gd name="T43" fmla="*/ 149 h 205"/>
                <a:gd name="T44" fmla="*/ 3 w 1639"/>
                <a:gd name="T45" fmla="*/ 127 h 205"/>
                <a:gd name="T46" fmla="*/ 0 w 1639"/>
                <a:gd name="T47" fmla="*/ 103 h 205"/>
                <a:gd name="T48" fmla="*/ 3 w 1639"/>
                <a:gd name="T49" fmla="*/ 79 h 205"/>
                <a:gd name="T50" fmla="*/ 10 w 1639"/>
                <a:gd name="T51" fmla="*/ 58 h 205"/>
                <a:gd name="T52" fmla="*/ 22 w 1639"/>
                <a:gd name="T53" fmla="*/ 39 h 205"/>
                <a:gd name="T54" fmla="*/ 38 w 1639"/>
                <a:gd name="T55" fmla="*/ 23 h 205"/>
                <a:gd name="T56" fmla="*/ 57 w 1639"/>
                <a:gd name="T57" fmla="*/ 10 h 205"/>
                <a:gd name="T58" fmla="*/ 79 w 1639"/>
                <a:gd name="T59" fmla="*/ 3 h 205"/>
                <a:gd name="T60" fmla="*/ 102 w 1639"/>
                <a:gd name="T61" fmla="*/ 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639" h="205">
                  <a:moveTo>
                    <a:pt x="102" y="0"/>
                  </a:moveTo>
                  <a:lnTo>
                    <a:pt x="1536" y="0"/>
                  </a:lnTo>
                  <a:lnTo>
                    <a:pt x="1560" y="3"/>
                  </a:lnTo>
                  <a:lnTo>
                    <a:pt x="1581" y="10"/>
                  </a:lnTo>
                  <a:lnTo>
                    <a:pt x="1600" y="23"/>
                  </a:lnTo>
                  <a:lnTo>
                    <a:pt x="1616" y="39"/>
                  </a:lnTo>
                  <a:lnTo>
                    <a:pt x="1629" y="58"/>
                  </a:lnTo>
                  <a:lnTo>
                    <a:pt x="1636" y="79"/>
                  </a:lnTo>
                  <a:lnTo>
                    <a:pt x="1639" y="103"/>
                  </a:lnTo>
                  <a:lnTo>
                    <a:pt x="1636" y="127"/>
                  </a:lnTo>
                  <a:lnTo>
                    <a:pt x="1629" y="149"/>
                  </a:lnTo>
                  <a:lnTo>
                    <a:pt x="1616" y="167"/>
                  </a:lnTo>
                  <a:lnTo>
                    <a:pt x="1600" y="184"/>
                  </a:lnTo>
                  <a:lnTo>
                    <a:pt x="1581" y="195"/>
                  </a:lnTo>
                  <a:lnTo>
                    <a:pt x="1560" y="203"/>
                  </a:lnTo>
                  <a:lnTo>
                    <a:pt x="1536" y="205"/>
                  </a:lnTo>
                  <a:lnTo>
                    <a:pt x="102" y="205"/>
                  </a:lnTo>
                  <a:lnTo>
                    <a:pt x="79" y="203"/>
                  </a:lnTo>
                  <a:lnTo>
                    <a:pt x="57" y="195"/>
                  </a:lnTo>
                  <a:lnTo>
                    <a:pt x="38" y="184"/>
                  </a:lnTo>
                  <a:lnTo>
                    <a:pt x="22" y="167"/>
                  </a:lnTo>
                  <a:lnTo>
                    <a:pt x="10" y="149"/>
                  </a:lnTo>
                  <a:lnTo>
                    <a:pt x="3" y="127"/>
                  </a:lnTo>
                  <a:lnTo>
                    <a:pt x="0" y="103"/>
                  </a:lnTo>
                  <a:lnTo>
                    <a:pt x="3" y="79"/>
                  </a:lnTo>
                  <a:lnTo>
                    <a:pt x="10" y="58"/>
                  </a:lnTo>
                  <a:lnTo>
                    <a:pt x="22" y="39"/>
                  </a:lnTo>
                  <a:lnTo>
                    <a:pt x="38" y="23"/>
                  </a:lnTo>
                  <a:lnTo>
                    <a:pt x="57" y="10"/>
                  </a:lnTo>
                  <a:lnTo>
                    <a:pt x="79" y="3"/>
                  </a:lnTo>
                  <a:lnTo>
                    <a:pt x="1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p>
              <a:endParaRPr lang="zh-CN" altLang="en-US" sz="1355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74" name="Freeform 208"/>
            <p:cNvSpPr/>
            <p:nvPr/>
          </p:nvSpPr>
          <p:spPr bwMode="auto">
            <a:xfrm>
              <a:off x="2419" y="2296"/>
              <a:ext cx="205" cy="26"/>
            </a:xfrm>
            <a:custGeom>
              <a:avLst/>
              <a:gdLst>
                <a:gd name="T0" fmla="*/ 102 w 1639"/>
                <a:gd name="T1" fmla="*/ 0 h 205"/>
                <a:gd name="T2" fmla="*/ 1536 w 1639"/>
                <a:gd name="T3" fmla="*/ 0 h 205"/>
                <a:gd name="T4" fmla="*/ 1560 w 1639"/>
                <a:gd name="T5" fmla="*/ 3 h 205"/>
                <a:gd name="T6" fmla="*/ 1581 w 1639"/>
                <a:gd name="T7" fmla="*/ 10 h 205"/>
                <a:gd name="T8" fmla="*/ 1600 w 1639"/>
                <a:gd name="T9" fmla="*/ 23 h 205"/>
                <a:gd name="T10" fmla="*/ 1616 w 1639"/>
                <a:gd name="T11" fmla="*/ 38 h 205"/>
                <a:gd name="T12" fmla="*/ 1629 w 1639"/>
                <a:gd name="T13" fmla="*/ 58 h 205"/>
                <a:gd name="T14" fmla="*/ 1636 w 1639"/>
                <a:gd name="T15" fmla="*/ 79 h 205"/>
                <a:gd name="T16" fmla="*/ 1639 w 1639"/>
                <a:gd name="T17" fmla="*/ 102 h 205"/>
                <a:gd name="T18" fmla="*/ 1636 w 1639"/>
                <a:gd name="T19" fmla="*/ 126 h 205"/>
                <a:gd name="T20" fmla="*/ 1629 w 1639"/>
                <a:gd name="T21" fmla="*/ 147 h 205"/>
                <a:gd name="T22" fmla="*/ 1616 w 1639"/>
                <a:gd name="T23" fmla="*/ 167 h 205"/>
                <a:gd name="T24" fmla="*/ 1600 w 1639"/>
                <a:gd name="T25" fmla="*/ 183 h 205"/>
                <a:gd name="T26" fmla="*/ 1581 w 1639"/>
                <a:gd name="T27" fmla="*/ 195 h 205"/>
                <a:gd name="T28" fmla="*/ 1560 w 1639"/>
                <a:gd name="T29" fmla="*/ 202 h 205"/>
                <a:gd name="T30" fmla="*/ 1536 w 1639"/>
                <a:gd name="T31" fmla="*/ 205 h 205"/>
                <a:gd name="T32" fmla="*/ 102 w 1639"/>
                <a:gd name="T33" fmla="*/ 205 h 205"/>
                <a:gd name="T34" fmla="*/ 79 w 1639"/>
                <a:gd name="T35" fmla="*/ 202 h 205"/>
                <a:gd name="T36" fmla="*/ 57 w 1639"/>
                <a:gd name="T37" fmla="*/ 195 h 205"/>
                <a:gd name="T38" fmla="*/ 38 w 1639"/>
                <a:gd name="T39" fmla="*/ 183 h 205"/>
                <a:gd name="T40" fmla="*/ 22 w 1639"/>
                <a:gd name="T41" fmla="*/ 167 h 205"/>
                <a:gd name="T42" fmla="*/ 10 w 1639"/>
                <a:gd name="T43" fmla="*/ 147 h 205"/>
                <a:gd name="T44" fmla="*/ 3 w 1639"/>
                <a:gd name="T45" fmla="*/ 126 h 205"/>
                <a:gd name="T46" fmla="*/ 0 w 1639"/>
                <a:gd name="T47" fmla="*/ 102 h 205"/>
                <a:gd name="T48" fmla="*/ 3 w 1639"/>
                <a:gd name="T49" fmla="*/ 79 h 205"/>
                <a:gd name="T50" fmla="*/ 10 w 1639"/>
                <a:gd name="T51" fmla="*/ 58 h 205"/>
                <a:gd name="T52" fmla="*/ 22 w 1639"/>
                <a:gd name="T53" fmla="*/ 38 h 205"/>
                <a:gd name="T54" fmla="*/ 38 w 1639"/>
                <a:gd name="T55" fmla="*/ 23 h 205"/>
                <a:gd name="T56" fmla="*/ 57 w 1639"/>
                <a:gd name="T57" fmla="*/ 10 h 205"/>
                <a:gd name="T58" fmla="*/ 79 w 1639"/>
                <a:gd name="T59" fmla="*/ 3 h 205"/>
                <a:gd name="T60" fmla="*/ 102 w 1639"/>
                <a:gd name="T61" fmla="*/ 0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639" h="205">
                  <a:moveTo>
                    <a:pt x="102" y="0"/>
                  </a:moveTo>
                  <a:lnTo>
                    <a:pt x="1536" y="0"/>
                  </a:lnTo>
                  <a:lnTo>
                    <a:pt x="1560" y="3"/>
                  </a:lnTo>
                  <a:lnTo>
                    <a:pt x="1581" y="10"/>
                  </a:lnTo>
                  <a:lnTo>
                    <a:pt x="1600" y="23"/>
                  </a:lnTo>
                  <a:lnTo>
                    <a:pt x="1616" y="38"/>
                  </a:lnTo>
                  <a:lnTo>
                    <a:pt x="1629" y="58"/>
                  </a:lnTo>
                  <a:lnTo>
                    <a:pt x="1636" y="79"/>
                  </a:lnTo>
                  <a:lnTo>
                    <a:pt x="1639" y="102"/>
                  </a:lnTo>
                  <a:lnTo>
                    <a:pt x="1636" y="126"/>
                  </a:lnTo>
                  <a:lnTo>
                    <a:pt x="1629" y="147"/>
                  </a:lnTo>
                  <a:lnTo>
                    <a:pt x="1616" y="167"/>
                  </a:lnTo>
                  <a:lnTo>
                    <a:pt x="1600" y="183"/>
                  </a:lnTo>
                  <a:lnTo>
                    <a:pt x="1581" y="195"/>
                  </a:lnTo>
                  <a:lnTo>
                    <a:pt x="1560" y="202"/>
                  </a:lnTo>
                  <a:lnTo>
                    <a:pt x="1536" y="205"/>
                  </a:lnTo>
                  <a:lnTo>
                    <a:pt x="102" y="205"/>
                  </a:lnTo>
                  <a:lnTo>
                    <a:pt x="79" y="202"/>
                  </a:lnTo>
                  <a:lnTo>
                    <a:pt x="57" y="195"/>
                  </a:lnTo>
                  <a:lnTo>
                    <a:pt x="38" y="183"/>
                  </a:lnTo>
                  <a:lnTo>
                    <a:pt x="22" y="167"/>
                  </a:lnTo>
                  <a:lnTo>
                    <a:pt x="10" y="147"/>
                  </a:lnTo>
                  <a:lnTo>
                    <a:pt x="3" y="126"/>
                  </a:lnTo>
                  <a:lnTo>
                    <a:pt x="0" y="102"/>
                  </a:lnTo>
                  <a:lnTo>
                    <a:pt x="3" y="79"/>
                  </a:lnTo>
                  <a:lnTo>
                    <a:pt x="10" y="58"/>
                  </a:lnTo>
                  <a:lnTo>
                    <a:pt x="22" y="38"/>
                  </a:lnTo>
                  <a:lnTo>
                    <a:pt x="38" y="23"/>
                  </a:lnTo>
                  <a:lnTo>
                    <a:pt x="57" y="10"/>
                  </a:lnTo>
                  <a:lnTo>
                    <a:pt x="79" y="3"/>
                  </a:lnTo>
                  <a:lnTo>
                    <a:pt x="1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</a:ln>
          </p:spPr>
          <p:txBody>
            <a:bodyPr vert="horz" wrap="square" lIns="91440" tIns="45720" rIns="91440" bIns="45720" numCol="1" anchor="t" anchorCtr="0" compatLnSpc="1"/>
            <a:p>
              <a:endParaRPr lang="zh-CN" altLang="en-US" sz="1355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sp>
        <p:nvSpPr>
          <p:cNvPr id="57" name="文本框 56"/>
          <p:cNvSpPr txBox="1"/>
          <p:nvPr/>
        </p:nvSpPr>
        <p:spPr>
          <a:xfrm>
            <a:off x="4878705" y="3628390"/>
            <a:ext cx="2582545" cy="521970"/>
          </a:xfrm>
          <a:prstGeom prst="rect">
            <a:avLst/>
          </a:prstGeom>
          <a:noFill/>
        </p:spPr>
        <p:txBody>
          <a:bodyPr wrap="square" rtlCol="0">
            <a:spAutoFit/>
          </a:bodyPr>
          <a:p>
            <a:pPr algn="ctr"/>
            <a:r>
              <a:rPr lang="zh-CN" altLang="en-US" sz="2800">
                <a:solidFill>
                  <a:schemeClr val="bg1"/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第一部分</a:t>
            </a:r>
            <a:endParaRPr lang="zh-CN" altLang="en-US" sz="2800">
              <a:solidFill>
                <a:schemeClr val="bg1"/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58" name="Freeform 64"/>
          <p:cNvSpPr>
            <a:spLocks noEditPoints="1"/>
          </p:cNvSpPr>
          <p:nvPr/>
        </p:nvSpPr>
        <p:spPr bwMode="auto">
          <a:xfrm>
            <a:off x="2171700" y="2924175"/>
            <a:ext cx="874395" cy="572135"/>
          </a:xfrm>
          <a:custGeom>
            <a:avLst/>
            <a:gdLst>
              <a:gd name="T0" fmla="*/ 76 w 94"/>
              <a:gd name="T1" fmla="*/ 0 h 61"/>
              <a:gd name="T2" fmla="*/ 18 w 94"/>
              <a:gd name="T3" fmla="*/ 0 h 61"/>
              <a:gd name="T4" fmla="*/ 0 w 94"/>
              <a:gd name="T5" fmla="*/ 17 h 61"/>
              <a:gd name="T6" fmla="*/ 0 w 94"/>
              <a:gd name="T7" fmla="*/ 43 h 61"/>
              <a:gd name="T8" fmla="*/ 18 w 94"/>
              <a:gd name="T9" fmla="*/ 61 h 61"/>
              <a:gd name="T10" fmla="*/ 76 w 94"/>
              <a:gd name="T11" fmla="*/ 61 h 61"/>
              <a:gd name="T12" fmla="*/ 94 w 94"/>
              <a:gd name="T13" fmla="*/ 43 h 61"/>
              <a:gd name="T14" fmla="*/ 94 w 94"/>
              <a:gd name="T15" fmla="*/ 17 h 61"/>
              <a:gd name="T16" fmla="*/ 76 w 94"/>
              <a:gd name="T17" fmla="*/ 0 h 61"/>
              <a:gd name="T18" fmla="*/ 90 w 94"/>
              <a:gd name="T19" fmla="*/ 52 h 61"/>
              <a:gd name="T20" fmla="*/ 88 w 94"/>
              <a:gd name="T21" fmla="*/ 52 h 61"/>
              <a:gd name="T22" fmla="*/ 88 w 94"/>
              <a:gd name="T23" fmla="*/ 52 h 61"/>
              <a:gd name="T24" fmla="*/ 87 w 94"/>
              <a:gd name="T25" fmla="*/ 52 h 61"/>
              <a:gd name="T26" fmla="*/ 62 w 94"/>
              <a:gd name="T27" fmla="*/ 29 h 61"/>
              <a:gd name="T28" fmla="*/ 48 w 94"/>
              <a:gd name="T29" fmla="*/ 41 h 61"/>
              <a:gd name="T30" fmla="*/ 47 w 94"/>
              <a:gd name="T31" fmla="*/ 42 h 61"/>
              <a:gd name="T32" fmla="*/ 46 w 94"/>
              <a:gd name="T33" fmla="*/ 41 h 61"/>
              <a:gd name="T34" fmla="*/ 32 w 94"/>
              <a:gd name="T35" fmla="*/ 29 h 61"/>
              <a:gd name="T36" fmla="*/ 8 w 94"/>
              <a:gd name="T37" fmla="*/ 51 h 61"/>
              <a:gd name="T38" fmla="*/ 7 w 94"/>
              <a:gd name="T39" fmla="*/ 51 h 61"/>
              <a:gd name="T40" fmla="*/ 7 w 94"/>
              <a:gd name="T41" fmla="*/ 51 h 61"/>
              <a:gd name="T42" fmla="*/ 5 w 94"/>
              <a:gd name="T43" fmla="*/ 51 h 61"/>
              <a:gd name="T44" fmla="*/ 5 w 94"/>
              <a:gd name="T45" fmla="*/ 49 h 61"/>
              <a:gd name="T46" fmla="*/ 5 w 94"/>
              <a:gd name="T47" fmla="*/ 49 h 61"/>
              <a:gd name="T48" fmla="*/ 6 w 94"/>
              <a:gd name="T49" fmla="*/ 48 h 61"/>
              <a:gd name="T50" fmla="*/ 29 w 94"/>
              <a:gd name="T51" fmla="*/ 27 h 61"/>
              <a:gd name="T52" fmla="*/ 7 w 94"/>
              <a:gd name="T53" fmla="*/ 9 h 61"/>
              <a:gd name="T54" fmla="*/ 7 w 94"/>
              <a:gd name="T55" fmla="*/ 6 h 61"/>
              <a:gd name="T56" fmla="*/ 10 w 94"/>
              <a:gd name="T57" fmla="*/ 6 h 61"/>
              <a:gd name="T58" fmla="*/ 12 w 94"/>
              <a:gd name="T59" fmla="*/ 8 h 61"/>
              <a:gd name="T60" fmla="*/ 47 w 94"/>
              <a:gd name="T61" fmla="*/ 37 h 61"/>
              <a:gd name="T62" fmla="*/ 82 w 94"/>
              <a:gd name="T63" fmla="*/ 7 h 61"/>
              <a:gd name="T64" fmla="*/ 84 w 94"/>
              <a:gd name="T65" fmla="*/ 6 h 61"/>
              <a:gd name="T66" fmla="*/ 87 w 94"/>
              <a:gd name="T67" fmla="*/ 6 h 61"/>
              <a:gd name="T68" fmla="*/ 87 w 94"/>
              <a:gd name="T69" fmla="*/ 9 h 61"/>
              <a:gd name="T70" fmla="*/ 65 w 94"/>
              <a:gd name="T71" fmla="*/ 27 h 61"/>
              <a:gd name="T72" fmla="*/ 90 w 94"/>
              <a:gd name="T73" fmla="*/ 49 h 61"/>
              <a:gd name="T74" fmla="*/ 90 w 94"/>
              <a:gd name="T75" fmla="*/ 50 h 61"/>
              <a:gd name="T76" fmla="*/ 90 w 94"/>
              <a:gd name="T77" fmla="*/ 50 h 61"/>
              <a:gd name="T78" fmla="*/ 90 w 94"/>
              <a:gd name="T79" fmla="*/ 52 h 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94" h="61">
                <a:moveTo>
                  <a:pt x="76" y="0"/>
                </a:moveTo>
                <a:cubicBezTo>
                  <a:pt x="18" y="0"/>
                  <a:pt x="18" y="0"/>
                  <a:pt x="18" y="0"/>
                </a:cubicBezTo>
                <a:cubicBezTo>
                  <a:pt x="8" y="0"/>
                  <a:pt x="0" y="8"/>
                  <a:pt x="0" y="17"/>
                </a:cubicBezTo>
                <a:cubicBezTo>
                  <a:pt x="0" y="43"/>
                  <a:pt x="0" y="43"/>
                  <a:pt x="0" y="43"/>
                </a:cubicBezTo>
                <a:cubicBezTo>
                  <a:pt x="0" y="53"/>
                  <a:pt x="8" y="61"/>
                  <a:pt x="18" y="61"/>
                </a:cubicBezTo>
                <a:cubicBezTo>
                  <a:pt x="76" y="61"/>
                  <a:pt x="76" y="61"/>
                  <a:pt x="76" y="61"/>
                </a:cubicBezTo>
                <a:cubicBezTo>
                  <a:pt x="86" y="61"/>
                  <a:pt x="94" y="53"/>
                  <a:pt x="94" y="43"/>
                </a:cubicBezTo>
                <a:cubicBezTo>
                  <a:pt x="94" y="17"/>
                  <a:pt x="94" y="17"/>
                  <a:pt x="94" y="17"/>
                </a:cubicBezTo>
                <a:cubicBezTo>
                  <a:pt x="94" y="8"/>
                  <a:pt x="86" y="0"/>
                  <a:pt x="76" y="0"/>
                </a:cubicBezTo>
                <a:close/>
                <a:moveTo>
                  <a:pt x="90" y="52"/>
                </a:moveTo>
                <a:cubicBezTo>
                  <a:pt x="89" y="52"/>
                  <a:pt x="89" y="52"/>
                  <a:pt x="88" y="52"/>
                </a:cubicBezTo>
                <a:cubicBezTo>
                  <a:pt x="88" y="52"/>
                  <a:pt x="88" y="52"/>
                  <a:pt x="88" y="52"/>
                </a:cubicBezTo>
                <a:cubicBezTo>
                  <a:pt x="88" y="52"/>
                  <a:pt x="87" y="52"/>
                  <a:pt x="87" y="52"/>
                </a:cubicBezTo>
                <a:cubicBezTo>
                  <a:pt x="62" y="29"/>
                  <a:pt x="62" y="29"/>
                  <a:pt x="62" y="29"/>
                </a:cubicBezTo>
                <a:cubicBezTo>
                  <a:pt x="48" y="41"/>
                  <a:pt x="48" y="41"/>
                  <a:pt x="48" y="41"/>
                </a:cubicBezTo>
                <a:cubicBezTo>
                  <a:pt x="48" y="41"/>
                  <a:pt x="47" y="42"/>
                  <a:pt x="47" y="42"/>
                </a:cubicBezTo>
                <a:cubicBezTo>
                  <a:pt x="47" y="42"/>
                  <a:pt x="46" y="41"/>
                  <a:pt x="46" y="41"/>
                </a:cubicBezTo>
                <a:cubicBezTo>
                  <a:pt x="32" y="29"/>
                  <a:pt x="32" y="29"/>
                  <a:pt x="32" y="29"/>
                </a:cubicBezTo>
                <a:cubicBezTo>
                  <a:pt x="8" y="51"/>
                  <a:pt x="8" y="51"/>
                  <a:pt x="8" y="51"/>
                </a:cubicBezTo>
                <a:cubicBezTo>
                  <a:pt x="8" y="51"/>
                  <a:pt x="7" y="51"/>
                  <a:pt x="7" y="51"/>
                </a:cubicBezTo>
                <a:cubicBezTo>
                  <a:pt x="7" y="51"/>
                  <a:pt x="7" y="51"/>
                  <a:pt x="7" y="51"/>
                </a:cubicBezTo>
                <a:cubicBezTo>
                  <a:pt x="6" y="51"/>
                  <a:pt x="6" y="51"/>
                  <a:pt x="5" y="51"/>
                </a:cubicBezTo>
                <a:cubicBezTo>
                  <a:pt x="5" y="50"/>
                  <a:pt x="5" y="50"/>
                  <a:pt x="5" y="49"/>
                </a:cubicBezTo>
                <a:cubicBezTo>
                  <a:pt x="5" y="49"/>
                  <a:pt x="5" y="49"/>
                  <a:pt x="5" y="49"/>
                </a:cubicBezTo>
                <a:cubicBezTo>
                  <a:pt x="5" y="49"/>
                  <a:pt x="5" y="48"/>
                  <a:pt x="6" y="48"/>
                </a:cubicBezTo>
                <a:cubicBezTo>
                  <a:pt x="29" y="27"/>
                  <a:pt x="29" y="27"/>
                  <a:pt x="29" y="27"/>
                </a:cubicBezTo>
                <a:cubicBezTo>
                  <a:pt x="7" y="9"/>
                  <a:pt x="7" y="9"/>
                  <a:pt x="7" y="9"/>
                </a:cubicBezTo>
                <a:cubicBezTo>
                  <a:pt x="6" y="8"/>
                  <a:pt x="6" y="7"/>
                  <a:pt x="7" y="6"/>
                </a:cubicBezTo>
                <a:cubicBezTo>
                  <a:pt x="8" y="5"/>
                  <a:pt x="9" y="5"/>
                  <a:pt x="10" y="6"/>
                </a:cubicBezTo>
                <a:cubicBezTo>
                  <a:pt x="12" y="8"/>
                  <a:pt x="12" y="8"/>
                  <a:pt x="12" y="8"/>
                </a:cubicBezTo>
                <a:cubicBezTo>
                  <a:pt x="47" y="37"/>
                  <a:pt x="47" y="37"/>
                  <a:pt x="47" y="37"/>
                </a:cubicBezTo>
                <a:cubicBezTo>
                  <a:pt x="82" y="7"/>
                  <a:pt x="82" y="7"/>
                  <a:pt x="82" y="7"/>
                </a:cubicBezTo>
                <a:cubicBezTo>
                  <a:pt x="84" y="6"/>
                  <a:pt x="84" y="6"/>
                  <a:pt x="84" y="6"/>
                </a:cubicBezTo>
                <a:cubicBezTo>
                  <a:pt x="85" y="5"/>
                  <a:pt x="86" y="5"/>
                  <a:pt x="87" y="6"/>
                </a:cubicBezTo>
                <a:cubicBezTo>
                  <a:pt x="88" y="7"/>
                  <a:pt x="88" y="8"/>
                  <a:pt x="87" y="9"/>
                </a:cubicBezTo>
                <a:cubicBezTo>
                  <a:pt x="65" y="27"/>
                  <a:pt x="65" y="27"/>
                  <a:pt x="65" y="27"/>
                </a:cubicBezTo>
                <a:cubicBezTo>
                  <a:pt x="90" y="49"/>
                  <a:pt x="90" y="49"/>
                  <a:pt x="90" y="49"/>
                </a:cubicBezTo>
                <a:cubicBezTo>
                  <a:pt x="90" y="49"/>
                  <a:pt x="90" y="50"/>
                  <a:pt x="90" y="50"/>
                </a:cubicBezTo>
                <a:cubicBezTo>
                  <a:pt x="90" y="50"/>
                  <a:pt x="90" y="50"/>
                  <a:pt x="90" y="50"/>
                </a:cubicBezTo>
                <a:cubicBezTo>
                  <a:pt x="90" y="51"/>
                  <a:pt x="90" y="51"/>
                  <a:pt x="90" y="5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p>
            <a:endParaRPr lang="zh-CN" altLang="en-US" sz="1355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107" name="Freeform 286"/>
          <p:cNvSpPr>
            <a:spLocks noEditPoints="1"/>
          </p:cNvSpPr>
          <p:nvPr/>
        </p:nvSpPr>
        <p:spPr bwMode="auto">
          <a:xfrm>
            <a:off x="9381490" y="2870200"/>
            <a:ext cx="821690" cy="667385"/>
          </a:xfrm>
          <a:custGeom>
            <a:avLst/>
            <a:gdLst>
              <a:gd name="T0" fmla="*/ 611 w 3261"/>
              <a:gd name="T1" fmla="*/ 1018 h 2648"/>
              <a:gd name="T2" fmla="*/ 3261 w 3261"/>
              <a:gd name="T3" fmla="*/ 1018 h 2648"/>
              <a:gd name="T4" fmla="*/ 2650 w 3261"/>
              <a:gd name="T5" fmla="*/ 2648 h 2648"/>
              <a:gd name="T6" fmla="*/ 0 w 3261"/>
              <a:gd name="T7" fmla="*/ 2648 h 2648"/>
              <a:gd name="T8" fmla="*/ 611 w 3261"/>
              <a:gd name="T9" fmla="*/ 1018 h 2648"/>
              <a:gd name="T10" fmla="*/ 0 w 3261"/>
              <a:gd name="T11" fmla="*/ 0 h 2648"/>
              <a:gd name="T12" fmla="*/ 917 w 3261"/>
              <a:gd name="T13" fmla="*/ 0 h 2648"/>
              <a:gd name="T14" fmla="*/ 1325 w 3261"/>
              <a:gd name="T15" fmla="*/ 407 h 2648"/>
              <a:gd name="T16" fmla="*/ 2650 w 3261"/>
              <a:gd name="T17" fmla="*/ 407 h 2648"/>
              <a:gd name="T18" fmla="*/ 2650 w 3261"/>
              <a:gd name="T19" fmla="*/ 814 h 2648"/>
              <a:gd name="T20" fmla="*/ 407 w 3261"/>
              <a:gd name="T21" fmla="*/ 814 h 2648"/>
              <a:gd name="T22" fmla="*/ 0 w 3261"/>
              <a:gd name="T23" fmla="*/ 2648 h 2648"/>
              <a:gd name="T24" fmla="*/ 0 w 3261"/>
              <a:gd name="T25" fmla="*/ 0 h 264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</a:cxnLst>
            <a:rect l="0" t="0" r="r" b="b"/>
            <a:pathLst>
              <a:path w="3261" h="2648">
                <a:moveTo>
                  <a:pt x="611" y="1018"/>
                </a:moveTo>
                <a:lnTo>
                  <a:pt x="3261" y="1018"/>
                </a:lnTo>
                <a:lnTo>
                  <a:pt x="2650" y="2648"/>
                </a:lnTo>
                <a:lnTo>
                  <a:pt x="0" y="2648"/>
                </a:lnTo>
                <a:lnTo>
                  <a:pt x="611" y="1018"/>
                </a:lnTo>
                <a:close/>
                <a:moveTo>
                  <a:pt x="0" y="0"/>
                </a:moveTo>
                <a:lnTo>
                  <a:pt x="917" y="0"/>
                </a:lnTo>
                <a:lnTo>
                  <a:pt x="1325" y="407"/>
                </a:lnTo>
                <a:lnTo>
                  <a:pt x="2650" y="407"/>
                </a:lnTo>
                <a:lnTo>
                  <a:pt x="2650" y="814"/>
                </a:lnTo>
                <a:lnTo>
                  <a:pt x="407" y="814"/>
                </a:lnTo>
                <a:lnTo>
                  <a:pt x="0" y="2648"/>
                </a:lnTo>
                <a:lnTo>
                  <a:pt x="0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</a:ln>
        </p:spPr>
        <p:txBody>
          <a:bodyPr vert="horz" wrap="square" lIns="91440" tIns="45720" rIns="91440" bIns="45720" numCol="1" anchor="t" anchorCtr="0" compatLnSpc="1"/>
          <a:p>
            <a:endParaRPr lang="zh-CN" altLang="en-US" sz="1355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cxnSp>
        <p:nvCxnSpPr>
          <p:cNvPr id="59" name="直接连接符 58"/>
          <p:cNvCxnSpPr/>
          <p:nvPr/>
        </p:nvCxnSpPr>
        <p:spPr>
          <a:xfrm>
            <a:off x="2020570" y="4749800"/>
            <a:ext cx="1177925" cy="0"/>
          </a:xfrm>
          <a:prstGeom prst="line">
            <a:avLst/>
          </a:prstGeom>
          <a:ln w="47625"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直接连接符 59"/>
          <p:cNvCxnSpPr/>
          <p:nvPr/>
        </p:nvCxnSpPr>
        <p:spPr>
          <a:xfrm>
            <a:off x="9203690" y="4749800"/>
            <a:ext cx="1177925" cy="0"/>
          </a:xfrm>
          <a:prstGeom prst="line">
            <a:avLst/>
          </a:prstGeom>
          <a:ln w="47625"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1" name="直接连接符 60"/>
          <p:cNvCxnSpPr/>
          <p:nvPr/>
        </p:nvCxnSpPr>
        <p:spPr>
          <a:xfrm>
            <a:off x="5573395" y="5270500"/>
            <a:ext cx="1177925" cy="0"/>
          </a:xfrm>
          <a:prstGeom prst="line">
            <a:avLst/>
          </a:prstGeom>
          <a:ln w="47625">
            <a:solidFill>
              <a:schemeClr val="tx1">
                <a:lumMod val="50000"/>
                <a:lumOff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2" name="文本框 61"/>
          <p:cNvSpPr txBox="1"/>
          <p:nvPr/>
        </p:nvSpPr>
        <p:spPr>
          <a:xfrm>
            <a:off x="1624965" y="5006340"/>
            <a:ext cx="1969135" cy="694055"/>
          </a:xfrm>
          <a:prstGeom prst="rect">
            <a:avLst/>
          </a:prstGeom>
          <a:noFill/>
        </p:spPr>
        <p:txBody>
          <a:bodyPr wrap="square" rtlCol="0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4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3" name="文本框 62"/>
          <p:cNvSpPr txBox="1"/>
          <p:nvPr/>
        </p:nvSpPr>
        <p:spPr>
          <a:xfrm>
            <a:off x="5187315" y="5483860"/>
            <a:ext cx="1969135" cy="662874"/>
          </a:xfrm>
          <a:prstGeom prst="rect">
            <a:avLst/>
          </a:prstGeom>
          <a:noFill/>
        </p:spPr>
        <p:txBody>
          <a:bodyPr wrap="square" rtlCol="0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4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4" name="文本框 63"/>
          <p:cNvSpPr txBox="1"/>
          <p:nvPr/>
        </p:nvSpPr>
        <p:spPr>
          <a:xfrm>
            <a:off x="8807450" y="5006340"/>
            <a:ext cx="1969135" cy="662874"/>
          </a:xfrm>
          <a:prstGeom prst="rect">
            <a:avLst/>
          </a:prstGeom>
          <a:noFill/>
        </p:spPr>
        <p:txBody>
          <a:bodyPr wrap="square" rtlCol="0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400" dirty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10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10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35" fill="hold">
                      <p:stCondLst>
                        <p:cond delay="indefinite"/>
                      </p:stCondLst>
                      <p:childTnLst>
                        <p:par>
                          <p:cTn id="36" fill="hold">
                            <p:stCondLst>
                              <p:cond delay="0"/>
                            </p:stCondLst>
                            <p:childTnLst>
                              <p:par>
                                <p:cTn id="37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10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10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10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10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57" fill="hold">
                      <p:stCondLst>
                        <p:cond delay="indefinite"/>
                      </p:stCondLst>
                      <p:childTnLst>
                        <p:par>
                          <p:cTn id="58" fill="hold">
                            <p:stCondLst>
                              <p:cond delay="0"/>
                            </p:stCondLst>
                            <p:childTnLst>
                              <p:par>
                                <p:cTn id="59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10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10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10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1000" fill="hold"/>
                                        <p:tgtEl>
                                          <p:spTgt spid="10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42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10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2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6" dur="10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7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8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3" grpId="0" bldLvl="0" animBg="1"/>
      <p:bldP spid="34" grpId="0" bldLvl="0" animBg="1"/>
      <p:bldP spid="35" grpId="0" bldLvl="0" animBg="1"/>
      <p:bldP spid="57" grpId="0"/>
      <p:bldP spid="58" grpId="0" bldLvl="0" animBg="1"/>
      <p:bldP spid="107" grpId="0" bldLvl="0" animBg="1"/>
      <p:bldP spid="62" grpId="0"/>
      <p:bldP spid="63" grpId="0"/>
      <p:bldP spid="64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" name="组合 63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65" name="组合 64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66" name="椭圆 65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68" name="椭圆 67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69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71" name="椭圆 70"/>
          <p:cNvSpPr/>
          <p:nvPr/>
        </p:nvSpPr>
        <p:spPr>
          <a:xfrm>
            <a:off x="4236916" y="3301999"/>
            <a:ext cx="1414164" cy="1414601"/>
          </a:xfrm>
          <a:prstGeom prst="ellipse">
            <a:avLst/>
          </a:prstGeom>
          <a:noFill/>
          <a:ln w="9525">
            <a:solidFill>
              <a:srgbClr val="626262"/>
            </a:solidFill>
            <a:prstDash val="sysDash"/>
            <a:headEnd type="oval" w="med" len="med"/>
            <a:tailEnd type="oval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2" name="椭圆 71"/>
          <p:cNvSpPr/>
          <p:nvPr/>
        </p:nvSpPr>
        <p:spPr>
          <a:xfrm>
            <a:off x="6390979" y="3301999"/>
            <a:ext cx="1414164" cy="1414601"/>
          </a:xfrm>
          <a:prstGeom prst="ellipse">
            <a:avLst/>
          </a:prstGeom>
          <a:noFill/>
          <a:ln w="9525">
            <a:solidFill>
              <a:srgbClr val="626262"/>
            </a:solidFill>
            <a:prstDash val="sysDash"/>
            <a:headEnd type="oval" w="med" len="med"/>
            <a:tailEnd type="oval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3" name="椭圆 72"/>
          <p:cNvSpPr/>
          <p:nvPr/>
        </p:nvSpPr>
        <p:spPr>
          <a:xfrm>
            <a:off x="7301148" y="2446041"/>
            <a:ext cx="590980" cy="591163"/>
          </a:xfrm>
          <a:prstGeom prst="ellipse">
            <a:avLst/>
          </a:prstGeom>
          <a:solidFill>
            <a:srgbClr val="006A40"/>
          </a:solidFill>
          <a:ln w="2540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cxnSp>
        <p:nvCxnSpPr>
          <p:cNvPr id="74" name="直接连接符 73"/>
          <p:cNvCxnSpPr/>
          <p:nvPr/>
        </p:nvCxnSpPr>
        <p:spPr>
          <a:xfrm>
            <a:off x="5645900" y="4009300"/>
            <a:ext cx="744837" cy="0"/>
          </a:xfrm>
          <a:prstGeom prst="line">
            <a:avLst/>
          </a:prstGeom>
          <a:noFill/>
          <a:ln w="9525">
            <a:solidFill>
              <a:srgbClr val="626262"/>
            </a:solidFill>
            <a:prstDash val="sysDash"/>
            <a:headEnd type="oval" w="med" len="med"/>
            <a:tailEnd type="oval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cxnSp>
        <p:nvCxnSpPr>
          <p:cNvPr id="75" name="直接连接符 74"/>
          <p:cNvCxnSpPr/>
          <p:nvPr/>
        </p:nvCxnSpPr>
        <p:spPr>
          <a:xfrm flipH="1">
            <a:off x="7795689" y="4020163"/>
            <a:ext cx="3769646" cy="0"/>
          </a:xfrm>
          <a:prstGeom prst="line">
            <a:avLst/>
          </a:prstGeom>
          <a:noFill/>
          <a:ln w="9525">
            <a:solidFill>
              <a:srgbClr val="626262"/>
            </a:solidFill>
            <a:prstDash val="sysDash"/>
            <a:headEnd type="oval" w="med" len="med"/>
            <a:tailEnd type="oval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cxnSp>
        <p:nvCxnSpPr>
          <p:cNvPr id="76" name="直接连接符 75"/>
          <p:cNvCxnSpPr/>
          <p:nvPr/>
        </p:nvCxnSpPr>
        <p:spPr>
          <a:xfrm flipH="1">
            <a:off x="754804" y="4020163"/>
            <a:ext cx="3478242" cy="0"/>
          </a:xfrm>
          <a:prstGeom prst="line">
            <a:avLst/>
          </a:prstGeom>
          <a:noFill/>
          <a:ln w="9525">
            <a:solidFill>
              <a:srgbClr val="626262"/>
            </a:solidFill>
            <a:prstDash val="sysDash"/>
            <a:headEnd type="oval" w="med" len="med"/>
            <a:tailEnd type="oval" w="med" len="med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</p:cxnSp>
      <p:sp>
        <p:nvSpPr>
          <p:cNvPr id="77" name="矩形 76"/>
          <p:cNvSpPr/>
          <p:nvPr/>
        </p:nvSpPr>
        <p:spPr>
          <a:xfrm>
            <a:off x="7994530" y="2426607"/>
            <a:ext cx="2095389" cy="379435"/>
          </a:xfrm>
          <a:prstGeom prst="rect">
            <a:avLst/>
          </a:prstGeom>
        </p:spPr>
        <p:txBody>
          <a:bodyPr wrap="none" lIns="91412" tIns="45706" rIns="91412" bIns="45706">
            <a:spAutoFit/>
          </a:bodyPr>
          <a:p>
            <a:r>
              <a:rPr lang="zh-CN" altLang="en-US" sz="1865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单击此处输入标题</a:t>
            </a:r>
            <a:endParaRPr lang="zh-CN" altLang="en-US" sz="186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8" name="矩形 77"/>
          <p:cNvSpPr/>
          <p:nvPr/>
        </p:nvSpPr>
        <p:spPr>
          <a:xfrm>
            <a:off x="8014033" y="2853115"/>
            <a:ext cx="2240462" cy="606425"/>
          </a:xfrm>
          <a:prstGeom prst="rect">
            <a:avLst/>
          </a:prstGeom>
        </p:spPr>
        <p:txBody>
          <a:bodyPr wrap="square" lIns="91412" tIns="45706" rIns="91412" bIns="45706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79" name="椭圆 78"/>
          <p:cNvSpPr/>
          <p:nvPr/>
        </p:nvSpPr>
        <p:spPr>
          <a:xfrm>
            <a:off x="7301148" y="4873232"/>
            <a:ext cx="590980" cy="591163"/>
          </a:xfrm>
          <a:prstGeom prst="ellipse">
            <a:avLst/>
          </a:prstGeom>
          <a:solidFill>
            <a:srgbClr val="006A40"/>
          </a:solidFill>
          <a:ln w="2540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0" name="矩形 79"/>
          <p:cNvSpPr/>
          <p:nvPr/>
        </p:nvSpPr>
        <p:spPr>
          <a:xfrm>
            <a:off x="7994530" y="4873166"/>
            <a:ext cx="2095389" cy="379435"/>
          </a:xfrm>
          <a:prstGeom prst="rect">
            <a:avLst/>
          </a:prstGeom>
        </p:spPr>
        <p:txBody>
          <a:bodyPr wrap="none" lIns="91412" tIns="45706" rIns="91412" bIns="45706">
            <a:spAutoFit/>
          </a:bodyPr>
          <a:p>
            <a:r>
              <a:rPr lang="zh-CN" altLang="en-US" sz="1865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单击此处输入标题</a:t>
            </a:r>
            <a:endParaRPr lang="zh-CN" altLang="en-US" sz="186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1" name="矩形 80"/>
          <p:cNvSpPr/>
          <p:nvPr/>
        </p:nvSpPr>
        <p:spPr>
          <a:xfrm>
            <a:off x="8014033" y="5266336"/>
            <a:ext cx="2240462" cy="606425"/>
          </a:xfrm>
          <a:prstGeom prst="rect">
            <a:avLst/>
          </a:prstGeom>
        </p:spPr>
        <p:txBody>
          <a:bodyPr wrap="square" lIns="91412" tIns="45706" rIns="91412" bIns="45706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2" name="矩形 81"/>
          <p:cNvSpPr/>
          <p:nvPr/>
        </p:nvSpPr>
        <p:spPr>
          <a:xfrm>
            <a:off x="2138491" y="2336756"/>
            <a:ext cx="2095389" cy="379435"/>
          </a:xfrm>
          <a:prstGeom prst="rect">
            <a:avLst/>
          </a:prstGeom>
        </p:spPr>
        <p:txBody>
          <a:bodyPr wrap="none" lIns="91412" tIns="45706" rIns="91412" bIns="45706">
            <a:spAutoFit/>
          </a:bodyPr>
          <a:p>
            <a:r>
              <a:rPr lang="zh-CN" altLang="en-US" sz="1865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单击此处输入标题</a:t>
            </a:r>
            <a:endParaRPr lang="zh-CN" altLang="en-US" sz="186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3" name="矩形 82"/>
          <p:cNvSpPr/>
          <p:nvPr/>
        </p:nvSpPr>
        <p:spPr>
          <a:xfrm>
            <a:off x="2015218" y="2795823"/>
            <a:ext cx="2240462" cy="606425"/>
          </a:xfrm>
          <a:prstGeom prst="rect">
            <a:avLst/>
          </a:prstGeom>
        </p:spPr>
        <p:txBody>
          <a:bodyPr wrap="square" lIns="91412" tIns="45706" rIns="91412" bIns="45706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4" name="矩形 83"/>
          <p:cNvSpPr/>
          <p:nvPr/>
        </p:nvSpPr>
        <p:spPr>
          <a:xfrm>
            <a:off x="2063209" y="4825176"/>
            <a:ext cx="2095389" cy="379435"/>
          </a:xfrm>
          <a:prstGeom prst="rect">
            <a:avLst/>
          </a:prstGeom>
        </p:spPr>
        <p:txBody>
          <a:bodyPr wrap="none" lIns="91412" tIns="45706" rIns="91412" bIns="45706">
            <a:spAutoFit/>
          </a:bodyPr>
          <a:p>
            <a:r>
              <a:rPr lang="zh-CN" altLang="en-US" sz="1865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单击此处输入标题</a:t>
            </a:r>
            <a:endParaRPr lang="zh-CN" altLang="en-US" sz="186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5" name="矩形 84"/>
          <p:cNvSpPr/>
          <p:nvPr/>
        </p:nvSpPr>
        <p:spPr>
          <a:xfrm>
            <a:off x="2015218" y="5209045"/>
            <a:ext cx="2240462" cy="606425"/>
          </a:xfrm>
          <a:prstGeom prst="rect">
            <a:avLst/>
          </a:prstGeom>
        </p:spPr>
        <p:txBody>
          <a:bodyPr wrap="square" lIns="91412" tIns="45706" rIns="91412" bIns="45706">
            <a:spAutoFit/>
          </a:bodyPr>
          <a:p>
            <a:pPr algn="ctr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zh-CN" altLang="en-US" sz="1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6" name="椭圆 85"/>
          <p:cNvSpPr/>
          <p:nvPr/>
        </p:nvSpPr>
        <p:spPr>
          <a:xfrm>
            <a:off x="4255680" y="2458106"/>
            <a:ext cx="590980" cy="591163"/>
          </a:xfrm>
          <a:prstGeom prst="ellipse">
            <a:avLst/>
          </a:prstGeom>
          <a:solidFill>
            <a:srgbClr val="EADE00"/>
          </a:solidFill>
          <a:ln w="2540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7" name="椭圆 86"/>
          <p:cNvSpPr/>
          <p:nvPr/>
        </p:nvSpPr>
        <p:spPr>
          <a:xfrm>
            <a:off x="4255680" y="4859262"/>
            <a:ext cx="590980" cy="591163"/>
          </a:xfrm>
          <a:prstGeom prst="ellipse">
            <a:avLst/>
          </a:prstGeom>
          <a:solidFill>
            <a:srgbClr val="EADE00"/>
          </a:solidFill>
          <a:ln w="2540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91412" tIns="45706" rIns="91412" bIns="45706" rtlCol="0" anchor="ctr"/>
          <a:p>
            <a:pPr algn="ctr"/>
            <a:endParaRPr lang="zh-CN" altLang="en-US" sz="2135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8" name="文本框 9"/>
          <p:cNvSpPr txBox="1"/>
          <p:nvPr/>
        </p:nvSpPr>
        <p:spPr>
          <a:xfrm>
            <a:off x="4382237" y="2492285"/>
            <a:ext cx="367352" cy="523064"/>
          </a:xfrm>
          <a:prstGeom prst="rect">
            <a:avLst/>
          </a:prstGeom>
          <a:noFill/>
        </p:spPr>
        <p:txBody>
          <a:bodyPr wrap="none" lIns="91412" tIns="45706" rIns="91412" bIns="45706" rtlCol="0" anchor="ctr">
            <a:spAutoFit/>
          </a:bodyPr>
          <a:p>
            <a:pPr algn="ctr"/>
            <a:r>
              <a:rPr lang="en-US" altLang="zh-CN" sz="2800" dirty="0">
                <a:solidFill>
                  <a:schemeClr val="bg1"/>
                </a:solidFill>
                <a:latin typeface="Impact" panose="020B0806030902050204" charset="0"/>
                <a:ea typeface="汉仪菱心体简" pitchFamily="49" charset="-122"/>
              </a:rPr>
              <a:t>A</a:t>
            </a:r>
            <a:endParaRPr lang="zh-CN" altLang="en-US" sz="2800" dirty="0">
              <a:solidFill>
                <a:schemeClr val="bg1"/>
              </a:solidFill>
              <a:latin typeface="Impact" panose="020B0806030902050204" charset="0"/>
              <a:ea typeface="汉仪菱心体简" pitchFamily="49" charset="-122"/>
            </a:endParaRPr>
          </a:p>
        </p:txBody>
      </p:sp>
      <p:sp>
        <p:nvSpPr>
          <p:cNvPr id="89" name="文本框 9"/>
          <p:cNvSpPr txBox="1"/>
          <p:nvPr/>
        </p:nvSpPr>
        <p:spPr>
          <a:xfrm>
            <a:off x="4359478" y="4893311"/>
            <a:ext cx="383382" cy="523064"/>
          </a:xfrm>
          <a:prstGeom prst="rect">
            <a:avLst/>
          </a:prstGeom>
          <a:noFill/>
        </p:spPr>
        <p:txBody>
          <a:bodyPr wrap="none" lIns="91412" tIns="45706" rIns="91412" bIns="45706" rtlCol="0" anchor="ctr">
            <a:spAutoFit/>
          </a:bodyPr>
          <a:p>
            <a:pPr algn="ctr"/>
            <a:r>
              <a:rPr lang="en-US" altLang="zh-CN" sz="2800" dirty="0">
                <a:solidFill>
                  <a:schemeClr val="bg1"/>
                </a:solidFill>
                <a:latin typeface="Impact" panose="020B0806030902050204" charset="0"/>
                <a:ea typeface="汉仪菱心体简" pitchFamily="49" charset="-122"/>
              </a:rPr>
              <a:t>B</a:t>
            </a:r>
            <a:endParaRPr lang="zh-CN" altLang="en-US" sz="2800" dirty="0">
              <a:solidFill>
                <a:schemeClr val="bg1"/>
              </a:solidFill>
              <a:latin typeface="Impact" panose="020B0806030902050204" charset="0"/>
              <a:ea typeface="汉仪菱心体简" pitchFamily="49" charset="-122"/>
            </a:endParaRPr>
          </a:p>
        </p:txBody>
      </p:sp>
      <p:sp>
        <p:nvSpPr>
          <p:cNvPr id="90" name="文本框 9"/>
          <p:cNvSpPr txBox="1"/>
          <p:nvPr/>
        </p:nvSpPr>
        <p:spPr>
          <a:xfrm>
            <a:off x="7406522" y="2493467"/>
            <a:ext cx="383382" cy="520700"/>
          </a:xfrm>
          <a:prstGeom prst="rect">
            <a:avLst/>
          </a:prstGeom>
          <a:noFill/>
        </p:spPr>
        <p:txBody>
          <a:bodyPr wrap="square" lIns="91412" tIns="45706" rIns="91412" bIns="45706" rtlCol="0" anchor="ctr">
            <a:spAutoFit/>
          </a:bodyPr>
          <a:p>
            <a:pPr algn="ctr"/>
            <a:r>
              <a:rPr lang="en-US" altLang="zh-CN" sz="2800" dirty="0">
                <a:solidFill>
                  <a:schemeClr val="bg1"/>
                </a:solidFill>
                <a:latin typeface="Impact" panose="020B0806030902050204" charset="0"/>
                <a:ea typeface="汉仪菱心体简" pitchFamily="49" charset="-122"/>
              </a:rPr>
              <a:t>C</a:t>
            </a:r>
            <a:endParaRPr lang="zh-CN" altLang="en-US" sz="2800" dirty="0">
              <a:solidFill>
                <a:schemeClr val="bg1"/>
              </a:solidFill>
              <a:latin typeface="Impact" panose="020B0806030902050204" charset="0"/>
              <a:ea typeface="汉仪菱心体简" pitchFamily="49" charset="-122"/>
            </a:endParaRPr>
          </a:p>
        </p:txBody>
      </p:sp>
      <p:sp>
        <p:nvSpPr>
          <p:cNvPr id="91" name="文本框 9"/>
          <p:cNvSpPr txBox="1"/>
          <p:nvPr/>
        </p:nvSpPr>
        <p:spPr>
          <a:xfrm>
            <a:off x="7406522" y="4893311"/>
            <a:ext cx="383382" cy="523064"/>
          </a:xfrm>
          <a:prstGeom prst="rect">
            <a:avLst/>
          </a:prstGeom>
          <a:noFill/>
        </p:spPr>
        <p:txBody>
          <a:bodyPr wrap="none" lIns="91412" tIns="45706" rIns="91412" bIns="45706" rtlCol="0" anchor="ctr">
            <a:spAutoFit/>
          </a:bodyPr>
          <a:p>
            <a:pPr algn="ctr"/>
            <a:r>
              <a:rPr lang="en-US" altLang="zh-CN" sz="2800" dirty="0">
                <a:solidFill>
                  <a:schemeClr val="bg1"/>
                </a:solidFill>
                <a:latin typeface="Impact" panose="020B0806030902050204" charset="0"/>
                <a:ea typeface="汉仪菱心体简" pitchFamily="49" charset="-122"/>
              </a:rPr>
              <a:t>D</a:t>
            </a:r>
            <a:endParaRPr lang="zh-CN" altLang="en-US" sz="2800" dirty="0">
              <a:solidFill>
                <a:schemeClr val="bg1"/>
              </a:solidFill>
              <a:latin typeface="Impact" panose="020B0806030902050204" charset="0"/>
              <a:ea typeface="汉仪菱心体简" pitchFamily="49" charset="-122"/>
            </a:endParaRPr>
          </a:p>
        </p:txBody>
      </p:sp>
      <p:sp>
        <p:nvSpPr>
          <p:cNvPr id="92" name="Freeform 532"/>
          <p:cNvSpPr/>
          <p:nvPr/>
        </p:nvSpPr>
        <p:spPr bwMode="auto">
          <a:xfrm>
            <a:off x="4645034" y="3702940"/>
            <a:ext cx="597927" cy="607313"/>
          </a:xfrm>
          <a:custGeom>
            <a:avLst/>
            <a:gdLst>
              <a:gd name="T0" fmla="*/ 53 w 55"/>
              <a:gd name="T1" fmla="*/ 20 h 56"/>
              <a:gd name="T2" fmla="*/ 54 w 55"/>
              <a:gd name="T3" fmla="*/ 28 h 56"/>
              <a:gd name="T4" fmla="*/ 52 w 55"/>
              <a:gd name="T5" fmla="*/ 30 h 56"/>
              <a:gd name="T6" fmla="*/ 55 w 55"/>
              <a:gd name="T7" fmla="*/ 33 h 56"/>
              <a:gd name="T8" fmla="*/ 54 w 55"/>
              <a:gd name="T9" fmla="*/ 37 h 56"/>
              <a:gd name="T10" fmla="*/ 52 w 55"/>
              <a:gd name="T11" fmla="*/ 38 h 56"/>
              <a:gd name="T12" fmla="*/ 53 w 55"/>
              <a:gd name="T13" fmla="*/ 40 h 56"/>
              <a:gd name="T14" fmla="*/ 52 w 55"/>
              <a:gd name="T15" fmla="*/ 45 h 56"/>
              <a:gd name="T16" fmla="*/ 50 w 55"/>
              <a:gd name="T17" fmla="*/ 46 h 56"/>
              <a:gd name="T18" fmla="*/ 52 w 55"/>
              <a:gd name="T19" fmla="*/ 48 h 56"/>
              <a:gd name="T20" fmla="*/ 51 w 55"/>
              <a:gd name="T21" fmla="*/ 54 h 56"/>
              <a:gd name="T22" fmla="*/ 47 w 55"/>
              <a:gd name="T23" fmla="*/ 56 h 56"/>
              <a:gd name="T24" fmla="*/ 20 w 55"/>
              <a:gd name="T25" fmla="*/ 49 h 56"/>
              <a:gd name="T26" fmla="*/ 13 w 55"/>
              <a:gd name="T27" fmla="*/ 48 h 56"/>
              <a:gd name="T28" fmla="*/ 13 w 55"/>
              <a:gd name="T29" fmla="*/ 52 h 56"/>
              <a:gd name="T30" fmla="*/ 0 w 55"/>
              <a:gd name="T31" fmla="*/ 52 h 56"/>
              <a:gd name="T32" fmla="*/ 0 w 55"/>
              <a:gd name="T33" fmla="*/ 17 h 56"/>
              <a:gd name="T34" fmla="*/ 13 w 55"/>
              <a:gd name="T35" fmla="*/ 17 h 56"/>
              <a:gd name="T36" fmla="*/ 13 w 55"/>
              <a:gd name="T37" fmla="*/ 23 h 56"/>
              <a:gd name="T38" fmla="*/ 18 w 55"/>
              <a:gd name="T39" fmla="*/ 22 h 56"/>
              <a:gd name="T40" fmla="*/ 40 w 55"/>
              <a:gd name="T41" fmla="*/ 0 h 56"/>
              <a:gd name="T42" fmla="*/ 34 w 55"/>
              <a:gd name="T43" fmla="*/ 21 h 56"/>
              <a:gd name="T44" fmla="*/ 53 w 55"/>
              <a:gd name="T45" fmla="*/ 20 h 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55" h="56">
                <a:moveTo>
                  <a:pt x="53" y="20"/>
                </a:moveTo>
                <a:cubicBezTo>
                  <a:pt x="54" y="28"/>
                  <a:pt x="54" y="28"/>
                  <a:pt x="54" y="28"/>
                </a:cubicBezTo>
                <a:cubicBezTo>
                  <a:pt x="52" y="30"/>
                  <a:pt x="52" y="30"/>
                  <a:pt x="52" y="30"/>
                </a:cubicBezTo>
                <a:cubicBezTo>
                  <a:pt x="55" y="33"/>
                  <a:pt x="55" y="33"/>
                  <a:pt x="55" y="33"/>
                </a:cubicBezTo>
                <a:cubicBezTo>
                  <a:pt x="54" y="37"/>
                  <a:pt x="54" y="37"/>
                  <a:pt x="54" y="37"/>
                </a:cubicBezTo>
                <a:cubicBezTo>
                  <a:pt x="52" y="38"/>
                  <a:pt x="52" y="38"/>
                  <a:pt x="52" y="38"/>
                </a:cubicBezTo>
                <a:cubicBezTo>
                  <a:pt x="53" y="40"/>
                  <a:pt x="53" y="40"/>
                  <a:pt x="53" y="40"/>
                </a:cubicBezTo>
                <a:cubicBezTo>
                  <a:pt x="52" y="45"/>
                  <a:pt x="52" y="45"/>
                  <a:pt x="52" y="45"/>
                </a:cubicBezTo>
                <a:cubicBezTo>
                  <a:pt x="50" y="46"/>
                  <a:pt x="50" y="46"/>
                  <a:pt x="50" y="46"/>
                </a:cubicBezTo>
                <a:cubicBezTo>
                  <a:pt x="52" y="48"/>
                  <a:pt x="52" y="48"/>
                  <a:pt x="52" y="48"/>
                </a:cubicBezTo>
                <a:cubicBezTo>
                  <a:pt x="51" y="54"/>
                  <a:pt x="51" y="54"/>
                  <a:pt x="51" y="54"/>
                </a:cubicBezTo>
                <a:cubicBezTo>
                  <a:pt x="47" y="56"/>
                  <a:pt x="47" y="56"/>
                  <a:pt x="47" y="56"/>
                </a:cubicBezTo>
                <a:cubicBezTo>
                  <a:pt x="20" y="49"/>
                  <a:pt x="20" y="49"/>
                  <a:pt x="20" y="49"/>
                </a:cubicBezTo>
                <a:cubicBezTo>
                  <a:pt x="13" y="48"/>
                  <a:pt x="13" y="48"/>
                  <a:pt x="13" y="48"/>
                </a:cubicBezTo>
                <a:cubicBezTo>
                  <a:pt x="13" y="52"/>
                  <a:pt x="13" y="52"/>
                  <a:pt x="13" y="52"/>
                </a:cubicBezTo>
                <a:cubicBezTo>
                  <a:pt x="0" y="52"/>
                  <a:pt x="0" y="52"/>
                  <a:pt x="0" y="52"/>
                </a:cubicBezTo>
                <a:cubicBezTo>
                  <a:pt x="0" y="17"/>
                  <a:pt x="0" y="17"/>
                  <a:pt x="0" y="17"/>
                </a:cubicBezTo>
                <a:cubicBezTo>
                  <a:pt x="13" y="17"/>
                  <a:pt x="13" y="17"/>
                  <a:pt x="13" y="17"/>
                </a:cubicBezTo>
                <a:cubicBezTo>
                  <a:pt x="13" y="23"/>
                  <a:pt x="13" y="23"/>
                  <a:pt x="13" y="23"/>
                </a:cubicBezTo>
                <a:cubicBezTo>
                  <a:pt x="18" y="22"/>
                  <a:pt x="18" y="22"/>
                  <a:pt x="18" y="22"/>
                </a:cubicBezTo>
                <a:cubicBezTo>
                  <a:pt x="40" y="0"/>
                  <a:pt x="40" y="0"/>
                  <a:pt x="40" y="0"/>
                </a:cubicBezTo>
                <a:cubicBezTo>
                  <a:pt x="51" y="8"/>
                  <a:pt x="41" y="15"/>
                  <a:pt x="34" y="21"/>
                </a:cubicBezTo>
                <a:lnTo>
                  <a:pt x="53" y="20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</p:spPr>
        <p:txBody>
          <a:bodyPr vert="horz" wrap="square" lIns="121882" tIns="60941" rIns="121882" bIns="60941" numCol="1" anchor="t" anchorCtr="0" compatLnSpc="1"/>
          <a:p>
            <a:endParaRPr lang="zh-CN" altLang="en-US" sz="3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3" name="Freeform 532"/>
          <p:cNvSpPr/>
          <p:nvPr/>
        </p:nvSpPr>
        <p:spPr bwMode="auto">
          <a:xfrm flipH="1" flipV="1">
            <a:off x="6799097" y="3702940"/>
            <a:ext cx="597927" cy="607313"/>
          </a:xfrm>
          <a:custGeom>
            <a:avLst/>
            <a:gdLst>
              <a:gd name="T0" fmla="*/ 53 w 55"/>
              <a:gd name="T1" fmla="*/ 20 h 56"/>
              <a:gd name="T2" fmla="*/ 54 w 55"/>
              <a:gd name="T3" fmla="*/ 28 h 56"/>
              <a:gd name="T4" fmla="*/ 52 w 55"/>
              <a:gd name="T5" fmla="*/ 30 h 56"/>
              <a:gd name="T6" fmla="*/ 55 w 55"/>
              <a:gd name="T7" fmla="*/ 33 h 56"/>
              <a:gd name="T8" fmla="*/ 54 w 55"/>
              <a:gd name="T9" fmla="*/ 37 h 56"/>
              <a:gd name="T10" fmla="*/ 52 w 55"/>
              <a:gd name="T11" fmla="*/ 38 h 56"/>
              <a:gd name="T12" fmla="*/ 53 w 55"/>
              <a:gd name="T13" fmla="*/ 40 h 56"/>
              <a:gd name="T14" fmla="*/ 52 w 55"/>
              <a:gd name="T15" fmla="*/ 45 h 56"/>
              <a:gd name="T16" fmla="*/ 50 w 55"/>
              <a:gd name="T17" fmla="*/ 46 h 56"/>
              <a:gd name="T18" fmla="*/ 52 w 55"/>
              <a:gd name="T19" fmla="*/ 48 h 56"/>
              <a:gd name="T20" fmla="*/ 51 w 55"/>
              <a:gd name="T21" fmla="*/ 54 h 56"/>
              <a:gd name="T22" fmla="*/ 47 w 55"/>
              <a:gd name="T23" fmla="*/ 56 h 56"/>
              <a:gd name="T24" fmla="*/ 20 w 55"/>
              <a:gd name="T25" fmla="*/ 49 h 56"/>
              <a:gd name="T26" fmla="*/ 13 w 55"/>
              <a:gd name="T27" fmla="*/ 48 h 56"/>
              <a:gd name="T28" fmla="*/ 13 w 55"/>
              <a:gd name="T29" fmla="*/ 52 h 56"/>
              <a:gd name="T30" fmla="*/ 0 w 55"/>
              <a:gd name="T31" fmla="*/ 52 h 56"/>
              <a:gd name="T32" fmla="*/ 0 w 55"/>
              <a:gd name="T33" fmla="*/ 17 h 56"/>
              <a:gd name="T34" fmla="*/ 13 w 55"/>
              <a:gd name="T35" fmla="*/ 17 h 56"/>
              <a:gd name="T36" fmla="*/ 13 w 55"/>
              <a:gd name="T37" fmla="*/ 23 h 56"/>
              <a:gd name="T38" fmla="*/ 18 w 55"/>
              <a:gd name="T39" fmla="*/ 22 h 56"/>
              <a:gd name="T40" fmla="*/ 40 w 55"/>
              <a:gd name="T41" fmla="*/ 0 h 56"/>
              <a:gd name="T42" fmla="*/ 34 w 55"/>
              <a:gd name="T43" fmla="*/ 21 h 56"/>
              <a:gd name="T44" fmla="*/ 53 w 55"/>
              <a:gd name="T45" fmla="*/ 20 h 5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</a:cxnLst>
            <a:rect l="0" t="0" r="r" b="b"/>
            <a:pathLst>
              <a:path w="55" h="56">
                <a:moveTo>
                  <a:pt x="53" y="20"/>
                </a:moveTo>
                <a:cubicBezTo>
                  <a:pt x="54" y="28"/>
                  <a:pt x="54" y="28"/>
                  <a:pt x="54" y="28"/>
                </a:cubicBezTo>
                <a:cubicBezTo>
                  <a:pt x="52" y="30"/>
                  <a:pt x="52" y="30"/>
                  <a:pt x="52" y="30"/>
                </a:cubicBezTo>
                <a:cubicBezTo>
                  <a:pt x="55" y="33"/>
                  <a:pt x="55" y="33"/>
                  <a:pt x="55" y="33"/>
                </a:cubicBezTo>
                <a:cubicBezTo>
                  <a:pt x="54" y="37"/>
                  <a:pt x="54" y="37"/>
                  <a:pt x="54" y="37"/>
                </a:cubicBezTo>
                <a:cubicBezTo>
                  <a:pt x="52" y="38"/>
                  <a:pt x="52" y="38"/>
                  <a:pt x="52" y="38"/>
                </a:cubicBezTo>
                <a:cubicBezTo>
                  <a:pt x="53" y="40"/>
                  <a:pt x="53" y="40"/>
                  <a:pt x="53" y="40"/>
                </a:cubicBezTo>
                <a:cubicBezTo>
                  <a:pt x="52" y="45"/>
                  <a:pt x="52" y="45"/>
                  <a:pt x="52" y="45"/>
                </a:cubicBezTo>
                <a:cubicBezTo>
                  <a:pt x="50" y="46"/>
                  <a:pt x="50" y="46"/>
                  <a:pt x="50" y="46"/>
                </a:cubicBezTo>
                <a:cubicBezTo>
                  <a:pt x="52" y="48"/>
                  <a:pt x="52" y="48"/>
                  <a:pt x="52" y="48"/>
                </a:cubicBezTo>
                <a:cubicBezTo>
                  <a:pt x="51" y="54"/>
                  <a:pt x="51" y="54"/>
                  <a:pt x="51" y="54"/>
                </a:cubicBezTo>
                <a:cubicBezTo>
                  <a:pt x="47" y="56"/>
                  <a:pt x="47" y="56"/>
                  <a:pt x="47" y="56"/>
                </a:cubicBezTo>
                <a:cubicBezTo>
                  <a:pt x="20" y="49"/>
                  <a:pt x="20" y="49"/>
                  <a:pt x="20" y="49"/>
                </a:cubicBezTo>
                <a:cubicBezTo>
                  <a:pt x="13" y="48"/>
                  <a:pt x="13" y="48"/>
                  <a:pt x="13" y="48"/>
                </a:cubicBezTo>
                <a:cubicBezTo>
                  <a:pt x="13" y="52"/>
                  <a:pt x="13" y="52"/>
                  <a:pt x="13" y="52"/>
                </a:cubicBezTo>
                <a:cubicBezTo>
                  <a:pt x="0" y="52"/>
                  <a:pt x="0" y="52"/>
                  <a:pt x="0" y="52"/>
                </a:cubicBezTo>
                <a:cubicBezTo>
                  <a:pt x="0" y="17"/>
                  <a:pt x="0" y="17"/>
                  <a:pt x="0" y="17"/>
                </a:cubicBezTo>
                <a:cubicBezTo>
                  <a:pt x="13" y="17"/>
                  <a:pt x="13" y="17"/>
                  <a:pt x="13" y="17"/>
                </a:cubicBezTo>
                <a:cubicBezTo>
                  <a:pt x="13" y="23"/>
                  <a:pt x="13" y="23"/>
                  <a:pt x="13" y="23"/>
                </a:cubicBezTo>
                <a:cubicBezTo>
                  <a:pt x="18" y="22"/>
                  <a:pt x="18" y="22"/>
                  <a:pt x="18" y="22"/>
                </a:cubicBezTo>
                <a:cubicBezTo>
                  <a:pt x="40" y="0"/>
                  <a:pt x="40" y="0"/>
                  <a:pt x="40" y="0"/>
                </a:cubicBezTo>
                <a:cubicBezTo>
                  <a:pt x="51" y="8"/>
                  <a:pt x="41" y="15"/>
                  <a:pt x="34" y="21"/>
                </a:cubicBezTo>
                <a:lnTo>
                  <a:pt x="53" y="20"/>
                </a:lnTo>
                <a:close/>
              </a:path>
            </a:pathLst>
          </a:custGeom>
          <a:solidFill>
            <a:srgbClr val="E83F28"/>
          </a:solidFill>
          <a:ln>
            <a:noFill/>
          </a:ln>
        </p:spPr>
        <p:txBody>
          <a:bodyPr vert="horz" wrap="square" lIns="121882" tIns="60941" rIns="121882" bIns="60941" numCol="1" anchor="t" anchorCtr="0" compatLnSpc="1"/>
          <a:p>
            <a:endParaRPr lang="zh-CN" altLang="en-US" sz="32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7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500"/>
                            </p:stCondLst>
                            <p:childTnLst>
                              <p:par>
                                <p:cTn id="1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000"/>
                            </p:stCondLst>
                            <p:childTnLst>
                              <p:par>
                                <p:cTn id="25" presetID="2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2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25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9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3000"/>
                            </p:stCondLst>
                            <p:childTnLst>
                              <p:par>
                                <p:cTn id="40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75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3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1" fill="hold">
                            <p:stCondLst>
                              <p:cond delay="4500"/>
                            </p:stCondLst>
                            <p:childTnLst>
                              <p:par>
                                <p:cTn id="52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75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5" dur="7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7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5500"/>
                            </p:stCondLst>
                            <p:childTnLst>
                              <p:par>
                                <p:cTn id="58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6000"/>
                            </p:stCondLst>
                            <p:childTnLst>
                              <p:par>
                                <p:cTn id="64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75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7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75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9" fill="hold">
                            <p:stCondLst>
                              <p:cond delay="7000"/>
                            </p:stCondLst>
                            <p:childTnLst>
                              <p:par>
                                <p:cTn id="7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7500"/>
                            </p:stCondLst>
                            <p:childTnLst>
                              <p:par>
                                <p:cTn id="76" presetID="42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8000"/>
                            </p:stCondLst>
                            <p:childTnLst>
                              <p:par>
                                <p:cTn id="82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4" dur="7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5" dur="7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6" dur="75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9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2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5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8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2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1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bldLvl="0" animBg="1"/>
      <p:bldP spid="72" grpId="0" bldLvl="0" animBg="1"/>
      <p:bldP spid="73" grpId="0" bldLvl="0" animBg="1"/>
      <p:bldP spid="77" grpId="0"/>
      <p:bldP spid="78" grpId="0"/>
      <p:bldP spid="79" grpId="0" bldLvl="0" animBg="1"/>
      <p:bldP spid="80" grpId="0"/>
      <p:bldP spid="81" grpId="0"/>
      <p:bldP spid="82" grpId="0"/>
      <p:bldP spid="83" grpId="0"/>
      <p:bldP spid="84" grpId="0"/>
      <p:bldP spid="85" grpId="0"/>
      <p:bldP spid="86" grpId="0" bldLvl="0" animBg="1"/>
      <p:bldP spid="87" grpId="0" bldLvl="0" animBg="1"/>
      <p:bldP spid="88" grpId="0"/>
      <p:bldP spid="89" grpId="0"/>
      <p:bldP spid="90" grpId="0"/>
      <p:bldP spid="91" grpId="0"/>
      <p:bldP spid="92" grpId="0" bldLvl="0" animBg="1"/>
      <p:bldP spid="93" grpId="0" bldLvl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组合 1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5" name="组合 4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6" name="椭圆 5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  <p:sp>
            <p:nvSpPr>
              <p:cNvPr id="7" name="椭圆 6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zh-CN" altLang="en-US"/>
              </a:p>
            </p:txBody>
          </p:sp>
        </p:grpSp>
        <p:sp>
          <p:nvSpPr>
            <p:cNvPr id="8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lstStyle/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10" name="Text Placeholder 2"/>
          <p:cNvSpPr txBox="1"/>
          <p:nvPr/>
        </p:nvSpPr>
        <p:spPr>
          <a:xfrm>
            <a:off x="911209" y="2759419"/>
            <a:ext cx="5029199" cy="213595"/>
          </a:xfrm>
          <a:prstGeom prst="rect">
            <a:avLst/>
          </a:prstGeom>
        </p:spPr>
        <p:txBody>
          <a:bodyPr lIns="68580" tIns="34290" rIns="68580" bIns="34290">
            <a:noAutofit/>
          </a:bodyPr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/>
              <a:buNone/>
              <a:defRPr sz="1200" kern="1200" cap="all">
                <a:solidFill>
                  <a:schemeClr val="accent1"/>
                </a:solidFill>
                <a:latin typeface="Lato Black"/>
                <a:ea typeface="+mn-ea"/>
                <a:cs typeface="Lato Black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/>
              <a:buNone/>
              <a:defRPr/>
            </a:pPr>
            <a:r>
              <a:rPr kumimoji="0" lang="en-US" sz="1200" b="0" i="0" u="none" strike="noStrike" kern="1200" cap="all" spc="0" normalizeH="0" baseline="0" noProof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</a:rPr>
              <a:t>More to view</a:t>
            </a:r>
            <a:endParaRPr kumimoji="0" lang="en-US" sz="1200" b="0" i="0" u="none" strike="noStrike" kern="1200" cap="all" spc="0" normalizeH="0" baseline="0" noProof="0" dirty="0">
              <a:ln>
                <a:noFill/>
              </a:ln>
              <a:solidFill>
                <a:schemeClr val="tx1">
                  <a:lumMod val="75000"/>
                  <a:lumOff val="25000"/>
                </a:schemeClr>
              </a:solidFill>
              <a:effectLst/>
              <a:uLnTx/>
              <a:uFillTx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Text Placeholder 3"/>
          <p:cNvSpPr txBox="1"/>
          <p:nvPr/>
        </p:nvSpPr>
        <p:spPr>
          <a:xfrm>
            <a:off x="911209" y="3064216"/>
            <a:ext cx="5029199" cy="1406181"/>
          </a:xfrm>
          <a:prstGeom prst="rect">
            <a:avLst/>
          </a:prstGeom>
        </p:spPr>
        <p:txBody>
          <a:bodyPr lIns="68580" tIns="34290" rIns="68580" bIns="34290">
            <a:noAutofit/>
          </a:bodyPr>
          <a:lstStyle>
            <a:lvl1pPr marL="0" indent="0" algn="l" defTabSz="914400" rtl="0" eaLnBrk="1" latinLnBrk="0" hangingPunct="1">
              <a:lnSpc>
                <a:spcPct val="120000"/>
              </a:lnSpc>
              <a:spcBef>
                <a:spcPts val="1000"/>
              </a:spcBef>
              <a:buFont typeface="Arial" panose="020B0604020202020204"/>
              <a:buNone/>
              <a:defRPr lang="en-US" sz="1200" kern="1200" smtClean="0">
                <a:solidFill>
                  <a:schemeClr val="bg1">
                    <a:lumMod val="75000"/>
                  </a:schemeClr>
                </a:solidFill>
                <a:latin typeface="Lato Regular"/>
                <a:ea typeface="+mn-ea"/>
                <a:cs typeface="Lato Regular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>
              <a:lnSpc>
                <a:spcPct val="140000"/>
              </a:lnSpc>
            </a:pPr>
            <a:r>
              <a: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单击此处添加本章节的简要内容。本模板单击此处添加本章节的简要内容。本模板单击此处添加本章节的简要内容。本模板单击此处添加本章节的简要内容。本模板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l">
              <a:lnSpc>
                <a:spcPct val="140000"/>
              </a:lnSpc>
            </a:pP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l">
              <a:lnSpc>
                <a:spcPct val="140000"/>
              </a:lnSpc>
            </a:pPr>
            <a:endParaRPr kumimoji="0" lang="zh-CN" altLang="en-US" sz="1400" b="0" i="0" u="none" strike="noStrike" kern="1200" cap="none" spc="0" normalizeH="0" baseline="0" noProof="0" dirty="0">
              <a:ln>
                <a:noFill/>
              </a:ln>
              <a:solidFill>
                <a:schemeClr val="tx1">
                  <a:lumMod val="75000"/>
                  <a:lumOff val="25000"/>
                </a:schemeClr>
              </a:solidFill>
              <a:effectLst/>
              <a:uLnTx/>
              <a:uFillTx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Text Placeholder 8"/>
          <p:cNvSpPr txBox="1"/>
          <p:nvPr/>
        </p:nvSpPr>
        <p:spPr>
          <a:xfrm>
            <a:off x="911209" y="2089555"/>
            <a:ext cx="5029199" cy="483048"/>
          </a:xfrm>
          <a:prstGeom prst="rect">
            <a:avLst/>
          </a:prstGeom>
        </p:spPr>
        <p:txBody>
          <a:bodyPr/>
          <a:lstStyle>
            <a:lvl1pPr marL="0" indent="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/>
              <a:buNone/>
              <a:defRPr sz="2500" b="1" i="0" kern="1200">
                <a:solidFill>
                  <a:schemeClr val="bg1"/>
                </a:solidFill>
                <a:latin typeface="Raleway" charset="0"/>
                <a:ea typeface="Raleway" charset="0"/>
                <a:cs typeface="Raleway" charset="0"/>
              </a:defRPr>
            </a:lvl1pPr>
            <a:lvl2pPr marL="4572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None/>
              <a:defRPr sz="4000" kern="1200">
                <a:solidFill>
                  <a:schemeClr val="tx1">
                    <a:lumMod val="85000"/>
                    <a:lumOff val="15000"/>
                  </a:schemeClr>
                </a:solidFill>
                <a:latin typeface="Raleway" charset="0"/>
                <a:ea typeface="Raleway" charset="0"/>
                <a:cs typeface="Raleway" charset="0"/>
              </a:defRPr>
            </a:lvl2pPr>
            <a:lvl3pPr marL="9144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None/>
              <a:defRPr sz="4000" kern="1200">
                <a:solidFill>
                  <a:schemeClr val="tx1">
                    <a:lumMod val="85000"/>
                    <a:lumOff val="15000"/>
                  </a:schemeClr>
                </a:solidFill>
                <a:latin typeface="Raleway" charset="0"/>
                <a:ea typeface="Raleway" charset="0"/>
                <a:cs typeface="Raleway" charset="0"/>
              </a:defRPr>
            </a:lvl3pPr>
            <a:lvl4pPr marL="13716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None/>
              <a:defRPr sz="4000" kern="1200">
                <a:solidFill>
                  <a:schemeClr val="tx1">
                    <a:lumMod val="85000"/>
                    <a:lumOff val="15000"/>
                  </a:schemeClr>
                </a:solidFill>
                <a:latin typeface="Raleway" charset="0"/>
                <a:ea typeface="Raleway" charset="0"/>
                <a:cs typeface="Raleway" charset="0"/>
              </a:defRPr>
            </a:lvl4pPr>
            <a:lvl5pPr marL="1828800" indent="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None/>
              <a:defRPr sz="4000" kern="1200">
                <a:solidFill>
                  <a:schemeClr val="tx1">
                    <a:lumMod val="85000"/>
                    <a:lumOff val="15000"/>
                  </a:schemeClr>
                </a:solidFill>
                <a:latin typeface="Raleway" charset="0"/>
                <a:ea typeface="Raleway" charset="0"/>
                <a:cs typeface="Raleway" charset="0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/>
              <a:buNone/>
              <a:defRPr/>
            </a:pPr>
            <a:r>
              <a:rPr kumimoji="0" lang="zh-CN" altLang="en-US" sz="2500" b="1" i="0" u="none" strike="noStrike" kern="120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</a:rPr>
              <a:t>项目优势和分析</a:t>
            </a:r>
            <a:endParaRPr kumimoji="0" lang="zh-CN" altLang="en-US" sz="2500" b="1" i="0" u="none" strike="noStrike" kern="1200" cap="none" spc="0" normalizeH="0" baseline="0" noProof="0" dirty="0">
              <a:ln>
                <a:noFill/>
              </a:ln>
              <a:solidFill>
                <a:schemeClr val="tx1">
                  <a:lumMod val="75000"/>
                  <a:lumOff val="25000"/>
                </a:schemeClr>
              </a:solidFill>
              <a:effectLst/>
              <a:uLnTx/>
              <a:uFillTx/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TextBox 15"/>
          <p:cNvSpPr txBox="1"/>
          <p:nvPr/>
        </p:nvSpPr>
        <p:spPr>
          <a:xfrm>
            <a:off x="1573971" y="4472060"/>
            <a:ext cx="1828799" cy="516255"/>
          </a:xfrm>
          <a:prstGeom prst="rect">
            <a:avLst/>
          </a:prstGeom>
          <a:noFill/>
        </p:spPr>
        <p:txBody>
          <a:bodyPr wrap="square" lIns="0" tIns="0" rIns="0" bIns="0" rtlCol="0" anchor="t">
            <a:spAutoFit/>
          </a:bodyPr>
          <a:lstStyle/>
          <a:p>
            <a:pPr algn="l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en-US" sz="1200" b="1" dirty="0" err="1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Raleway" charset="0"/>
            </a:endParaRPr>
          </a:p>
        </p:txBody>
      </p:sp>
      <p:sp>
        <p:nvSpPr>
          <p:cNvPr id="14" name="TextBox 18"/>
          <p:cNvSpPr txBox="1"/>
          <p:nvPr/>
        </p:nvSpPr>
        <p:spPr>
          <a:xfrm>
            <a:off x="1573971" y="5482505"/>
            <a:ext cx="1828799" cy="516255"/>
          </a:xfrm>
          <a:prstGeom prst="rect">
            <a:avLst/>
          </a:prstGeom>
          <a:noFill/>
        </p:spPr>
        <p:txBody>
          <a:bodyPr wrap="square" lIns="0" tIns="0" rIns="0" bIns="0" rtlCol="0" anchor="t">
            <a:spAutoFit/>
          </a:bodyPr>
          <a:lstStyle/>
          <a:p>
            <a:pPr algn="l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en-US" sz="1200" b="1" dirty="0" err="1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Raleway" charset="0"/>
            </a:endParaRPr>
          </a:p>
        </p:txBody>
      </p:sp>
      <p:sp>
        <p:nvSpPr>
          <p:cNvPr id="15" name="TextBox 19"/>
          <p:cNvSpPr txBox="1"/>
          <p:nvPr/>
        </p:nvSpPr>
        <p:spPr>
          <a:xfrm>
            <a:off x="4317171" y="4475870"/>
            <a:ext cx="1828799" cy="516255"/>
          </a:xfrm>
          <a:prstGeom prst="rect">
            <a:avLst/>
          </a:prstGeom>
          <a:noFill/>
        </p:spPr>
        <p:txBody>
          <a:bodyPr wrap="square" lIns="0" tIns="0" rIns="0" bIns="0" rtlCol="0" anchor="t">
            <a:spAutoFit/>
          </a:bodyPr>
          <a:lstStyle/>
          <a:p>
            <a:pPr algn="l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en-US" sz="1200" b="1" dirty="0" err="1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Raleway" charset="0"/>
            </a:endParaRPr>
          </a:p>
        </p:txBody>
      </p:sp>
      <p:sp>
        <p:nvSpPr>
          <p:cNvPr id="16" name="TextBox 29"/>
          <p:cNvSpPr txBox="1"/>
          <p:nvPr/>
        </p:nvSpPr>
        <p:spPr>
          <a:xfrm>
            <a:off x="4317171" y="5482505"/>
            <a:ext cx="1828799" cy="516255"/>
          </a:xfrm>
          <a:prstGeom prst="rect">
            <a:avLst/>
          </a:prstGeom>
          <a:noFill/>
        </p:spPr>
        <p:txBody>
          <a:bodyPr wrap="square" lIns="0" tIns="0" rIns="0" bIns="0" rtlCol="0" anchor="t">
            <a:spAutoFit/>
          </a:bodyPr>
          <a:lstStyle/>
          <a:p>
            <a:pPr algn="l">
              <a:lnSpc>
                <a:spcPct val="140000"/>
              </a:lnSpc>
            </a:pPr>
            <a:r>
              <a:rPr lang="zh-CN" alt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单击此处添加本章节的简要内容。本模板</a:t>
            </a:r>
            <a:endParaRPr lang="en-US" sz="1200" b="1" dirty="0" err="1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Raleway" charset="0"/>
            </a:endParaRPr>
          </a:p>
        </p:txBody>
      </p:sp>
      <p:grpSp>
        <p:nvGrpSpPr>
          <p:cNvPr id="17" name="组合 16"/>
          <p:cNvGrpSpPr/>
          <p:nvPr/>
        </p:nvGrpSpPr>
        <p:grpSpPr>
          <a:xfrm>
            <a:off x="945845" y="5482505"/>
            <a:ext cx="445201" cy="445201"/>
            <a:chOff x="679145" y="4936405"/>
            <a:chExt cx="445201" cy="445201"/>
          </a:xfrm>
        </p:grpSpPr>
        <p:sp>
          <p:nvSpPr>
            <p:cNvPr id="18" name="Oval 17"/>
            <p:cNvSpPr/>
            <p:nvPr/>
          </p:nvSpPr>
          <p:spPr bwMode="auto">
            <a:xfrm>
              <a:off x="679145" y="4936405"/>
              <a:ext cx="445201" cy="445201"/>
            </a:xfrm>
            <a:prstGeom prst="ellipse">
              <a:avLst/>
            </a:prstGeom>
            <a:solidFill>
              <a:srgbClr val="EADE00"/>
            </a:solidFill>
            <a:ln>
              <a:noFill/>
            </a:ln>
          </p:spPr>
          <p:txBody>
            <a:bodyPr vert="horz" wrap="square" lIns="121920" tIns="60960" rIns="121920" bIns="60960" numCol="1" rtlCol="0" anchor="ctr" anchorCtr="0" compatLnSpc="1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Raleway" charset="0"/>
              </a:endParaRPr>
            </a:p>
          </p:txBody>
        </p:sp>
        <p:pic>
          <p:nvPicPr>
            <p:cNvPr id="19" name="图形 15" descr="发送"/>
            <p:cNvPicPr>
              <a:picLocks noChangeAspect="1"/>
            </p:cNvPicPr>
            <p:nvPr/>
          </p:nvPicPr>
          <p:blipFill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2"/>
                </a:ext>
              </a:extLst>
            </a:blip>
            <a:stretch>
              <a:fillRect/>
            </a:stretch>
          </p:blipFill>
          <p:spPr>
            <a:xfrm>
              <a:off x="749917" y="5045872"/>
              <a:ext cx="226265" cy="226265"/>
            </a:xfrm>
            <a:prstGeom prst="rect">
              <a:avLst/>
            </a:prstGeom>
          </p:spPr>
        </p:pic>
      </p:grpSp>
      <p:grpSp>
        <p:nvGrpSpPr>
          <p:cNvPr id="20" name="组合 19"/>
          <p:cNvGrpSpPr/>
          <p:nvPr/>
        </p:nvGrpSpPr>
        <p:grpSpPr>
          <a:xfrm>
            <a:off x="945845" y="4472073"/>
            <a:ext cx="445201" cy="445201"/>
            <a:chOff x="679145" y="3925973"/>
            <a:chExt cx="445201" cy="445201"/>
          </a:xfrm>
        </p:grpSpPr>
        <p:sp>
          <p:nvSpPr>
            <p:cNvPr id="21" name="Oval 16"/>
            <p:cNvSpPr/>
            <p:nvPr/>
          </p:nvSpPr>
          <p:spPr bwMode="auto">
            <a:xfrm>
              <a:off x="679145" y="3925973"/>
              <a:ext cx="445201" cy="445201"/>
            </a:xfrm>
            <a:prstGeom prst="ellipse">
              <a:avLst/>
            </a:prstGeom>
            <a:solidFill>
              <a:srgbClr val="CE1719"/>
            </a:solidFill>
            <a:ln>
              <a:noFill/>
            </a:ln>
          </p:spPr>
          <p:txBody>
            <a:bodyPr vert="horz" wrap="square" lIns="121920" tIns="60960" rIns="121920" bIns="60960" numCol="1" rtlCol="0" anchor="ctr" anchorCtr="0" compatLnSpc="1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Raleway" charset="0"/>
              </a:endParaRPr>
            </a:p>
          </p:txBody>
        </p:sp>
        <p:pic>
          <p:nvPicPr>
            <p:cNvPr id="22" name="图形 18" descr="靶心"/>
            <p:cNvPicPr>
              <a:picLocks noChangeAspect="1"/>
            </p:cNvPicPr>
            <p:nvPr/>
          </p:nvPicPr>
          <p:blipFill>
            <a:blip r:embed="rId3" cstate="print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/>
            </a:stretch>
          </p:blipFill>
          <p:spPr>
            <a:xfrm>
              <a:off x="805526" y="4043386"/>
              <a:ext cx="226265" cy="226265"/>
            </a:xfrm>
            <a:prstGeom prst="rect">
              <a:avLst/>
            </a:prstGeom>
          </p:spPr>
        </p:pic>
      </p:grpSp>
      <p:grpSp>
        <p:nvGrpSpPr>
          <p:cNvPr id="23" name="组合 22"/>
          <p:cNvGrpSpPr/>
          <p:nvPr/>
        </p:nvGrpSpPr>
        <p:grpSpPr>
          <a:xfrm>
            <a:off x="3689045" y="4472073"/>
            <a:ext cx="445201" cy="445201"/>
            <a:chOff x="3422345" y="3925973"/>
            <a:chExt cx="445201" cy="445201"/>
          </a:xfrm>
        </p:grpSpPr>
        <p:sp>
          <p:nvSpPr>
            <p:cNvPr id="24" name="Oval 20"/>
            <p:cNvSpPr/>
            <p:nvPr/>
          </p:nvSpPr>
          <p:spPr bwMode="auto">
            <a:xfrm>
              <a:off x="3422345" y="3925973"/>
              <a:ext cx="445201" cy="445201"/>
            </a:xfrm>
            <a:prstGeom prst="ellipse">
              <a:avLst/>
            </a:prstGeom>
            <a:solidFill>
              <a:srgbClr val="006A40"/>
            </a:solidFill>
            <a:ln>
              <a:noFill/>
            </a:ln>
          </p:spPr>
          <p:txBody>
            <a:bodyPr vert="horz" wrap="square" lIns="121920" tIns="60960" rIns="121920" bIns="60960" numCol="1" rtlCol="0" anchor="ctr" anchorCtr="0" compatLnSpc="1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Raleway" charset="0"/>
              </a:endParaRPr>
            </a:p>
          </p:txBody>
        </p:sp>
        <p:pic>
          <p:nvPicPr>
            <p:cNvPr id="25" name="图形 21" descr="带齿轮的头部"/>
            <p:cNvPicPr>
              <a:picLocks noChangeAspect="1"/>
            </p:cNvPicPr>
            <p:nvPr/>
          </p:nvPicPr>
          <p:blipFill>
            <a:blip r:embed="rId5" cstate="print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/>
            </a:stretch>
          </p:blipFill>
          <p:spPr>
            <a:xfrm>
              <a:off x="3531276" y="4028172"/>
              <a:ext cx="226265" cy="226265"/>
            </a:xfrm>
            <a:prstGeom prst="rect">
              <a:avLst/>
            </a:prstGeom>
          </p:spPr>
        </p:pic>
      </p:grpSp>
      <p:grpSp>
        <p:nvGrpSpPr>
          <p:cNvPr id="27" name="组合 26"/>
          <p:cNvGrpSpPr/>
          <p:nvPr/>
        </p:nvGrpSpPr>
        <p:grpSpPr>
          <a:xfrm>
            <a:off x="3689045" y="5482505"/>
            <a:ext cx="445201" cy="445201"/>
            <a:chOff x="3422345" y="4936405"/>
            <a:chExt cx="445201" cy="445201"/>
          </a:xfrm>
        </p:grpSpPr>
        <p:sp>
          <p:nvSpPr>
            <p:cNvPr id="30" name="Oval 21"/>
            <p:cNvSpPr/>
            <p:nvPr/>
          </p:nvSpPr>
          <p:spPr bwMode="auto">
            <a:xfrm>
              <a:off x="3422345" y="4936405"/>
              <a:ext cx="445201" cy="445201"/>
            </a:xfrm>
            <a:prstGeom prst="ellipse">
              <a:avLst/>
            </a:prstGeom>
            <a:solidFill>
              <a:srgbClr val="012BA2"/>
            </a:solidFill>
            <a:ln>
              <a:noFill/>
            </a:ln>
          </p:spPr>
          <p:txBody>
            <a:bodyPr vert="horz" wrap="square" lIns="121920" tIns="60960" rIns="121920" bIns="60960" numCol="1" rtlCol="0" anchor="ctr" anchorCtr="0" compatLnSpc="1"/>
            <a:lstStyle/>
            <a:p>
              <a:pPr marL="0" marR="0" lvl="0" indent="0" algn="ctr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lang="en-US" sz="1800" b="0" i="0" u="none" strike="noStrike" kern="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Raleway" charset="0"/>
              </a:endParaRPr>
            </a:p>
          </p:txBody>
        </p:sp>
        <p:pic>
          <p:nvPicPr>
            <p:cNvPr id="31" name="图形 24" descr="聊天"/>
            <p:cNvPicPr>
              <a:picLocks noChangeAspect="1"/>
            </p:cNvPicPr>
            <p:nvPr/>
          </p:nvPicPr>
          <p:blipFill>
            <a:blip r:embed="rId7" cstate="print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/>
            </a:stretch>
          </p:blipFill>
          <p:spPr>
            <a:xfrm>
              <a:off x="3531276" y="5074185"/>
              <a:ext cx="226265" cy="226265"/>
            </a:xfrm>
            <a:prstGeom prst="rect">
              <a:avLst/>
            </a:prstGeom>
          </p:spPr>
        </p:pic>
      </p:grpSp>
      <p:pic>
        <p:nvPicPr>
          <p:cNvPr id="32" name="图片 31" descr="图片1"/>
          <p:cNvPicPr>
            <a:picLocks noChangeAspect="1"/>
          </p:cNvPicPr>
          <p:nvPr/>
        </p:nvPicPr>
        <p:blipFill>
          <a:blip r:embed="rId9"/>
          <a:srcRect t="12352" r="44482" b="17071"/>
          <a:stretch>
            <a:fillRect/>
          </a:stretch>
        </p:blipFill>
        <p:spPr>
          <a:xfrm>
            <a:off x="6687185" y="-50165"/>
            <a:ext cx="5584190" cy="6922770"/>
          </a:xfrm>
          <a:prstGeom prst="rect">
            <a:avLst/>
          </a:prstGeom>
        </p:spPr>
      </p:pic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2000"/>
                            </p:stCondLst>
                            <p:childTnLst>
                              <p:par>
                                <p:cTn id="2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500"/>
                            </p:stCondLst>
                            <p:childTnLst>
                              <p:par>
                                <p:cTn id="2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0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3500"/>
                            </p:stCondLst>
                            <p:childTnLst>
                              <p:par>
                                <p:cTn id="3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4500"/>
                            </p:stCondLst>
                            <p:childTnLst>
                              <p:par>
                                <p:cTn id="47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" grpId="0"/>
      <p:bldP spid="11" grpId="0"/>
      <p:bldP spid="12" grpId="0"/>
      <p:bldP spid="13" grpId="0"/>
      <p:bldP spid="14" grpId="0"/>
      <p:bldP spid="15" grpId="0"/>
      <p:bldP spid="16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>
            <a:off x="604788" y="2010562"/>
            <a:ext cx="1581373" cy="158137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灯片编号占位符 1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742" y="2353670"/>
            <a:ext cx="2771775" cy="1905000"/>
          </a:xfrm>
          <a:prstGeom prst="rect">
            <a:avLst/>
          </a:prstGeom>
        </p:spPr>
      </p:pic>
      <p:sp>
        <p:nvSpPr>
          <p:cNvPr id="7" name="TextBox 8"/>
          <p:cNvSpPr txBox="1"/>
          <p:nvPr/>
        </p:nvSpPr>
        <p:spPr>
          <a:xfrm>
            <a:off x="1043733" y="2475382"/>
            <a:ext cx="4343055" cy="830580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Part</a:t>
            </a:r>
            <a:r>
              <a:rPr lang="zh-CN" altLang="en-US" sz="5400" b="1" spc="200" dirty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 </a:t>
            </a:r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02</a:t>
            </a:r>
            <a:endParaRPr lang="en-US" altLang="zh-CN" sz="5400" b="1" spc="200" dirty="0" smtClean="0">
              <a:solidFill>
                <a:schemeClr val="bg2">
                  <a:lumMod val="25000"/>
                </a:schemeClr>
              </a:solidFill>
              <a:latin typeface="思源黑体 CN Bold" panose="020B0800000000000000" pitchFamily="34" charset="-122"/>
              <a:ea typeface="思源黑体 CN Bold" panose="020B08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950670" y="3306170"/>
            <a:ext cx="4436118" cy="814582"/>
          </a:xfrm>
          <a:prstGeom prst="rect">
            <a:avLst/>
          </a:prstGeom>
        </p:spPr>
        <p:txBody>
          <a:bodyPr wrap="square" numCol="1" spcCol="360000">
            <a:spAutoFit/>
          </a:bodyPr>
          <a:lstStyle/>
          <a:p>
            <a:pPr defTabSz="608965">
              <a:lnSpc>
                <a:spcPct val="130000"/>
              </a:lnSpc>
            </a:pP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</a:t>
            </a:r>
            <a:r>
              <a:rPr lang="zh-CN" altLang="en-US" sz="4000" b="1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</a:t>
            </a: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输入标题</a:t>
            </a:r>
            <a:endParaRPr lang="zh-CN" altLang="en-US" sz="4000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任意多边形 10"/>
          <p:cNvSpPr/>
          <p:nvPr/>
        </p:nvSpPr>
        <p:spPr>
          <a:xfrm rot="10800000">
            <a:off x="7734300" y="-23240"/>
            <a:ext cx="4457700" cy="6872748"/>
          </a:xfrm>
          <a:custGeom>
            <a:avLst/>
            <a:gdLst>
              <a:gd name="connsiteX0" fmla="*/ 2813957 w 4457700"/>
              <a:gd name="connsiteY0" fmla="*/ 6872748 h 6872748"/>
              <a:gd name="connsiteX1" fmla="*/ 0 w 4457700"/>
              <a:gd name="connsiteY1" fmla="*/ 6872748 h 6872748"/>
              <a:gd name="connsiteX2" fmla="*/ 0 w 4457700"/>
              <a:gd name="connsiteY2" fmla="*/ 0 h 6872748"/>
              <a:gd name="connsiteX3" fmla="*/ 539063 w 4457700"/>
              <a:gd name="connsiteY3" fmla="*/ 0 h 6872748"/>
              <a:gd name="connsiteX4" fmla="*/ 2813957 w 4457700"/>
              <a:gd name="connsiteY4" fmla="*/ 0 h 6872748"/>
              <a:gd name="connsiteX5" fmla="*/ 2828251 w 4457700"/>
              <a:gd name="connsiteY5" fmla="*/ 0 h 6872748"/>
              <a:gd name="connsiteX6" fmla="*/ 2886320 w 4457700"/>
              <a:gd name="connsiteY6" fmla="*/ 35514 h 6872748"/>
              <a:gd name="connsiteX7" fmla="*/ 4457700 w 4457700"/>
              <a:gd name="connsiteY7" fmla="*/ 3418192 h 6872748"/>
              <a:gd name="connsiteX8" fmla="*/ 2886320 w 4457700"/>
              <a:gd name="connsiteY8" fmla="*/ 6800870 h 6872748"/>
              <a:gd name="connsiteX9" fmla="*/ 2813957 w 4457700"/>
              <a:gd name="connsiteY9" fmla="*/ 6845127 h 6872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457700" h="6872748">
                <a:moveTo>
                  <a:pt x="2813957" y="6872748"/>
                </a:moveTo>
                <a:lnTo>
                  <a:pt x="0" y="6872748"/>
                </a:lnTo>
                <a:lnTo>
                  <a:pt x="0" y="0"/>
                </a:lnTo>
                <a:lnTo>
                  <a:pt x="539063" y="0"/>
                </a:lnTo>
                <a:lnTo>
                  <a:pt x="2813957" y="0"/>
                </a:lnTo>
                <a:lnTo>
                  <a:pt x="2828251" y="0"/>
                </a:lnTo>
                <a:lnTo>
                  <a:pt x="2886320" y="35514"/>
                </a:lnTo>
                <a:cubicBezTo>
                  <a:pt x="3816091" y="641583"/>
                  <a:pt x="4457700" y="1928525"/>
                  <a:pt x="4457700" y="3418192"/>
                </a:cubicBezTo>
                <a:cubicBezTo>
                  <a:pt x="4457700" y="4907859"/>
                  <a:pt x="3816091" y="6194800"/>
                  <a:pt x="2886320" y="6800870"/>
                </a:cubicBezTo>
                <a:lnTo>
                  <a:pt x="2813957" y="6845127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6208015" y="1098558"/>
            <a:ext cx="3319967" cy="462915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75394" y="2713309"/>
            <a:ext cx="942715" cy="942715"/>
          </a:xfrm>
          <a:prstGeom prst="rect">
            <a:avLst/>
          </a:prstGeom>
        </p:spPr>
      </p:pic>
      <p:pic>
        <p:nvPicPr>
          <p:cNvPr id="3" name="图片 2" descr="jhk-1592371846210"/>
          <p:cNvPicPr>
            <a:picLocks noChangeAspect="1"/>
          </p:cNvPicPr>
          <p:nvPr/>
        </p:nvPicPr>
        <p:blipFill>
          <a:blip r:embed="rId3"/>
          <a:srcRect l="21492" t="8582" r="20545" b="10852"/>
          <a:stretch>
            <a:fillRect/>
          </a:stretch>
        </p:blipFill>
        <p:spPr>
          <a:xfrm rot="5400000">
            <a:off x="5982970" y="2021205"/>
            <a:ext cx="3926840" cy="2815590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组合 21"/>
          <p:cNvGrpSpPr/>
          <p:nvPr/>
        </p:nvGrpSpPr>
        <p:grpSpPr>
          <a:xfrm>
            <a:off x="4451904" y="2237164"/>
            <a:ext cx="3117108" cy="3190332"/>
            <a:chOff x="6039404" y="1713881"/>
            <a:chExt cx="3117108" cy="3190332"/>
          </a:xfrm>
          <a:solidFill>
            <a:schemeClr val="bg1">
              <a:lumMod val="85000"/>
            </a:schemeClr>
          </a:solidFill>
        </p:grpSpPr>
        <p:sp>
          <p:nvSpPr>
            <p:cNvPr id="18" name="向右箭头"/>
            <p:cNvSpPr/>
            <p:nvPr/>
          </p:nvSpPr>
          <p:spPr bwMode="auto">
            <a:xfrm>
              <a:off x="6039404" y="2655673"/>
              <a:ext cx="1314539" cy="1308615"/>
            </a:xfrm>
            <a:custGeom>
              <a:avLst/>
              <a:gdLst>
                <a:gd name="T0" fmla="*/ 899885 w 2768"/>
                <a:gd name="T1" fmla="*/ 0 h 2769"/>
                <a:gd name="T2" fmla="*/ 0 w 2768"/>
                <a:gd name="T3" fmla="*/ 899873 h 2769"/>
                <a:gd name="T4" fmla="*/ 899885 w 2768"/>
                <a:gd name="T5" fmla="*/ 1800397 h 2769"/>
                <a:gd name="T6" fmla="*/ 1798471 w 2768"/>
                <a:gd name="T7" fmla="*/ 899873 h 2769"/>
                <a:gd name="T8" fmla="*/ 899885 w 2768"/>
                <a:gd name="T9" fmla="*/ 0 h 2769"/>
                <a:gd name="T10" fmla="*/ 1365097 w 2768"/>
                <a:gd name="T11" fmla="*/ 938885 h 2769"/>
                <a:gd name="T12" fmla="*/ 895337 w 2768"/>
                <a:gd name="T13" fmla="*/ 1369316 h 2769"/>
                <a:gd name="T14" fmla="*/ 830363 w 2768"/>
                <a:gd name="T15" fmla="*/ 1372567 h 2769"/>
                <a:gd name="T16" fmla="*/ 779034 w 2768"/>
                <a:gd name="T17" fmla="*/ 1323802 h 2769"/>
                <a:gd name="T18" fmla="*/ 779034 w 2768"/>
                <a:gd name="T19" fmla="*/ 1105986 h 2769"/>
                <a:gd name="T20" fmla="*/ 475607 w 2768"/>
                <a:gd name="T21" fmla="*/ 1024061 h 2769"/>
                <a:gd name="T22" fmla="*/ 419730 w 2768"/>
                <a:gd name="T23" fmla="*/ 899873 h 2769"/>
                <a:gd name="T24" fmla="*/ 475607 w 2768"/>
                <a:gd name="T25" fmla="*/ 775686 h 2769"/>
                <a:gd name="T26" fmla="*/ 779034 w 2768"/>
                <a:gd name="T27" fmla="*/ 693761 h 2769"/>
                <a:gd name="T28" fmla="*/ 779034 w 2768"/>
                <a:gd name="T29" fmla="*/ 476595 h 2769"/>
                <a:gd name="T30" fmla="*/ 830363 w 2768"/>
                <a:gd name="T31" fmla="*/ 427180 h 2769"/>
                <a:gd name="T32" fmla="*/ 895337 w 2768"/>
                <a:gd name="T33" fmla="*/ 430431 h 2769"/>
                <a:gd name="T34" fmla="*/ 1365097 w 2768"/>
                <a:gd name="T35" fmla="*/ 861512 h 2769"/>
                <a:gd name="T36" fmla="*/ 1365097 w 2768"/>
                <a:gd name="T37" fmla="*/ 938885 h 276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2768" h="2769">
                  <a:moveTo>
                    <a:pt x="1385" y="0"/>
                  </a:moveTo>
                  <a:cubicBezTo>
                    <a:pt x="620" y="0"/>
                    <a:pt x="0" y="620"/>
                    <a:pt x="0" y="1384"/>
                  </a:cubicBezTo>
                  <a:cubicBezTo>
                    <a:pt x="0" y="2149"/>
                    <a:pt x="620" y="2769"/>
                    <a:pt x="1385" y="2769"/>
                  </a:cubicBezTo>
                  <a:cubicBezTo>
                    <a:pt x="2149" y="2769"/>
                    <a:pt x="2768" y="2149"/>
                    <a:pt x="2768" y="1384"/>
                  </a:cubicBezTo>
                  <a:cubicBezTo>
                    <a:pt x="2768" y="620"/>
                    <a:pt x="2149" y="0"/>
                    <a:pt x="1385" y="0"/>
                  </a:cubicBezTo>
                  <a:close/>
                  <a:moveTo>
                    <a:pt x="2101" y="1444"/>
                  </a:moveTo>
                  <a:cubicBezTo>
                    <a:pt x="2088" y="1461"/>
                    <a:pt x="1765" y="1851"/>
                    <a:pt x="1378" y="2106"/>
                  </a:cubicBezTo>
                  <a:cubicBezTo>
                    <a:pt x="1348" y="2126"/>
                    <a:pt x="1310" y="2128"/>
                    <a:pt x="1278" y="2111"/>
                  </a:cubicBezTo>
                  <a:cubicBezTo>
                    <a:pt x="1247" y="2094"/>
                    <a:pt x="1199" y="2071"/>
                    <a:pt x="1199" y="2036"/>
                  </a:cubicBezTo>
                  <a:cubicBezTo>
                    <a:pt x="1199" y="1701"/>
                    <a:pt x="1199" y="1701"/>
                    <a:pt x="1199" y="1701"/>
                  </a:cubicBezTo>
                  <a:cubicBezTo>
                    <a:pt x="987" y="1666"/>
                    <a:pt x="767" y="1600"/>
                    <a:pt x="732" y="1575"/>
                  </a:cubicBezTo>
                  <a:cubicBezTo>
                    <a:pt x="681" y="1540"/>
                    <a:pt x="646" y="1480"/>
                    <a:pt x="646" y="1384"/>
                  </a:cubicBezTo>
                  <a:cubicBezTo>
                    <a:pt x="646" y="1288"/>
                    <a:pt x="681" y="1228"/>
                    <a:pt x="732" y="1193"/>
                  </a:cubicBezTo>
                  <a:cubicBezTo>
                    <a:pt x="767" y="1169"/>
                    <a:pt x="987" y="1102"/>
                    <a:pt x="1199" y="1067"/>
                  </a:cubicBezTo>
                  <a:cubicBezTo>
                    <a:pt x="1199" y="733"/>
                    <a:pt x="1199" y="733"/>
                    <a:pt x="1199" y="733"/>
                  </a:cubicBezTo>
                  <a:cubicBezTo>
                    <a:pt x="1199" y="698"/>
                    <a:pt x="1247" y="674"/>
                    <a:pt x="1278" y="657"/>
                  </a:cubicBezTo>
                  <a:cubicBezTo>
                    <a:pt x="1310" y="641"/>
                    <a:pt x="1348" y="643"/>
                    <a:pt x="1378" y="662"/>
                  </a:cubicBezTo>
                  <a:cubicBezTo>
                    <a:pt x="1765" y="918"/>
                    <a:pt x="2088" y="1308"/>
                    <a:pt x="2101" y="1325"/>
                  </a:cubicBezTo>
                  <a:cubicBezTo>
                    <a:pt x="2129" y="1360"/>
                    <a:pt x="2129" y="1409"/>
                    <a:pt x="2101" y="1444"/>
                  </a:cubicBezTo>
                  <a:close/>
                </a:path>
              </a:pathLst>
            </a:custGeom>
            <a:solidFill>
              <a:srgbClr val="006A4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2">
                    <a:lumMod val="25000"/>
                  </a:schemeClr>
                </a:solidFill>
              </a:endParaRPr>
            </a:p>
          </p:txBody>
        </p:sp>
        <p:sp>
          <p:nvSpPr>
            <p:cNvPr id="19" name="向右箭头"/>
            <p:cNvSpPr/>
            <p:nvPr/>
          </p:nvSpPr>
          <p:spPr bwMode="auto">
            <a:xfrm flipH="1">
              <a:off x="7841973" y="2655673"/>
              <a:ext cx="1314539" cy="1308615"/>
            </a:xfrm>
            <a:custGeom>
              <a:avLst/>
              <a:gdLst>
                <a:gd name="T0" fmla="*/ 899885 w 2768"/>
                <a:gd name="T1" fmla="*/ 0 h 2769"/>
                <a:gd name="T2" fmla="*/ 0 w 2768"/>
                <a:gd name="T3" fmla="*/ 899873 h 2769"/>
                <a:gd name="T4" fmla="*/ 899885 w 2768"/>
                <a:gd name="T5" fmla="*/ 1800397 h 2769"/>
                <a:gd name="T6" fmla="*/ 1798471 w 2768"/>
                <a:gd name="T7" fmla="*/ 899873 h 2769"/>
                <a:gd name="T8" fmla="*/ 899885 w 2768"/>
                <a:gd name="T9" fmla="*/ 0 h 2769"/>
                <a:gd name="T10" fmla="*/ 1365097 w 2768"/>
                <a:gd name="T11" fmla="*/ 938885 h 2769"/>
                <a:gd name="T12" fmla="*/ 895337 w 2768"/>
                <a:gd name="T13" fmla="*/ 1369316 h 2769"/>
                <a:gd name="T14" fmla="*/ 830363 w 2768"/>
                <a:gd name="T15" fmla="*/ 1372567 h 2769"/>
                <a:gd name="T16" fmla="*/ 779034 w 2768"/>
                <a:gd name="T17" fmla="*/ 1323802 h 2769"/>
                <a:gd name="T18" fmla="*/ 779034 w 2768"/>
                <a:gd name="T19" fmla="*/ 1105986 h 2769"/>
                <a:gd name="T20" fmla="*/ 475607 w 2768"/>
                <a:gd name="T21" fmla="*/ 1024061 h 2769"/>
                <a:gd name="T22" fmla="*/ 419730 w 2768"/>
                <a:gd name="T23" fmla="*/ 899873 h 2769"/>
                <a:gd name="T24" fmla="*/ 475607 w 2768"/>
                <a:gd name="T25" fmla="*/ 775686 h 2769"/>
                <a:gd name="T26" fmla="*/ 779034 w 2768"/>
                <a:gd name="T27" fmla="*/ 693761 h 2769"/>
                <a:gd name="T28" fmla="*/ 779034 w 2768"/>
                <a:gd name="T29" fmla="*/ 476595 h 2769"/>
                <a:gd name="T30" fmla="*/ 830363 w 2768"/>
                <a:gd name="T31" fmla="*/ 427180 h 2769"/>
                <a:gd name="T32" fmla="*/ 895337 w 2768"/>
                <a:gd name="T33" fmla="*/ 430431 h 2769"/>
                <a:gd name="T34" fmla="*/ 1365097 w 2768"/>
                <a:gd name="T35" fmla="*/ 861512 h 2769"/>
                <a:gd name="T36" fmla="*/ 1365097 w 2768"/>
                <a:gd name="T37" fmla="*/ 938885 h 276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2768" h="2769">
                  <a:moveTo>
                    <a:pt x="1385" y="0"/>
                  </a:moveTo>
                  <a:cubicBezTo>
                    <a:pt x="620" y="0"/>
                    <a:pt x="0" y="620"/>
                    <a:pt x="0" y="1384"/>
                  </a:cubicBezTo>
                  <a:cubicBezTo>
                    <a:pt x="0" y="2149"/>
                    <a:pt x="620" y="2769"/>
                    <a:pt x="1385" y="2769"/>
                  </a:cubicBezTo>
                  <a:cubicBezTo>
                    <a:pt x="2149" y="2769"/>
                    <a:pt x="2768" y="2149"/>
                    <a:pt x="2768" y="1384"/>
                  </a:cubicBezTo>
                  <a:cubicBezTo>
                    <a:pt x="2768" y="620"/>
                    <a:pt x="2149" y="0"/>
                    <a:pt x="1385" y="0"/>
                  </a:cubicBezTo>
                  <a:close/>
                  <a:moveTo>
                    <a:pt x="2101" y="1444"/>
                  </a:moveTo>
                  <a:cubicBezTo>
                    <a:pt x="2088" y="1461"/>
                    <a:pt x="1765" y="1851"/>
                    <a:pt x="1378" y="2106"/>
                  </a:cubicBezTo>
                  <a:cubicBezTo>
                    <a:pt x="1348" y="2126"/>
                    <a:pt x="1310" y="2128"/>
                    <a:pt x="1278" y="2111"/>
                  </a:cubicBezTo>
                  <a:cubicBezTo>
                    <a:pt x="1247" y="2094"/>
                    <a:pt x="1199" y="2071"/>
                    <a:pt x="1199" y="2036"/>
                  </a:cubicBezTo>
                  <a:cubicBezTo>
                    <a:pt x="1199" y="1701"/>
                    <a:pt x="1199" y="1701"/>
                    <a:pt x="1199" y="1701"/>
                  </a:cubicBezTo>
                  <a:cubicBezTo>
                    <a:pt x="987" y="1666"/>
                    <a:pt x="767" y="1600"/>
                    <a:pt x="732" y="1575"/>
                  </a:cubicBezTo>
                  <a:cubicBezTo>
                    <a:pt x="681" y="1540"/>
                    <a:pt x="646" y="1480"/>
                    <a:pt x="646" y="1384"/>
                  </a:cubicBezTo>
                  <a:cubicBezTo>
                    <a:pt x="646" y="1288"/>
                    <a:pt x="681" y="1228"/>
                    <a:pt x="732" y="1193"/>
                  </a:cubicBezTo>
                  <a:cubicBezTo>
                    <a:pt x="767" y="1169"/>
                    <a:pt x="987" y="1102"/>
                    <a:pt x="1199" y="1067"/>
                  </a:cubicBezTo>
                  <a:cubicBezTo>
                    <a:pt x="1199" y="733"/>
                    <a:pt x="1199" y="733"/>
                    <a:pt x="1199" y="733"/>
                  </a:cubicBezTo>
                  <a:cubicBezTo>
                    <a:pt x="1199" y="698"/>
                    <a:pt x="1247" y="674"/>
                    <a:pt x="1278" y="657"/>
                  </a:cubicBezTo>
                  <a:cubicBezTo>
                    <a:pt x="1310" y="641"/>
                    <a:pt x="1348" y="643"/>
                    <a:pt x="1378" y="662"/>
                  </a:cubicBezTo>
                  <a:cubicBezTo>
                    <a:pt x="1765" y="918"/>
                    <a:pt x="2088" y="1308"/>
                    <a:pt x="2101" y="1325"/>
                  </a:cubicBezTo>
                  <a:cubicBezTo>
                    <a:pt x="2129" y="1360"/>
                    <a:pt x="2129" y="1409"/>
                    <a:pt x="2101" y="1444"/>
                  </a:cubicBezTo>
                  <a:close/>
                </a:path>
              </a:pathLst>
            </a:custGeom>
            <a:solidFill>
              <a:srgbClr val="E83F2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2">
                    <a:lumMod val="25000"/>
                  </a:schemeClr>
                </a:solidFill>
              </a:endParaRPr>
            </a:p>
          </p:txBody>
        </p:sp>
        <p:sp>
          <p:nvSpPr>
            <p:cNvPr id="20" name="向右箭头"/>
            <p:cNvSpPr/>
            <p:nvPr/>
          </p:nvSpPr>
          <p:spPr bwMode="auto">
            <a:xfrm rot="16200000">
              <a:off x="6941072" y="3592636"/>
              <a:ext cx="1308615" cy="1314539"/>
            </a:xfrm>
            <a:custGeom>
              <a:avLst/>
              <a:gdLst>
                <a:gd name="T0" fmla="*/ 899885 w 2768"/>
                <a:gd name="T1" fmla="*/ 0 h 2769"/>
                <a:gd name="T2" fmla="*/ 0 w 2768"/>
                <a:gd name="T3" fmla="*/ 899873 h 2769"/>
                <a:gd name="T4" fmla="*/ 899885 w 2768"/>
                <a:gd name="T5" fmla="*/ 1800397 h 2769"/>
                <a:gd name="T6" fmla="*/ 1798471 w 2768"/>
                <a:gd name="T7" fmla="*/ 899873 h 2769"/>
                <a:gd name="T8" fmla="*/ 899885 w 2768"/>
                <a:gd name="T9" fmla="*/ 0 h 2769"/>
                <a:gd name="T10" fmla="*/ 1365097 w 2768"/>
                <a:gd name="T11" fmla="*/ 938885 h 2769"/>
                <a:gd name="T12" fmla="*/ 895337 w 2768"/>
                <a:gd name="T13" fmla="*/ 1369316 h 2769"/>
                <a:gd name="T14" fmla="*/ 830363 w 2768"/>
                <a:gd name="T15" fmla="*/ 1372567 h 2769"/>
                <a:gd name="T16" fmla="*/ 779034 w 2768"/>
                <a:gd name="T17" fmla="*/ 1323802 h 2769"/>
                <a:gd name="T18" fmla="*/ 779034 w 2768"/>
                <a:gd name="T19" fmla="*/ 1105986 h 2769"/>
                <a:gd name="T20" fmla="*/ 475607 w 2768"/>
                <a:gd name="T21" fmla="*/ 1024061 h 2769"/>
                <a:gd name="T22" fmla="*/ 419730 w 2768"/>
                <a:gd name="T23" fmla="*/ 899873 h 2769"/>
                <a:gd name="T24" fmla="*/ 475607 w 2768"/>
                <a:gd name="T25" fmla="*/ 775686 h 2769"/>
                <a:gd name="T26" fmla="*/ 779034 w 2768"/>
                <a:gd name="T27" fmla="*/ 693761 h 2769"/>
                <a:gd name="T28" fmla="*/ 779034 w 2768"/>
                <a:gd name="T29" fmla="*/ 476595 h 2769"/>
                <a:gd name="T30" fmla="*/ 830363 w 2768"/>
                <a:gd name="T31" fmla="*/ 427180 h 2769"/>
                <a:gd name="T32" fmla="*/ 895337 w 2768"/>
                <a:gd name="T33" fmla="*/ 430431 h 2769"/>
                <a:gd name="T34" fmla="*/ 1365097 w 2768"/>
                <a:gd name="T35" fmla="*/ 861512 h 2769"/>
                <a:gd name="T36" fmla="*/ 1365097 w 2768"/>
                <a:gd name="T37" fmla="*/ 938885 h 276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2768" h="2769">
                  <a:moveTo>
                    <a:pt x="1385" y="0"/>
                  </a:moveTo>
                  <a:cubicBezTo>
                    <a:pt x="620" y="0"/>
                    <a:pt x="0" y="620"/>
                    <a:pt x="0" y="1384"/>
                  </a:cubicBezTo>
                  <a:cubicBezTo>
                    <a:pt x="0" y="2149"/>
                    <a:pt x="620" y="2769"/>
                    <a:pt x="1385" y="2769"/>
                  </a:cubicBezTo>
                  <a:cubicBezTo>
                    <a:pt x="2149" y="2769"/>
                    <a:pt x="2768" y="2149"/>
                    <a:pt x="2768" y="1384"/>
                  </a:cubicBezTo>
                  <a:cubicBezTo>
                    <a:pt x="2768" y="620"/>
                    <a:pt x="2149" y="0"/>
                    <a:pt x="1385" y="0"/>
                  </a:cubicBezTo>
                  <a:close/>
                  <a:moveTo>
                    <a:pt x="2101" y="1444"/>
                  </a:moveTo>
                  <a:cubicBezTo>
                    <a:pt x="2088" y="1461"/>
                    <a:pt x="1765" y="1851"/>
                    <a:pt x="1378" y="2106"/>
                  </a:cubicBezTo>
                  <a:cubicBezTo>
                    <a:pt x="1348" y="2126"/>
                    <a:pt x="1310" y="2128"/>
                    <a:pt x="1278" y="2111"/>
                  </a:cubicBezTo>
                  <a:cubicBezTo>
                    <a:pt x="1247" y="2094"/>
                    <a:pt x="1199" y="2071"/>
                    <a:pt x="1199" y="2036"/>
                  </a:cubicBezTo>
                  <a:cubicBezTo>
                    <a:pt x="1199" y="1701"/>
                    <a:pt x="1199" y="1701"/>
                    <a:pt x="1199" y="1701"/>
                  </a:cubicBezTo>
                  <a:cubicBezTo>
                    <a:pt x="987" y="1666"/>
                    <a:pt x="767" y="1600"/>
                    <a:pt x="732" y="1575"/>
                  </a:cubicBezTo>
                  <a:cubicBezTo>
                    <a:pt x="681" y="1540"/>
                    <a:pt x="646" y="1480"/>
                    <a:pt x="646" y="1384"/>
                  </a:cubicBezTo>
                  <a:cubicBezTo>
                    <a:pt x="646" y="1288"/>
                    <a:pt x="681" y="1228"/>
                    <a:pt x="732" y="1193"/>
                  </a:cubicBezTo>
                  <a:cubicBezTo>
                    <a:pt x="767" y="1169"/>
                    <a:pt x="987" y="1102"/>
                    <a:pt x="1199" y="1067"/>
                  </a:cubicBezTo>
                  <a:cubicBezTo>
                    <a:pt x="1199" y="733"/>
                    <a:pt x="1199" y="733"/>
                    <a:pt x="1199" y="733"/>
                  </a:cubicBezTo>
                  <a:cubicBezTo>
                    <a:pt x="1199" y="698"/>
                    <a:pt x="1247" y="674"/>
                    <a:pt x="1278" y="657"/>
                  </a:cubicBezTo>
                  <a:cubicBezTo>
                    <a:pt x="1310" y="641"/>
                    <a:pt x="1348" y="643"/>
                    <a:pt x="1378" y="662"/>
                  </a:cubicBezTo>
                  <a:cubicBezTo>
                    <a:pt x="1765" y="918"/>
                    <a:pt x="2088" y="1308"/>
                    <a:pt x="2101" y="1325"/>
                  </a:cubicBezTo>
                  <a:cubicBezTo>
                    <a:pt x="2129" y="1360"/>
                    <a:pt x="2129" y="1409"/>
                    <a:pt x="2101" y="1444"/>
                  </a:cubicBezTo>
                  <a:close/>
                </a:path>
              </a:pathLst>
            </a:custGeom>
            <a:solidFill>
              <a:srgbClr val="012BA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2">
                    <a:lumMod val="25000"/>
                  </a:schemeClr>
                </a:solidFill>
              </a:endParaRPr>
            </a:p>
          </p:txBody>
        </p:sp>
        <p:sp>
          <p:nvSpPr>
            <p:cNvPr id="21" name="向右箭头"/>
            <p:cNvSpPr/>
            <p:nvPr/>
          </p:nvSpPr>
          <p:spPr bwMode="auto">
            <a:xfrm rot="16200000" flipH="1">
              <a:off x="6941072" y="1710919"/>
              <a:ext cx="1308615" cy="1314539"/>
            </a:xfrm>
            <a:custGeom>
              <a:avLst/>
              <a:gdLst>
                <a:gd name="T0" fmla="*/ 899885 w 2768"/>
                <a:gd name="T1" fmla="*/ 0 h 2769"/>
                <a:gd name="T2" fmla="*/ 0 w 2768"/>
                <a:gd name="T3" fmla="*/ 899873 h 2769"/>
                <a:gd name="T4" fmla="*/ 899885 w 2768"/>
                <a:gd name="T5" fmla="*/ 1800397 h 2769"/>
                <a:gd name="T6" fmla="*/ 1798471 w 2768"/>
                <a:gd name="T7" fmla="*/ 899873 h 2769"/>
                <a:gd name="T8" fmla="*/ 899885 w 2768"/>
                <a:gd name="T9" fmla="*/ 0 h 2769"/>
                <a:gd name="T10" fmla="*/ 1365097 w 2768"/>
                <a:gd name="T11" fmla="*/ 938885 h 2769"/>
                <a:gd name="T12" fmla="*/ 895337 w 2768"/>
                <a:gd name="T13" fmla="*/ 1369316 h 2769"/>
                <a:gd name="T14" fmla="*/ 830363 w 2768"/>
                <a:gd name="T15" fmla="*/ 1372567 h 2769"/>
                <a:gd name="T16" fmla="*/ 779034 w 2768"/>
                <a:gd name="T17" fmla="*/ 1323802 h 2769"/>
                <a:gd name="T18" fmla="*/ 779034 w 2768"/>
                <a:gd name="T19" fmla="*/ 1105986 h 2769"/>
                <a:gd name="T20" fmla="*/ 475607 w 2768"/>
                <a:gd name="T21" fmla="*/ 1024061 h 2769"/>
                <a:gd name="T22" fmla="*/ 419730 w 2768"/>
                <a:gd name="T23" fmla="*/ 899873 h 2769"/>
                <a:gd name="T24" fmla="*/ 475607 w 2768"/>
                <a:gd name="T25" fmla="*/ 775686 h 2769"/>
                <a:gd name="T26" fmla="*/ 779034 w 2768"/>
                <a:gd name="T27" fmla="*/ 693761 h 2769"/>
                <a:gd name="T28" fmla="*/ 779034 w 2768"/>
                <a:gd name="T29" fmla="*/ 476595 h 2769"/>
                <a:gd name="T30" fmla="*/ 830363 w 2768"/>
                <a:gd name="T31" fmla="*/ 427180 h 2769"/>
                <a:gd name="T32" fmla="*/ 895337 w 2768"/>
                <a:gd name="T33" fmla="*/ 430431 h 2769"/>
                <a:gd name="T34" fmla="*/ 1365097 w 2768"/>
                <a:gd name="T35" fmla="*/ 861512 h 2769"/>
                <a:gd name="T36" fmla="*/ 1365097 w 2768"/>
                <a:gd name="T37" fmla="*/ 938885 h 276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2768" h="2769">
                  <a:moveTo>
                    <a:pt x="1385" y="0"/>
                  </a:moveTo>
                  <a:cubicBezTo>
                    <a:pt x="620" y="0"/>
                    <a:pt x="0" y="620"/>
                    <a:pt x="0" y="1384"/>
                  </a:cubicBezTo>
                  <a:cubicBezTo>
                    <a:pt x="0" y="2149"/>
                    <a:pt x="620" y="2769"/>
                    <a:pt x="1385" y="2769"/>
                  </a:cubicBezTo>
                  <a:cubicBezTo>
                    <a:pt x="2149" y="2769"/>
                    <a:pt x="2768" y="2149"/>
                    <a:pt x="2768" y="1384"/>
                  </a:cubicBezTo>
                  <a:cubicBezTo>
                    <a:pt x="2768" y="620"/>
                    <a:pt x="2149" y="0"/>
                    <a:pt x="1385" y="0"/>
                  </a:cubicBezTo>
                  <a:close/>
                  <a:moveTo>
                    <a:pt x="2101" y="1444"/>
                  </a:moveTo>
                  <a:cubicBezTo>
                    <a:pt x="2088" y="1461"/>
                    <a:pt x="1765" y="1851"/>
                    <a:pt x="1378" y="2106"/>
                  </a:cubicBezTo>
                  <a:cubicBezTo>
                    <a:pt x="1348" y="2126"/>
                    <a:pt x="1310" y="2128"/>
                    <a:pt x="1278" y="2111"/>
                  </a:cubicBezTo>
                  <a:cubicBezTo>
                    <a:pt x="1247" y="2094"/>
                    <a:pt x="1199" y="2071"/>
                    <a:pt x="1199" y="2036"/>
                  </a:cubicBezTo>
                  <a:cubicBezTo>
                    <a:pt x="1199" y="1701"/>
                    <a:pt x="1199" y="1701"/>
                    <a:pt x="1199" y="1701"/>
                  </a:cubicBezTo>
                  <a:cubicBezTo>
                    <a:pt x="987" y="1666"/>
                    <a:pt x="767" y="1600"/>
                    <a:pt x="732" y="1575"/>
                  </a:cubicBezTo>
                  <a:cubicBezTo>
                    <a:pt x="681" y="1540"/>
                    <a:pt x="646" y="1480"/>
                    <a:pt x="646" y="1384"/>
                  </a:cubicBezTo>
                  <a:cubicBezTo>
                    <a:pt x="646" y="1288"/>
                    <a:pt x="681" y="1228"/>
                    <a:pt x="732" y="1193"/>
                  </a:cubicBezTo>
                  <a:cubicBezTo>
                    <a:pt x="767" y="1169"/>
                    <a:pt x="987" y="1102"/>
                    <a:pt x="1199" y="1067"/>
                  </a:cubicBezTo>
                  <a:cubicBezTo>
                    <a:pt x="1199" y="733"/>
                    <a:pt x="1199" y="733"/>
                    <a:pt x="1199" y="733"/>
                  </a:cubicBezTo>
                  <a:cubicBezTo>
                    <a:pt x="1199" y="698"/>
                    <a:pt x="1247" y="674"/>
                    <a:pt x="1278" y="657"/>
                  </a:cubicBezTo>
                  <a:cubicBezTo>
                    <a:pt x="1310" y="641"/>
                    <a:pt x="1348" y="643"/>
                    <a:pt x="1378" y="662"/>
                  </a:cubicBezTo>
                  <a:cubicBezTo>
                    <a:pt x="1765" y="918"/>
                    <a:pt x="2088" y="1308"/>
                    <a:pt x="2101" y="1325"/>
                  </a:cubicBezTo>
                  <a:cubicBezTo>
                    <a:pt x="2129" y="1360"/>
                    <a:pt x="2129" y="1409"/>
                    <a:pt x="2101" y="1444"/>
                  </a:cubicBezTo>
                  <a:close/>
                </a:path>
              </a:pathLst>
            </a:custGeom>
            <a:solidFill>
              <a:srgbClr val="EADE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>
                <a:solidFill>
                  <a:schemeClr val="bg2">
                    <a:lumMod val="25000"/>
                  </a:schemeClr>
                </a:solidFill>
              </a:endParaRPr>
            </a:p>
          </p:txBody>
        </p:sp>
      </p:grpSp>
      <p:sp>
        <p:nvSpPr>
          <p:cNvPr id="23" name="矩形 22"/>
          <p:cNvSpPr/>
          <p:nvPr/>
        </p:nvSpPr>
        <p:spPr>
          <a:xfrm>
            <a:off x="2345888" y="2237163"/>
            <a:ext cx="2422329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出来。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" name="TextBox 76"/>
          <p:cNvSpPr txBox="1"/>
          <p:nvPr/>
        </p:nvSpPr>
        <p:spPr>
          <a:xfrm>
            <a:off x="3315036" y="1775497"/>
            <a:ext cx="145318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20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sz="20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5" name="矩形 24"/>
          <p:cNvSpPr/>
          <p:nvPr/>
        </p:nvSpPr>
        <p:spPr>
          <a:xfrm>
            <a:off x="2345888" y="5077142"/>
            <a:ext cx="2422329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出来。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7330451" y="5077142"/>
            <a:ext cx="2422329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出来。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" name="TextBox 76"/>
          <p:cNvSpPr txBox="1"/>
          <p:nvPr/>
        </p:nvSpPr>
        <p:spPr>
          <a:xfrm>
            <a:off x="7330451" y="4615476"/>
            <a:ext cx="145318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sz="20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9" name="矩形 28"/>
          <p:cNvSpPr/>
          <p:nvPr/>
        </p:nvSpPr>
        <p:spPr>
          <a:xfrm>
            <a:off x="7330451" y="2237163"/>
            <a:ext cx="2422329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出来。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0" name="TextBox 76"/>
          <p:cNvSpPr txBox="1"/>
          <p:nvPr/>
        </p:nvSpPr>
        <p:spPr>
          <a:xfrm>
            <a:off x="7330451" y="1775497"/>
            <a:ext cx="145318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sz="20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sz="20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1" name="TextBox 76"/>
          <p:cNvSpPr txBox="1"/>
          <p:nvPr/>
        </p:nvSpPr>
        <p:spPr>
          <a:xfrm>
            <a:off x="3315036" y="4645972"/>
            <a:ext cx="145318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zh-CN" altLang="en-US" sz="20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sz="20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3" name="组合 2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5" name="组合 4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6" name="椭圆 5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7" name="椭圆 6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4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  <p:bldP spid="28" grpId="0"/>
      <p:bldP spid="30" grpId="0"/>
      <p:bldP spid="31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8"/>
          <p:cNvSpPr txBox="1"/>
          <p:nvPr/>
        </p:nvSpPr>
        <p:spPr>
          <a:xfrm>
            <a:off x="6269332" y="1678310"/>
            <a:ext cx="2844802" cy="430530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2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OUR HISTORY</a:t>
            </a:r>
            <a:endParaRPr lang="en-US" altLang="zh-CN" sz="28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cxnSp>
        <p:nvCxnSpPr>
          <p:cNvPr id="7" name="直接连接符 6"/>
          <p:cNvCxnSpPr/>
          <p:nvPr/>
        </p:nvCxnSpPr>
        <p:spPr>
          <a:xfrm>
            <a:off x="6269332" y="2196106"/>
            <a:ext cx="1524477" cy="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矩形 7"/>
          <p:cNvSpPr/>
          <p:nvPr/>
        </p:nvSpPr>
        <p:spPr>
          <a:xfrm>
            <a:off x="6244215" y="2482305"/>
            <a:ext cx="4961060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进行演示，也可以将演示文稿打印出来，制作成胶片，以便应用到更广泛的领域中。用户可以在投影仪或者计算机上进行演示，也可以将演示文稿打印出来，制作成胶片，以便应用到更广泛的领域中。</a:t>
            </a: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just">
              <a:lnSpc>
                <a:spcPct val="120000"/>
              </a:lnSpc>
            </a:pPr>
            <a:endParaRPr lang="zh-CN" altLang="en-US" sz="14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" name="圆角矩形 27"/>
          <p:cNvSpPr/>
          <p:nvPr/>
        </p:nvSpPr>
        <p:spPr>
          <a:xfrm>
            <a:off x="6244216" y="4545597"/>
            <a:ext cx="4836818" cy="295125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9" name="圆角矩形 28"/>
          <p:cNvSpPr/>
          <p:nvPr/>
        </p:nvSpPr>
        <p:spPr>
          <a:xfrm>
            <a:off x="6244215" y="4545597"/>
            <a:ext cx="3750968" cy="295125"/>
          </a:xfrm>
          <a:prstGeom prst="roundRect">
            <a:avLst>
              <a:gd name="adj" fmla="val 50000"/>
            </a:avLst>
          </a:prstGeom>
          <a:solidFill>
            <a:srgbClr val="006A40"/>
          </a:solidFill>
          <a:ln w="3175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0" name="圆角矩形 29"/>
          <p:cNvSpPr/>
          <p:nvPr/>
        </p:nvSpPr>
        <p:spPr>
          <a:xfrm>
            <a:off x="6244216" y="5371456"/>
            <a:ext cx="4836818" cy="295125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1" name="圆角矩形 30"/>
          <p:cNvSpPr/>
          <p:nvPr/>
        </p:nvSpPr>
        <p:spPr>
          <a:xfrm>
            <a:off x="6244214" y="5371456"/>
            <a:ext cx="4403121" cy="295125"/>
          </a:xfrm>
          <a:prstGeom prst="roundRect">
            <a:avLst>
              <a:gd name="adj" fmla="val 50000"/>
            </a:avLst>
          </a:prstGeom>
          <a:solidFill>
            <a:srgbClr val="012BA2"/>
          </a:solidFill>
          <a:ln w="3175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34" name="TextBox 8"/>
          <p:cNvSpPr txBox="1"/>
          <p:nvPr/>
        </p:nvSpPr>
        <p:spPr>
          <a:xfrm>
            <a:off x="6295668" y="4220021"/>
            <a:ext cx="1654963" cy="30777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2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Percent</a:t>
            </a:r>
            <a:endParaRPr lang="en-US" altLang="zh-CN" sz="20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sp>
        <p:nvSpPr>
          <p:cNvPr id="35" name="TextBox 8"/>
          <p:cNvSpPr txBox="1"/>
          <p:nvPr/>
        </p:nvSpPr>
        <p:spPr>
          <a:xfrm>
            <a:off x="6295668" y="5063679"/>
            <a:ext cx="1654963" cy="30777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2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Percent</a:t>
            </a:r>
            <a:endParaRPr lang="en-US" altLang="zh-CN" sz="20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sp>
        <p:nvSpPr>
          <p:cNvPr id="36" name="TextBox 8"/>
          <p:cNvSpPr txBox="1"/>
          <p:nvPr/>
        </p:nvSpPr>
        <p:spPr>
          <a:xfrm>
            <a:off x="9426071" y="4220021"/>
            <a:ext cx="1654963" cy="30777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r"/>
            <a:r>
              <a:rPr lang="en-US" altLang="zh-CN" sz="2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80%</a:t>
            </a:r>
            <a:endParaRPr lang="en-US" altLang="zh-CN" sz="20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sp>
        <p:nvSpPr>
          <p:cNvPr id="37" name="TextBox 8"/>
          <p:cNvSpPr txBox="1"/>
          <p:nvPr/>
        </p:nvSpPr>
        <p:spPr>
          <a:xfrm>
            <a:off x="9426071" y="5063679"/>
            <a:ext cx="1654963" cy="30777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r"/>
            <a:r>
              <a:rPr lang="en-US" altLang="zh-CN" sz="2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90%</a:t>
            </a:r>
            <a:endParaRPr lang="en-US" altLang="zh-CN" sz="20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819785" y="1927225"/>
            <a:ext cx="4229100" cy="3867150"/>
          </a:xfrm>
          <a:prstGeom prst="rect">
            <a:avLst/>
          </a:prstGeom>
        </p:spPr>
      </p:pic>
      <p:grpSp>
        <p:nvGrpSpPr>
          <p:cNvPr id="4" name="组合 3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5" name="组合 4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9" name="椭圆 8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10" name="椭圆 9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11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6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8" grpId="0"/>
      <p:bldP spid="28" grpId="0" animBg="1"/>
      <p:bldP spid="29" grpId="0" animBg="1"/>
      <p:bldP spid="30" grpId="0" animBg="1"/>
      <p:bldP spid="31" grpId="0" animBg="1"/>
      <p:bldP spid="34" grpId="0"/>
      <p:bldP spid="35" grpId="0"/>
      <p:bldP spid="36" grpId="0"/>
      <p:bldP spid="37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7" name="组合 6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8" name="椭圆 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36" name="椭圆 35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37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38" name="Rectangle 36"/>
          <p:cNvSpPr/>
          <p:nvPr/>
        </p:nvSpPr>
        <p:spPr>
          <a:xfrm>
            <a:off x="-127992" y="3909050"/>
            <a:ext cx="12319991" cy="2948886"/>
          </a:xfrm>
          <a:custGeom>
            <a:avLst/>
            <a:gdLst>
              <a:gd name="connsiteX0" fmla="*/ 0 w 12192000"/>
              <a:gd name="connsiteY0" fmla="*/ 0 h 870348"/>
              <a:gd name="connsiteX1" fmla="*/ 12192000 w 12192000"/>
              <a:gd name="connsiteY1" fmla="*/ 0 h 870348"/>
              <a:gd name="connsiteX2" fmla="*/ 12192000 w 12192000"/>
              <a:gd name="connsiteY2" fmla="*/ 870348 h 870348"/>
              <a:gd name="connsiteX3" fmla="*/ 0 w 12192000"/>
              <a:gd name="connsiteY3" fmla="*/ 870348 h 870348"/>
              <a:gd name="connsiteX4" fmla="*/ 0 w 12192000"/>
              <a:gd name="connsiteY4" fmla="*/ 0 h 870348"/>
              <a:gd name="connsiteX0-1" fmla="*/ 32084 w 12192000"/>
              <a:gd name="connsiteY0-2" fmla="*/ 481263 h 870348"/>
              <a:gd name="connsiteX1-3" fmla="*/ 12192000 w 12192000"/>
              <a:gd name="connsiteY1-4" fmla="*/ 0 h 870348"/>
              <a:gd name="connsiteX2-5" fmla="*/ 12192000 w 12192000"/>
              <a:gd name="connsiteY2-6" fmla="*/ 870348 h 870348"/>
              <a:gd name="connsiteX3-7" fmla="*/ 0 w 12192000"/>
              <a:gd name="connsiteY3-8" fmla="*/ 870348 h 870348"/>
              <a:gd name="connsiteX4-9" fmla="*/ 32084 w 12192000"/>
              <a:gd name="connsiteY4-10" fmla="*/ 481263 h 870348"/>
              <a:gd name="connsiteX0-11" fmla="*/ 0 w 12192000"/>
              <a:gd name="connsiteY0-12" fmla="*/ 497305 h 870348"/>
              <a:gd name="connsiteX1-13" fmla="*/ 12192000 w 12192000"/>
              <a:gd name="connsiteY1-14" fmla="*/ 0 h 870348"/>
              <a:gd name="connsiteX2-15" fmla="*/ 12192000 w 12192000"/>
              <a:gd name="connsiteY2-16" fmla="*/ 870348 h 870348"/>
              <a:gd name="connsiteX3-17" fmla="*/ 0 w 12192000"/>
              <a:gd name="connsiteY3-18" fmla="*/ 870348 h 870348"/>
              <a:gd name="connsiteX4-19" fmla="*/ 0 w 12192000"/>
              <a:gd name="connsiteY4-20" fmla="*/ 497305 h 870348"/>
              <a:gd name="connsiteX0-21" fmla="*/ 0 w 12192000"/>
              <a:gd name="connsiteY0-22" fmla="*/ 1050198 h 1423241"/>
              <a:gd name="connsiteX1-23" fmla="*/ 12192000 w 12192000"/>
              <a:gd name="connsiteY1-24" fmla="*/ 0 h 1423241"/>
              <a:gd name="connsiteX2-25" fmla="*/ 12192000 w 12192000"/>
              <a:gd name="connsiteY2-26" fmla="*/ 1423241 h 1423241"/>
              <a:gd name="connsiteX3-27" fmla="*/ 0 w 12192000"/>
              <a:gd name="connsiteY3-28" fmla="*/ 1423241 h 1423241"/>
              <a:gd name="connsiteX4-29" fmla="*/ 0 w 12192000"/>
              <a:gd name="connsiteY4-30" fmla="*/ 1050198 h 1423241"/>
              <a:gd name="connsiteX0-31" fmla="*/ 0 w 12234530"/>
              <a:gd name="connsiteY0-32" fmla="*/ 667425 h 1423241"/>
              <a:gd name="connsiteX1-33" fmla="*/ 12234530 w 12234530"/>
              <a:gd name="connsiteY1-34" fmla="*/ 0 h 1423241"/>
              <a:gd name="connsiteX2-35" fmla="*/ 12234530 w 12234530"/>
              <a:gd name="connsiteY2-36" fmla="*/ 1423241 h 1423241"/>
              <a:gd name="connsiteX3-37" fmla="*/ 42530 w 12234530"/>
              <a:gd name="connsiteY3-38" fmla="*/ 1423241 h 1423241"/>
              <a:gd name="connsiteX4-39" fmla="*/ 0 w 12234530"/>
              <a:gd name="connsiteY4-40" fmla="*/ 667425 h 1423241"/>
              <a:gd name="connsiteX0-41" fmla="*/ 0 w 12234530"/>
              <a:gd name="connsiteY0-42" fmla="*/ 667425 h 1423241"/>
              <a:gd name="connsiteX1-43" fmla="*/ 2849525 w 12234530"/>
              <a:gd name="connsiteY1-44" fmla="*/ 470656 h 1423241"/>
              <a:gd name="connsiteX2-45" fmla="*/ 12234530 w 12234530"/>
              <a:gd name="connsiteY2-46" fmla="*/ 0 h 1423241"/>
              <a:gd name="connsiteX3-47" fmla="*/ 12234530 w 12234530"/>
              <a:gd name="connsiteY3-48" fmla="*/ 1423241 h 1423241"/>
              <a:gd name="connsiteX4-49" fmla="*/ 42530 w 12234530"/>
              <a:gd name="connsiteY4-50" fmla="*/ 1423241 h 1423241"/>
              <a:gd name="connsiteX5" fmla="*/ 0 w 12234530"/>
              <a:gd name="connsiteY5" fmla="*/ 667425 h 1423241"/>
              <a:gd name="connsiteX0-51" fmla="*/ 0 w 12234530"/>
              <a:gd name="connsiteY0-52" fmla="*/ 667425 h 1423241"/>
              <a:gd name="connsiteX1-53" fmla="*/ 2913320 w 12234530"/>
              <a:gd name="connsiteY1-54" fmla="*/ 874693 h 1423241"/>
              <a:gd name="connsiteX2-55" fmla="*/ 12234530 w 12234530"/>
              <a:gd name="connsiteY2-56" fmla="*/ 0 h 1423241"/>
              <a:gd name="connsiteX3-57" fmla="*/ 12234530 w 12234530"/>
              <a:gd name="connsiteY3-58" fmla="*/ 1423241 h 1423241"/>
              <a:gd name="connsiteX4-59" fmla="*/ 42530 w 12234530"/>
              <a:gd name="connsiteY4-60" fmla="*/ 1423241 h 1423241"/>
              <a:gd name="connsiteX5-61" fmla="*/ 0 w 12234530"/>
              <a:gd name="connsiteY5-62" fmla="*/ 667425 h 1423241"/>
              <a:gd name="connsiteX0-63" fmla="*/ 0 w 12234530"/>
              <a:gd name="connsiteY0-64" fmla="*/ 674253 h 1430069"/>
              <a:gd name="connsiteX1-65" fmla="*/ 2913320 w 12234530"/>
              <a:gd name="connsiteY1-66" fmla="*/ 881521 h 1430069"/>
              <a:gd name="connsiteX2-67" fmla="*/ 12234530 w 12234530"/>
              <a:gd name="connsiteY2-68" fmla="*/ 6828 h 1430069"/>
              <a:gd name="connsiteX3-69" fmla="*/ 12234530 w 12234530"/>
              <a:gd name="connsiteY3-70" fmla="*/ 1430069 h 1430069"/>
              <a:gd name="connsiteX4-71" fmla="*/ 42530 w 12234530"/>
              <a:gd name="connsiteY4-72" fmla="*/ 1430069 h 1430069"/>
              <a:gd name="connsiteX5-73" fmla="*/ 0 w 12234530"/>
              <a:gd name="connsiteY5-74" fmla="*/ 674253 h 1430069"/>
              <a:gd name="connsiteX0-75" fmla="*/ 0 w 12234530"/>
              <a:gd name="connsiteY0-76" fmla="*/ 675145 h 1430961"/>
              <a:gd name="connsiteX1-77" fmla="*/ 5295013 w 12234530"/>
              <a:gd name="connsiteY1-78" fmla="*/ 776088 h 1430961"/>
              <a:gd name="connsiteX2-79" fmla="*/ 12234530 w 12234530"/>
              <a:gd name="connsiteY2-80" fmla="*/ 7720 h 1430961"/>
              <a:gd name="connsiteX3-81" fmla="*/ 12234530 w 12234530"/>
              <a:gd name="connsiteY3-82" fmla="*/ 1430961 h 1430961"/>
              <a:gd name="connsiteX4-83" fmla="*/ 42530 w 12234530"/>
              <a:gd name="connsiteY4-84" fmla="*/ 1430961 h 1430961"/>
              <a:gd name="connsiteX5-85" fmla="*/ 0 w 12234530"/>
              <a:gd name="connsiteY5-86" fmla="*/ 675145 h 1430961"/>
              <a:gd name="connsiteX0-87" fmla="*/ 0 w 12234530"/>
              <a:gd name="connsiteY0-88" fmla="*/ 679361 h 1435177"/>
              <a:gd name="connsiteX1-89" fmla="*/ 5295013 w 12234530"/>
              <a:gd name="connsiteY1-90" fmla="*/ 780304 h 1435177"/>
              <a:gd name="connsiteX2-91" fmla="*/ 12234530 w 12234530"/>
              <a:gd name="connsiteY2-92" fmla="*/ 11936 h 1435177"/>
              <a:gd name="connsiteX3-93" fmla="*/ 12234530 w 12234530"/>
              <a:gd name="connsiteY3-94" fmla="*/ 1435177 h 1435177"/>
              <a:gd name="connsiteX4-95" fmla="*/ 42530 w 12234530"/>
              <a:gd name="connsiteY4-96" fmla="*/ 1435177 h 1435177"/>
              <a:gd name="connsiteX5-97" fmla="*/ 0 w 12234530"/>
              <a:gd name="connsiteY5-98" fmla="*/ 679361 h 1435177"/>
              <a:gd name="connsiteX0-99" fmla="*/ 0 w 12234530"/>
              <a:gd name="connsiteY0-100" fmla="*/ 721048 h 1476864"/>
              <a:gd name="connsiteX1-101" fmla="*/ 4763385 w 12234530"/>
              <a:gd name="connsiteY1-102" fmla="*/ 354158 h 1476864"/>
              <a:gd name="connsiteX2-103" fmla="*/ 12234530 w 12234530"/>
              <a:gd name="connsiteY2-104" fmla="*/ 53623 h 1476864"/>
              <a:gd name="connsiteX3-105" fmla="*/ 12234530 w 12234530"/>
              <a:gd name="connsiteY3-106" fmla="*/ 1476864 h 1476864"/>
              <a:gd name="connsiteX4-107" fmla="*/ 42530 w 12234530"/>
              <a:gd name="connsiteY4-108" fmla="*/ 1476864 h 1476864"/>
              <a:gd name="connsiteX5-109" fmla="*/ 0 w 12234530"/>
              <a:gd name="connsiteY5-110" fmla="*/ 721048 h 1476864"/>
              <a:gd name="connsiteX0-111" fmla="*/ 0 w 12234530"/>
              <a:gd name="connsiteY0-112" fmla="*/ 824556 h 1580372"/>
              <a:gd name="connsiteX1-113" fmla="*/ 4763385 w 12234530"/>
              <a:gd name="connsiteY1-114" fmla="*/ 457666 h 1580372"/>
              <a:gd name="connsiteX2-115" fmla="*/ 12234530 w 12234530"/>
              <a:gd name="connsiteY2-116" fmla="*/ 157131 h 1580372"/>
              <a:gd name="connsiteX3-117" fmla="*/ 12234530 w 12234530"/>
              <a:gd name="connsiteY3-118" fmla="*/ 1580372 h 1580372"/>
              <a:gd name="connsiteX4-119" fmla="*/ 42530 w 12234530"/>
              <a:gd name="connsiteY4-120" fmla="*/ 1580372 h 1580372"/>
              <a:gd name="connsiteX5-121" fmla="*/ 0 w 12234530"/>
              <a:gd name="connsiteY5-122" fmla="*/ 824556 h 1580372"/>
              <a:gd name="connsiteX0-123" fmla="*/ 0 w 12234530"/>
              <a:gd name="connsiteY0-124" fmla="*/ 845884 h 1601700"/>
              <a:gd name="connsiteX1-125" fmla="*/ 4763385 w 12234530"/>
              <a:gd name="connsiteY1-126" fmla="*/ 478994 h 1601700"/>
              <a:gd name="connsiteX2-127" fmla="*/ 9186530 w 12234530"/>
              <a:gd name="connsiteY2-128" fmla="*/ 53692 h 1601700"/>
              <a:gd name="connsiteX3-129" fmla="*/ 12234530 w 12234530"/>
              <a:gd name="connsiteY3-130" fmla="*/ 178459 h 1601700"/>
              <a:gd name="connsiteX4-131" fmla="*/ 12234530 w 12234530"/>
              <a:gd name="connsiteY4-132" fmla="*/ 1601700 h 1601700"/>
              <a:gd name="connsiteX5-133" fmla="*/ 42530 w 12234530"/>
              <a:gd name="connsiteY5-134" fmla="*/ 1601700 h 1601700"/>
              <a:gd name="connsiteX6" fmla="*/ 0 w 12234530"/>
              <a:gd name="connsiteY6" fmla="*/ 845884 h 1601700"/>
              <a:gd name="connsiteX0-135" fmla="*/ 0 w 12234530"/>
              <a:gd name="connsiteY0-136" fmla="*/ 728776 h 1484592"/>
              <a:gd name="connsiteX1-137" fmla="*/ 4763385 w 12234530"/>
              <a:gd name="connsiteY1-138" fmla="*/ 361886 h 1484592"/>
              <a:gd name="connsiteX2-139" fmla="*/ 8973879 w 12234530"/>
              <a:gd name="connsiteY2-140" fmla="*/ 489477 h 1484592"/>
              <a:gd name="connsiteX3-141" fmla="*/ 12234530 w 12234530"/>
              <a:gd name="connsiteY3-142" fmla="*/ 61351 h 1484592"/>
              <a:gd name="connsiteX4-143" fmla="*/ 12234530 w 12234530"/>
              <a:gd name="connsiteY4-144" fmla="*/ 1484592 h 1484592"/>
              <a:gd name="connsiteX5-145" fmla="*/ 42530 w 12234530"/>
              <a:gd name="connsiteY5-146" fmla="*/ 1484592 h 1484592"/>
              <a:gd name="connsiteX6-147" fmla="*/ 0 w 12234530"/>
              <a:gd name="connsiteY6-148" fmla="*/ 728776 h 1484592"/>
              <a:gd name="connsiteX0-149" fmla="*/ 0 w 12234530"/>
              <a:gd name="connsiteY0-150" fmla="*/ 728776 h 1484592"/>
              <a:gd name="connsiteX1-151" fmla="*/ 4763385 w 12234530"/>
              <a:gd name="connsiteY1-152" fmla="*/ 361886 h 1484592"/>
              <a:gd name="connsiteX2-153" fmla="*/ 8973879 w 12234530"/>
              <a:gd name="connsiteY2-154" fmla="*/ 489477 h 1484592"/>
              <a:gd name="connsiteX3-155" fmla="*/ 12234530 w 12234530"/>
              <a:gd name="connsiteY3-156" fmla="*/ 61351 h 1484592"/>
              <a:gd name="connsiteX4-157" fmla="*/ 12234530 w 12234530"/>
              <a:gd name="connsiteY4-158" fmla="*/ 1484592 h 1484592"/>
              <a:gd name="connsiteX5-159" fmla="*/ 42530 w 12234530"/>
              <a:gd name="connsiteY5-160" fmla="*/ 1484592 h 1484592"/>
              <a:gd name="connsiteX6-161" fmla="*/ 0 w 12234530"/>
              <a:gd name="connsiteY6-162" fmla="*/ 728776 h 1484592"/>
              <a:gd name="connsiteX0-163" fmla="*/ 0 w 12234530"/>
              <a:gd name="connsiteY0-164" fmla="*/ 708343 h 1464159"/>
              <a:gd name="connsiteX1-165" fmla="*/ 4763385 w 12234530"/>
              <a:gd name="connsiteY1-166" fmla="*/ 341453 h 1464159"/>
              <a:gd name="connsiteX2-167" fmla="*/ 8973879 w 12234530"/>
              <a:gd name="connsiteY2-168" fmla="*/ 469044 h 1464159"/>
              <a:gd name="connsiteX3-169" fmla="*/ 12234530 w 12234530"/>
              <a:gd name="connsiteY3-170" fmla="*/ 40918 h 1464159"/>
              <a:gd name="connsiteX4-171" fmla="*/ 12234530 w 12234530"/>
              <a:gd name="connsiteY4-172" fmla="*/ 1464159 h 1464159"/>
              <a:gd name="connsiteX5-173" fmla="*/ 42530 w 12234530"/>
              <a:gd name="connsiteY5-174" fmla="*/ 1464159 h 1464159"/>
              <a:gd name="connsiteX6-175" fmla="*/ 0 w 12234530"/>
              <a:gd name="connsiteY6-176" fmla="*/ 708343 h 1464159"/>
              <a:gd name="connsiteX0-177" fmla="*/ 0 w 12234530"/>
              <a:gd name="connsiteY0-178" fmla="*/ 731354 h 1487170"/>
              <a:gd name="connsiteX1-179" fmla="*/ 4550734 w 12234530"/>
              <a:gd name="connsiteY1-180" fmla="*/ 577116 h 1487170"/>
              <a:gd name="connsiteX2-181" fmla="*/ 8973879 w 12234530"/>
              <a:gd name="connsiteY2-182" fmla="*/ 492055 h 1487170"/>
              <a:gd name="connsiteX3-183" fmla="*/ 12234530 w 12234530"/>
              <a:gd name="connsiteY3-184" fmla="*/ 63929 h 1487170"/>
              <a:gd name="connsiteX4-185" fmla="*/ 12234530 w 12234530"/>
              <a:gd name="connsiteY4-186" fmla="*/ 1487170 h 1487170"/>
              <a:gd name="connsiteX5-187" fmla="*/ 42530 w 12234530"/>
              <a:gd name="connsiteY5-188" fmla="*/ 1487170 h 1487170"/>
              <a:gd name="connsiteX6-189" fmla="*/ 0 w 12234530"/>
              <a:gd name="connsiteY6-190" fmla="*/ 731354 h 1487170"/>
              <a:gd name="connsiteX0-191" fmla="*/ 0 w 12234530"/>
              <a:gd name="connsiteY0-192" fmla="*/ 725696 h 1481512"/>
              <a:gd name="connsiteX1-193" fmla="*/ 4444408 w 12234530"/>
              <a:gd name="connsiteY1-194" fmla="*/ 82360 h 1481512"/>
              <a:gd name="connsiteX2-195" fmla="*/ 8973879 w 12234530"/>
              <a:gd name="connsiteY2-196" fmla="*/ 486397 h 1481512"/>
              <a:gd name="connsiteX3-197" fmla="*/ 12234530 w 12234530"/>
              <a:gd name="connsiteY3-198" fmla="*/ 58271 h 1481512"/>
              <a:gd name="connsiteX4-199" fmla="*/ 12234530 w 12234530"/>
              <a:gd name="connsiteY4-200" fmla="*/ 1481512 h 1481512"/>
              <a:gd name="connsiteX5-201" fmla="*/ 42530 w 12234530"/>
              <a:gd name="connsiteY5-202" fmla="*/ 1481512 h 1481512"/>
              <a:gd name="connsiteX6-203" fmla="*/ 0 w 12234530"/>
              <a:gd name="connsiteY6-204" fmla="*/ 725696 h 1481512"/>
              <a:gd name="connsiteX0-205" fmla="*/ 0 w 12234530"/>
              <a:gd name="connsiteY0-206" fmla="*/ 857816 h 1613632"/>
              <a:gd name="connsiteX1-207" fmla="*/ 4359348 w 12234530"/>
              <a:gd name="connsiteY1-208" fmla="*/ 1829 h 1613632"/>
              <a:gd name="connsiteX2-209" fmla="*/ 8973879 w 12234530"/>
              <a:gd name="connsiteY2-210" fmla="*/ 618517 h 1613632"/>
              <a:gd name="connsiteX3-211" fmla="*/ 12234530 w 12234530"/>
              <a:gd name="connsiteY3-212" fmla="*/ 190391 h 1613632"/>
              <a:gd name="connsiteX4-213" fmla="*/ 12234530 w 12234530"/>
              <a:gd name="connsiteY4-214" fmla="*/ 1613632 h 1613632"/>
              <a:gd name="connsiteX5-215" fmla="*/ 42530 w 12234530"/>
              <a:gd name="connsiteY5-216" fmla="*/ 1613632 h 1613632"/>
              <a:gd name="connsiteX6-217" fmla="*/ 0 w 12234530"/>
              <a:gd name="connsiteY6-218" fmla="*/ 857816 h 1613632"/>
              <a:gd name="connsiteX0-219" fmla="*/ 21265 w 12192000"/>
              <a:gd name="connsiteY0-220" fmla="*/ 503559 h 1612411"/>
              <a:gd name="connsiteX1-221" fmla="*/ 4316818 w 12192000"/>
              <a:gd name="connsiteY1-222" fmla="*/ 608 h 1612411"/>
              <a:gd name="connsiteX2-223" fmla="*/ 8931349 w 12192000"/>
              <a:gd name="connsiteY2-224" fmla="*/ 617296 h 1612411"/>
              <a:gd name="connsiteX3-225" fmla="*/ 12192000 w 12192000"/>
              <a:gd name="connsiteY3-226" fmla="*/ 189170 h 1612411"/>
              <a:gd name="connsiteX4-227" fmla="*/ 12192000 w 12192000"/>
              <a:gd name="connsiteY4-228" fmla="*/ 1612411 h 1612411"/>
              <a:gd name="connsiteX5-229" fmla="*/ 0 w 12192000"/>
              <a:gd name="connsiteY5-230" fmla="*/ 1612411 h 1612411"/>
              <a:gd name="connsiteX6-231" fmla="*/ 21265 w 12192000"/>
              <a:gd name="connsiteY6-232" fmla="*/ 503559 h 1612411"/>
              <a:gd name="connsiteX0-233" fmla="*/ 0 w 12194485"/>
              <a:gd name="connsiteY0-234" fmla="*/ 518563 h 1612249"/>
              <a:gd name="connsiteX1-235" fmla="*/ 4319303 w 12194485"/>
              <a:gd name="connsiteY1-236" fmla="*/ 446 h 1612249"/>
              <a:gd name="connsiteX2-237" fmla="*/ 8933834 w 12194485"/>
              <a:gd name="connsiteY2-238" fmla="*/ 617134 h 1612249"/>
              <a:gd name="connsiteX3-239" fmla="*/ 12194485 w 12194485"/>
              <a:gd name="connsiteY3-240" fmla="*/ 189008 h 1612249"/>
              <a:gd name="connsiteX4-241" fmla="*/ 12194485 w 12194485"/>
              <a:gd name="connsiteY4-242" fmla="*/ 1612249 h 1612249"/>
              <a:gd name="connsiteX5-243" fmla="*/ 2485 w 12194485"/>
              <a:gd name="connsiteY5-244" fmla="*/ 1612249 h 1612249"/>
              <a:gd name="connsiteX6-245" fmla="*/ 0 w 12194485"/>
              <a:gd name="connsiteY6-246" fmla="*/ 518563 h 1612249"/>
              <a:gd name="connsiteX0-247" fmla="*/ 0 w 12194485"/>
              <a:gd name="connsiteY0-248" fmla="*/ 522028 h 1615714"/>
              <a:gd name="connsiteX1-249" fmla="*/ 4319303 w 12194485"/>
              <a:gd name="connsiteY1-250" fmla="*/ 3911 h 1615714"/>
              <a:gd name="connsiteX2-251" fmla="*/ 8933834 w 12194485"/>
              <a:gd name="connsiteY2-252" fmla="*/ 832914 h 1615714"/>
              <a:gd name="connsiteX3-253" fmla="*/ 12194485 w 12194485"/>
              <a:gd name="connsiteY3-254" fmla="*/ 192473 h 1615714"/>
              <a:gd name="connsiteX4-255" fmla="*/ 12194485 w 12194485"/>
              <a:gd name="connsiteY4-256" fmla="*/ 1615714 h 1615714"/>
              <a:gd name="connsiteX5-257" fmla="*/ 2485 w 12194485"/>
              <a:gd name="connsiteY5-258" fmla="*/ 1615714 h 1615714"/>
              <a:gd name="connsiteX6-259" fmla="*/ 0 w 12194485"/>
              <a:gd name="connsiteY6-260" fmla="*/ 522028 h 1615714"/>
              <a:gd name="connsiteX0-261" fmla="*/ 0 w 12319991"/>
              <a:gd name="connsiteY0-262" fmla="*/ 18793 h 2000303"/>
              <a:gd name="connsiteX1-263" fmla="*/ 4444809 w 12319991"/>
              <a:gd name="connsiteY1-264" fmla="*/ 388500 h 2000303"/>
              <a:gd name="connsiteX2-265" fmla="*/ 9059340 w 12319991"/>
              <a:gd name="connsiteY2-266" fmla="*/ 1217503 h 2000303"/>
              <a:gd name="connsiteX3-267" fmla="*/ 12319991 w 12319991"/>
              <a:gd name="connsiteY3-268" fmla="*/ 577062 h 2000303"/>
              <a:gd name="connsiteX4-269" fmla="*/ 12319991 w 12319991"/>
              <a:gd name="connsiteY4-270" fmla="*/ 2000303 h 2000303"/>
              <a:gd name="connsiteX5-271" fmla="*/ 127991 w 12319991"/>
              <a:gd name="connsiteY5-272" fmla="*/ 2000303 h 2000303"/>
              <a:gd name="connsiteX6-273" fmla="*/ 0 w 12319991"/>
              <a:gd name="connsiteY6-274" fmla="*/ 18793 h 2000303"/>
              <a:gd name="connsiteX0-275" fmla="*/ 0 w 12319991"/>
              <a:gd name="connsiteY0-276" fmla="*/ 18793 h 2000303"/>
              <a:gd name="connsiteX1-277" fmla="*/ 4444809 w 12319991"/>
              <a:gd name="connsiteY1-278" fmla="*/ 388500 h 2000303"/>
              <a:gd name="connsiteX2-279" fmla="*/ 9059340 w 12319991"/>
              <a:gd name="connsiteY2-280" fmla="*/ 1217503 h 2000303"/>
              <a:gd name="connsiteX3-281" fmla="*/ 12284132 w 12319991"/>
              <a:gd name="connsiteY3-282" fmla="*/ 1331104 h 2000303"/>
              <a:gd name="connsiteX4-283" fmla="*/ 12319991 w 12319991"/>
              <a:gd name="connsiteY4-284" fmla="*/ 2000303 h 2000303"/>
              <a:gd name="connsiteX5-285" fmla="*/ 127991 w 12319991"/>
              <a:gd name="connsiteY5-286" fmla="*/ 2000303 h 2000303"/>
              <a:gd name="connsiteX6-287" fmla="*/ 0 w 12319991"/>
              <a:gd name="connsiteY6-288" fmla="*/ 18793 h 2000303"/>
              <a:gd name="connsiteX0-289" fmla="*/ 0 w 12319991"/>
              <a:gd name="connsiteY0-290" fmla="*/ 18793 h 2000303"/>
              <a:gd name="connsiteX1-291" fmla="*/ 4444809 w 12319991"/>
              <a:gd name="connsiteY1-292" fmla="*/ 388500 h 2000303"/>
              <a:gd name="connsiteX2-293" fmla="*/ 9059340 w 12319991"/>
              <a:gd name="connsiteY2-294" fmla="*/ 1217503 h 2000303"/>
              <a:gd name="connsiteX3-295" fmla="*/ 12319991 w 12319991"/>
              <a:gd name="connsiteY3-296" fmla="*/ 1318943 h 2000303"/>
              <a:gd name="connsiteX4-297" fmla="*/ 12319991 w 12319991"/>
              <a:gd name="connsiteY4-298" fmla="*/ 2000303 h 2000303"/>
              <a:gd name="connsiteX5-299" fmla="*/ 127991 w 12319991"/>
              <a:gd name="connsiteY5-300" fmla="*/ 2000303 h 2000303"/>
              <a:gd name="connsiteX6-301" fmla="*/ 0 w 12319991"/>
              <a:gd name="connsiteY6-302" fmla="*/ 18793 h 2000303"/>
            </a:gdLst>
            <a:ahLst/>
            <a:cxnLst>
              <a:cxn ang="0">
                <a:pos x="connsiteX0-1" y="connsiteY0-2"/>
              </a:cxn>
              <a:cxn ang="0">
                <a:pos x="connsiteX1-3" y="connsiteY1-4"/>
              </a:cxn>
              <a:cxn ang="0">
                <a:pos x="connsiteX2-5" y="connsiteY2-6"/>
              </a:cxn>
              <a:cxn ang="0">
                <a:pos x="connsiteX3-7" y="connsiteY3-8"/>
              </a:cxn>
              <a:cxn ang="0">
                <a:pos x="connsiteX4-9" y="connsiteY4-10"/>
              </a:cxn>
              <a:cxn ang="0">
                <a:pos x="connsiteX5-61" y="connsiteY5-62"/>
              </a:cxn>
              <a:cxn ang="0">
                <a:pos x="connsiteX6-147" y="connsiteY6-148"/>
              </a:cxn>
            </a:cxnLst>
            <a:rect l="l" t="t" r="r" b="b"/>
            <a:pathLst>
              <a:path w="12319991" h="2000303">
                <a:moveTo>
                  <a:pt x="0" y="18793"/>
                </a:moveTo>
                <a:cubicBezTo>
                  <a:pt x="478465" y="-72632"/>
                  <a:pt x="2934919" y="188715"/>
                  <a:pt x="4444809" y="388500"/>
                </a:cubicBezTo>
                <a:cubicBezTo>
                  <a:pt x="5954699" y="588285"/>
                  <a:pt x="7746810" y="1062429"/>
                  <a:pt x="9059340" y="1217503"/>
                </a:cubicBezTo>
                <a:cubicBezTo>
                  <a:pt x="10371870" y="1372577"/>
                  <a:pt x="11811991" y="1060942"/>
                  <a:pt x="12319991" y="1318943"/>
                </a:cubicBezTo>
                <a:lnTo>
                  <a:pt x="12319991" y="2000303"/>
                </a:lnTo>
                <a:lnTo>
                  <a:pt x="127991" y="2000303"/>
                </a:lnTo>
                <a:cubicBezTo>
                  <a:pt x="127163" y="1635741"/>
                  <a:pt x="828" y="383355"/>
                  <a:pt x="0" y="18793"/>
                </a:cubicBezTo>
                <a:close/>
              </a:path>
            </a:pathLst>
          </a:custGeom>
          <a:solidFill>
            <a:srgbClr val="012BA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43" name="Rounded Rectangle 1"/>
          <p:cNvSpPr/>
          <p:nvPr/>
        </p:nvSpPr>
        <p:spPr>
          <a:xfrm>
            <a:off x="901184" y="2220557"/>
            <a:ext cx="3251939" cy="3110364"/>
          </a:xfrm>
          <a:prstGeom prst="roundRect">
            <a:avLst>
              <a:gd name="adj" fmla="val 2338"/>
            </a:avLst>
          </a:prstGeom>
          <a:solidFill>
            <a:schemeClr val="bg1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44" name="Rounded Rectangle 5"/>
          <p:cNvSpPr/>
          <p:nvPr/>
        </p:nvSpPr>
        <p:spPr>
          <a:xfrm>
            <a:off x="7933348" y="2220557"/>
            <a:ext cx="3251939" cy="3110364"/>
          </a:xfrm>
          <a:prstGeom prst="roundRect">
            <a:avLst>
              <a:gd name="adj" fmla="val 2338"/>
            </a:avLst>
          </a:prstGeom>
          <a:solidFill>
            <a:schemeClr val="bg1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45" name="Rounded Rectangle 8"/>
          <p:cNvSpPr/>
          <p:nvPr/>
        </p:nvSpPr>
        <p:spPr>
          <a:xfrm>
            <a:off x="4406379" y="2220557"/>
            <a:ext cx="3251939" cy="3110364"/>
          </a:xfrm>
          <a:prstGeom prst="roundRect">
            <a:avLst>
              <a:gd name="adj" fmla="val 2338"/>
            </a:avLst>
          </a:prstGeom>
          <a:solidFill>
            <a:schemeClr val="bg1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48" name="Text Box 10"/>
          <p:cNvSpPr txBox="1">
            <a:spLocks noChangeArrowheads="1"/>
          </p:cNvSpPr>
          <p:nvPr/>
        </p:nvSpPr>
        <p:spPr bwMode="auto">
          <a:xfrm>
            <a:off x="1181168" y="3333389"/>
            <a:ext cx="2690701" cy="1073785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defTabSz="1450975">
              <a:lnSpc>
                <a:spcPct val="150000"/>
              </a:lnSpc>
              <a:defRPr sz="1100">
                <a:solidFill>
                  <a:schemeClr val="tx1">
                    <a:lumMod val="50000"/>
                    <a:lumOff val="50000"/>
                  </a:schemeClr>
                </a:solidFill>
                <a:latin typeface="AvantGarde Bk BT" panose="020B0402020202020204"/>
                <a:ea typeface="幼圆" panose="02010509060101010101" pitchFamily="49" charset="-122"/>
                <a:cs typeface="+mn-ea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just">
              <a:lnSpc>
                <a:spcPct val="120000"/>
              </a:lnSpc>
            </a:pP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</p:txBody>
      </p:sp>
      <p:grpSp>
        <p:nvGrpSpPr>
          <p:cNvPr id="49" name="组合 48"/>
          <p:cNvGrpSpPr/>
          <p:nvPr/>
        </p:nvGrpSpPr>
        <p:grpSpPr>
          <a:xfrm>
            <a:off x="1661879" y="2537325"/>
            <a:ext cx="1729278" cy="338554"/>
            <a:chOff x="1689819" y="2484620"/>
            <a:chExt cx="1729278" cy="338554"/>
          </a:xfrm>
        </p:grpSpPr>
        <p:sp>
          <p:nvSpPr>
            <p:cNvPr id="51" name="Rounded Rectangle 7"/>
            <p:cNvSpPr/>
            <p:nvPr/>
          </p:nvSpPr>
          <p:spPr>
            <a:xfrm>
              <a:off x="1689819" y="2495179"/>
              <a:ext cx="1729278" cy="317436"/>
            </a:xfrm>
            <a:prstGeom prst="roundRect">
              <a:avLst>
                <a:gd name="adj" fmla="val 22591"/>
              </a:avLst>
            </a:prstGeom>
            <a:solidFill>
              <a:srgbClr val="E83F2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latin typeface="Arial" panose="020B0604020202020204" pitchFamily="34" charset="0"/>
              </a:endParaRPr>
            </a:p>
          </p:txBody>
        </p:sp>
        <p:sp>
          <p:nvSpPr>
            <p:cNvPr id="52" name="矩形 51"/>
            <p:cNvSpPr/>
            <p:nvPr/>
          </p:nvSpPr>
          <p:spPr>
            <a:xfrm>
              <a:off x="1744099" y="2484620"/>
              <a:ext cx="1620718" cy="338554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600" b="1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汉仪文黑-35W" panose="00020600040101010101" charset="-122"/>
                  <a:cs typeface="+mn-ea"/>
                  <a:sym typeface="+mn-lt"/>
                </a:rPr>
                <a:t>输入小标题</a:t>
              </a:r>
              <a:endParaRPr kumimoji="0" lang="zh-CN" altLang="en-US" sz="1600" b="1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汉仪文黑-35W" panose="00020600040101010101" charset="-122"/>
                <a:cs typeface="+mn-ea"/>
                <a:sym typeface="+mn-lt"/>
              </a:endParaRPr>
            </a:p>
          </p:txBody>
        </p:sp>
      </p:grpSp>
      <p:sp>
        <p:nvSpPr>
          <p:cNvPr id="53" name="Text Box 10"/>
          <p:cNvSpPr txBox="1">
            <a:spLocks noChangeArrowheads="1"/>
          </p:cNvSpPr>
          <p:nvPr/>
        </p:nvSpPr>
        <p:spPr bwMode="auto">
          <a:xfrm>
            <a:off x="4686363" y="3364504"/>
            <a:ext cx="2690701" cy="1073785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defTabSz="1450975">
              <a:lnSpc>
                <a:spcPct val="150000"/>
              </a:lnSpc>
              <a:defRPr sz="1100">
                <a:solidFill>
                  <a:schemeClr val="tx1">
                    <a:lumMod val="50000"/>
                    <a:lumOff val="50000"/>
                  </a:schemeClr>
                </a:solidFill>
                <a:latin typeface="AvantGarde Bk BT" panose="020B0402020202020204"/>
                <a:ea typeface="幼圆" panose="02010509060101010101" pitchFamily="49" charset="-122"/>
                <a:cs typeface="+mn-ea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just">
              <a:lnSpc>
                <a:spcPct val="120000"/>
              </a:lnSpc>
            </a:pP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</p:txBody>
      </p:sp>
      <p:grpSp>
        <p:nvGrpSpPr>
          <p:cNvPr id="54" name="组合 53"/>
          <p:cNvGrpSpPr/>
          <p:nvPr/>
        </p:nvGrpSpPr>
        <p:grpSpPr>
          <a:xfrm>
            <a:off x="5167709" y="2548120"/>
            <a:ext cx="1729278" cy="338554"/>
            <a:chOff x="5195014" y="2484620"/>
            <a:chExt cx="1729278" cy="338554"/>
          </a:xfrm>
        </p:grpSpPr>
        <p:sp>
          <p:nvSpPr>
            <p:cNvPr id="55" name="Rounded Rectangle 7"/>
            <p:cNvSpPr/>
            <p:nvPr/>
          </p:nvSpPr>
          <p:spPr>
            <a:xfrm>
              <a:off x="5195014" y="2495179"/>
              <a:ext cx="1729278" cy="317436"/>
            </a:xfrm>
            <a:prstGeom prst="roundRect">
              <a:avLst>
                <a:gd name="adj" fmla="val 22591"/>
              </a:avLst>
            </a:prstGeom>
            <a:solidFill>
              <a:srgbClr val="EADE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solidFill>
                  <a:schemeClr val="bg1"/>
                </a:solidFill>
                <a:latin typeface="Arial" panose="020B0604020202020204" pitchFamily="34" charset="0"/>
              </a:endParaRPr>
            </a:p>
          </p:txBody>
        </p:sp>
        <p:sp>
          <p:nvSpPr>
            <p:cNvPr id="56" name="矩形 55"/>
            <p:cNvSpPr/>
            <p:nvPr/>
          </p:nvSpPr>
          <p:spPr>
            <a:xfrm>
              <a:off x="5249294" y="2484620"/>
              <a:ext cx="1620718" cy="338554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600" b="1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汉仪文黑-35W" panose="00020600040101010101" charset="-122"/>
                  <a:cs typeface="+mn-ea"/>
                  <a:sym typeface="+mn-lt"/>
                </a:rPr>
                <a:t>输入小标题</a:t>
              </a:r>
              <a:endParaRPr kumimoji="0" lang="zh-CN" altLang="en-US" sz="1600" b="1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汉仪文黑-35W" panose="00020600040101010101" charset="-122"/>
                <a:cs typeface="+mn-ea"/>
                <a:sym typeface="+mn-lt"/>
              </a:endParaRPr>
            </a:p>
          </p:txBody>
        </p:sp>
      </p:grpSp>
      <p:sp>
        <p:nvSpPr>
          <p:cNvPr id="57" name="Text Box 10"/>
          <p:cNvSpPr txBox="1">
            <a:spLocks noChangeArrowheads="1"/>
          </p:cNvSpPr>
          <p:nvPr/>
        </p:nvSpPr>
        <p:spPr bwMode="auto">
          <a:xfrm>
            <a:off x="8213332" y="3364504"/>
            <a:ext cx="2690701" cy="1073785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defTabSz="1450975">
              <a:lnSpc>
                <a:spcPct val="150000"/>
              </a:lnSpc>
              <a:defRPr sz="1100">
                <a:solidFill>
                  <a:schemeClr val="tx1">
                    <a:lumMod val="50000"/>
                    <a:lumOff val="50000"/>
                  </a:schemeClr>
                </a:solidFill>
                <a:latin typeface="AvantGarde Bk BT" panose="020B0402020202020204"/>
                <a:ea typeface="幼圆" panose="02010509060101010101" pitchFamily="49" charset="-122"/>
                <a:cs typeface="+mn-ea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>
              <a:lnSpc>
                <a:spcPct val="120000"/>
              </a:lnSpc>
            </a:pP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just">
              <a:lnSpc>
                <a:spcPct val="120000"/>
              </a:lnSpc>
            </a:pP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</p:txBody>
      </p:sp>
      <p:grpSp>
        <p:nvGrpSpPr>
          <p:cNvPr id="58" name="组合 57"/>
          <p:cNvGrpSpPr/>
          <p:nvPr/>
        </p:nvGrpSpPr>
        <p:grpSpPr>
          <a:xfrm>
            <a:off x="8694678" y="2548120"/>
            <a:ext cx="1729278" cy="338554"/>
            <a:chOff x="8721983" y="2484620"/>
            <a:chExt cx="1729278" cy="338554"/>
          </a:xfrm>
        </p:grpSpPr>
        <p:sp>
          <p:nvSpPr>
            <p:cNvPr id="59" name="Rounded Rectangle 7"/>
            <p:cNvSpPr/>
            <p:nvPr/>
          </p:nvSpPr>
          <p:spPr>
            <a:xfrm>
              <a:off x="8721983" y="2495179"/>
              <a:ext cx="1729278" cy="317436"/>
            </a:xfrm>
            <a:prstGeom prst="roundRect">
              <a:avLst>
                <a:gd name="adj" fmla="val 22591"/>
              </a:avLst>
            </a:prstGeom>
            <a:solidFill>
              <a:srgbClr val="006A4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>
                <a:latin typeface="Arial" panose="020B0604020202020204" pitchFamily="34" charset="0"/>
              </a:endParaRPr>
            </a:p>
          </p:txBody>
        </p:sp>
        <p:sp>
          <p:nvSpPr>
            <p:cNvPr id="60" name="矩形 59"/>
            <p:cNvSpPr/>
            <p:nvPr/>
          </p:nvSpPr>
          <p:spPr>
            <a:xfrm>
              <a:off x="8776263" y="2484620"/>
              <a:ext cx="1620718" cy="338554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r>
                <a:rPr kumimoji="0" lang="zh-CN" altLang="en-US" sz="1600" b="1" i="0" u="none" strike="noStrike" kern="1200" cap="none" spc="0" normalizeH="0" baseline="0" noProof="0" dirty="0">
                  <a:ln>
                    <a:noFill/>
                  </a:ln>
                  <a:solidFill>
                    <a:schemeClr val="bg1"/>
                  </a:solidFill>
                  <a:effectLst/>
                  <a:uLnTx/>
                  <a:uFillTx/>
                  <a:latin typeface="Arial" panose="020B0604020202020204" pitchFamily="34" charset="0"/>
                  <a:ea typeface="汉仪文黑-35W" panose="00020600040101010101" charset="-122"/>
                  <a:cs typeface="+mn-ea"/>
                  <a:sym typeface="+mn-lt"/>
                </a:rPr>
                <a:t>输入小标题</a:t>
              </a:r>
              <a:endParaRPr kumimoji="0" lang="zh-CN" altLang="en-US" sz="1600" b="1" i="0" u="none" strike="noStrike" kern="1200" cap="none" spc="0" normalizeH="0" baseline="0" noProof="0" dirty="0">
                <a:ln>
                  <a:noFill/>
                </a:ln>
                <a:solidFill>
                  <a:schemeClr val="bg1"/>
                </a:solidFill>
                <a:effectLst/>
                <a:uLnTx/>
                <a:uFillTx/>
                <a:latin typeface="Arial" panose="020B0604020202020204" pitchFamily="34" charset="0"/>
                <a:ea typeface="汉仪文黑-35W" panose="00020600040101010101" charset="-122"/>
                <a:cs typeface="+mn-ea"/>
                <a:sym typeface="+mn-lt"/>
              </a:endParaRPr>
            </a:p>
          </p:txBody>
        </p:sp>
      </p:grpSp>
      <p:sp>
        <p:nvSpPr>
          <p:cNvPr id="61" name="矩形 60"/>
          <p:cNvSpPr/>
          <p:nvPr/>
        </p:nvSpPr>
        <p:spPr>
          <a:xfrm>
            <a:off x="1573874" y="4363916"/>
            <a:ext cx="230063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本模板内所有图片及字体仅供参考</a:t>
            </a: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2" name="矩形 61"/>
          <p:cNvSpPr/>
          <p:nvPr/>
        </p:nvSpPr>
        <p:spPr>
          <a:xfrm>
            <a:off x="8606038" y="4363916"/>
            <a:ext cx="230063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本模板内所有图片及字体仅供参考</a:t>
            </a: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3" name="矩形 62"/>
          <p:cNvSpPr/>
          <p:nvPr/>
        </p:nvSpPr>
        <p:spPr>
          <a:xfrm>
            <a:off x="5079069" y="4363916"/>
            <a:ext cx="230063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zh-CN" altLang="en-US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本模板内所有图片及字体仅供参考</a:t>
            </a: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cxnSp>
        <p:nvCxnSpPr>
          <p:cNvPr id="64" name="Straight Connector 16"/>
          <p:cNvCxnSpPr/>
          <p:nvPr/>
        </p:nvCxnSpPr>
        <p:spPr>
          <a:xfrm flipH="1">
            <a:off x="1229452" y="4494721"/>
            <a:ext cx="277000" cy="0"/>
          </a:xfrm>
          <a:prstGeom prst="line">
            <a:avLst/>
          </a:prstGeom>
          <a:ln w="25400">
            <a:solidFill>
              <a:schemeClr val="accent2">
                <a:lumMod val="10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Straight Connector 22"/>
          <p:cNvCxnSpPr/>
          <p:nvPr/>
        </p:nvCxnSpPr>
        <p:spPr>
          <a:xfrm flipH="1">
            <a:off x="8261616" y="4494721"/>
            <a:ext cx="277000" cy="0"/>
          </a:xfrm>
          <a:prstGeom prst="line">
            <a:avLst/>
          </a:prstGeom>
          <a:ln w="25400">
            <a:solidFill>
              <a:schemeClr val="accent2">
                <a:lumMod val="10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6" name="Straight Connector 22"/>
          <p:cNvCxnSpPr/>
          <p:nvPr/>
        </p:nvCxnSpPr>
        <p:spPr>
          <a:xfrm flipH="1">
            <a:off x="4734647" y="4494721"/>
            <a:ext cx="277000" cy="0"/>
          </a:xfrm>
          <a:prstGeom prst="line">
            <a:avLst/>
          </a:prstGeom>
          <a:ln w="25400">
            <a:solidFill>
              <a:schemeClr val="accent2">
                <a:lumMod val="10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2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8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1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4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6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3" grpId="0" animBg="1"/>
      <p:bldP spid="44" grpId="0" animBg="1"/>
      <p:bldP spid="45" grpId="0" animBg="1"/>
      <p:bldP spid="48" grpId="0"/>
      <p:bldP spid="53" grpId="0"/>
      <p:bldP spid="57" grpId="0"/>
      <p:bldP spid="61" grpId="0"/>
      <p:bldP spid="62" grpId="0"/>
      <p:bldP spid="63" grpId="0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>
            <a:off x="604788" y="2010562"/>
            <a:ext cx="1581373" cy="158137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灯片编号占位符 1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742" y="2353670"/>
            <a:ext cx="2771775" cy="1905000"/>
          </a:xfrm>
          <a:prstGeom prst="rect">
            <a:avLst/>
          </a:prstGeom>
        </p:spPr>
      </p:pic>
      <p:sp>
        <p:nvSpPr>
          <p:cNvPr id="7" name="TextBox 8"/>
          <p:cNvSpPr txBox="1"/>
          <p:nvPr/>
        </p:nvSpPr>
        <p:spPr>
          <a:xfrm>
            <a:off x="1043733" y="2475382"/>
            <a:ext cx="4343055" cy="830580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Part</a:t>
            </a:r>
            <a:r>
              <a:rPr lang="zh-CN" altLang="en-US" sz="5400" b="1" spc="200" dirty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 </a:t>
            </a:r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03</a:t>
            </a:r>
            <a:endParaRPr lang="en-US" altLang="zh-CN" sz="5400" b="1" spc="200" dirty="0" smtClean="0">
              <a:solidFill>
                <a:schemeClr val="bg2">
                  <a:lumMod val="25000"/>
                </a:schemeClr>
              </a:solidFill>
              <a:latin typeface="思源黑体 CN Bold" panose="020B0800000000000000" pitchFamily="34" charset="-122"/>
              <a:ea typeface="思源黑体 CN Bold" panose="020B08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950670" y="3306170"/>
            <a:ext cx="4436118" cy="814582"/>
          </a:xfrm>
          <a:prstGeom prst="rect">
            <a:avLst/>
          </a:prstGeom>
        </p:spPr>
        <p:txBody>
          <a:bodyPr wrap="square" numCol="1" spcCol="360000">
            <a:spAutoFit/>
          </a:bodyPr>
          <a:lstStyle/>
          <a:p>
            <a:pPr defTabSz="608965">
              <a:lnSpc>
                <a:spcPct val="130000"/>
              </a:lnSpc>
            </a:pP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</a:t>
            </a:r>
            <a:r>
              <a:rPr lang="zh-CN" altLang="en-US" sz="4000" b="1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</a:t>
            </a: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输入标题</a:t>
            </a:r>
            <a:endParaRPr lang="zh-CN" altLang="en-US" sz="4000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任意多边形 10"/>
          <p:cNvSpPr/>
          <p:nvPr/>
        </p:nvSpPr>
        <p:spPr>
          <a:xfrm rot="10800000">
            <a:off x="7734300" y="-23240"/>
            <a:ext cx="4457700" cy="6872748"/>
          </a:xfrm>
          <a:custGeom>
            <a:avLst/>
            <a:gdLst>
              <a:gd name="connsiteX0" fmla="*/ 2813957 w 4457700"/>
              <a:gd name="connsiteY0" fmla="*/ 6872748 h 6872748"/>
              <a:gd name="connsiteX1" fmla="*/ 0 w 4457700"/>
              <a:gd name="connsiteY1" fmla="*/ 6872748 h 6872748"/>
              <a:gd name="connsiteX2" fmla="*/ 0 w 4457700"/>
              <a:gd name="connsiteY2" fmla="*/ 0 h 6872748"/>
              <a:gd name="connsiteX3" fmla="*/ 539063 w 4457700"/>
              <a:gd name="connsiteY3" fmla="*/ 0 h 6872748"/>
              <a:gd name="connsiteX4" fmla="*/ 2813957 w 4457700"/>
              <a:gd name="connsiteY4" fmla="*/ 0 h 6872748"/>
              <a:gd name="connsiteX5" fmla="*/ 2828251 w 4457700"/>
              <a:gd name="connsiteY5" fmla="*/ 0 h 6872748"/>
              <a:gd name="connsiteX6" fmla="*/ 2886320 w 4457700"/>
              <a:gd name="connsiteY6" fmla="*/ 35514 h 6872748"/>
              <a:gd name="connsiteX7" fmla="*/ 4457700 w 4457700"/>
              <a:gd name="connsiteY7" fmla="*/ 3418192 h 6872748"/>
              <a:gd name="connsiteX8" fmla="*/ 2886320 w 4457700"/>
              <a:gd name="connsiteY8" fmla="*/ 6800870 h 6872748"/>
              <a:gd name="connsiteX9" fmla="*/ 2813957 w 4457700"/>
              <a:gd name="connsiteY9" fmla="*/ 6845127 h 6872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457700" h="6872748">
                <a:moveTo>
                  <a:pt x="2813957" y="6872748"/>
                </a:moveTo>
                <a:lnTo>
                  <a:pt x="0" y="6872748"/>
                </a:lnTo>
                <a:lnTo>
                  <a:pt x="0" y="0"/>
                </a:lnTo>
                <a:lnTo>
                  <a:pt x="539063" y="0"/>
                </a:lnTo>
                <a:lnTo>
                  <a:pt x="2813957" y="0"/>
                </a:lnTo>
                <a:lnTo>
                  <a:pt x="2828251" y="0"/>
                </a:lnTo>
                <a:lnTo>
                  <a:pt x="2886320" y="35514"/>
                </a:lnTo>
                <a:cubicBezTo>
                  <a:pt x="3816091" y="641583"/>
                  <a:pt x="4457700" y="1928525"/>
                  <a:pt x="4457700" y="3418192"/>
                </a:cubicBezTo>
                <a:cubicBezTo>
                  <a:pt x="4457700" y="4907859"/>
                  <a:pt x="3816091" y="6194800"/>
                  <a:pt x="2886320" y="6800870"/>
                </a:cubicBezTo>
                <a:lnTo>
                  <a:pt x="2813957" y="6845127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6208015" y="1098558"/>
            <a:ext cx="3319967" cy="462915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75394" y="2713309"/>
            <a:ext cx="942715" cy="942715"/>
          </a:xfrm>
          <a:prstGeom prst="rect">
            <a:avLst/>
          </a:prstGeom>
        </p:spPr>
      </p:pic>
      <p:pic>
        <p:nvPicPr>
          <p:cNvPr id="3" name="图片 2" descr="jhk-1592371846210"/>
          <p:cNvPicPr>
            <a:picLocks noChangeAspect="1"/>
          </p:cNvPicPr>
          <p:nvPr/>
        </p:nvPicPr>
        <p:blipFill>
          <a:blip r:embed="rId3"/>
          <a:srcRect l="21492" t="8582" r="20545" b="10852"/>
          <a:stretch>
            <a:fillRect/>
          </a:stretch>
        </p:blipFill>
        <p:spPr>
          <a:xfrm rot="5400000">
            <a:off x="5982970" y="2021205"/>
            <a:ext cx="3926840" cy="2815590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图片 2" descr="jhk-1592371846210"/>
          <p:cNvPicPr>
            <a:picLocks noChangeAspect="1"/>
          </p:cNvPicPr>
          <p:nvPr/>
        </p:nvPicPr>
        <p:blipFill>
          <a:blip r:embed="rId1"/>
          <a:srcRect l="21492" t="8582" r="20545" b="55187"/>
          <a:stretch>
            <a:fillRect/>
          </a:stretch>
        </p:blipFill>
        <p:spPr>
          <a:xfrm>
            <a:off x="4256405" y="5607050"/>
            <a:ext cx="3926840" cy="1266190"/>
          </a:xfrm>
          <a:prstGeom prst="rect">
            <a:avLst/>
          </a:prstGeom>
        </p:spPr>
      </p:pic>
      <p:cxnSp>
        <p:nvCxnSpPr>
          <p:cNvPr id="9" name="直接连接符 8"/>
          <p:cNvCxnSpPr/>
          <p:nvPr/>
        </p:nvCxnSpPr>
        <p:spPr>
          <a:xfrm>
            <a:off x="1726228" y="4369939"/>
            <a:ext cx="0" cy="1981200"/>
          </a:xfrm>
          <a:prstGeom prst="line">
            <a:avLst/>
          </a:prstGeom>
          <a:ln w="34925">
            <a:gradFill>
              <a:gsLst>
                <a:gs pos="100000">
                  <a:schemeClr val="accent1">
                    <a:lumMod val="5000"/>
                    <a:lumOff val="95000"/>
                    <a:alpha val="0"/>
                  </a:schemeClr>
                </a:gs>
                <a:gs pos="28000">
                  <a:schemeClr val="bg1">
                    <a:lumMod val="50000"/>
                  </a:schemeClr>
                </a:gs>
                <a:gs pos="41000">
                  <a:schemeClr val="bg1">
                    <a:lumMod val="75000"/>
                  </a:schemeClr>
                </a:gs>
                <a:gs pos="0">
                  <a:schemeClr val="bg2">
                    <a:lumMod val="50000"/>
                  </a:schemeClr>
                </a:gs>
              </a:gsLst>
              <a:lin ang="5400000" scaled="1"/>
            </a:gradFill>
            <a:headEnd type="oval"/>
            <a:tailEnd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直接连接符 11"/>
          <p:cNvCxnSpPr/>
          <p:nvPr/>
        </p:nvCxnSpPr>
        <p:spPr>
          <a:xfrm>
            <a:off x="3937883" y="3630737"/>
            <a:ext cx="0" cy="1981200"/>
          </a:xfrm>
          <a:prstGeom prst="line">
            <a:avLst/>
          </a:prstGeom>
          <a:ln w="34925">
            <a:gradFill>
              <a:gsLst>
                <a:gs pos="100000">
                  <a:schemeClr val="accent1">
                    <a:lumMod val="5000"/>
                    <a:lumOff val="95000"/>
                    <a:alpha val="0"/>
                  </a:schemeClr>
                </a:gs>
                <a:gs pos="28000">
                  <a:schemeClr val="bg1">
                    <a:lumMod val="50000"/>
                  </a:schemeClr>
                </a:gs>
                <a:gs pos="41000">
                  <a:schemeClr val="bg1">
                    <a:lumMod val="75000"/>
                  </a:schemeClr>
                </a:gs>
                <a:gs pos="0">
                  <a:schemeClr val="bg2">
                    <a:lumMod val="50000"/>
                  </a:schemeClr>
                </a:gs>
              </a:gsLst>
              <a:lin ang="5400000" scaled="1"/>
            </a:gradFill>
            <a:headEnd type="oval"/>
            <a:tailEnd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直接连接符 12"/>
          <p:cNvCxnSpPr/>
          <p:nvPr/>
        </p:nvCxnSpPr>
        <p:spPr>
          <a:xfrm>
            <a:off x="6140531" y="2850556"/>
            <a:ext cx="0" cy="1981200"/>
          </a:xfrm>
          <a:prstGeom prst="line">
            <a:avLst/>
          </a:prstGeom>
          <a:ln w="34925">
            <a:gradFill>
              <a:gsLst>
                <a:gs pos="100000">
                  <a:schemeClr val="accent1">
                    <a:lumMod val="5000"/>
                    <a:lumOff val="95000"/>
                    <a:alpha val="0"/>
                  </a:schemeClr>
                </a:gs>
                <a:gs pos="28000">
                  <a:schemeClr val="bg1">
                    <a:lumMod val="50000"/>
                  </a:schemeClr>
                </a:gs>
                <a:gs pos="41000">
                  <a:schemeClr val="bg1">
                    <a:lumMod val="75000"/>
                  </a:schemeClr>
                </a:gs>
                <a:gs pos="0">
                  <a:schemeClr val="bg2">
                    <a:lumMod val="50000"/>
                  </a:schemeClr>
                </a:gs>
              </a:gsLst>
              <a:lin ang="5400000" scaled="1"/>
            </a:gradFill>
            <a:headEnd type="oval"/>
            <a:tailEnd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直接连接符 13"/>
          <p:cNvCxnSpPr/>
          <p:nvPr/>
        </p:nvCxnSpPr>
        <p:spPr>
          <a:xfrm>
            <a:off x="8131586" y="3625693"/>
            <a:ext cx="0" cy="1981200"/>
          </a:xfrm>
          <a:prstGeom prst="line">
            <a:avLst/>
          </a:prstGeom>
          <a:ln w="34925">
            <a:gradFill>
              <a:gsLst>
                <a:gs pos="100000">
                  <a:schemeClr val="accent1">
                    <a:lumMod val="5000"/>
                    <a:lumOff val="95000"/>
                    <a:alpha val="0"/>
                  </a:schemeClr>
                </a:gs>
                <a:gs pos="28000">
                  <a:schemeClr val="bg1">
                    <a:lumMod val="50000"/>
                  </a:schemeClr>
                </a:gs>
                <a:gs pos="41000">
                  <a:schemeClr val="bg1">
                    <a:lumMod val="75000"/>
                  </a:schemeClr>
                </a:gs>
                <a:gs pos="0">
                  <a:schemeClr val="bg2">
                    <a:lumMod val="50000"/>
                  </a:schemeClr>
                </a:gs>
              </a:gsLst>
              <a:lin ang="5400000" scaled="1"/>
            </a:gradFill>
            <a:headEnd type="oval"/>
            <a:tailEnd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直接连接符 14"/>
          <p:cNvCxnSpPr/>
          <p:nvPr/>
        </p:nvCxnSpPr>
        <p:spPr>
          <a:xfrm>
            <a:off x="10392068" y="4517715"/>
            <a:ext cx="0" cy="1981200"/>
          </a:xfrm>
          <a:prstGeom prst="line">
            <a:avLst/>
          </a:prstGeom>
          <a:ln w="34925">
            <a:gradFill>
              <a:gsLst>
                <a:gs pos="100000">
                  <a:schemeClr val="accent1">
                    <a:lumMod val="5000"/>
                    <a:lumOff val="95000"/>
                    <a:alpha val="0"/>
                  </a:schemeClr>
                </a:gs>
                <a:gs pos="28000">
                  <a:schemeClr val="bg1">
                    <a:lumMod val="50000"/>
                  </a:schemeClr>
                </a:gs>
                <a:gs pos="41000">
                  <a:schemeClr val="bg1">
                    <a:lumMod val="75000"/>
                  </a:schemeClr>
                </a:gs>
                <a:gs pos="0">
                  <a:schemeClr val="bg2">
                    <a:lumMod val="50000"/>
                  </a:schemeClr>
                </a:gs>
              </a:gsLst>
              <a:lin ang="5400000" scaled="1"/>
            </a:gradFill>
            <a:headEnd type="oval"/>
            <a:tailEnd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矩形 15"/>
          <p:cNvSpPr/>
          <p:nvPr/>
        </p:nvSpPr>
        <p:spPr>
          <a:xfrm>
            <a:off x="9343489" y="3818542"/>
            <a:ext cx="2377642" cy="6076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进行投影可以。</a:t>
            </a:r>
            <a:endParaRPr lang="zh-CN" alt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7" name="TextBox 76"/>
          <p:cNvSpPr txBox="1"/>
          <p:nvPr/>
        </p:nvSpPr>
        <p:spPr>
          <a:xfrm>
            <a:off x="9863975" y="3398926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9" name="矩形 18"/>
          <p:cNvSpPr/>
          <p:nvPr/>
        </p:nvSpPr>
        <p:spPr>
          <a:xfrm>
            <a:off x="616129" y="3670766"/>
            <a:ext cx="2377642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进行投影可以。</a:t>
            </a:r>
            <a:endParaRPr lang="zh-CN" alt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0" name="TextBox 76"/>
          <p:cNvSpPr txBox="1"/>
          <p:nvPr/>
        </p:nvSpPr>
        <p:spPr>
          <a:xfrm>
            <a:off x="1136615" y="3251150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3" name="矩形 22"/>
          <p:cNvSpPr/>
          <p:nvPr/>
        </p:nvSpPr>
        <p:spPr>
          <a:xfrm>
            <a:off x="2857666" y="2843378"/>
            <a:ext cx="2377642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进行投影可以。</a:t>
            </a:r>
            <a:endParaRPr lang="zh-CN" alt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4" name="TextBox 76"/>
          <p:cNvSpPr txBox="1"/>
          <p:nvPr/>
        </p:nvSpPr>
        <p:spPr>
          <a:xfrm>
            <a:off x="3378152" y="2423762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5" name="矩形 24"/>
          <p:cNvSpPr/>
          <p:nvPr/>
        </p:nvSpPr>
        <p:spPr>
          <a:xfrm>
            <a:off x="7031167" y="2838334"/>
            <a:ext cx="2377642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进行投影可以。</a:t>
            </a:r>
            <a:endParaRPr lang="zh-CN" alt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6" name="TextBox 76"/>
          <p:cNvSpPr txBox="1"/>
          <p:nvPr/>
        </p:nvSpPr>
        <p:spPr>
          <a:xfrm>
            <a:off x="7551653" y="2418718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7" name="矩形 26"/>
          <p:cNvSpPr/>
          <p:nvPr/>
        </p:nvSpPr>
        <p:spPr>
          <a:xfrm>
            <a:off x="5105698" y="2086929"/>
            <a:ext cx="2377642" cy="6093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进行投影可以。</a:t>
            </a:r>
            <a:endParaRPr lang="zh-CN" alt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8" name="TextBox 76"/>
          <p:cNvSpPr txBox="1"/>
          <p:nvPr/>
        </p:nvSpPr>
        <p:spPr>
          <a:xfrm>
            <a:off x="5595615" y="1693306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29" name="TextBox 8"/>
          <p:cNvSpPr txBox="1"/>
          <p:nvPr/>
        </p:nvSpPr>
        <p:spPr>
          <a:xfrm>
            <a:off x="4561746" y="5232011"/>
            <a:ext cx="3463886" cy="553998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6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OUR HISTORY</a:t>
            </a:r>
            <a:endParaRPr lang="en-US" altLang="zh-CN" sz="3600" b="1" dirty="0" smtClean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grpSp>
        <p:nvGrpSpPr>
          <p:cNvPr id="6" name="组合 5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7" name="组合 6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8" name="椭圆 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4" name="椭圆 3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37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20" grpId="0"/>
      <p:bldP spid="24" grpId="0"/>
      <p:bldP spid="26" grpId="0"/>
      <p:bldP spid="28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7" name="组合 6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8" name="椭圆 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4" name="椭圆 3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37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44" name="矩形 43"/>
          <p:cNvSpPr/>
          <p:nvPr/>
        </p:nvSpPr>
        <p:spPr>
          <a:xfrm>
            <a:off x="7795260" y="0"/>
            <a:ext cx="3627120" cy="7647408"/>
          </a:xfrm>
          <a:prstGeom prst="rect">
            <a:avLst/>
          </a:prstGeom>
          <a:solidFill>
            <a:srgbClr val="012BA2"/>
          </a:solidFill>
          <a:ln w="12700" cap="flat" cmpd="sng" algn="ctr">
            <a:noFill/>
            <a:prstDash val="solid"/>
            <a:miter lim="800000"/>
          </a:ln>
          <a:effectLst/>
        </p:spPr>
        <p:txBody>
          <a:bodyPr rtlCol="0" anchor="ctr"/>
          <a:p>
            <a:pPr marL="0" marR="0" lvl="0" indent="0" algn="ctr" defTabSz="91440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endParaRPr kumimoji="0" lang="zh-CN" altLang="en-US" sz="1800" b="0" i="0" u="none" strike="noStrike" kern="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等线" panose="020F0502020204030204"/>
              <a:ea typeface="等线" panose="02010600030101010101" pitchFamily="2" charset="-122"/>
              <a:cs typeface="+mn-cs"/>
            </a:endParaRPr>
          </a:p>
        </p:txBody>
      </p:sp>
      <p:grpSp>
        <p:nvGrpSpPr>
          <p:cNvPr id="45" name="组合 44"/>
          <p:cNvGrpSpPr/>
          <p:nvPr/>
        </p:nvGrpSpPr>
        <p:grpSpPr>
          <a:xfrm>
            <a:off x="6556476" y="2269220"/>
            <a:ext cx="5232471" cy="3059519"/>
            <a:chOff x="6556476" y="2269220"/>
            <a:chExt cx="5232471" cy="3059519"/>
          </a:xfrm>
        </p:grpSpPr>
        <p:pic>
          <p:nvPicPr>
            <p:cNvPr id="46" name="图片占位符 3"/>
            <p:cNvPicPr>
              <a:picLocks noChangeAspect="1"/>
            </p:cNvPicPr>
            <p:nvPr/>
          </p:nvPicPr>
          <p:blipFill>
            <a:blip r:embed="rId1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1224" b="1224"/>
            <a:stretch>
              <a:fillRect/>
            </a:stretch>
          </p:blipFill>
          <p:spPr>
            <a:xfrm>
              <a:off x="7528949" y="2643138"/>
              <a:ext cx="3363426" cy="2266932"/>
            </a:xfrm>
            <a:prstGeom prst="rect">
              <a:avLst/>
            </a:prstGeom>
          </p:spPr>
        </p:pic>
        <p:pic>
          <p:nvPicPr>
            <p:cNvPr id="47" name="white macbook.png"/>
            <p:cNvPicPr>
              <a:picLocks noChangeAspect="1"/>
            </p:cNvPicPr>
            <p:nvPr/>
          </p:nvPicPr>
          <p:blipFill>
            <a:blip r:embed="rId2"/>
            <a:stretch>
              <a:fillRect/>
            </a:stretch>
          </p:blipFill>
          <p:spPr>
            <a:xfrm>
              <a:off x="6556476" y="2269220"/>
              <a:ext cx="5232471" cy="3059519"/>
            </a:xfrm>
            <a:prstGeom prst="rect">
              <a:avLst/>
            </a:prstGeom>
            <a:ln w="12700">
              <a:miter lim="400000"/>
              <a:headEnd/>
              <a:tailEnd/>
            </a:ln>
          </p:spPr>
        </p:pic>
      </p:grpSp>
      <p:grpSp>
        <p:nvGrpSpPr>
          <p:cNvPr id="2" name="组合 1"/>
          <p:cNvGrpSpPr/>
          <p:nvPr/>
        </p:nvGrpSpPr>
        <p:grpSpPr>
          <a:xfrm>
            <a:off x="811530" y="1638300"/>
            <a:ext cx="5542099" cy="4687650"/>
            <a:chOff x="1308" y="3448"/>
            <a:chExt cx="6347" cy="5369"/>
          </a:xfrm>
        </p:grpSpPr>
        <p:sp>
          <p:nvSpPr>
            <p:cNvPr id="49" name="Shape 1489"/>
            <p:cNvSpPr/>
            <p:nvPr/>
          </p:nvSpPr>
          <p:spPr>
            <a:xfrm>
              <a:off x="1308" y="3448"/>
              <a:ext cx="5789" cy="337"/>
            </a:xfrm>
            <a:prstGeom prst="rect">
              <a:avLst/>
            </a:prstGeom>
            <a:ln w="12700">
              <a:miter lim="400000"/>
            </a:ln>
          </p:spPr>
          <p:txBody>
            <a:bodyPr wrap="square" lIns="0" tIns="0" rIns="0" bIns="0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zh-CN" altLang="en-US" sz="16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</a:t>
              </a:r>
              <a:r>
                <a:rPr lang="zh-CN" altLang="en-US" sz="16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进行投影可以。</a:t>
              </a:r>
              <a:endParaRPr lang="zh-CN" altLang="en-US" sz="1600" kern="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Light"/>
                <a:sym typeface="+mn-ea"/>
              </a:endParaRPr>
            </a:p>
          </p:txBody>
        </p:sp>
        <p:sp>
          <p:nvSpPr>
            <p:cNvPr id="50" name="Shape 1490"/>
            <p:cNvSpPr/>
            <p:nvPr/>
          </p:nvSpPr>
          <p:spPr>
            <a:xfrm>
              <a:off x="1424" y="4675"/>
              <a:ext cx="1431" cy="949"/>
            </a:xfrm>
            <a:prstGeom prst="rect">
              <a:avLst/>
            </a:prstGeom>
            <a:ln w="12700">
              <a:miter lim="400000"/>
            </a:ln>
          </p:spPr>
          <p:txBody>
            <a:bodyPr wrap="square" lIns="27708" rIns="27708">
              <a:spAutoFit/>
            </a:bodyPr>
            <a:lstStyle/>
            <a:p>
              <a:pPr defTabSz="904240" hangingPunct="0">
                <a:lnSpc>
                  <a:spcPct val="120000"/>
                </a:lnSpc>
                <a:defRPr sz="1800">
                  <a:solidFill>
                    <a:srgbClr val="FFFFFF"/>
                  </a:solidFill>
                  <a:latin typeface="San Francisco Display Bold"/>
                  <a:ea typeface="San Francisco Display Bold"/>
                  <a:cs typeface="San Francisco Display Bold"/>
                  <a:sym typeface="San Francisco Display Bold"/>
                </a:defRPr>
              </a:pPr>
              <a:r>
                <a:rPr sz="16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17,805$ </a:t>
              </a:r>
              <a:r>
                <a:rPr sz="1600" kern="0" dirty="0" err="1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Bn</a:t>
              </a:r>
              <a:endParaRPr sz="16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Bold"/>
                <a:sym typeface="San Francisco Display Bold"/>
              </a:endParaRPr>
            </a:p>
            <a:p>
              <a:pPr defTabSz="904240" hangingPunct="0">
                <a:lnSpc>
                  <a:spcPct val="120000"/>
                </a:lnSpc>
                <a:defRPr sz="1400">
                  <a:solidFill>
                    <a:srgbClr val="FFFFFF"/>
                  </a:solidFill>
                  <a:latin typeface="San Francisco Display Light"/>
                  <a:ea typeface="San Francisco Display Light"/>
                  <a:cs typeface="San Francisco Display Light"/>
                  <a:sym typeface="San Francisco Display Light"/>
                </a:defRPr>
              </a:pPr>
              <a:r>
                <a:rPr sz="12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Light"/>
                  <a:sym typeface="San Francisco Display Light"/>
                </a:rPr>
                <a:t>Business Strategies</a:t>
              </a:r>
              <a:endParaRPr sz="12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Light"/>
                <a:sym typeface="San Francisco Display Light"/>
              </a:endParaRPr>
            </a:p>
          </p:txBody>
        </p:sp>
        <p:sp>
          <p:nvSpPr>
            <p:cNvPr id="51" name="Shape 1491"/>
            <p:cNvSpPr/>
            <p:nvPr/>
          </p:nvSpPr>
          <p:spPr>
            <a:xfrm>
              <a:off x="3775" y="4675"/>
              <a:ext cx="1431" cy="949"/>
            </a:xfrm>
            <a:prstGeom prst="rect">
              <a:avLst/>
            </a:prstGeom>
            <a:ln w="12700">
              <a:miter lim="400000"/>
            </a:ln>
          </p:spPr>
          <p:txBody>
            <a:bodyPr wrap="square" lIns="27708" rIns="27708">
              <a:spAutoFit/>
            </a:bodyPr>
            <a:lstStyle/>
            <a:p>
              <a:pPr defTabSz="904240" hangingPunct="0">
                <a:lnSpc>
                  <a:spcPct val="120000"/>
                </a:lnSpc>
                <a:defRPr sz="1800">
                  <a:solidFill>
                    <a:srgbClr val="FFFFFF"/>
                  </a:solidFill>
                  <a:latin typeface="San Francisco Display Bold"/>
                  <a:ea typeface="San Francisco Display Bold"/>
                  <a:cs typeface="San Francisco Display Bold"/>
                  <a:sym typeface="San Francisco Display Bold"/>
                </a:defRPr>
              </a:pPr>
              <a:r>
                <a:rPr sz="16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17,805$ </a:t>
              </a:r>
              <a:r>
                <a:rPr sz="1600" kern="0" dirty="0" err="1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Bn</a:t>
              </a:r>
              <a:endParaRPr sz="16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Bold"/>
                <a:sym typeface="San Francisco Display Bold"/>
              </a:endParaRPr>
            </a:p>
            <a:p>
              <a:pPr defTabSz="904240" hangingPunct="0">
                <a:lnSpc>
                  <a:spcPct val="120000"/>
                </a:lnSpc>
                <a:defRPr sz="1400">
                  <a:solidFill>
                    <a:srgbClr val="FFFFFF"/>
                  </a:solidFill>
                  <a:latin typeface="San Francisco Display Light"/>
                  <a:ea typeface="San Francisco Display Light"/>
                  <a:cs typeface="San Francisco Display Light"/>
                  <a:sym typeface="San Francisco Display Light"/>
                </a:defRPr>
              </a:pPr>
              <a:r>
                <a:rPr sz="12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Light"/>
                  <a:sym typeface="San Francisco Display Light"/>
                </a:rPr>
                <a:t>Business Strategies</a:t>
              </a:r>
              <a:endParaRPr sz="12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Light"/>
                <a:sym typeface="San Francisco Display Light"/>
              </a:endParaRPr>
            </a:p>
          </p:txBody>
        </p:sp>
        <p:sp>
          <p:nvSpPr>
            <p:cNvPr id="52" name="Shape 1492"/>
            <p:cNvSpPr/>
            <p:nvPr/>
          </p:nvSpPr>
          <p:spPr>
            <a:xfrm>
              <a:off x="6127" y="4675"/>
              <a:ext cx="1431" cy="949"/>
            </a:xfrm>
            <a:prstGeom prst="rect">
              <a:avLst/>
            </a:prstGeom>
            <a:ln w="12700">
              <a:miter lim="400000"/>
            </a:ln>
          </p:spPr>
          <p:txBody>
            <a:bodyPr wrap="square" lIns="27708" rIns="27708">
              <a:spAutoFit/>
            </a:bodyPr>
            <a:lstStyle/>
            <a:p>
              <a:pPr defTabSz="904240" hangingPunct="0">
                <a:lnSpc>
                  <a:spcPct val="120000"/>
                </a:lnSpc>
                <a:defRPr sz="1800">
                  <a:solidFill>
                    <a:srgbClr val="FFFFFF"/>
                  </a:solidFill>
                  <a:latin typeface="San Francisco Display Bold"/>
                  <a:ea typeface="San Francisco Display Bold"/>
                  <a:cs typeface="San Francisco Display Bold"/>
                  <a:sym typeface="San Francisco Display Bold"/>
                </a:defRPr>
              </a:pPr>
              <a:r>
                <a:rPr sz="16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17,805$ </a:t>
              </a:r>
              <a:r>
                <a:rPr sz="1600" kern="0" dirty="0" err="1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Bold"/>
                  <a:sym typeface="San Francisco Display Bold"/>
                </a:rPr>
                <a:t>Bn</a:t>
              </a:r>
              <a:endParaRPr sz="16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Bold"/>
                <a:sym typeface="San Francisco Display Bold"/>
              </a:endParaRPr>
            </a:p>
            <a:p>
              <a:pPr defTabSz="904240" hangingPunct="0">
                <a:lnSpc>
                  <a:spcPct val="120000"/>
                </a:lnSpc>
                <a:defRPr sz="1400">
                  <a:solidFill>
                    <a:srgbClr val="FFFFFF"/>
                  </a:solidFill>
                  <a:latin typeface="San Francisco Display Light"/>
                  <a:ea typeface="San Francisco Display Light"/>
                  <a:cs typeface="San Francisco Display Light"/>
                  <a:sym typeface="San Francisco Display Light"/>
                </a:defRPr>
              </a:pPr>
              <a:r>
                <a:rPr sz="1200" kern="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San Francisco Display Light"/>
                  <a:sym typeface="San Francisco Display Light"/>
                </a:rPr>
                <a:t>Business Strategies</a:t>
              </a:r>
              <a:endParaRPr sz="1200" kern="0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San Francisco Display Light"/>
                <a:sym typeface="San Francisco Display Light"/>
              </a:endParaRPr>
            </a:p>
          </p:txBody>
        </p:sp>
        <p:sp>
          <p:nvSpPr>
            <p:cNvPr id="53" name="Shape 1493"/>
            <p:cNvSpPr/>
            <p:nvPr/>
          </p:nvSpPr>
          <p:spPr>
            <a:xfrm>
              <a:off x="1424" y="4254"/>
              <a:ext cx="245" cy="24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2281" y="19846"/>
                  </a:moveTo>
                  <a:lnTo>
                    <a:pt x="9413" y="12882"/>
                  </a:lnTo>
                  <a:lnTo>
                    <a:pt x="19655" y="2640"/>
                  </a:lnTo>
                  <a:cubicBezTo>
                    <a:pt x="19655" y="2640"/>
                    <a:pt x="12281" y="19846"/>
                    <a:pt x="12281" y="19846"/>
                  </a:cubicBezTo>
                  <a:close/>
                  <a:moveTo>
                    <a:pt x="1755" y="9320"/>
                  </a:moveTo>
                  <a:lnTo>
                    <a:pt x="18960" y="1945"/>
                  </a:lnTo>
                  <a:lnTo>
                    <a:pt x="8719" y="12187"/>
                  </a:lnTo>
                  <a:cubicBezTo>
                    <a:pt x="8719" y="12187"/>
                    <a:pt x="1755" y="9320"/>
                    <a:pt x="1755" y="9320"/>
                  </a:cubicBezTo>
                  <a:close/>
                  <a:moveTo>
                    <a:pt x="21600" y="491"/>
                  </a:moveTo>
                  <a:cubicBezTo>
                    <a:pt x="21600" y="220"/>
                    <a:pt x="21380" y="0"/>
                    <a:pt x="21109" y="0"/>
                  </a:cubicBezTo>
                  <a:cubicBezTo>
                    <a:pt x="21034" y="0"/>
                    <a:pt x="20964" y="20"/>
                    <a:pt x="20900" y="52"/>
                  </a:cubicBezTo>
                  <a:lnTo>
                    <a:pt x="20898" y="48"/>
                  </a:lnTo>
                  <a:lnTo>
                    <a:pt x="302" y="8875"/>
                  </a:lnTo>
                  <a:cubicBezTo>
                    <a:pt x="301" y="8875"/>
                    <a:pt x="299" y="8876"/>
                    <a:pt x="297" y="8877"/>
                  </a:cubicBezTo>
                  <a:lnTo>
                    <a:pt x="280" y="8885"/>
                  </a:lnTo>
                  <a:lnTo>
                    <a:pt x="281" y="8887"/>
                  </a:lnTo>
                  <a:cubicBezTo>
                    <a:pt x="116" y="8967"/>
                    <a:pt x="0" y="9132"/>
                    <a:pt x="0" y="9327"/>
                  </a:cubicBezTo>
                  <a:cubicBezTo>
                    <a:pt x="0" y="9550"/>
                    <a:pt x="151" y="9731"/>
                    <a:pt x="355" y="9791"/>
                  </a:cubicBezTo>
                  <a:lnTo>
                    <a:pt x="353" y="9799"/>
                  </a:lnTo>
                  <a:lnTo>
                    <a:pt x="8462" y="13138"/>
                  </a:lnTo>
                  <a:lnTo>
                    <a:pt x="11801" y="21248"/>
                  </a:lnTo>
                  <a:lnTo>
                    <a:pt x="11809" y="21245"/>
                  </a:lnTo>
                  <a:cubicBezTo>
                    <a:pt x="11869" y="21449"/>
                    <a:pt x="12050" y="21600"/>
                    <a:pt x="12273" y="21600"/>
                  </a:cubicBezTo>
                  <a:cubicBezTo>
                    <a:pt x="12468" y="21600"/>
                    <a:pt x="12634" y="21484"/>
                    <a:pt x="12713" y="21319"/>
                  </a:cubicBezTo>
                  <a:lnTo>
                    <a:pt x="12716" y="21320"/>
                  </a:lnTo>
                  <a:lnTo>
                    <a:pt x="12723" y="21303"/>
                  </a:lnTo>
                  <a:cubicBezTo>
                    <a:pt x="12724" y="21301"/>
                    <a:pt x="12725" y="21300"/>
                    <a:pt x="12725" y="21298"/>
                  </a:cubicBezTo>
                  <a:lnTo>
                    <a:pt x="21553" y="702"/>
                  </a:lnTo>
                  <a:lnTo>
                    <a:pt x="21547" y="699"/>
                  </a:lnTo>
                  <a:cubicBezTo>
                    <a:pt x="21578" y="636"/>
                    <a:pt x="21600" y="567"/>
                    <a:pt x="21600" y="491"/>
                  </a:cubicBezTo>
                  <a:moveTo>
                    <a:pt x="7855" y="16200"/>
                  </a:moveTo>
                  <a:cubicBezTo>
                    <a:pt x="7719" y="16200"/>
                    <a:pt x="7596" y="16255"/>
                    <a:pt x="7507" y="16344"/>
                  </a:cubicBezTo>
                  <a:lnTo>
                    <a:pt x="6035" y="17817"/>
                  </a:lnTo>
                  <a:cubicBezTo>
                    <a:pt x="5946" y="17905"/>
                    <a:pt x="5891" y="18029"/>
                    <a:pt x="5891" y="18164"/>
                  </a:cubicBezTo>
                  <a:cubicBezTo>
                    <a:pt x="5891" y="18435"/>
                    <a:pt x="6111" y="18655"/>
                    <a:pt x="6382" y="18655"/>
                  </a:cubicBezTo>
                  <a:cubicBezTo>
                    <a:pt x="6517" y="18655"/>
                    <a:pt x="6640" y="18600"/>
                    <a:pt x="6729" y="18511"/>
                  </a:cubicBezTo>
                  <a:lnTo>
                    <a:pt x="8202" y="17038"/>
                  </a:lnTo>
                  <a:cubicBezTo>
                    <a:pt x="8291" y="16950"/>
                    <a:pt x="8345" y="16827"/>
                    <a:pt x="8345" y="16691"/>
                  </a:cubicBezTo>
                  <a:cubicBezTo>
                    <a:pt x="8345" y="16420"/>
                    <a:pt x="8126" y="16200"/>
                    <a:pt x="7855" y="16200"/>
                  </a:cubicBezTo>
                  <a:moveTo>
                    <a:pt x="7855" y="14237"/>
                  </a:moveTo>
                  <a:cubicBezTo>
                    <a:pt x="7855" y="13966"/>
                    <a:pt x="7635" y="13745"/>
                    <a:pt x="7364" y="13745"/>
                  </a:cubicBezTo>
                  <a:cubicBezTo>
                    <a:pt x="7228" y="13745"/>
                    <a:pt x="7105" y="13801"/>
                    <a:pt x="7017" y="13889"/>
                  </a:cubicBezTo>
                  <a:lnTo>
                    <a:pt x="2107" y="18798"/>
                  </a:lnTo>
                  <a:cubicBezTo>
                    <a:pt x="2019" y="18888"/>
                    <a:pt x="1964" y="19011"/>
                    <a:pt x="1964" y="19145"/>
                  </a:cubicBezTo>
                  <a:cubicBezTo>
                    <a:pt x="1964" y="19417"/>
                    <a:pt x="2184" y="19636"/>
                    <a:pt x="2455" y="19636"/>
                  </a:cubicBezTo>
                  <a:cubicBezTo>
                    <a:pt x="2590" y="19636"/>
                    <a:pt x="2713" y="19582"/>
                    <a:pt x="2802" y="19493"/>
                  </a:cubicBezTo>
                  <a:lnTo>
                    <a:pt x="7711" y="14583"/>
                  </a:lnTo>
                  <a:cubicBezTo>
                    <a:pt x="7800" y="14495"/>
                    <a:pt x="7855" y="14372"/>
                    <a:pt x="7855" y="14237"/>
                  </a:cubicBezTo>
                  <a:moveTo>
                    <a:pt x="4765" y="14583"/>
                  </a:moveTo>
                  <a:lnTo>
                    <a:pt x="5256" y="14093"/>
                  </a:lnTo>
                  <a:cubicBezTo>
                    <a:pt x="5345" y="14004"/>
                    <a:pt x="5400" y="13881"/>
                    <a:pt x="5400" y="13745"/>
                  </a:cubicBezTo>
                  <a:cubicBezTo>
                    <a:pt x="5400" y="13475"/>
                    <a:pt x="5180" y="13255"/>
                    <a:pt x="4909" y="13255"/>
                  </a:cubicBezTo>
                  <a:cubicBezTo>
                    <a:pt x="4774" y="13255"/>
                    <a:pt x="4651" y="13310"/>
                    <a:pt x="4562" y="13398"/>
                  </a:cubicBezTo>
                  <a:lnTo>
                    <a:pt x="4071" y="13889"/>
                  </a:lnTo>
                  <a:cubicBezTo>
                    <a:pt x="3982" y="13979"/>
                    <a:pt x="3927" y="14101"/>
                    <a:pt x="3927" y="14237"/>
                  </a:cubicBezTo>
                  <a:cubicBezTo>
                    <a:pt x="3927" y="14507"/>
                    <a:pt x="4147" y="14727"/>
                    <a:pt x="4418" y="14727"/>
                  </a:cubicBezTo>
                  <a:cubicBezTo>
                    <a:pt x="4554" y="14727"/>
                    <a:pt x="4676" y="14673"/>
                    <a:pt x="4765" y="14583"/>
                  </a:cubicBezTo>
                </a:path>
              </a:pathLst>
            </a:custGeom>
            <a:solidFill>
              <a:srgbClr val="FFFFFF"/>
            </a:solidFill>
            <a:ln w="12700">
              <a:solidFill>
                <a:srgbClr val="CE1719"/>
              </a:solidFill>
              <a:miter lim="400000"/>
            </a:ln>
          </p:spPr>
          <p:txBody>
            <a:bodyPr lIns="27708" rIns="27708" anchor="ctr"/>
            <a:lstStyle/>
            <a:p>
              <a:pPr algn="ctr" defTabSz="266065" hangingPunct="0">
                <a:defRPr sz="3000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Arial" panose="020B0604020202020204"/>
                  <a:ea typeface="Arial" panose="020B0604020202020204"/>
                  <a:cs typeface="Arial" panose="020B0604020202020204"/>
                  <a:sym typeface="Arial" panose="020B0604020202020204"/>
                </a:defRPr>
              </a:pPr>
              <a:endParaRPr sz="2800" kern="0">
                <a:solidFill>
                  <a:schemeClr val="tx1">
                    <a:lumMod val="75000"/>
                    <a:lumOff val="25000"/>
                  </a:schemeClr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/>
                <a:sym typeface="Arial" panose="020B0604020202020204"/>
              </a:endParaRPr>
            </a:p>
          </p:txBody>
        </p:sp>
        <p:sp>
          <p:nvSpPr>
            <p:cNvPr id="54" name="Shape 1494"/>
            <p:cNvSpPr/>
            <p:nvPr/>
          </p:nvSpPr>
          <p:spPr>
            <a:xfrm>
              <a:off x="6127" y="4276"/>
              <a:ext cx="245" cy="22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7182" y="12420"/>
                  </a:moveTo>
                  <a:cubicBezTo>
                    <a:pt x="16368" y="12420"/>
                    <a:pt x="15709" y="11694"/>
                    <a:pt x="15709" y="10800"/>
                  </a:cubicBezTo>
                  <a:cubicBezTo>
                    <a:pt x="15709" y="9906"/>
                    <a:pt x="16368" y="9180"/>
                    <a:pt x="17182" y="9180"/>
                  </a:cubicBezTo>
                  <a:cubicBezTo>
                    <a:pt x="17995" y="9180"/>
                    <a:pt x="18655" y="9906"/>
                    <a:pt x="18655" y="10800"/>
                  </a:cubicBezTo>
                  <a:cubicBezTo>
                    <a:pt x="18655" y="11694"/>
                    <a:pt x="17995" y="12420"/>
                    <a:pt x="17182" y="12420"/>
                  </a:cubicBezTo>
                  <a:moveTo>
                    <a:pt x="21109" y="10260"/>
                  </a:moveTo>
                  <a:lnTo>
                    <a:pt x="19587" y="10260"/>
                  </a:lnTo>
                  <a:cubicBezTo>
                    <a:pt x="19360" y="9028"/>
                    <a:pt x="18369" y="8100"/>
                    <a:pt x="17182" y="8100"/>
                  </a:cubicBezTo>
                  <a:cubicBezTo>
                    <a:pt x="15994" y="8100"/>
                    <a:pt x="15004" y="9028"/>
                    <a:pt x="14777" y="10260"/>
                  </a:cubicBezTo>
                  <a:lnTo>
                    <a:pt x="491" y="10260"/>
                  </a:lnTo>
                  <a:cubicBezTo>
                    <a:pt x="220" y="10260"/>
                    <a:pt x="0" y="10502"/>
                    <a:pt x="0" y="10800"/>
                  </a:cubicBezTo>
                  <a:cubicBezTo>
                    <a:pt x="0" y="11098"/>
                    <a:pt x="220" y="11340"/>
                    <a:pt x="491" y="11340"/>
                  </a:cubicBezTo>
                  <a:lnTo>
                    <a:pt x="14777" y="11340"/>
                  </a:lnTo>
                  <a:cubicBezTo>
                    <a:pt x="15004" y="12572"/>
                    <a:pt x="15994" y="13500"/>
                    <a:pt x="17182" y="13500"/>
                  </a:cubicBezTo>
                  <a:cubicBezTo>
                    <a:pt x="18369" y="13500"/>
                    <a:pt x="19360" y="12572"/>
                    <a:pt x="19587" y="11340"/>
                  </a:cubicBezTo>
                  <a:lnTo>
                    <a:pt x="21109" y="11340"/>
                  </a:lnTo>
                  <a:cubicBezTo>
                    <a:pt x="21380" y="11340"/>
                    <a:pt x="21600" y="11098"/>
                    <a:pt x="21600" y="10800"/>
                  </a:cubicBezTo>
                  <a:cubicBezTo>
                    <a:pt x="21600" y="10502"/>
                    <a:pt x="21380" y="10260"/>
                    <a:pt x="21109" y="10260"/>
                  </a:cubicBezTo>
                  <a:moveTo>
                    <a:pt x="5400" y="1080"/>
                  </a:moveTo>
                  <a:cubicBezTo>
                    <a:pt x="6214" y="1080"/>
                    <a:pt x="6873" y="1806"/>
                    <a:pt x="6873" y="2700"/>
                  </a:cubicBezTo>
                  <a:cubicBezTo>
                    <a:pt x="6873" y="3595"/>
                    <a:pt x="6214" y="4320"/>
                    <a:pt x="5400" y="4320"/>
                  </a:cubicBezTo>
                  <a:cubicBezTo>
                    <a:pt x="4586" y="4320"/>
                    <a:pt x="3927" y="3595"/>
                    <a:pt x="3927" y="2700"/>
                  </a:cubicBezTo>
                  <a:cubicBezTo>
                    <a:pt x="3927" y="1806"/>
                    <a:pt x="4586" y="1080"/>
                    <a:pt x="5400" y="1080"/>
                  </a:cubicBezTo>
                  <a:moveTo>
                    <a:pt x="491" y="3240"/>
                  </a:moveTo>
                  <a:lnTo>
                    <a:pt x="2995" y="3240"/>
                  </a:lnTo>
                  <a:cubicBezTo>
                    <a:pt x="3222" y="4472"/>
                    <a:pt x="4213" y="5400"/>
                    <a:pt x="5400" y="5400"/>
                  </a:cubicBezTo>
                  <a:cubicBezTo>
                    <a:pt x="6587" y="5400"/>
                    <a:pt x="7578" y="4472"/>
                    <a:pt x="7805" y="3240"/>
                  </a:cubicBezTo>
                  <a:lnTo>
                    <a:pt x="21109" y="3240"/>
                  </a:lnTo>
                  <a:cubicBezTo>
                    <a:pt x="21380" y="3240"/>
                    <a:pt x="21600" y="2999"/>
                    <a:pt x="21600" y="2700"/>
                  </a:cubicBezTo>
                  <a:cubicBezTo>
                    <a:pt x="21600" y="2402"/>
                    <a:pt x="21380" y="2160"/>
                    <a:pt x="21109" y="2160"/>
                  </a:cubicBezTo>
                  <a:lnTo>
                    <a:pt x="7805" y="2160"/>
                  </a:lnTo>
                  <a:cubicBezTo>
                    <a:pt x="7578" y="928"/>
                    <a:pt x="6587" y="0"/>
                    <a:pt x="5400" y="0"/>
                  </a:cubicBezTo>
                  <a:cubicBezTo>
                    <a:pt x="4213" y="0"/>
                    <a:pt x="3222" y="928"/>
                    <a:pt x="2995" y="2160"/>
                  </a:cubicBezTo>
                  <a:lnTo>
                    <a:pt x="491" y="2160"/>
                  </a:lnTo>
                  <a:cubicBezTo>
                    <a:pt x="220" y="2160"/>
                    <a:pt x="0" y="2402"/>
                    <a:pt x="0" y="2700"/>
                  </a:cubicBezTo>
                  <a:cubicBezTo>
                    <a:pt x="0" y="2999"/>
                    <a:pt x="220" y="3240"/>
                    <a:pt x="491" y="3240"/>
                  </a:cubicBezTo>
                  <a:moveTo>
                    <a:pt x="9327" y="20519"/>
                  </a:moveTo>
                  <a:cubicBezTo>
                    <a:pt x="8514" y="20519"/>
                    <a:pt x="7855" y="19794"/>
                    <a:pt x="7855" y="18899"/>
                  </a:cubicBezTo>
                  <a:cubicBezTo>
                    <a:pt x="7855" y="18005"/>
                    <a:pt x="8514" y="17279"/>
                    <a:pt x="9327" y="17279"/>
                  </a:cubicBezTo>
                  <a:cubicBezTo>
                    <a:pt x="10141" y="17279"/>
                    <a:pt x="10800" y="18005"/>
                    <a:pt x="10800" y="18899"/>
                  </a:cubicBezTo>
                  <a:cubicBezTo>
                    <a:pt x="10800" y="19794"/>
                    <a:pt x="10141" y="20519"/>
                    <a:pt x="9327" y="20519"/>
                  </a:cubicBezTo>
                  <a:moveTo>
                    <a:pt x="21109" y="18359"/>
                  </a:moveTo>
                  <a:lnTo>
                    <a:pt x="11732" y="18359"/>
                  </a:lnTo>
                  <a:cubicBezTo>
                    <a:pt x="11505" y="17127"/>
                    <a:pt x="10515" y="16199"/>
                    <a:pt x="9327" y="16199"/>
                  </a:cubicBezTo>
                  <a:cubicBezTo>
                    <a:pt x="8140" y="16199"/>
                    <a:pt x="7150" y="17127"/>
                    <a:pt x="6922" y="18359"/>
                  </a:cubicBezTo>
                  <a:lnTo>
                    <a:pt x="491" y="18359"/>
                  </a:lnTo>
                  <a:cubicBezTo>
                    <a:pt x="220" y="18359"/>
                    <a:pt x="0" y="18601"/>
                    <a:pt x="0" y="18899"/>
                  </a:cubicBezTo>
                  <a:cubicBezTo>
                    <a:pt x="0" y="19198"/>
                    <a:pt x="220" y="19439"/>
                    <a:pt x="491" y="19439"/>
                  </a:cubicBezTo>
                  <a:lnTo>
                    <a:pt x="6922" y="19439"/>
                  </a:lnTo>
                  <a:cubicBezTo>
                    <a:pt x="7150" y="20672"/>
                    <a:pt x="8140" y="21600"/>
                    <a:pt x="9327" y="21600"/>
                  </a:cubicBezTo>
                  <a:cubicBezTo>
                    <a:pt x="10515" y="21600"/>
                    <a:pt x="11505" y="20672"/>
                    <a:pt x="11732" y="19439"/>
                  </a:cubicBezTo>
                  <a:lnTo>
                    <a:pt x="21109" y="19439"/>
                  </a:lnTo>
                  <a:cubicBezTo>
                    <a:pt x="21380" y="19439"/>
                    <a:pt x="21600" y="19198"/>
                    <a:pt x="21600" y="18899"/>
                  </a:cubicBezTo>
                  <a:cubicBezTo>
                    <a:pt x="21600" y="18601"/>
                    <a:pt x="21380" y="18359"/>
                    <a:pt x="21109" y="18359"/>
                  </a:cubicBezTo>
                </a:path>
              </a:pathLst>
            </a:custGeom>
            <a:solidFill>
              <a:srgbClr val="FFFFFF"/>
            </a:solidFill>
            <a:ln w="12700">
              <a:solidFill>
                <a:srgbClr val="CE1719"/>
              </a:solidFill>
              <a:miter lim="400000"/>
            </a:ln>
          </p:spPr>
          <p:txBody>
            <a:bodyPr lIns="27708" rIns="27708" anchor="ctr"/>
            <a:lstStyle/>
            <a:p>
              <a:pPr algn="ctr" defTabSz="266065" hangingPunct="0">
                <a:defRPr sz="3000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Arial" panose="020B0604020202020204"/>
                  <a:ea typeface="Arial" panose="020B0604020202020204"/>
                  <a:cs typeface="Arial" panose="020B0604020202020204"/>
                  <a:sym typeface="Arial" panose="020B0604020202020204"/>
                </a:defRPr>
              </a:pPr>
              <a:endParaRPr sz="2800" kern="0">
                <a:solidFill>
                  <a:schemeClr val="tx1">
                    <a:lumMod val="75000"/>
                    <a:lumOff val="25000"/>
                  </a:schemeClr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/>
                <a:sym typeface="Arial" panose="020B0604020202020204"/>
              </a:endParaRPr>
            </a:p>
          </p:txBody>
        </p:sp>
        <p:sp>
          <p:nvSpPr>
            <p:cNvPr id="55" name="Shape 1495"/>
            <p:cNvSpPr/>
            <p:nvPr/>
          </p:nvSpPr>
          <p:spPr>
            <a:xfrm>
              <a:off x="3775" y="4254"/>
              <a:ext cx="245" cy="24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0800" y="14727"/>
                  </a:moveTo>
                  <a:cubicBezTo>
                    <a:pt x="8631" y="14727"/>
                    <a:pt x="6873" y="12969"/>
                    <a:pt x="6873" y="10800"/>
                  </a:cubicBezTo>
                  <a:cubicBezTo>
                    <a:pt x="6873" y="8631"/>
                    <a:pt x="8631" y="6873"/>
                    <a:pt x="10800" y="6873"/>
                  </a:cubicBezTo>
                  <a:cubicBezTo>
                    <a:pt x="12969" y="6873"/>
                    <a:pt x="14727" y="8631"/>
                    <a:pt x="14727" y="10800"/>
                  </a:cubicBezTo>
                  <a:cubicBezTo>
                    <a:pt x="14727" y="12969"/>
                    <a:pt x="12969" y="14727"/>
                    <a:pt x="10800" y="14727"/>
                  </a:cubicBezTo>
                  <a:moveTo>
                    <a:pt x="10800" y="5891"/>
                  </a:moveTo>
                  <a:cubicBezTo>
                    <a:pt x="8088" y="5891"/>
                    <a:pt x="5891" y="8089"/>
                    <a:pt x="5891" y="10800"/>
                  </a:cubicBezTo>
                  <a:cubicBezTo>
                    <a:pt x="5891" y="13512"/>
                    <a:pt x="8088" y="15709"/>
                    <a:pt x="10800" y="15709"/>
                  </a:cubicBezTo>
                  <a:cubicBezTo>
                    <a:pt x="13512" y="15709"/>
                    <a:pt x="15709" y="13512"/>
                    <a:pt x="15709" y="10800"/>
                  </a:cubicBezTo>
                  <a:cubicBezTo>
                    <a:pt x="15709" y="8089"/>
                    <a:pt x="13512" y="5891"/>
                    <a:pt x="10800" y="5891"/>
                  </a:cubicBezTo>
                  <a:moveTo>
                    <a:pt x="20618" y="12013"/>
                  </a:moveTo>
                  <a:cubicBezTo>
                    <a:pt x="20614" y="12014"/>
                    <a:pt x="20611" y="12016"/>
                    <a:pt x="20607" y="12016"/>
                  </a:cubicBezTo>
                  <a:lnTo>
                    <a:pt x="19602" y="12268"/>
                  </a:lnTo>
                  <a:cubicBezTo>
                    <a:pt x="19256" y="12354"/>
                    <a:pt x="18984" y="12622"/>
                    <a:pt x="18892" y="12966"/>
                  </a:cubicBezTo>
                  <a:cubicBezTo>
                    <a:pt x="18703" y="13672"/>
                    <a:pt x="18421" y="14351"/>
                    <a:pt x="18053" y="14986"/>
                  </a:cubicBezTo>
                  <a:cubicBezTo>
                    <a:pt x="17873" y="15295"/>
                    <a:pt x="17876" y="15677"/>
                    <a:pt x="18060" y="15984"/>
                  </a:cubicBezTo>
                  <a:lnTo>
                    <a:pt x="18601" y="16885"/>
                  </a:lnTo>
                  <a:lnTo>
                    <a:pt x="16886" y="18600"/>
                  </a:lnTo>
                  <a:cubicBezTo>
                    <a:pt x="16882" y="18599"/>
                    <a:pt x="16878" y="18597"/>
                    <a:pt x="16875" y="18595"/>
                  </a:cubicBezTo>
                  <a:lnTo>
                    <a:pt x="15978" y="18057"/>
                  </a:lnTo>
                  <a:cubicBezTo>
                    <a:pt x="15822" y="17964"/>
                    <a:pt x="15648" y="17917"/>
                    <a:pt x="15473" y="17917"/>
                  </a:cubicBezTo>
                  <a:cubicBezTo>
                    <a:pt x="15304" y="17917"/>
                    <a:pt x="15134" y="17961"/>
                    <a:pt x="14982" y="18049"/>
                  </a:cubicBezTo>
                  <a:cubicBezTo>
                    <a:pt x="14348" y="18415"/>
                    <a:pt x="13671" y="18696"/>
                    <a:pt x="12968" y="18884"/>
                  </a:cubicBezTo>
                  <a:cubicBezTo>
                    <a:pt x="12624" y="18976"/>
                    <a:pt x="12356" y="19248"/>
                    <a:pt x="12269" y="19594"/>
                  </a:cubicBezTo>
                  <a:lnTo>
                    <a:pt x="12016" y="20607"/>
                  </a:lnTo>
                  <a:cubicBezTo>
                    <a:pt x="12015" y="20611"/>
                    <a:pt x="12014" y="20614"/>
                    <a:pt x="12012" y="20619"/>
                  </a:cubicBezTo>
                  <a:lnTo>
                    <a:pt x="9587" y="20619"/>
                  </a:lnTo>
                  <a:lnTo>
                    <a:pt x="9331" y="19594"/>
                  </a:lnTo>
                  <a:cubicBezTo>
                    <a:pt x="9244" y="19248"/>
                    <a:pt x="8976" y="18976"/>
                    <a:pt x="8632" y="18884"/>
                  </a:cubicBezTo>
                  <a:cubicBezTo>
                    <a:pt x="7929" y="18696"/>
                    <a:pt x="7251" y="18415"/>
                    <a:pt x="6617" y="18049"/>
                  </a:cubicBezTo>
                  <a:cubicBezTo>
                    <a:pt x="6465" y="17961"/>
                    <a:pt x="6296" y="17917"/>
                    <a:pt x="6127" y="17917"/>
                  </a:cubicBezTo>
                  <a:cubicBezTo>
                    <a:pt x="5951" y="17917"/>
                    <a:pt x="5777" y="17964"/>
                    <a:pt x="5621" y="18057"/>
                  </a:cubicBezTo>
                  <a:lnTo>
                    <a:pt x="4725" y="18595"/>
                  </a:lnTo>
                  <a:cubicBezTo>
                    <a:pt x="4722" y="18597"/>
                    <a:pt x="4718" y="18599"/>
                    <a:pt x="4714" y="18600"/>
                  </a:cubicBezTo>
                  <a:lnTo>
                    <a:pt x="3000" y="16885"/>
                  </a:lnTo>
                  <a:lnTo>
                    <a:pt x="3540" y="15984"/>
                  </a:lnTo>
                  <a:cubicBezTo>
                    <a:pt x="3724" y="15677"/>
                    <a:pt x="3727" y="15295"/>
                    <a:pt x="3548" y="14986"/>
                  </a:cubicBezTo>
                  <a:cubicBezTo>
                    <a:pt x="3179" y="14351"/>
                    <a:pt x="2897" y="13672"/>
                    <a:pt x="2708" y="12966"/>
                  </a:cubicBezTo>
                  <a:cubicBezTo>
                    <a:pt x="2616" y="12622"/>
                    <a:pt x="2343" y="12354"/>
                    <a:pt x="1998" y="12268"/>
                  </a:cubicBezTo>
                  <a:lnTo>
                    <a:pt x="993" y="12016"/>
                  </a:lnTo>
                  <a:cubicBezTo>
                    <a:pt x="989" y="12016"/>
                    <a:pt x="986" y="12014"/>
                    <a:pt x="982" y="12013"/>
                  </a:cubicBezTo>
                  <a:lnTo>
                    <a:pt x="982" y="9587"/>
                  </a:lnTo>
                  <a:lnTo>
                    <a:pt x="1998" y="9333"/>
                  </a:lnTo>
                  <a:cubicBezTo>
                    <a:pt x="2343" y="9246"/>
                    <a:pt x="2616" y="8979"/>
                    <a:pt x="2708" y="8634"/>
                  </a:cubicBezTo>
                  <a:cubicBezTo>
                    <a:pt x="2897" y="7928"/>
                    <a:pt x="3179" y="7249"/>
                    <a:pt x="3548" y="6615"/>
                  </a:cubicBezTo>
                  <a:cubicBezTo>
                    <a:pt x="3727" y="6305"/>
                    <a:pt x="3724" y="5923"/>
                    <a:pt x="3540" y="5617"/>
                  </a:cubicBezTo>
                  <a:lnTo>
                    <a:pt x="3005" y="4725"/>
                  </a:lnTo>
                  <a:cubicBezTo>
                    <a:pt x="3004" y="4722"/>
                    <a:pt x="3002" y="4718"/>
                    <a:pt x="3000" y="4715"/>
                  </a:cubicBezTo>
                  <a:lnTo>
                    <a:pt x="4715" y="3000"/>
                  </a:lnTo>
                  <a:lnTo>
                    <a:pt x="5621" y="3544"/>
                  </a:lnTo>
                  <a:cubicBezTo>
                    <a:pt x="5777" y="3636"/>
                    <a:pt x="5951" y="3683"/>
                    <a:pt x="6127" y="3683"/>
                  </a:cubicBezTo>
                  <a:cubicBezTo>
                    <a:pt x="6296" y="3683"/>
                    <a:pt x="6465" y="3639"/>
                    <a:pt x="6618" y="3551"/>
                  </a:cubicBezTo>
                  <a:cubicBezTo>
                    <a:pt x="7251" y="3185"/>
                    <a:pt x="7929" y="2904"/>
                    <a:pt x="8632" y="2717"/>
                  </a:cubicBezTo>
                  <a:cubicBezTo>
                    <a:pt x="8976" y="2624"/>
                    <a:pt x="9244" y="2353"/>
                    <a:pt x="9331" y="2007"/>
                  </a:cubicBezTo>
                  <a:lnTo>
                    <a:pt x="9587" y="982"/>
                  </a:lnTo>
                  <a:lnTo>
                    <a:pt x="12012" y="982"/>
                  </a:lnTo>
                  <a:cubicBezTo>
                    <a:pt x="12014" y="986"/>
                    <a:pt x="12015" y="989"/>
                    <a:pt x="12016" y="993"/>
                  </a:cubicBezTo>
                  <a:lnTo>
                    <a:pt x="12269" y="2007"/>
                  </a:lnTo>
                  <a:cubicBezTo>
                    <a:pt x="12356" y="2353"/>
                    <a:pt x="12624" y="2624"/>
                    <a:pt x="12968" y="2717"/>
                  </a:cubicBezTo>
                  <a:cubicBezTo>
                    <a:pt x="13671" y="2904"/>
                    <a:pt x="14348" y="3185"/>
                    <a:pt x="14982" y="3551"/>
                  </a:cubicBezTo>
                  <a:cubicBezTo>
                    <a:pt x="15134" y="3639"/>
                    <a:pt x="15304" y="3683"/>
                    <a:pt x="15473" y="3683"/>
                  </a:cubicBezTo>
                  <a:cubicBezTo>
                    <a:pt x="15648" y="3683"/>
                    <a:pt x="15822" y="3636"/>
                    <a:pt x="15978" y="3544"/>
                  </a:cubicBezTo>
                  <a:lnTo>
                    <a:pt x="16884" y="3000"/>
                  </a:lnTo>
                  <a:lnTo>
                    <a:pt x="18600" y="4715"/>
                  </a:lnTo>
                  <a:cubicBezTo>
                    <a:pt x="18598" y="4718"/>
                    <a:pt x="18597" y="4722"/>
                    <a:pt x="18595" y="4726"/>
                  </a:cubicBezTo>
                  <a:lnTo>
                    <a:pt x="18060" y="5616"/>
                  </a:lnTo>
                  <a:cubicBezTo>
                    <a:pt x="17876" y="5923"/>
                    <a:pt x="17873" y="6305"/>
                    <a:pt x="18053" y="6615"/>
                  </a:cubicBezTo>
                  <a:cubicBezTo>
                    <a:pt x="18421" y="7249"/>
                    <a:pt x="18703" y="7928"/>
                    <a:pt x="18892" y="8634"/>
                  </a:cubicBezTo>
                  <a:cubicBezTo>
                    <a:pt x="18984" y="8979"/>
                    <a:pt x="19256" y="9246"/>
                    <a:pt x="19602" y="9333"/>
                  </a:cubicBezTo>
                  <a:lnTo>
                    <a:pt x="20618" y="9587"/>
                  </a:lnTo>
                  <a:cubicBezTo>
                    <a:pt x="20618" y="9587"/>
                    <a:pt x="20618" y="12013"/>
                    <a:pt x="20618" y="12013"/>
                  </a:cubicBezTo>
                  <a:close/>
                  <a:moveTo>
                    <a:pt x="20880" y="8641"/>
                  </a:moveTo>
                  <a:lnTo>
                    <a:pt x="19841" y="8380"/>
                  </a:lnTo>
                  <a:cubicBezTo>
                    <a:pt x="19626" y="7580"/>
                    <a:pt x="19308" y="6822"/>
                    <a:pt x="18902" y="6122"/>
                  </a:cubicBezTo>
                  <a:lnTo>
                    <a:pt x="19455" y="5200"/>
                  </a:lnTo>
                  <a:cubicBezTo>
                    <a:pt x="19625" y="4871"/>
                    <a:pt x="19736" y="4463"/>
                    <a:pt x="19455" y="4182"/>
                  </a:cubicBezTo>
                  <a:lnTo>
                    <a:pt x="17419" y="2145"/>
                  </a:lnTo>
                  <a:cubicBezTo>
                    <a:pt x="17292" y="2018"/>
                    <a:pt x="17136" y="1969"/>
                    <a:pt x="16975" y="1969"/>
                  </a:cubicBezTo>
                  <a:cubicBezTo>
                    <a:pt x="16778" y="1969"/>
                    <a:pt x="16572" y="2043"/>
                    <a:pt x="16400" y="2145"/>
                  </a:cubicBezTo>
                  <a:lnTo>
                    <a:pt x="15473" y="2702"/>
                  </a:lnTo>
                  <a:cubicBezTo>
                    <a:pt x="14775" y="2298"/>
                    <a:pt x="14020" y="1982"/>
                    <a:pt x="13222" y="1768"/>
                  </a:cubicBezTo>
                  <a:lnTo>
                    <a:pt x="12960" y="720"/>
                  </a:lnTo>
                  <a:cubicBezTo>
                    <a:pt x="12848" y="367"/>
                    <a:pt x="12638" y="0"/>
                    <a:pt x="12240" y="0"/>
                  </a:cubicBezTo>
                  <a:lnTo>
                    <a:pt x="9360" y="0"/>
                  </a:lnTo>
                  <a:cubicBezTo>
                    <a:pt x="8962" y="0"/>
                    <a:pt x="8730" y="367"/>
                    <a:pt x="8640" y="720"/>
                  </a:cubicBezTo>
                  <a:lnTo>
                    <a:pt x="8378" y="1768"/>
                  </a:lnTo>
                  <a:cubicBezTo>
                    <a:pt x="7580" y="1982"/>
                    <a:pt x="6825" y="2298"/>
                    <a:pt x="6127" y="2702"/>
                  </a:cubicBezTo>
                  <a:lnTo>
                    <a:pt x="5200" y="2145"/>
                  </a:lnTo>
                  <a:cubicBezTo>
                    <a:pt x="5028" y="2043"/>
                    <a:pt x="4822" y="1969"/>
                    <a:pt x="4625" y="1969"/>
                  </a:cubicBezTo>
                  <a:cubicBezTo>
                    <a:pt x="4464" y="1969"/>
                    <a:pt x="4308" y="2018"/>
                    <a:pt x="4181" y="2145"/>
                  </a:cubicBezTo>
                  <a:lnTo>
                    <a:pt x="2145" y="4182"/>
                  </a:lnTo>
                  <a:cubicBezTo>
                    <a:pt x="1864" y="4463"/>
                    <a:pt x="1975" y="4871"/>
                    <a:pt x="2145" y="5200"/>
                  </a:cubicBezTo>
                  <a:lnTo>
                    <a:pt x="2698" y="6122"/>
                  </a:lnTo>
                  <a:cubicBezTo>
                    <a:pt x="2292" y="6822"/>
                    <a:pt x="1973" y="7580"/>
                    <a:pt x="1759" y="8380"/>
                  </a:cubicBezTo>
                  <a:lnTo>
                    <a:pt x="720" y="8641"/>
                  </a:lnTo>
                  <a:cubicBezTo>
                    <a:pt x="367" y="8730"/>
                    <a:pt x="0" y="8963"/>
                    <a:pt x="0" y="9360"/>
                  </a:cubicBezTo>
                  <a:lnTo>
                    <a:pt x="0" y="12240"/>
                  </a:lnTo>
                  <a:cubicBezTo>
                    <a:pt x="0" y="12638"/>
                    <a:pt x="367" y="12848"/>
                    <a:pt x="720" y="12960"/>
                  </a:cubicBezTo>
                  <a:lnTo>
                    <a:pt x="1759" y="13220"/>
                  </a:lnTo>
                  <a:cubicBezTo>
                    <a:pt x="1973" y="14021"/>
                    <a:pt x="2292" y="14778"/>
                    <a:pt x="2698" y="15478"/>
                  </a:cubicBezTo>
                  <a:lnTo>
                    <a:pt x="2145" y="16400"/>
                  </a:lnTo>
                  <a:cubicBezTo>
                    <a:pt x="1959" y="16714"/>
                    <a:pt x="1864" y="17137"/>
                    <a:pt x="2145" y="17419"/>
                  </a:cubicBezTo>
                  <a:lnTo>
                    <a:pt x="4181" y="19455"/>
                  </a:lnTo>
                  <a:cubicBezTo>
                    <a:pt x="4305" y="19579"/>
                    <a:pt x="4454" y="19627"/>
                    <a:pt x="4610" y="19627"/>
                  </a:cubicBezTo>
                  <a:cubicBezTo>
                    <a:pt x="4807" y="19627"/>
                    <a:pt x="5016" y="19550"/>
                    <a:pt x="5200" y="19455"/>
                  </a:cubicBezTo>
                  <a:lnTo>
                    <a:pt x="6127" y="18899"/>
                  </a:lnTo>
                  <a:cubicBezTo>
                    <a:pt x="6825" y="19302"/>
                    <a:pt x="7580" y="19619"/>
                    <a:pt x="8378" y="19832"/>
                  </a:cubicBezTo>
                  <a:lnTo>
                    <a:pt x="8640" y="20880"/>
                  </a:lnTo>
                  <a:cubicBezTo>
                    <a:pt x="8730" y="21233"/>
                    <a:pt x="8962" y="21600"/>
                    <a:pt x="9360" y="21600"/>
                  </a:cubicBezTo>
                  <a:lnTo>
                    <a:pt x="12240" y="21600"/>
                  </a:lnTo>
                  <a:cubicBezTo>
                    <a:pt x="12638" y="21600"/>
                    <a:pt x="12848" y="21233"/>
                    <a:pt x="12960" y="20880"/>
                  </a:cubicBezTo>
                  <a:lnTo>
                    <a:pt x="13222" y="19832"/>
                  </a:lnTo>
                  <a:cubicBezTo>
                    <a:pt x="14020" y="19619"/>
                    <a:pt x="14775" y="19302"/>
                    <a:pt x="15473" y="18899"/>
                  </a:cubicBezTo>
                  <a:lnTo>
                    <a:pt x="16400" y="19455"/>
                  </a:lnTo>
                  <a:cubicBezTo>
                    <a:pt x="16584" y="19550"/>
                    <a:pt x="16793" y="19627"/>
                    <a:pt x="16990" y="19627"/>
                  </a:cubicBezTo>
                  <a:cubicBezTo>
                    <a:pt x="17146" y="19627"/>
                    <a:pt x="17294" y="19579"/>
                    <a:pt x="17419" y="19455"/>
                  </a:cubicBezTo>
                  <a:lnTo>
                    <a:pt x="19455" y="17419"/>
                  </a:lnTo>
                  <a:cubicBezTo>
                    <a:pt x="19736" y="17137"/>
                    <a:pt x="19641" y="16714"/>
                    <a:pt x="19455" y="16400"/>
                  </a:cubicBezTo>
                  <a:lnTo>
                    <a:pt x="18902" y="15478"/>
                  </a:lnTo>
                  <a:cubicBezTo>
                    <a:pt x="19308" y="14778"/>
                    <a:pt x="19626" y="14021"/>
                    <a:pt x="19841" y="13220"/>
                  </a:cubicBezTo>
                  <a:lnTo>
                    <a:pt x="20880" y="12960"/>
                  </a:lnTo>
                  <a:cubicBezTo>
                    <a:pt x="21233" y="12848"/>
                    <a:pt x="21600" y="12638"/>
                    <a:pt x="21600" y="12240"/>
                  </a:cubicBezTo>
                  <a:lnTo>
                    <a:pt x="21600" y="9360"/>
                  </a:lnTo>
                  <a:cubicBezTo>
                    <a:pt x="21600" y="8963"/>
                    <a:pt x="21233" y="8730"/>
                    <a:pt x="20880" y="8641"/>
                  </a:cubicBezTo>
                </a:path>
              </a:pathLst>
            </a:custGeom>
            <a:solidFill>
              <a:srgbClr val="FFFFFF"/>
            </a:solidFill>
            <a:ln w="12700">
              <a:solidFill>
                <a:srgbClr val="CE1719"/>
              </a:solidFill>
              <a:miter lim="400000"/>
            </a:ln>
          </p:spPr>
          <p:txBody>
            <a:bodyPr lIns="27708" rIns="27708" anchor="ctr"/>
            <a:lstStyle/>
            <a:p>
              <a:pPr algn="ctr" defTabSz="266065" hangingPunct="0">
                <a:defRPr sz="3000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Arial" panose="020B0604020202020204"/>
                  <a:ea typeface="Arial" panose="020B0604020202020204"/>
                  <a:cs typeface="Arial" panose="020B0604020202020204"/>
                  <a:sym typeface="Arial" panose="020B0604020202020204"/>
                </a:defRPr>
              </a:pPr>
              <a:endParaRPr sz="2800" kern="0">
                <a:solidFill>
                  <a:schemeClr val="tx1">
                    <a:lumMod val="75000"/>
                    <a:lumOff val="25000"/>
                  </a:schemeClr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  <a:cs typeface="Arial" panose="020B0604020202020204"/>
                <a:sym typeface="Arial" panose="020B0604020202020204"/>
              </a:endParaRPr>
            </a:p>
          </p:txBody>
        </p:sp>
        <p:sp>
          <p:nvSpPr>
            <p:cNvPr id="56" name="Shape 1496"/>
            <p:cNvSpPr/>
            <p:nvPr/>
          </p:nvSpPr>
          <p:spPr>
            <a:xfrm flipV="1">
              <a:off x="3364" y="4740"/>
              <a:ext cx="0" cy="456"/>
            </a:xfrm>
            <a:prstGeom prst="line">
              <a:avLst/>
            </a:prstGeom>
            <a:ln w="12700">
              <a:solidFill>
                <a:sysClr val="windowText" lastClr="000000">
                  <a:lumMod val="65000"/>
                  <a:lumOff val="35000"/>
                  <a:alpha val="64000"/>
                </a:sysClr>
              </a:solidFill>
              <a:custDash>
                <a:ds d="200000" sp="200000"/>
              </a:custDash>
              <a:miter lim="400000"/>
            </a:ln>
          </p:spPr>
          <p:txBody>
            <a:bodyPr lIns="27708" rIns="27708"/>
            <a:lstStyle/>
            <a:p>
              <a:pPr marL="0" marR="0" lvl="0" indent="0" defTabSz="904240" eaLnBrk="1" fontAlgn="auto" latinLnBrk="0" hangingPunct="0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sz="1760" b="0" i="0" u="none" strike="noStrike" kern="0" cap="none" spc="0" normalizeH="0" baseline="0" noProof="0">
                <a:ln>
                  <a:noFill/>
                </a:ln>
                <a:solidFill>
                  <a:prstClr val="black">
                    <a:lumMod val="75000"/>
                    <a:lumOff val="25000"/>
                  </a:prstClr>
                </a:solidFill>
                <a:effectLst/>
                <a:uLnTx/>
                <a:uFillTx/>
                <a:latin typeface="Calibri" panose="020F0502020204030204"/>
                <a:cs typeface="Calibri" panose="020F0502020204030204"/>
                <a:sym typeface="Calibri" panose="020F0502020204030204"/>
              </a:endParaRPr>
            </a:p>
          </p:txBody>
        </p:sp>
        <p:sp>
          <p:nvSpPr>
            <p:cNvPr id="57" name="Shape 1497"/>
            <p:cNvSpPr/>
            <p:nvPr/>
          </p:nvSpPr>
          <p:spPr>
            <a:xfrm flipV="1">
              <a:off x="5715" y="4740"/>
              <a:ext cx="0" cy="456"/>
            </a:xfrm>
            <a:prstGeom prst="line">
              <a:avLst/>
            </a:prstGeom>
            <a:ln w="12700">
              <a:solidFill>
                <a:sysClr val="windowText" lastClr="000000">
                  <a:lumMod val="65000"/>
                  <a:lumOff val="35000"/>
                  <a:alpha val="64000"/>
                </a:sysClr>
              </a:solidFill>
              <a:custDash>
                <a:ds d="200000" sp="200000"/>
              </a:custDash>
              <a:miter lim="400000"/>
            </a:ln>
          </p:spPr>
          <p:txBody>
            <a:bodyPr lIns="27708" rIns="27708"/>
            <a:lstStyle/>
            <a:p>
              <a:pPr marL="0" marR="0" lvl="0" indent="0" defTabSz="904240" eaLnBrk="1" fontAlgn="auto" latinLnBrk="0" hangingPunct="0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defRPr/>
              </a:pPr>
              <a:endParaRPr kumimoji="0" sz="1760" b="0" i="0" u="none" strike="noStrike" kern="0" cap="none" spc="0" normalizeH="0" baseline="0" noProof="0">
                <a:ln>
                  <a:noFill/>
                </a:ln>
                <a:solidFill>
                  <a:prstClr val="black">
                    <a:lumMod val="75000"/>
                    <a:lumOff val="25000"/>
                  </a:prstClr>
                </a:solidFill>
                <a:effectLst/>
                <a:uLnTx/>
                <a:uFillTx/>
                <a:latin typeface="Calibri" panose="020F0502020204030204"/>
                <a:cs typeface="Calibri" panose="020F0502020204030204"/>
                <a:sym typeface="Calibri" panose="020F0502020204030204"/>
              </a:endParaRPr>
            </a:p>
          </p:txBody>
        </p:sp>
        <p:grpSp>
          <p:nvGrpSpPr>
            <p:cNvPr id="58" name="组合 57"/>
            <p:cNvGrpSpPr/>
            <p:nvPr/>
          </p:nvGrpSpPr>
          <p:grpSpPr>
            <a:xfrm>
              <a:off x="1424" y="5995"/>
              <a:ext cx="6231" cy="663"/>
              <a:chOff x="1335993" y="3374816"/>
              <a:chExt cx="3956889" cy="421091"/>
            </a:xfrm>
          </p:grpSpPr>
          <p:sp>
            <p:nvSpPr>
              <p:cNvPr id="59" name="Shape 1498"/>
              <p:cNvSpPr/>
              <p:nvPr/>
            </p:nvSpPr>
            <p:spPr>
              <a:xfrm>
                <a:off x="1343689" y="3640428"/>
                <a:ext cx="3949193" cy="155479"/>
              </a:xfrm>
              <a:prstGeom prst="roundRect">
                <a:avLst>
                  <a:gd name="adj" fmla="val 50000"/>
                </a:avLst>
              </a:prstGeom>
              <a:solidFill>
                <a:sysClr val="windowText" lastClr="000000">
                  <a:lumMod val="65000"/>
                  <a:lumOff val="35000"/>
                </a:sysClr>
              </a:solidFill>
              <a:ln w="12700">
                <a:miter lim="400000"/>
              </a:ln>
            </p:spPr>
            <p:txBody>
              <a:bodyPr lIns="27708" rIns="27708" anchor="ctr"/>
              <a:lstStyle/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4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Calibri" panose="020F0502020204030204"/>
                  <a:sym typeface="Calibri" panose="020F0502020204030204"/>
                </a:endParaRPr>
              </a:p>
            </p:txBody>
          </p:sp>
          <p:sp>
            <p:nvSpPr>
              <p:cNvPr id="60" name="Shape 1499"/>
              <p:cNvSpPr/>
              <p:nvPr/>
            </p:nvSpPr>
            <p:spPr>
              <a:xfrm>
                <a:off x="1335993" y="3640428"/>
                <a:ext cx="2336437" cy="155479"/>
              </a:xfrm>
              <a:prstGeom prst="roundRect">
                <a:avLst>
                  <a:gd name="adj" fmla="val 50000"/>
                </a:avLst>
              </a:prstGeom>
              <a:solidFill>
                <a:srgbClr val="E83F28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8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cs"/>
                  <a:sym typeface="Calibri" panose="020F0502020204030204"/>
                </a:endParaRPr>
              </a:p>
            </p:txBody>
          </p:sp>
          <p:sp>
            <p:nvSpPr>
              <p:cNvPr id="61" name="Shape 1500"/>
              <p:cNvSpPr/>
              <p:nvPr/>
            </p:nvSpPr>
            <p:spPr>
              <a:xfrm>
                <a:off x="1335993" y="3374816"/>
                <a:ext cx="545021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zh-CN" altLang="en-US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注意事项</a:t>
                </a:r>
                <a:r>
                  <a:rPr kumimoji="0" lang="en-US" altLang="zh-CN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01</a:t>
                </a:r>
                <a:endParaRPr kumimoji="0" lang="en-US" altLang="zh-CN" sz="1200" b="0" i="0" u="none" strike="noStrike" kern="0" cap="none" spc="0" normalizeH="0" baseline="0" noProof="0" dirty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微软雅黑" panose="020B0503020204020204" pitchFamily="34" charset="-122"/>
                  <a:sym typeface="San Francisco Display Light"/>
                </a:endParaRPr>
              </a:p>
            </p:txBody>
          </p:sp>
          <p:sp>
            <p:nvSpPr>
              <p:cNvPr id="62" name="Shape 1501"/>
              <p:cNvSpPr/>
              <p:nvPr/>
            </p:nvSpPr>
            <p:spPr>
              <a:xfrm>
                <a:off x="5105330" y="3374816"/>
                <a:ext cx="187552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 algn="r"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algn="r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sz="1200" b="0" i="0" u="none" strike="noStrike" kern="0" cap="none" spc="0" normalizeH="0" baseline="0" noProof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sym typeface="San Francisco Display Light"/>
                  </a:rPr>
                  <a:t>45%</a:t>
                </a:r>
                <a:endParaRPr kumimoji="0" sz="12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San Francisco Display Light"/>
                </a:endParaRPr>
              </a:p>
            </p:txBody>
          </p:sp>
        </p:grpSp>
        <p:grpSp>
          <p:nvGrpSpPr>
            <p:cNvPr id="63" name="组合 62"/>
            <p:cNvGrpSpPr/>
            <p:nvPr/>
          </p:nvGrpSpPr>
          <p:grpSpPr>
            <a:xfrm>
              <a:off x="1424" y="7074"/>
              <a:ext cx="6231" cy="663"/>
              <a:chOff x="1335993" y="4060302"/>
              <a:chExt cx="3956889" cy="421092"/>
            </a:xfrm>
          </p:grpSpPr>
          <p:sp>
            <p:nvSpPr>
              <p:cNvPr id="64" name="Shape 1502"/>
              <p:cNvSpPr/>
              <p:nvPr/>
            </p:nvSpPr>
            <p:spPr>
              <a:xfrm>
                <a:off x="1343689" y="4325915"/>
                <a:ext cx="3949193" cy="155479"/>
              </a:xfrm>
              <a:prstGeom prst="roundRect">
                <a:avLst>
                  <a:gd name="adj" fmla="val 50000"/>
                </a:avLst>
              </a:prstGeom>
              <a:solidFill>
                <a:sysClr val="windowText" lastClr="000000">
                  <a:lumMod val="65000"/>
                  <a:lumOff val="35000"/>
                </a:sysClr>
              </a:solidFill>
              <a:ln w="12700">
                <a:miter lim="400000"/>
              </a:ln>
            </p:spPr>
            <p:txBody>
              <a:bodyPr lIns="27708" rIns="27708" anchor="ctr"/>
              <a:lstStyle/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4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Calibri" panose="020F0502020204030204"/>
                  <a:sym typeface="Calibri" panose="020F0502020204030204"/>
                </a:endParaRPr>
              </a:p>
            </p:txBody>
          </p:sp>
          <p:sp>
            <p:nvSpPr>
              <p:cNvPr id="65" name="Shape 1503"/>
              <p:cNvSpPr/>
              <p:nvPr/>
            </p:nvSpPr>
            <p:spPr>
              <a:xfrm>
                <a:off x="1335993" y="4325915"/>
                <a:ext cx="3750620" cy="155479"/>
              </a:xfrm>
              <a:prstGeom prst="roundRect">
                <a:avLst>
                  <a:gd name="adj" fmla="val 50000"/>
                </a:avLst>
              </a:prstGeom>
              <a:solidFill>
                <a:srgbClr val="EADE00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8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cs"/>
                  <a:sym typeface="Calibri" panose="020F0502020204030204"/>
                </a:endParaRPr>
              </a:p>
            </p:txBody>
          </p:sp>
          <p:sp>
            <p:nvSpPr>
              <p:cNvPr id="66" name="Shape 1504"/>
              <p:cNvSpPr/>
              <p:nvPr/>
            </p:nvSpPr>
            <p:spPr>
              <a:xfrm>
                <a:off x="1335993" y="4060302"/>
                <a:ext cx="545021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zh-CN" altLang="en-US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注意事项</a:t>
                </a:r>
                <a:r>
                  <a:rPr kumimoji="0" lang="en-US" altLang="zh-CN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02</a:t>
                </a:r>
                <a:endParaRPr kumimoji="0" lang="en-US" altLang="zh-CN" sz="1200" b="0" i="0" u="none" strike="noStrike" kern="0" cap="none" spc="0" normalizeH="0" baseline="0" noProof="0" dirty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微软雅黑" panose="020B0503020204020204" pitchFamily="34" charset="-122"/>
                  <a:sym typeface="San Francisco Display Light"/>
                </a:endParaRPr>
              </a:p>
            </p:txBody>
          </p:sp>
          <p:sp>
            <p:nvSpPr>
              <p:cNvPr id="109" name="Shape 1505"/>
              <p:cNvSpPr/>
              <p:nvPr/>
            </p:nvSpPr>
            <p:spPr>
              <a:xfrm>
                <a:off x="5105330" y="4060302"/>
                <a:ext cx="187552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 algn="r"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algn="r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sz="1200" b="0" i="0" u="none" strike="noStrike" kern="0" cap="none" spc="0" normalizeH="0" baseline="0" noProof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sym typeface="San Francisco Display Light"/>
                  </a:rPr>
                  <a:t>90%</a:t>
                </a:r>
                <a:endParaRPr kumimoji="0" sz="12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San Francisco Display Light"/>
                </a:endParaRPr>
              </a:p>
            </p:txBody>
          </p:sp>
        </p:grpSp>
        <p:grpSp>
          <p:nvGrpSpPr>
            <p:cNvPr id="110" name="组合 109"/>
            <p:cNvGrpSpPr/>
            <p:nvPr/>
          </p:nvGrpSpPr>
          <p:grpSpPr>
            <a:xfrm>
              <a:off x="1424" y="8154"/>
              <a:ext cx="6231" cy="663"/>
              <a:chOff x="1335993" y="4745790"/>
              <a:chExt cx="3956889" cy="421090"/>
            </a:xfrm>
          </p:grpSpPr>
          <p:sp>
            <p:nvSpPr>
              <p:cNvPr id="111" name="Shape 1506"/>
              <p:cNvSpPr/>
              <p:nvPr/>
            </p:nvSpPr>
            <p:spPr>
              <a:xfrm>
                <a:off x="1343689" y="5011401"/>
                <a:ext cx="3949193" cy="155479"/>
              </a:xfrm>
              <a:prstGeom prst="roundRect">
                <a:avLst>
                  <a:gd name="adj" fmla="val 50000"/>
                </a:avLst>
              </a:prstGeom>
              <a:solidFill>
                <a:sysClr val="windowText" lastClr="000000">
                  <a:lumMod val="65000"/>
                  <a:lumOff val="35000"/>
                </a:sysClr>
              </a:solidFill>
              <a:ln w="12700">
                <a:miter lim="400000"/>
              </a:ln>
            </p:spPr>
            <p:txBody>
              <a:bodyPr lIns="27708" rIns="27708" anchor="ctr"/>
              <a:lstStyle/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4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Calibri" panose="020F0502020204030204"/>
                  <a:sym typeface="Calibri" panose="020F0502020204030204"/>
                </a:endParaRPr>
              </a:p>
            </p:txBody>
          </p:sp>
          <p:sp>
            <p:nvSpPr>
              <p:cNvPr id="112" name="Shape 1507"/>
              <p:cNvSpPr/>
              <p:nvPr/>
            </p:nvSpPr>
            <p:spPr>
              <a:xfrm>
                <a:off x="1335993" y="5011401"/>
                <a:ext cx="3471650" cy="155479"/>
              </a:xfrm>
              <a:prstGeom prst="roundRect">
                <a:avLst>
                  <a:gd name="adj" fmla="val 50000"/>
                </a:avLst>
              </a:prstGeom>
              <a:solidFill>
                <a:srgbClr val="006A40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endParaRPr kumimoji="0" sz="28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+mn-cs"/>
                  <a:sym typeface="Calibri" panose="020F0502020204030204"/>
                </a:endParaRPr>
              </a:p>
            </p:txBody>
          </p:sp>
          <p:sp>
            <p:nvSpPr>
              <p:cNvPr id="113" name="Shape 1508"/>
              <p:cNvSpPr/>
              <p:nvPr/>
            </p:nvSpPr>
            <p:spPr>
              <a:xfrm>
                <a:off x="1335993" y="4745790"/>
                <a:ext cx="545021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lang="zh-CN" altLang="en-US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注意事项</a:t>
                </a:r>
                <a:r>
                  <a:rPr kumimoji="0" lang="en-US" altLang="zh-CN" sz="1200" b="0" i="0" u="none" strike="noStrike" kern="0" cap="none" spc="0" normalizeH="0" baseline="0" noProof="0" dirty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cs typeface="微软雅黑" panose="020B0503020204020204" pitchFamily="34" charset="-122"/>
                    <a:sym typeface="San Francisco Display Light"/>
                  </a:rPr>
                  <a:t>03</a:t>
                </a:r>
                <a:endParaRPr kumimoji="0" lang="en-US" altLang="zh-CN" sz="1200" b="0" i="0" u="none" strike="noStrike" kern="0" cap="none" spc="0" normalizeH="0" baseline="0" noProof="0" dirty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cs typeface="微软雅黑" panose="020B0503020204020204" pitchFamily="34" charset="-122"/>
                  <a:sym typeface="San Francisco Display Light"/>
                </a:endParaRPr>
              </a:p>
            </p:txBody>
          </p:sp>
          <p:sp>
            <p:nvSpPr>
              <p:cNvPr id="114" name="Shape 1509"/>
              <p:cNvSpPr/>
              <p:nvPr/>
            </p:nvSpPr>
            <p:spPr>
              <a:xfrm>
                <a:off x="5105330" y="4745790"/>
                <a:ext cx="187552" cy="268316"/>
              </a:xfrm>
              <a:prstGeom prst="rect">
                <a:avLst/>
              </a:prstGeom>
              <a:ln w="12700">
                <a:miter lim="400000"/>
              </a:ln>
            </p:spPr>
            <p:txBody>
              <a:bodyPr wrap="square" lIns="0" tIns="0" rIns="0" bIns="0">
                <a:spAutoFit/>
              </a:bodyPr>
              <a:lstStyle>
                <a:lvl1pPr algn="r">
                  <a:defRPr sz="1400">
                    <a:solidFill>
                      <a:srgbClr val="FFFFFF"/>
                    </a:solidFill>
                    <a:latin typeface="San Francisco Display Light"/>
                    <a:ea typeface="San Francisco Display Light"/>
                    <a:cs typeface="San Francisco Display Light"/>
                    <a:sym typeface="San Francisco Display Light"/>
                  </a:defRPr>
                </a:lvl1pPr>
              </a:lstStyle>
              <a:p>
                <a:pPr marL="0" marR="0" lvl="0" indent="0" algn="r" defTabSz="904240" eaLnBrk="1" fontAlgn="auto" latinLnBrk="0" hangingPunct="0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defRPr/>
                </a:pPr>
                <a:r>
                  <a:rPr kumimoji="0" sz="1200" b="0" i="0" u="none" strike="noStrike" kern="0" cap="none" spc="0" normalizeH="0" baseline="0" noProof="0">
                    <a:ln>
                      <a:noFill/>
                    </a:ln>
                    <a:solidFill>
                      <a:schemeClr val="tx1">
                        <a:lumMod val="75000"/>
                        <a:lumOff val="25000"/>
                      </a:schemeClr>
                    </a:solidFill>
                    <a:effectLst/>
                    <a:uLnTx/>
                    <a:uFillTx/>
                    <a:latin typeface="微软雅黑" panose="020B0503020204020204" pitchFamily="34" charset="-122"/>
                    <a:ea typeface="微软雅黑" panose="020B0503020204020204" pitchFamily="34" charset="-122"/>
                    <a:sym typeface="San Francisco Display Light"/>
                  </a:rPr>
                  <a:t>80%</a:t>
                </a:r>
                <a:endParaRPr kumimoji="0" sz="1200" b="0" i="0" u="none" strike="noStrike" kern="0" cap="none" spc="0" normalizeH="0" baseline="0" noProof="0">
                  <a:ln>
                    <a:noFill/>
                  </a:ln>
                  <a:solidFill>
                    <a:schemeClr val="tx1">
                      <a:lumMod val="75000"/>
                      <a:lumOff val="25000"/>
                    </a:schemeClr>
                  </a:solidFill>
                  <a:effectLst/>
                  <a:uLnTx/>
                  <a:uFillTx/>
                  <a:latin typeface="微软雅黑" panose="020B0503020204020204" pitchFamily="34" charset="-122"/>
                  <a:ea typeface="微软雅黑" panose="020B0503020204020204" pitchFamily="34" charset="-122"/>
                  <a:sym typeface="San Francisco Display Light"/>
                </a:endParaRPr>
              </a:p>
            </p:txBody>
          </p:sp>
        </p:grpSp>
      </p:grpSp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" presetClass="entr" presetSubtype="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ldLvl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同心圆 10"/>
          <p:cNvSpPr/>
          <p:nvPr/>
        </p:nvSpPr>
        <p:spPr>
          <a:xfrm>
            <a:off x="1922780" y="2309813"/>
            <a:ext cx="1733550" cy="1733550"/>
          </a:xfrm>
          <a:prstGeom prst="donut">
            <a:avLst/>
          </a:prstGeom>
          <a:solidFill>
            <a:srgbClr val="006A4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2" name="椭圆 11"/>
          <p:cNvSpPr/>
          <p:nvPr/>
        </p:nvSpPr>
        <p:spPr>
          <a:xfrm rot="8165186">
            <a:off x="1798955" y="2185988"/>
            <a:ext cx="1981200" cy="1981200"/>
          </a:xfrm>
          <a:prstGeom prst="ellipse">
            <a:avLst/>
          </a:prstGeom>
          <a:noFill/>
          <a:ln>
            <a:gradFill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74000">
                  <a:schemeClr val="accent1">
                    <a:lumMod val="45000"/>
                    <a:lumOff val="55000"/>
                  </a:schemeClr>
                </a:gs>
                <a:gs pos="83000">
                  <a:schemeClr val="accent1">
                    <a:lumMod val="45000"/>
                    <a:lumOff val="55000"/>
                  </a:schemeClr>
                </a:gs>
                <a:gs pos="100000">
                  <a:schemeClr val="accent1">
                    <a:lumMod val="30000"/>
                    <a:lumOff val="70000"/>
                  </a:schemeClr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3" name="同心圆 12"/>
          <p:cNvSpPr/>
          <p:nvPr/>
        </p:nvSpPr>
        <p:spPr>
          <a:xfrm>
            <a:off x="5389880" y="2309813"/>
            <a:ext cx="1733550" cy="1733550"/>
          </a:xfrm>
          <a:prstGeom prst="donut">
            <a:avLst/>
          </a:prstGeom>
          <a:solidFill>
            <a:srgbClr val="012BA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4" name="椭圆 13"/>
          <p:cNvSpPr/>
          <p:nvPr/>
        </p:nvSpPr>
        <p:spPr>
          <a:xfrm rot="8165186">
            <a:off x="5266055" y="2185988"/>
            <a:ext cx="1981200" cy="1981200"/>
          </a:xfrm>
          <a:prstGeom prst="ellipse">
            <a:avLst/>
          </a:prstGeom>
          <a:noFill/>
          <a:ln>
            <a:gradFill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74000">
                  <a:schemeClr val="accent1">
                    <a:lumMod val="45000"/>
                    <a:lumOff val="55000"/>
                  </a:schemeClr>
                </a:gs>
                <a:gs pos="83000">
                  <a:schemeClr val="accent1">
                    <a:lumMod val="45000"/>
                    <a:lumOff val="55000"/>
                  </a:schemeClr>
                </a:gs>
                <a:gs pos="100000">
                  <a:schemeClr val="accent1">
                    <a:lumMod val="30000"/>
                    <a:lumOff val="70000"/>
                  </a:schemeClr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5" name="同心圆 14"/>
          <p:cNvSpPr/>
          <p:nvPr/>
        </p:nvSpPr>
        <p:spPr>
          <a:xfrm>
            <a:off x="8725111" y="2309813"/>
            <a:ext cx="1733550" cy="1733550"/>
          </a:xfrm>
          <a:prstGeom prst="donut">
            <a:avLst/>
          </a:prstGeom>
          <a:solidFill>
            <a:srgbClr val="E83F2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6" name="椭圆 15"/>
          <p:cNvSpPr/>
          <p:nvPr/>
        </p:nvSpPr>
        <p:spPr>
          <a:xfrm rot="8165186">
            <a:off x="8601286" y="2185988"/>
            <a:ext cx="1981200" cy="1981200"/>
          </a:xfrm>
          <a:prstGeom prst="ellipse">
            <a:avLst/>
          </a:prstGeom>
          <a:noFill/>
          <a:ln>
            <a:gradFill>
              <a:gsLst>
                <a:gs pos="0">
                  <a:schemeClr val="accent1">
                    <a:lumMod val="5000"/>
                    <a:lumOff val="95000"/>
                    <a:alpha val="0"/>
                  </a:schemeClr>
                </a:gs>
                <a:gs pos="74000">
                  <a:schemeClr val="accent1">
                    <a:lumMod val="45000"/>
                    <a:lumOff val="55000"/>
                  </a:schemeClr>
                </a:gs>
                <a:gs pos="83000">
                  <a:schemeClr val="accent1">
                    <a:lumMod val="45000"/>
                    <a:lumOff val="55000"/>
                  </a:schemeClr>
                </a:gs>
                <a:gs pos="100000">
                  <a:schemeClr val="accent1">
                    <a:lumMod val="30000"/>
                    <a:lumOff val="70000"/>
                  </a:schemeClr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>
              <a:solidFill>
                <a:schemeClr val="bg2">
                  <a:lumMod val="25000"/>
                </a:schemeClr>
              </a:solidFill>
            </a:endParaRPr>
          </a:p>
        </p:txBody>
      </p:sp>
      <p:sp>
        <p:nvSpPr>
          <p:cNvPr id="17" name="矩形 16"/>
          <p:cNvSpPr/>
          <p:nvPr/>
        </p:nvSpPr>
        <p:spPr>
          <a:xfrm>
            <a:off x="1679186" y="4577257"/>
            <a:ext cx="9120894" cy="112458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just">
              <a:lnSpc>
                <a:spcPct val="120000"/>
              </a:lnSpc>
            </a:pP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6" name="组合 5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2" name="组合 1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8" name="椭圆 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4" name="椭圆 3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37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10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ldLvl="0" animBg="1"/>
      <p:bldP spid="13" grpId="0" bldLvl="0" animBg="1"/>
      <p:bldP spid="15" grpId="0" bldLvl="0" animBg="1"/>
      <p:bldP spid="17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椭圆 13"/>
          <p:cNvSpPr/>
          <p:nvPr/>
        </p:nvSpPr>
        <p:spPr>
          <a:xfrm>
            <a:off x="604788" y="2010562"/>
            <a:ext cx="1581373" cy="1581373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灯片编号占位符 1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  <p:pic>
        <p:nvPicPr>
          <p:cNvPr id="4" name="图片 3"/>
          <p:cNvPicPr>
            <a:picLocks noChangeAspect="1"/>
          </p:cNvPicPr>
          <p:nvPr/>
        </p:nvPicPr>
        <p:blipFill>
          <a:blip r:embed="rId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742" y="2353670"/>
            <a:ext cx="2771775" cy="1905000"/>
          </a:xfrm>
          <a:prstGeom prst="rect">
            <a:avLst/>
          </a:prstGeom>
        </p:spPr>
      </p:pic>
      <p:sp>
        <p:nvSpPr>
          <p:cNvPr id="7" name="TextBox 8"/>
          <p:cNvSpPr txBox="1"/>
          <p:nvPr/>
        </p:nvSpPr>
        <p:spPr>
          <a:xfrm>
            <a:off x="1043733" y="2475382"/>
            <a:ext cx="4343055" cy="830580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Part</a:t>
            </a:r>
            <a:r>
              <a:rPr lang="zh-CN" altLang="en-US" sz="5400" b="1" spc="200" dirty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 </a:t>
            </a:r>
            <a:r>
              <a:rPr lang="en-US" altLang="zh-CN" sz="5400" b="1" spc="200" dirty="0" smtClean="0">
                <a:solidFill>
                  <a:schemeClr val="bg2">
                    <a:lumMod val="25000"/>
                  </a:schemeClr>
                </a:solidFill>
                <a:latin typeface="思源黑体 CN Bold" panose="020B0800000000000000" pitchFamily="34" charset="-122"/>
                <a:ea typeface="思源黑体 CN Bold" panose="020B0800000000000000" pitchFamily="34" charset="-122"/>
                <a:sym typeface="Arial" panose="020B0604020202020204" pitchFamily="34" charset="0"/>
              </a:rPr>
              <a:t>04</a:t>
            </a:r>
            <a:endParaRPr lang="en-US" altLang="zh-CN" sz="5400" b="1" spc="200" dirty="0" smtClean="0">
              <a:solidFill>
                <a:schemeClr val="bg2">
                  <a:lumMod val="25000"/>
                </a:schemeClr>
              </a:solidFill>
              <a:latin typeface="思源黑体 CN Bold" panose="020B0800000000000000" pitchFamily="34" charset="-122"/>
              <a:ea typeface="思源黑体 CN Bold" panose="020B08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8" name="矩形 7"/>
          <p:cNvSpPr/>
          <p:nvPr/>
        </p:nvSpPr>
        <p:spPr>
          <a:xfrm>
            <a:off x="950670" y="3306170"/>
            <a:ext cx="4436118" cy="814582"/>
          </a:xfrm>
          <a:prstGeom prst="rect">
            <a:avLst/>
          </a:prstGeom>
        </p:spPr>
        <p:txBody>
          <a:bodyPr wrap="square" numCol="1" spcCol="360000">
            <a:spAutoFit/>
          </a:bodyPr>
          <a:lstStyle/>
          <a:p>
            <a:pPr defTabSz="608965">
              <a:lnSpc>
                <a:spcPct val="130000"/>
              </a:lnSpc>
            </a:pP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点击</a:t>
            </a:r>
            <a:r>
              <a:rPr lang="zh-CN" altLang="en-US" sz="4000" b="1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此处</a:t>
            </a:r>
            <a:r>
              <a:rPr lang="zh-CN" altLang="en-US" sz="4000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输入标题</a:t>
            </a:r>
            <a:endParaRPr lang="zh-CN" altLang="en-US" sz="4000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任意多边形 10"/>
          <p:cNvSpPr/>
          <p:nvPr/>
        </p:nvSpPr>
        <p:spPr>
          <a:xfrm rot="10800000">
            <a:off x="7734300" y="-23240"/>
            <a:ext cx="4457700" cy="6872748"/>
          </a:xfrm>
          <a:custGeom>
            <a:avLst/>
            <a:gdLst>
              <a:gd name="connsiteX0" fmla="*/ 2813957 w 4457700"/>
              <a:gd name="connsiteY0" fmla="*/ 6872748 h 6872748"/>
              <a:gd name="connsiteX1" fmla="*/ 0 w 4457700"/>
              <a:gd name="connsiteY1" fmla="*/ 6872748 h 6872748"/>
              <a:gd name="connsiteX2" fmla="*/ 0 w 4457700"/>
              <a:gd name="connsiteY2" fmla="*/ 0 h 6872748"/>
              <a:gd name="connsiteX3" fmla="*/ 539063 w 4457700"/>
              <a:gd name="connsiteY3" fmla="*/ 0 h 6872748"/>
              <a:gd name="connsiteX4" fmla="*/ 2813957 w 4457700"/>
              <a:gd name="connsiteY4" fmla="*/ 0 h 6872748"/>
              <a:gd name="connsiteX5" fmla="*/ 2828251 w 4457700"/>
              <a:gd name="connsiteY5" fmla="*/ 0 h 6872748"/>
              <a:gd name="connsiteX6" fmla="*/ 2886320 w 4457700"/>
              <a:gd name="connsiteY6" fmla="*/ 35514 h 6872748"/>
              <a:gd name="connsiteX7" fmla="*/ 4457700 w 4457700"/>
              <a:gd name="connsiteY7" fmla="*/ 3418192 h 6872748"/>
              <a:gd name="connsiteX8" fmla="*/ 2886320 w 4457700"/>
              <a:gd name="connsiteY8" fmla="*/ 6800870 h 6872748"/>
              <a:gd name="connsiteX9" fmla="*/ 2813957 w 4457700"/>
              <a:gd name="connsiteY9" fmla="*/ 6845127 h 6872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457700" h="6872748">
                <a:moveTo>
                  <a:pt x="2813957" y="6872748"/>
                </a:moveTo>
                <a:lnTo>
                  <a:pt x="0" y="6872748"/>
                </a:lnTo>
                <a:lnTo>
                  <a:pt x="0" y="0"/>
                </a:lnTo>
                <a:lnTo>
                  <a:pt x="539063" y="0"/>
                </a:lnTo>
                <a:lnTo>
                  <a:pt x="2813957" y="0"/>
                </a:lnTo>
                <a:lnTo>
                  <a:pt x="2828251" y="0"/>
                </a:lnTo>
                <a:lnTo>
                  <a:pt x="2886320" y="35514"/>
                </a:lnTo>
                <a:cubicBezTo>
                  <a:pt x="3816091" y="641583"/>
                  <a:pt x="4457700" y="1928525"/>
                  <a:pt x="4457700" y="3418192"/>
                </a:cubicBezTo>
                <a:cubicBezTo>
                  <a:pt x="4457700" y="4907859"/>
                  <a:pt x="3816091" y="6194800"/>
                  <a:pt x="2886320" y="6800870"/>
                </a:cubicBezTo>
                <a:lnTo>
                  <a:pt x="2813957" y="6845127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zh-CN" altLang="en-US"/>
          </a:p>
        </p:txBody>
      </p:sp>
      <p:sp>
        <p:nvSpPr>
          <p:cNvPr id="5" name="矩形 4"/>
          <p:cNvSpPr/>
          <p:nvPr/>
        </p:nvSpPr>
        <p:spPr>
          <a:xfrm>
            <a:off x="6208015" y="1098558"/>
            <a:ext cx="3319967" cy="4629150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pic>
        <p:nvPicPr>
          <p:cNvPr id="13" name="图片 12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75394" y="2713309"/>
            <a:ext cx="942715" cy="942715"/>
          </a:xfrm>
          <a:prstGeom prst="rect">
            <a:avLst/>
          </a:prstGeom>
        </p:spPr>
      </p:pic>
      <p:pic>
        <p:nvPicPr>
          <p:cNvPr id="3" name="图片 2" descr="jhk-1592371846210"/>
          <p:cNvPicPr>
            <a:picLocks noChangeAspect="1"/>
          </p:cNvPicPr>
          <p:nvPr/>
        </p:nvPicPr>
        <p:blipFill>
          <a:blip r:embed="rId3"/>
          <a:srcRect l="21492" t="8582" r="20545" b="10852"/>
          <a:stretch>
            <a:fillRect/>
          </a:stretch>
        </p:blipFill>
        <p:spPr>
          <a:xfrm rot="5400000">
            <a:off x="5982970" y="2021205"/>
            <a:ext cx="3926840" cy="2815590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组合 2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4" name="组合 3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13" name="椭圆 12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14" name="椭圆 13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37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29" name="Freeform 5"/>
          <p:cNvSpPr>
            <a:spLocks noEditPoints="1"/>
          </p:cNvSpPr>
          <p:nvPr/>
        </p:nvSpPr>
        <p:spPr bwMode="auto">
          <a:xfrm>
            <a:off x="7833611" y="2409725"/>
            <a:ext cx="385472" cy="385469"/>
          </a:xfrm>
          <a:custGeom>
            <a:avLst/>
            <a:gdLst>
              <a:gd name="T0" fmla="*/ 0 w 124"/>
              <a:gd name="T1" fmla="*/ 62 h 124"/>
              <a:gd name="T2" fmla="*/ 124 w 124"/>
              <a:gd name="T3" fmla="*/ 62 h 124"/>
              <a:gd name="T4" fmla="*/ 116 w 124"/>
              <a:gd name="T5" fmla="*/ 60 h 124"/>
              <a:gd name="T6" fmla="*/ 87 w 124"/>
              <a:gd name="T7" fmla="*/ 35 h 124"/>
              <a:gd name="T8" fmla="*/ 116 w 124"/>
              <a:gd name="T9" fmla="*/ 60 h 124"/>
              <a:gd name="T10" fmla="*/ 43 w 124"/>
              <a:gd name="T11" fmla="*/ 95 h 124"/>
              <a:gd name="T12" fmla="*/ 60 w 124"/>
              <a:gd name="T13" fmla="*/ 116 h 124"/>
              <a:gd name="T14" fmla="*/ 64 w 124"/>
              <a:gd name="T15" fmla="*/ 8 h 124"/>
              <a:gd name="T16" fmla="*/ 64 w 124"/>
              <a:gd name="T17" fmla="*/ 36 h 124"/>
              <a:gd name="T18" fmla="*/ 64 w 124"/>
              <a:gd name="T19" fmla="*/ 8 h 124"/>
              <a:gd name="T20" fmla="*/ 100 w 124"/>
              <a:gd name="T21" fmla="*/ 23 h 124"/>
              <a:gd name="T22" fmla="*/ 71 w 124"/>
              <a:gd name="T23" fmla="*/ 9 h 124"/>
              <a:gd name="T24" fmla="*/ 60 w 124"/>
              <a:gd name="T25" fmla="*/ 36 h 124"/>
              <a:gd name="T26" fmla="*/ 60 w 124"/>
              <a:gd name="T27" fmla="*/ 8 h 124"/>
              <a:gd name="T28" fmla="*/ 38 w 124"/>
              <a:gd name="T29" fmla="*/ 31 h 124"/>
              <a:gd name="T30" fmla="*/ 53 w 124"/>
              <a:gd name="T31" fmla="*/ 9 h 124"/>
              <a:gd name="T32" fmla="*/ 40 w 124"/>
              <a:gd name="T33" fmla="*/ 36 h 124"/>
              <a:gd name="T34" fmla="*/ 60 w 124"/>
              <a:gd name="T35" fmla="*/ 60 h 124"/>
              <a:gd name="T36" fmla="*/ 40 w 124"/>
              <a:gd name="T37" fmla="*/ 36 h 124"/>
              <a:gd name="T38" fmla="*/ 60 w 124"/>
              <a:gd name="T39" fmla="*/ 88 h 124"/>
              <a:gd name="T40" fmla="*/ 36 w 124"/>
              <a:gd name="T41" fmla="*/ 64 h 124"/>
              <a:gd name="T42" fmla="*/ 53 w 124"/>
              <a:gd name="T43" fmla="*/ 115 h 124"/>
              <a:gd name="T44" fmla="*/ 40 w 124"/>
              <a:gd name="T45" fmla="*/ 96 h 124"/>
              <a:gd name="T46" fmla="*/ 64 w 124"/>
              <a:gd name="T47" fmla="*/ 116 h 124"/>
              <a:gd name="T48" fmla="*/ 81 w 124"/>
              <a:gd name="T49" fmla="*/ 95 h 124"/>
              <a:gd name="T50" fmla="*/ 64 w 124"/>
              <a:gd name="T51" fmla="*/ 116 h 124"/>
              <a:gd name="T52" fmla="*/ 97 w 124"/>
              <a:gd name="T53" fmla="*/ 103 h 124"/>
              <a:gd name="T54" fmla="*/ 84 w 124"/>
              <a:gd name="T55" fmla="*/ 96 h 124"/>
              <a:gd name="T56" fmla="*/ 64 w 124"/>
              <a:gd name="T57" fmla="*/ 88 h 124"/>
              <a:gd name="T58" fmla="*/ 88 w 124"/>
              <a:gd name="T59" fmla="*/ 64 h 124"/>
              <a:gd name="T60" fmla="*/ 64 w 124"/>
              <a:gd name="T61" fmla="*/ 60 h 124"/>
              <a:gd name="T62" fmla="*/ 84 w 124"/>
              <a:gd name="T63" fmla="*/ 36 h 124"/>
              <a:gd name="T64" fmla="*/ 64 w 124"/>
              <a:gd name="T65" fmla="*/ 60 h 124"/>
              <a:gd name="T66" fmla="*/ 37 w 124"/>
              <a:gd name="T67" fmla="*/ 35 h 124"/>
              <a:gd name="T68" fmla="*/ 8 w 124"/>
              <a:gd name="T69" fmla="*/ 60 h 124"/>
              <a:gd name="T70" fmla="*/ 8 w 124"/>
              <a:gd name="T71" fmla="*/ 64 h 124"/>
              <a:gd name="T72" fmla="*/ 38 w 124"/>
              <a:gd name="T73" fmla="*/ 93 h 124"/>
              <a:gd name="T74" fmla="*/ 8 w 124"/>
              <a:gd name="T75" fmla="*/ 64 h 124"/>
              <a:gd name="T76" fmla="*/ 86 w 124"/>
              <a:gd name="T77" fmla="*/ 93 h 124"/>
              <a:gd name="T78" fmla="*/ 116 w 124"/>
              <a:gd name="T79" fmla="*/ 64 h 1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124" h="124">
                <a:moveTo>
                  <a:pt x="62" y="0"/>
                </a:moveTo>
                <a:cubicBezTo>
                  <a:pt x="28" y="0"/>
                  <a:pt x="0" y="28"/>
                  <a:pt x="0" y="62"/>
                </a:cubicBezTo>
                <a:cubicBezTo>
                  <a:pt x="0" y="96"/>
                  <a:pt x="28" y="124"/>
                  <a:pt x="62" y="124"/>
                </a:cubicBezTo>
                <a:cubicBezTo>
                  <a:pt x="96" y="124"/>
                  <a:pt x="124" y="96"/>
                  <a:pt x="124" y="62"/>
                </a:cubicBezTo>
                <a:cubicBezTo>
                  <a:pt x="124" y="28"/>
                  <a:pt x="96" y="0"/>
                  <a:pt x="62" y="0"/>
                </a:cubicBezTo>
                <a:close/>
                <a:moveTo>
                  <a:pt x="116" y="60"/>
                </a:moveTo>
                <a:cubicBezTo>
                  <a:pt x="92" y="60"/>
                  <a:pt x="92" y="60"/>
                  <a:pt x="92" y="60"/>
                </a:cubicBezTo>
                <a:cubicBezTo>
                  <a:pt x="92" y="51"/>
                  <a:pt x="90" y="43"/>
                  <a:pt x="87" y="35"/>
                </a:cubicBezTo>
                <a:cubicBezTo>
                  <a:pt x="93" y="33"/>
                  <a:pt x="98" y="30"/>
                  <a:pt x="102" y="26"/>
                </a:cubicBezTo>
                <a:cubicBezTo>
                  <a:pt x="110" y="35"/>
                  <a:pt x="115" y="47"/>
                  <a:pt x="116" y="60"/>
                </a:cubicBezTo>
                <a:close/>
                <a:moveTo>
                  <a:pt x="60" y="116"/>
                </a:moveTo>
                <a:cubicBezTo>
                  <a:pt x="53" y="110"/>
                  <a:pt x="48" y="103"/>
                  <a:pt x="43" y="95"/>
                </a:cubicBezTo>
                <a:cubicBezTo>
                  <a:pt x="49" y="93"/>
                  <a:pt x="54" y="92"/>
                  <a:pt x="60" y="92"/>
                </a:cubicBezTo>
                <a:cubicBezTo>
                  <a:pt x="60" y="116"/>
                  <a:pt x="60" y="116"/>
                  <a:pt x="60" y="116"/>
                </a:cubicBezTo>
                <a:cubicBezTo>
                  <a:pt x="60" y="116"/>
                  <a:pt x="60" y="116"/>
                  <a:pt x="60" y="116"/>
                </a:cubicBezTo>
                <a:close/>
                <a:moveTo>
                  <a:pt x="64" y="8"/>
                </a:moveTo>
                <a:cubicBezTo>
                  <a:pt x="72" y="14"/>
                  <a:pt x="78" y="23"/>
                  <a:pt x="82" y="33"/>
                </a:cubicBezTo>
                <a:cubicBezTo>
                  <a:pt x="76" y="35"/>
                  <a:pt x="70" y="36"/>
                  <a:pt x="64" y="36"/>
                </a:cubicBezTo>
                <a:cubicBezTo>
                  <a:pt x="64" y="8"/>
                  <a:pt x="64" y="8"/>
                  <a:pt x="64" y="8"/>
                </a:cubicBezTo>
                <a:cubicBezTo>
                  <a:pt x="64" y="8"/>
                  <a:pt x="64" y="8"/>
                  <a:pt x="64" y="8"/>
                </a:cubicBezTo>
                <a:close/>
                <a:moveTo>
                  <a:pt x="71" y="9"/>
                </a:moveTo>
                <a:cubicBezTo>
                  <a:pt x="82" y="11"/>
                  <a:pt x="92" y="16"/>
                  <a:pt x="100" y="23"/>
                </a:cubicBezTo>
                <a:cubicBezTo>
                  <a:pt x="95" y="26"/>
                  <a:pt x="91" y="29"/>
                  <a:pt x="86" y="31"/>
                </a:cubicBezTo>
                <a:cubicBezTo>
                  <a:pt x="82" y="23"/>
                  <a:pt x="77" y="15"/>
                  <a:pt x="71" y="9"/>
                </a:cubicBezTo>
                <a:close/>
                <a:moveTo>
                  <a:pt x="60" y="8"/>
                </a:moveTo>
                <a:cubicBezTo>
                  <a:pt x="60" y="36"/>
                  <a:pt x="60" y="36"/>
                  <a:pt x="60" y="36"/>
                </a:cubicBezTo>
                <a:cubicBezTo>
                  <a:pt x="54" y="36"/>
                  <a:pt x="48" y="35"/>
                  <a:pt x="42" y="33"/>
                </a:cubicBezTo>
                <a:cubicBezTo>
                  <a:pt x="46" y="23"/>
                  <a:pt x="52" y="14"/>
                  <a:pt x="60" y="8"/>
                </a:cubicBezTo>
                <a:cubicBezTo>
                  <a:pt x="60" y="8"/>
                  <a:pt x="60" y="8"/>
                  <a:pt x="60" y="8"/>
                </a:cubicBezTo>
                <a:close/>
                <a:moveTo>
                  <a:pt x="38" y="31"/>
                </a:moveTo>
                <a:cubicBezTo>
                  <a:pt x="33" y="29"/>
                  <a:pt x="29" y="26"/>
                  <a:pt x="24" y="23"/>
                </a:cubicBezTo>
                <a:cubicBezTo>
                  <a:pt x="32" y="16"/>
                  <a:pt x="42" y="11"/>
                  <a:pt x="53" y="9"/>
                </a:cubicBezTo>
                <a:cubicBezTo>
                  <a:pt x="47" y="15"/>
                  <a:pt x="42" y="23"/>
                  <a:pt x="38" y="31"/>
                </a:cubicBezTo>
                <a:close/>
                <a:moveTo>
                  <a:pt x="40" y="36"/>
                </a:moveTo>
                <a:cubicBezTo>
                  <a:pt x="47" y="38"/>
                  <a:pt x="53" y="40"/>
                  <a:pt x="60" y="40"/>
                </a:cubicBezTo>
                <a:cubicBezTo>
                  <a:pt x="60" y="60"/>
                  <a:pt x="60" y="60"/>
                  <a:pt x="60" y="60"/>
                </a:cubicBezTo>
                <a:cubicBezTo>
                  <a:pt x="36" y="60"/>
                  <a:pt x="36" y="60"/>
                  <a:pt x="36" y="60"/>
                </a:cubicBezTo>
                <a:cubicBezTo>
                  <a:pt x="36" y="52"/>
                  <a:pt x="38" y="44"/>
                  <a:pt x="40" y="36"/>
                </a:cubicBezTo>
                <a:close/>
                <a:moveTo>
                  <a:pt x="60" y="64"/>
                </a:moveTo>
                <a:cubicBezTo>
                  <a:pt x="60" y="88"/>
                  <a:pt x="60" y="88"/>
                  <a:pt x="60" y="88"/>
                </a:cubicBezTo>
                <a:cubicBezTo>
                  <a:pt x="54" y="88"/>
                  <a:pt x="48" y="89"/>
                  <a:pt x="42" y="91"/>
                </a:cubicBezTo>
                <a:cubicBezTo>
                  <a:pt x="38" y="83"/>
                  <a:pt x="36" y="74"/>
                  <a:pt x="36" y="64"/>
                </a:cubicBezTo>
                <a:lnTo>
                  <a:pt x="60" y="64"/>
                </a:lnTo>
                <a:close/>
                <a:moveTo>
                  <a:pt x="53" y="115"/>
                </a:moveTo>
                <a:cubicBezTo>
                  <a:pt x="43" y="114"/>
                  <a:pt x="34" y="109"/>
                  <a:pt x="27" y="103"/>
                </a:cubicBezTo>
                <a:cubicBezTo>
                  <a:pt x="31" y="100"/>
                  <a:pt x="35" y="98"/>
                  <a:pt x="40" y="96"/>
                </a:cubicBezTo>
                <a:cubicBezTo>
                  <a:pt x="43" y="103"/>
                  <a:pt x="48" y="110"/>
                  <a:pt x="53" y="115"/>
                </a:cubicBezTo>
                <a:close/>
                <a:moveTo>
                  <a:pt x="64" y="116"/>
                </a:moveTo>
                <a:cubicBezTo>
                  <a:pt x="64" y="92"/>
                  <a:pt x="64" y="92"/>
                  <a:pt x="64" y="92"/>
                </a:cubicBezTo>
                <a:cubicBezTo>
                  <a:pt x="70" y="92"/>
                  <a:pt x="75" y="93"/>
                  <a:pt x="81" y="95"/>
                </a:cubicBezTo>
                <a:cubicBezTo>
                  <a:pt x="76" y="103"/>
                  <a:pt x="71" y="110"/>
                  <a:pt x="64" y="116"/>
                </a:cubicBezTo>
                <a:cubicBezTo>
                  <a:pt x="64" y="116"/>
                  <a:pt x="64" y="116"/>
                  <a:pt x="64" y="116"/>
                </a:cubicBezTo>
                <a:close/>
                <a:moveTo>
                  <a:pt x="84" y="96"/>
                </a:moveTo>
                <a:cubicBezTo>
                  <a:pt x="89" y="98"/>
                  <a:pt x="93" y="100"/>
                  <a:pt x="97" y="103"/>
                </a:cubicBezTo>
                <a:cubicBezTo>
                  <a:pt x="90" y="109"/>
                  <a:pt x="81" y="114"/>
                  <a:pt x="71" y="115"/>
                </a:cubicBezTo>
                <a:cubicBezTo>
                  <a:pt x="76" y="110"/>
                  <a:pt x="81" y="103"/>
                  <a:pt x="84" y="96"/>
                </a:cubicBezTo>
                <a:close/>
                <a:moveTo>
                  <a:pt x="82" y="91"/>
                </a:moveTo>
                <a:cubicBezTo>
                  <a:pt x="76" y="89"/>
                  <a:pt x="70" y="88"/>
                  <a:pt x="64" y="88"/>
                </a:cubicBezTo>
                <a:cubicBezTo>
                  <a:pt x="64" y="64"/>
                  <a:pt x="64" y="64"/>
                  <a:pt x="64" y="64"/>
                </a:cubicBezTo>
                <a:cubicBezTo>
                  <a:pt x="88" y="64"/>
                  <a:pt x="88" y="64"/>
                  <a:pt x="88" y="64"/>
                </a:cubicBezTo>
                <a:cubicBezTo>
                  <a:pt x="88" y="74"/>
                  <a:pt x="86" y="83"/>
                  <a:pt x="82" y="91"/>
                </a:cubicBezTo>
                <a:close/>
                <a:moveTo>
                  <a:pt x="64" y="60"/>
                </a:moveTo>
                <a:cubicBezTo>
                  <a:pt x="64" y="40"/>
                  <a:pt x="64" y="40"/>
                  <a:pt x="64" y="40"/>
                </a:cubicBezTo>
                <a:cubicBezTo>
                  <a:pt x="71" y="40"/>
                  <a:pt x="77" y="38"/>
                  <a:pt x="84" y="36"/>
                </a:cubicBezTo>
                <a:cubicBezTo>
                  <a:pt x="86" y="44"/>
                  <a:pt x="88" y="52"/>
                  <a:pt x="88" y="60"/>
                </a:cubicBezTo>
                <a:lnTo>
                  <a:pt x="64" y="60"/>
                </a:lnTo>
                <a:close/>
                <a:moveTo>
                  <a:pt x="22" y="26"/>
                </a:moveTo>
                <a:cubicBezTo>
                  <a:pt x="26" y="30"/>
                  <a:pt x="31" y="33"/>
                  <a:pt x="37" y="35"/>
                </a:cubicBezTo>
                <a:cubicBezTo>
                  <a:pt x="34" y="43"/>
                  <a:pt x="32" y="51"/>
                  <a:pt x="32" y="60"/>
                </a:cubicBezTo>
                <a:cubicBezTo>
                  <a:pt x="8" y="60"/>
                  <a:pt x="8" y="60"/>
                  <a:pt x="8" y="60"/>
                </a:cubicBezTo>
                <a:cubicBezTo>
                  <a:pt x="9" y="47"/>
                  <a:pt x="14" y="35"/>
                  <a:pt x="22" y="26"/>
                </a:cubicBezTo>
                <a:close/>
                <a:moveTo>
                  <a:pt x="8" y="64"/>
                </a:moveTo>
                <a:cubicBezTo>
                  <a:pt x="32" y="64"/>
                  <a:pt x="32" y="64"/>
                  <a:pt x="32" y="64"/>
                </a:cubicBezTo>
                <a:cubicBezTo>
                  <a:pt x="32" y="74"/>
                  <a:pt x="34" y="84"/>
                  <a:pt x="38" y="93"/>
                </a:cubicBezTo>
                <a:cubicBezTo>
                  <a:pt x="33" y="95"/>
                  <a:pt x="28" y="97"/>
                  <a:pt x="24" y="100"/>
                </a:cubicBezTo>
                <a:cubicBezTo>
                  <a:pt x="15" y="91"/>
                  <a:pt x="9" y="78"/>
                  <a:pt x="8" y="64"/>
                </a:cubicBezTo>
                <a:close/>
                <a:moveTo>
                  <a:pt x="100" y="100"/>
                </a:moveTo>
                <a:cubicBezTo>
                  <a:pt x="96" y="97"/>
                  <a:pt x="91" y="95"/>
                  <a:pt x="86" y="93"/>
                </a:cubicBezTo>
                <a:cubicBezTo>
                  <a:pt x="90" y="84"/>
                  <a:pt x="92" y="74"/>
                  <a:pt x="92" y="64"/>
                </a:cubicBezTo>
                <a:cubicBezTo>
                  <a:pt x="116" y="64"/>
                  <a:pt x="116" y="64"/>
                  <a:pt x="116" y="64"/>
                </a:cubicBezTo>
                <a:cubicBezTo>
                  <a:pt x="115" y="78"/>
                  <a:pt x="109" y="91"/>
                  <a:pt x="100" y="10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/>
          <a:lstStyle/>
          <a:p>
            <a:endParaRPr lang="id-ID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grpSp>
        <p:nvGrpSpPr>
          <p:cNvPr id="16" name="组合 15"/>
          <p:cNvGrpSpPr/>
          <p:nvPr/>
        </p:nvGrpSpPr>
        <p:grpSpPr>
          <a:xfrm>
            <a:off x="2160515" y="2625132"/>
            <a:ext cx="6967182" cy="2737700"/>
            <a:chOff x="2025257" y="3010470"/>
            <a:chExt cx="6967182" cy="2737700"/>
          </a:xfrm>
          <a:solidFill>
            <a:srgbClr val="E83F28"/>
          </a:solidFill>
        </p:grpSpPr>
        <p:sp>
          <p:nvSpPr>
            <p:cNvPr id="17" name="Diagonal Stripe 6"/>
            <p:cNvSpPr/>
            <p:nvPr/>
          </p:nvSpPr>
          <p:spPr>
            <a:xfrm rot="2700000">
              <a:off x="5097966" y="4021710"/>
              <a:ext cx="1726460" cy="1726460"/>
            </a:xfrm>
            <a:prstGeom prst="diagStripe">
              <a:avLst/>
            </a:prstGeom>
            <a:solidFill>
              <a:srgbClr val="012BA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18" name="Diagonal Stripe 7"/>
            <p:cNvSpPr/>
            <p:nvPr/>
          </p:nvSpPr>
          <p:spPr>
            <a:xfrm rot="2700000">
              <a:off x="5630081" y="3801303"/>
              <a:ext cx="662230" cy="662230"/>
            </a:xfrm>
            <a:prstGeom prst="diagStripe">
              <a:avLst/>
            </a:prstGeom>
            <a:solidFill>
              <a:srgbClr val="E83F2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sp>
          <p:nvSpPr>
            <p:cNvPr id="22" name="Diagonal Stripe 9"/>
            <p:cNvSpPr/>
            <p:nvPr/>
          </p:nvSpPr>
          <p:spPr>
            <a:xfrm rot="2700000">
              <a:off x="5861512" y="3682864"/>
              <a:ext cx="199368" cy="199368"/>
            </a:xfrm>
            <a:prstGeom prst="diagStripe">
              <a:avLst/>
            </a:prstGeom>
            <a:solidFill>
              <a:srgbClr val="EADE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  <p:cxnSp>
          <p:nvCxnSpPr>
            <p:cNvPr id="23" name="Elbow Connector 20"/>
            <p:cNvCxnSpPr/>
            <p:nvPr/>
          </p:nvCxnSpPr>
          <p:spPr>
            <a:xfrm flipH="1" flipV="1">
              <a:off x="4124818" y="3298264"/>
              <a:ext cx="1508014" cy="686617"/>
            </a:xfrm>
            <a:prstGeom prst="bentConnector3">
              <a:avLst>
                <a:gd name="adj1" fmla="val -1266"/>
              </a:avLst>
            </a:prstGeom>
            <a:grpFill/>
            <a:ln w="12700">
              <a:solidFill>
                <a:schemeClr val="accent2">
                  <a:lumMod val="40000"/>
                  <a:lumOff val="60000"/>
                </a:schemeClr>
              </a:solidFill>
              <a:headEnd type="none" w="med" len="med"/>
              <a:tailEnd type="triangle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4" name="Elbow Connector 22"/>
            <p:cNvCxnSpPr/>
            <p:nvPr/>
          </p:nvCxnSpPr>
          <p:spPr>
            <a:xfrm flipV="1">
              <a:off x="5981832" y="3010470"/>
              <a:ext cx="1508014" cy="686617"/>
            </a:xfrm>
            <a:prstGeom prst="bentConnector3">
              <a:avLst>
                <a:gd name="adj1" fmla="val -1266"/>
              </a:avLst>
            </a:prstGeom>
            <a:grpFill/>
            <a:ln w="12700">
              <a:solidFill>
                <a:schemeClr val="accent2">
                  <a:lumMod val="40000"/>
                  <a:lumOff val="60000"/>
                </a:schemeClr>
              </a:solidFill>
              <a:headEnd type="none" w="med" len="med"/>
              <a:tailEnd type="triangle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Elbow Connector 24"/>
            <p:cNvCxnSpPr/>
            <p:nvPr/>
          </p:nvCxnSpPr>
          <p:spPr>
            <a:xfrm flipV="1">
              <a:off x="6867252" y="3939764"/>
              <a:ext cx="1508014" cy="686617"/>
            </a:xfrm>
            <a:prstGeom prst="bentConnector3">
              <a:avLst>
                <a:gd name="adj1" fmla="val -1266"/>
              </a:avLst>
            </a:prstGeom>
            <a:grpFill/>
            <a:ln w="12700">
              <a:solidFill>
                <a:schemeClr val="accent2">
                  <a:lumMod val="40000"/>
                  <a:lumOff val="60000"/>
                </a:schemeClr>
              </a:solidFill>
              <a:headEnd type="none" w="med" len="med"/>
              <a:tailEnd type="triangle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Elbow Connector 25"/>
            <p:cNvCxnSpPr/>
            <p:nvPr/>
          </p:nvCxnSpPr>
          <p:spPr>
            <a:xfrm flipH="1" flipV="1">
              <a:off x="2484480" y="4974664"/>
              <a:ext cx="1508014" cy="686617"/>
            </a:xfrm>
            <a:prstGeom prst="bentConnector3">
              <a:avLst>
                <a:gd name="adj1" fmla="val -1266"/>
              </a:avLst>
            </a:prstGeom>
            <a:grpFill/>
            <a:ln w="12700">
              <a:solidFill>
                <a:schemeClr val="accent2">
                  <a:lumMod val="40000"/>
                  <a:lumOff val="60000"/>
                </a:schemeClr>
              </a:solidFill>
              <a:headEnd type="none" w="med" len="med"/>
              <a:tailEnd type="triangle" w="med" len="med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32" name="Group 31"/>
            <p:cNvGrpSpPr/>
            <p:nvPr/>
          </p:nvGrpSpPr>
          <p:grpSpPr>
            <a:xfrm>
              <a:off x="8629265" y="3830216"/>
              <a:ext cx="363174" cy="302202"/>
              <a:chOff x="8787517" y="3822128"/>
              <a:chExt cx="489447" cy="407276"/>
            </a:xfrm>
            <a:grpFill/>
          </p:grpSpPr>
          <p:sp>
            <p:nvSpPr>
              <p:cNvPr id="33" name="Freeform 23"/>
              <p:cNvSpPr>
                <a:spLocks noEditPoints="1"/>
              </p:cNvSpPr>
              <p:nvPr/>
            </p:nvSpPr>
            <p:spPr bwMode="auto">
              <a:xfrm>
                <a:off x="8930421" y="4125799"/>
                <a:ext cx="101820" cy="103605"/>
              </a:xfrm>
              <a:custGeom>
                <a:avLst/>
                <a:gdLst>
                  <a:gd name="T0" fmla="*/ 12 w 24"/>
                  <a:gd name="T1" fmla="*/ 24 h 24"/>
                  <a:gd name="T2" fmla="*/ 0 w 24"/>
                  <a:gd name="T3" fmla="*/ 12 h 24"/>
                  <a:gd name="T4" fmla="*/ 12 w 24"/>
                  <a:gd name="T5" fmla="*/ 0 h 24"/>
                  <a:gd name="T6" fmla="*/ 24 w 24"/>
                  <a:gd name="T7" fmla="*/ 12 h 24"/>
                  <a:gd name="T8" fmla="*/ 12 w 24"/>
                  <a:gd name="T9" fmla="*/ 24 h 24"/>
                  <a:gd name="T10" fmla="*/ 12 w 24"/>
                  <a:gd name="T11" fmla="*/ 8 h 24"/>
                  <a:gd name="T12" fmla="*/ 8 w 24"/>
                  <a:gd name="T13" fmla="*/ 12 h 24"/>
                  <a:gd name="T14" fmla="*/ 12 w 24"/>
                  <a:gd name="T15" fmla="*/ 16 h 24"/>
                  <a:gd name="T16" fmla="*/ 16 w 24"/>
                  <a:gd name="T17" fmla="*/ 12 h 24"/>
                  <a:gd name="T18" fmla="*/ 12 w 24"/>
                  <a:gd name="T19" fmla="*/ 8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4" h="24">
                    <a:moveTo>
                      <a:pt x="12" y="24"/>
                    </a:moveTo>
                    <a:cubicBezTo>
                      <a:pt x="5" y="24"/>
                      <a:pt x="0" y="19"/>
                      <a:pt x="0" y="12"/>
                    </a:cubicBezTo>
                    <a:cubicBezTo>
                      <a:pt x="0" y="5"/>
                      <a:pt x="5" y="0"/>
                      <a:pt x="12" y="0"/>
                    </a:cubicBezTo>
                    <a:cubicBezTo>
                      <a:pt x="19" y="0"/>
                      <a:pt x="24" y="5"/>
                      <a:pt x="24" y="12"/>
                    </a:cubicBezTo>
                    <a:cubicBezTo>
                      <a:pt x="24" y="19"/>
                      <a:pt x="19" y="24"/>
                      <a:pt x="12" y="24"/>
                    </a:cubicBezTo>
                    <a:close/>
                    <a:moveTo>
                      <a:pt x="12" y="8"/>
                    </a:moveTo>
                    <a:cubicBezTo>
                      <a:pt x="10" y="8"/>
                      <a:pt x="8" y="10"/>
                      <a:pt x="8" y="12"/>
                    </a:cubicBezTo>
                    <a:cubicBezTo>
                      <a:pt x="8" y="14"/>
                      <a:pt x="10" y="16"/>
                      <a:pt x="12" y="16"/>
                    </a:cubicBezTo>
                    <a:cubicBezTo>
                      <a:pt x="14" y="16"/>
                      <a:pt x="16" y="14"/>
                      <a:pt x="16" y="12"/>
                    </a:cubicBezTo>
                    <a:cubicBezTo>
                      <a:pt x="16" y="10"/>
                      <a:pt x="14" y="8"/>
                      <a:pt x="12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34" name="Freeform 24"/>
              <p:cNvSpPr>
                <a:spLocks noEditPoints="1"/>
              </p:cNvSpPr>
              <p:nvPr/>
            </p:nvSpPr>
            <p:spPr bwMode="auto">
              <a:xfrm>
                <a:off x="9100119" y="4125799"/>
                <a:ext cx="101820" cy="103605"/>
              </a:xfrm>
              <a:custGeom>
                <a:avLst/>
                <a:gdLst>
                  <a:gd name="T0" fmla="*/ 12 w 24"/>
                  <a:gd name="T1" fmla="*/ 8 h 24"/>
                  <a:gd name="T2" fmla="*/ 16 w 24"/>
                  <a:gd name="T3" fmla="*/ 12 h 24"/>
                  <a:gd name="T4" fmla="*/ 12 w 24"/>
                  <a:gd name="T5" fmla="*/ 16 h 24"/>
                  <a:gd name="T6" fmla="*/ 8 w 24"/>
                  <a:gd name="T7" fmla="*/ 12 h 24"/>
                  <a:gd name="T8" fmla="*/ 12 w 24"/>
                  <a:gd name="T9" fmla="*/ 8 h 24"/>
                  <a:gd name="T10" fmla="*/ 12 w 24"/>
                  <a:gd name="T11" fmla="*/ 0 h 24"/>
                  <a:gd name="T12" fmla="*/ 0 w 24"/>
                  <a:gd name="T13" fmla="*/ 12 h 24"/>
                  <a:gd name="T14" fmla="*/ 12 w 24"/>
                  <a:gd name="T15" fmla="*/ 24 h 24"/>
                  <a:gd name="T16" fmla="*/ 24 w 24"/>
                  <a:gd name="T17" fmla="*/ 12 h 24"/>
                  <a:gd name="T18" fmla="*/ 12 w 24"/>
                  <a:gd name="T19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4" h="24">
                    <a:moveTo>
                      <a:pt x="12" y="8"/>
                    </a:moveTo>
                    <a:cubicBezTo>
                      <a:pt x="14" y="8"/>
                      <a:pt x="16" y="10"/>
                      <a:pt x="16" y="12"/>
                    </a:cubicBezTo>
                    <a:cubicBezTo>
                      <a:pt x="16" y="14"/>
                      <a:pt x="14" y="16"/>
                      <a:pt x="12" y="16"/>
                    </a:cubicBezTo>
                    <a:cubicBezTo>
                      <a:pt x="10" y="16"/>
                      <a:pt x="8" y="14"/>
                      <a:pt x="8" y="12"/>
                    </a:cubicBezTo>
                    <a:cubicBezTo>
                      <a:pt x="8" y="10"/>
                      <a:pt x="10" y="8"/>
                      <a:pt x="12" y="8"/>
                    </a:cubicBezTo>
                    <a:moveTo>
                      <a:pt x="12" y="0"/>
                    </a:moveTo>
                    <a:cubicBezTo>
                      <a:pt x="5" y="0"/>
                      <a:pt x="0" y="5"/>
                      <a:pt x="0" y="12"/>
                    </a:cubicBezTo>
                    <a:cubicBezTo>
                      <a:pt x="0" y="19"/>
                      <a:pt x="5" y="24"/>
                      <a:pt x="12" y="24"/>
                    </a:cubicBezTo>
                    <a:cubicBezTo>
                      <a:pt x="19" y="24"/>
                      <a:pt x="24" y="19"/>
                      <a:pt x="24" y="12"/>
                    </a:cubicBezTo>
                    <a:cubicBezTo>
                      <a:pt x="24" y="5"/>
                      <a:pt x="19" y="0"/>
                      <a:pt x="1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35" name="Freeform 25"/>
              <p:cNvSpPr/>
              <p:nvPr/>
            </p:nvSpPr>
            <p:spPr bwMode="auto">
              <a:xfrm>
                <a:off x="8787517" y="3822128"/>
                <a:ext cx="455508" cy="276876"/>
              </a:xfrm>
              <a:custGeom>
                <a:avLst/>
                <a:gdLst>
                  <a:gd name="T0" fmla="*/ 37 w 108"/>
                  <a:gd name="T1" fmla="*/ 56 h 64"/>
                  <a:gd name="T2" fmla="*/ 26 w 108"/>
                  <a:gd name="T3" fmla="*/ 0 h 64"/>
                  <a:gd name="T4" fmla="*/ 16 w 108"/>
                  <a:gd name="T5" fmla="*/ 0 h 64"/>
                  <a:gd name="T6" fmla="*/ 4 w 108"/>
                  <a:gd name="T7" fmla="*/ 0 h 64"/>
                  <a:gd name="T8" fmla="*/ 4 w 108"/>
                  <a:gd name="T9" fmla="*/ 0 h 64"/>
                  <a:gd name="T10" fmla="*/ 0 w 108"/>
                  <a:gd name="T11" fmla="*/ 4 h 64"/>
                  <a:gd name="T12" fmla="*/ 4 w 108"/>
                  <a:gd name="T13" fmla="*/ 8 h 64"/>
                  <a:gd name="T14" fmla="*/ 4 w 108"/>
                  <a:gd name="T15" fmla="*/ 8 h 64"/>
                  <a:gd name="T16" fmla="*/ 19 w 108"/>
                  <a:gd name="T17" fmla="*/ 8 h 64"/>
                  <a:gd name="T18" fmla="*/ 30 w 108"/>
                  <a:gd name="T19" fmla="*/ 64 h 64"/>
                  <a:gd name="T20" fmla="*/ 42 w 108"/>
                  <a:gd name="T21" fmla="*/ 64 h 64"/>
                  <a:gd name="T22" fmla="*/ 104 w 108"/>
                  <a:gd name="T23" fmla="*/ 64 h 64"/>
                  <a:gd name="T24" fmla="*/ 104 w 108"/>
                  <a:gd name="T25" fmla="*/ 64 h 64"/>
                  <a:gd name="T26" fmla="*/ 104 w 108"/>
                  <a:gd name="T27" fmla="*/ 64 h 64"/>
                  <a:gd name="T28" fmla="*/ 104 w 108"/>
                  <a:gd name="T29" fmla="*/ 64 h 64"/>
                  <a:gd name="T30" fmla="*/ 104 w 108"/>
                  <a:gd name="T31" fmla="*/ 64 h 64"/>
                  <a:gd name="T32" fmla="*/ 108 w 108"/>
                  <a:gd name="T33" fmla="*/ 60 h 64"/>
                  <a:gd name="T34" fmla="*/ 104 w 108"/>
                  <a:gd name="T35" fmla="*/ 56 h 64"/>
                  <a:gd name="T36" fmla="*/ 37 w 108"/>
                  <a:gd name="T37" fmla="*/ 56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108" h="64">
                    <a:moveTo>
                      <a:pt x="37" y="56"/>
                    </a:moveTo>
                    <a:cubicBezTo>
                      <a:pt x="26" y="0"/>
                      <a:pt x="26" y="0"/>
                      <a:pt x="26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6"/>
                      <a:pt x="2" y="8"/>
                      <a:pt x="4" y="8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19" y="8"/>
                      <a:pt x="19" y="8"/>
                      <a:pt x="19" y="8"/>
                    </a:cubicBezTo>
                    <a:cubicBezTo>
                      <a:pt x="30" y="64"/>
                      <a:pt x="30" y="64"/>
                      <a:pt x="30" y="64"/>
                    </a:cubicBezTo>
                    <a:cubicBezTo>
                      <a:pt x="42" y="64"/>
                      <a:pt x="42" y="64"/>
                      <a:pt x="42" y="64"/>
                    </a:cubicBezTo>
                    <a:cubicBezTo>
                      <a:pt x="104" y="64"/>
                      <a:pt x="104" y="64"/>
                      <a:pt x="104" y="64"/>
                    </a:cubicBezTo>
                    <a:cubicBezTo>
                      <a:pt x="104" y="64"/>
                      <a:pt x="104" y="64"/>
                      <a:pt x="104" y="64"/>
                    </a:cubicBezTo>
                    <a:cubicBezTo>
                      <a:pt x="104" y="64"/>
                      <a:pt x="104" y="64"/>
                      <a:pt x="104" y="64"/>
                    </a:cubicBezTo>
                    <a:cubicBezTo>
                      <a:pt x="104" y="64"/>
                      <a:pt x="104" y="64"/>
                      <a:pt x="104" y="64"/>
                    </a:cubicBezTo>
                    <a:cubicBezTo>
                      <a:pt x="104" y="64"/>
                      <a:pt x="104" y="64"/>
                      <a:pt x="104" y="64"/>
                    </a:cubicBezTo>
                    <a:cubicBezTo>
                      <a:pt x="106" y="64"/>
                      <a:pt x="108" y="62"/>
                      <a:pt x="108" y="60"/>
                    </a:cubicBezTo>
                    <a:cubicBezTo>
                      <a:pt x="108" y="58"/>
                      <a:pt x="106" y="56"/>
                      <a:pt x="104" y="56"/>
                    </a:cubicBezTo>
                    <a:lnTo>
                      <a:pt x="37" y="5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36" name="Freeform 26"/>
              <p:cNvSpPr>
                <a:spLocks noEditPoints="1"/>
              </p:cNvSpPr>
              <p:nvPr/>
            </p:nvSpPr>
            <p:spPr bwMode="auto">
              <a:xfrm>
                <a:off x="8939352" y="3856068"/>
                <a:ext cx="337612" cy="173270"/>
              </a:xfrm>
              <a:custGeom>
                <a:avLst/>
                <a:gdLst>
                  <a:gd name="T0" fmla="*/ 68 w 80"/>
                  <a:gd name="T1" fmla="*/ 32 h 40"/>
                  <a:gd name="T2" fmla="*/ 12 w 80"/>
                  <a:gd name="T3" fmla="*/ 32 h 40"/>
                  <a:gd name="T4" fmla="*/ 8 w 80"/>
                  <a:gd name="T5" fmla="*/ 36 h 40"/>
                  <a:gd name="T6" fmla="*/ 12 w 80"/>
                  <a:gd name="T7" fmla="*/ 40 h 40"/>
                  <a:gd name="T8" fmla="*/ 68 w 80"/>
                  <a:gd name="T9" fmla="*/ 40 h 40"/>
                  <a:gd name="T10" fmla="*/ 72 w 80"/>
                  <a:gd name="T11" fmla="*/ 36 h 40"/>
                  <a:gd name="T12" fmla="*/ 68 w 80"/>
                  <a:gd name="T13" fmla="*/ 32 h 40"/>
                  <a:gd name="T14" fmla="*/ 72 w 80"/>
                  <a:gd name="T15" fmla="*/ 16 h 40"/>
                  <a:gd name="T16" fmla="*/ 8 w 80"/>
                  <a:gd name="T17" fmla="*/ 16 h 40"/>
                  <a:gd name="T18" fmla="*/ 4 w 80"/>
                  <a:gd name="T19" fmla="*/ 20 h 40"/>
                  <a:gd name="T20" fmla="*/ 8 w 80"/>
                  <a:gd name="T21" fmla="*/ 24 h 40"/>
                  <a:gd name="T22" fmla="*/ 72 w 80"/>
                  <a:gd name="T23" fmla="*/ 24 h 40"/>
                  <a:gd name="T24" fmla="*/ 76 w 80"/>
                  <a:gd name="T25" fmla="*/ 20 h 40"/>
                  <a:gd name="T26" fmla="*/ 72 w 80"/>
                  <a:gd name="T27" fmla="*/ 16 h 40"/>
                  <a:gd name="T28" fmla="*/ 76 w 80"/>
                  <a:gd name="T29" fmla="*/ 0 h 40"/>
                  <a:gd name="T30" fmla="*/ 4 w 80"/>
                  <a:gd name="T31" fmla="*/ 0 h 40"/>
                  <a:gd name="T32" fmla="*/ 0 w 80"/>
                  <a:gd name="T33" fmla="*/ 4 h 40"/>
                  <a:gd name="T34" fmla="*/ 4 w 80"/>
                  <a:gd name="T35" fmla="*/ 8 h 40"/>
                  <a:gd name="T36" fmla="*/ 76 w 80"/>
                  <a:gd name="T37" fmla="*/ 8 h 40"/>
                  <a:gd name="T38" fmla="*/ 80 w 80"/>
                  <a:gd name="T39" fmla="*/ 4 h 40"/>
                  <a:gd name="T40" fmla="*/ 76 w 80"/>
                  <a:gd name="T41" fmla="*/ 0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80" h="40">
                    <a:moveTo>
                      <a:pt x="68" y="32"/>
                    </a:moveTo>
                    <a:cubicBezTo>
                      <a:pt x="12" y="32"/>
                      <a:pt x="12" y="32"/>
                      <a:pt x="12" y="32"/>
                    </a:cubicBezTo>
                    <a:cubicBezTo>
                      <a:pt x="10" y="32"/>
                      <a:pt x="8" y="34"/>
                      <a:pt x="8" y="36"/>
                    </a:cubicBezTo>
                    <a:cubicBezTo>
                      <a:pt x="8" y="38"/>
                      <a:pt x="10" y="40"/>
                      <a:pt x="12" y="40"/>
                    </a:cubicBezTo>
                    <a:cubicBezTo>
                      <a:pt x="68" y="40"/>
                      <a:pt x="68" y="40"/>
                      <a:pt x="68" y="40"/>
                    </a:cubicBezTo>
                    <a:cubicBezTo>
                      <a:pt x="70" y="40"/>
                      <a:pt x="72" y="38"/>
                      <a:pt x="72" y="36"/>
                    </a:cubicBezTo>
                    <a:cubicBezTo>
                      <a:pt x="72" y="34"/>
                      <a:pt x="70" y="32"/>
                      <a:pt x="68" y="32"/>
                    </a:cubicBezTo>
                    <a:close/>
                    <a:moveTo>
                      <a:pt x="72" y="16"/>
                    </a:moveTo>
                    <a:cubicBezTo>
                      <a:pt x="8" y="16"/>
                      <a:pt x="8" y="16"/>
                      <a:pt x="8" y="16"/>
                    </a:cubicBezTo>
                    <a:cubicBezTo>
                      <a:pt x="6" y="16"/>
                      <a:pt x="4" y="18"/>
                      <a:pt x="4" y="20"/>
                    </a:cubicBezTo>
                    <a:cubicBezTo>
                      <a:pt x="4" y="22"/>
                      <a:pt x="6" y="24"/>
                      <a:pt x="8" y="24"/>
                    </a:cubicBezTo>
                    <a:cubicBezTo>
                      <a:pt x="72" y="24"/>
                      <a:pt x="72" y="24"/>
                      <a:pt x="72" y="24"/>
                    </a:cubicBezTo>
                    <a:cubicBezTo>
                      <a:pt x="74" y="24"/>
                      <a:pt x="76" y="22"/>
                      <a:pt x="76" y="20"/>
                    </a:cubicBezTo>
                    <a:cubicBezTo>
                      <a:pt x="76" y="18"/>
                      <a:pt x="74" y="16"/>
                      <a:pt x="72" y="16"/>
                    </a:cubicBezTo>
                    <a:close/>
                    <a:moveTo>
                      <a:pt x="76" y="0"/>
                    </a:moveTo>
                    <a:cubicBezTo>
                      <a:pt x="4" y="0"/>
                      <a:pt x="4" y="0"/>
                      <a:pt x="4" y="0"/>
                    </a:cubicBezTo>
                    <a:cubicBezTo>
                      <a:pt x="2" y="0"/>
                      <a:pt x="0" y="2"/>
                      <a:pt x="0" y="4"/>
                    </a:cubicBezTo>
                    <a:cubicBezTo>
                      <a:pt x="0" y="6"/>
                      <a:pt x="2" y="8"/>
                      <a:pt x="4" y="8"/>
                    </a:cubicBezTo>
                    <a:cubicBezTo>
                      <a:pt x="76" y="8"/>
                      <a:pt x="76" y="8"/>
                      <a:pt x="76" y="8"/>
                    </a:cubicBezTo>
                    <a:cubicBezTo>
                      <a:pt x="78" y="8"/>
                      <a:pt x="80" y="6"/>
                      <a:pt x="80" y="4"/>
                    </a:cubicBezTo>
                    <a:cubicBezTo>
                      <a:pt x="80" y="2"/>
                      <a:pt x="78" y="0"/>
                      <a:pt x="76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</p:grpSp>
        <p:grpSp>
          <p:nvGrpSpPr>
            <p:cNvPr id="27" name="Group 36"/>
            <p:cNvGrpSpPr/>
            <p:nvPr/>
          </p:nvGrpSpPr>
          <p:grpSpPr>
            <a:xfrm>
              <a:off x="3567163" y="3102500"/>
              <a:ext cx="370266" cy="335603"/>
              <a:chOff x="1385888" y="2176463"/>
              <a:chExt cx="746125" cy="676275"/>
            </a:xfrm>
            <a:grpFill/>
          </p:grpSpPr>
          <p:sp>
            <p:nvSpPr>
              <p:cNvPr id="38" name="Freeform 8"/>
              <p:cNvSpPr>
                <a:spLocks noEditPoints="1"/>
              </p:cNvSpPr>
              <p:nvPr/>
            </p:nvSpPr>
            <p:spPr bwMode="auto">
              <a:xfrm>
                <a:off x="1385888" y="2259013"/>
                <a:ext cx="588963" cy="593725"/>
              </a:xfrm>
              <a:custGeom>
                <a:avLst/>
                <a:gdLst>
                  <a:gd name="T0" fmla="*/ 156 w 172"/>
                  <a:gd name="T1" fmla="*/ 92 h 173"/>
                  <a:gd name="T2" fmla="*/ 166 w 172"/>
                  <a:gd name="T3" fmla="*/ 75 h 173"/>
                  <a:gd name="T4" fmla="*/ 166 w 172"/>
                  <a:gd name="T5" fmla="*/ 51 h 173"/>
                  <a:gd name="T6" fmla="*/ 146 w 172"/>
                  <a:gd name="T7" fmla="*/ 50 h 173"/>
                  <a:gd name="T8" fmla="*/ 144 w 172"/>
                  <a:gd name="T9" fmla="*/ 31 h 173"/>
                  <a:gd name="T10" fmla="*/ 130 w 172"/>
                  <a:gd name="T11" fmla="*/ 12 h 173"/>
                  <a:gd name="T12" fmla="*/ 113 w 172"/>
                  <a:gd name="T13" fmla="*/ 22 h 173"/>
                  <a:gd name="T14" fmla="*/ 100 w 172"/>
                  <a:gd name="T15" fmla="*/ 8 h 173"/>
                  <a:gd name="T16" fmla="*/ 77 w 172"/>
                  <a:gd name="T17" fmla="*/ 0 h 173"/>
                  <a:gd name="T18" fmla="*/ 70 w 172"/>
                  <a:gd name="T19" fmla="*/ 19 h 173"/>
                  <a:gd name="T20" fmla="*/ 51 w 172"/>
                  <a:gd name="T21" fmla="*/ 15 h 173"/>
                  <a:gd name="T22" fmla="*/ 28 w 172"/>
                  <a:gd name="T23" fmla="*/ 22 h 173"/>
                  <a:gd name="T24" fmla="*/ 34 w 172"/>
                  <a:gd name="T25" fmla="*/ 41 h 173"/>
                  <a:gd name="T26" fmla="*/ 15 w 172"/>
                  <a:gd name="T27" fmla="*/ 49 h 173"/>
                  <a:gd name="T28" fmla="*/ 2 w 172"/>
                  <a:gd name="T29" fmla="*/ 68 h 173"/>
                  <a:gd name="T30" fmla="*/ 17 w 172"/>
                  <a:gd name="T31" fmla="*/ 81 h 173"/>
                  <a:gd name="T32" fmla="*/ 7 w 172"/>
                  <a:gd name="T33" fmla="*/ 98 h 173"/>
                  <a:gd name="T34" fmla="*/ 7 w 172"/>
                  <a:gd name="T35" fmla="*/ 122 h 173"/>
                  <a:gd name="T36" fmla="*/ 27 w 172"/>
                  <a:gd name="T37" fmla="*/ 123 h 173"/>
                  <a:gd name="T38" fmla="*/ 29 w 172"/>
                  <a:gd name="T39" fmla="*/ 143 h 173"/>
                  <a:gd name="T40" fmla="*/ 43 w 172"/>
                  <a:gd name="T41" fmla="*/ 162 h 173"/>
                  <a:gd name="T42" fmla="*/ 60 w 172"/>
                  <a:gd name="T43" fmla="*/ 151 h 173"/>
                  <a:gd name="T44" fmla="*/ 73 w 172"/>
                  <a:gd name="T45" fmla="*/ 166 h 173"/>
                  <a:gd name="T46" fmla="*/ 95 w 172"/>
                  <a:gd name="T47" fmla="*/ 173 h 173"/>
                  <a:gd name="T48" fmla="*/ 103 w 172"/>
                  <a:gd name="T49" fmla="*/ 154 h 173"/>
                  <a:gd name="T50" fmla="*/ 122 w 172"/>
                  <a:gd name="T51" fmla="*/ 158 h 173"/>
                  <a:gd name="T52" fmla="*/ 144 w 172"/>
                  <a:gd name="T53" fmla="*/ 151 h 173"/>
                  <a:gd name="T54" fmla="*/ 139 w 172"/>
                  <a:gd name="T55" fmla="*/ 132 h 173"/>
                  <a:gd name="T56" fmla="*/ 157 w 172"/>
                  <a:gd name="T57" fmla="*/ 124 h 173"/>
                  <a:gd name="T58" fmla="*/ 171 w 172"/>
                  <a:gd name="T59" fmla="*/ 105 h 173"/>
                  <a:gd name="T60" fmla="*/ 86 w 172"/>
                  <a:gd name="T61" fmla="*/ 123 h 173"/>
                  <a:gd name="T62" fmla="*/ 86 w 172"/>
                  <a:gd name="T63" fmla="*/ 50 h 173"/>
                  <a:gd name="T64" fmla="*/ 86 w 172"/>
                  <a:gd name="T65" fmla="*/ 123 h 1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172" h="173">
                    <a:moveTo>
                      <a:pt x="167" y="96"/>
                    </a:moveTo>
                    <a:cubicBezTo>
                      <a:pt x="156" y="92"/>
                      <a:pt x="156" y="92"/>
                      <a:pt x="156" y="92"/>
                    </a:cubicBezTo>
                    <a:cubicBezTo>
                      <a:pt x="149" y="90"/>
                      <a:pt x="149" y="80"/>
                      <a:pt x="156" y="78"/>
                    </a:cubicBezTo>
                    <a:cubicBezTo>
                      <a:pt x="166" y="75"/>
                      <a:pt x="166" y="75"/>
                      <a:pt x="166" y="75"/>
                    </a:cubicBezTo>
                    <a:cubicBezTo>
                      <a:pt x="170" y="74"/>
                      <a:pt x="172" y="70"/>
                      <a:pt x="170" y="66"/>
                    </a:cubicBezTo>
                    <a:cubicBezTo>
                      <a:pt x="166" y="51"/>
                      <a:pt x="166" y="51"/>
                      <a:pt x="166" y="51"/>
                    </a:cubicBezTo>
                    <a:cubicBezTo>
                      <a:pt x="164" y="48"/>
                      <a:pt x="160" y="46"/>
                      <a:pt x="157" y="47"/>
                    </a:cubicBezTo>
                    <a:cubicBezTo>
                      <a:pt x="146" y="50"/>
                      <a:pt x="146" y="50"/>
                      <a:pt x="146" y="50"/>
                    </a:cubicBezTo>
                    <a:cubicBezTo>
                      <a:pt x="139" y="52"/>
                      <a:pt x="133" y="45"/>
                      <a:pt x="138" y="39"/>
                    </a:cubicBezTo>
                    <a:cubicBezTo>
                      <a:pt x="144" y="31"/>
                      <a:pt x="144" y="31"/>
                      <a:pt x="144" y="31"/>
                    </a:cubicBezTo>
                    <a:cubicBezTo>
                      <a:pt x="146" y="27"/>
                      <a:pt x="145" y="23"/>
                      <a:pt x="142" y="20"/>
                    </a:cubicBezTo>
                    <a:cubicBezTo>
                      <a:pt x="130" y="12"/>
                      <a:pt x="130" y="12"/>
                      <a:pt x="130" y="12"/>
                    </a:cubicBezTo>
                    <a:cubicBezTo>
                      <a:pt x="127" y="9"/>
                      <a:pt x="122" y="10"/>
                      <a:pt x="120" y="13"/>
                    </a:cubicBezTo>
                    <a:cubicBezTo>
                      <a:pt x="113" y="22"/>
                      <a:pt x="113" y="22"/>
                      <a:pt x="113" y="22"/>
                    </a:cubicBezTo>
                    <a:cubicBezTo>
                      <a:pt x="109" y="28"/>
                      <a:pt x="100" y="25"/>
                      <a:pt x="100" y="18"/>
                    </a:cubicBezTo>
                    <a:cubicBezTo>
                      <a:pt x="100" y="8"/>
                      <a:pt x="100" y="8"/>
                      <a:pt x="100" y="8"/>
                    </a:cubicBezTo>
                    <a:cubicBezTo>
                      <a:pt x="100" y="4"/>
                      <a:pt x="97" y="0"/>
                      <a:pt x="93" y="0"/>
                    </a:cubicBezTo>
                    <a:cubicBezTo>
                      <a:pt x="77" y="0"/>
                      <a:pt x="77" y="0"/>
                      <a:pt x="77" y="0"/>
                    </a:cubicBezTo>
                    <a:cubicBezTo>
                      <a:pt x="73" y="0"/>
                      <a:pt x="70" y="4"/>
                      <a:pt x="70" y="8"/>
                    </a:cubicBezTo>
                    <a:cubicBezTo>
                      <a:pt x="70" y="19"/>
                      <a:pt x="70" y="19"/>
                      <a:pt x="70" y="19"/>
                    </a:cubicBezTo>
                    <a:cubicBezTo>
                      <a:pt x="70" y="26"/>
                      <a:pt x="61" y="29"/>
                      <a:pt x="57" y="23"/>
                    </a:cubicBezTo>
                    <a:cubicBezTo>
                      <a:pt x="51" y="15"/>
                      <a:pt x="51" y="15"/>
                      <a:pt x="51" y="15"/>
                    </a:cubicBezTo>
                    <a:cubicBezTo>
                      <a:pt x="49" y="11"/>
                      <a:pt x="44" y="11"/>
                      <a:pt x="41" y="13"/>
                    </a:cubicBezTo>
                    <a:cubicBezTo>
                      <a:pt x="28" y="22"/>
                      <a:pt x="28" y="22"/>
                      <a:pt x="28" y="22"/>
                    </a:cubicBezTo>
                    <a:cubicBezTo>
                      <a:pt x="25" y="24"/>
                      <a:pt x="25" y="29"/>
                      <a:pt x="27" y="32"/>
                    </a:cubicBezTo>
                    <a:cubicBezTo>
                      <a:pt x="34" y="41"/>
                      <a:pt x="34" y="41"/>
                      <a:pt x="34" y="41"/>
                    </a:cubicBezTo>
                    <a:cubicBezTo>
                      <a:pt x="38" y="47"/>
                      <a:pt x="32" y="55"/>
                      <a:pt x="26" y="53"/>
                    </a:cubicBezTo>
                    <a:cubicBezTo>
                      <a:pt x="15" y="49"/>
                      <a:pt x="15" y="49"/>
                      <a:pt x="15" y="49"/>
                    </a:cubicBezTo>
                    <a:cubicBezTo>
                      <a:pt x="12" y="48"/>
                      <a:pt x="8" y="50"/>
                      <a:pt x="6" y="54"/>
                    </a:cubicBezTo>
                    <a:cubicBezTo>
                      <a:pt x="2" y="68"/>
                      <a:pt x="2" y="68"/>
                      <a:pt x="2" y="68"/>
                    </a:cubicBezTo>
                    <a:cubicBezTo>
                      <a:pt x="0" y="72"/>
                      <a:pt x="2" y="76"/>
                      <a:pt x="6" y="78"/>
                    </a:cubicBezTo>
                    <a:cubicBezTo>
                      <a:pt x="17" y="81"/>
                      <a:pt x="17" y="81"/>
                      <a:pt x="17" y="81"/>
                    </a:cubicBezTo>
                    <a:cubicBezTo>
                      <a:pt x="24" y="83"/>
                      <a:pt x="24" y="93"/>
                      <a:pt x="17" y="95"/>
                    </a:cubicBezTo>
                    <a:cubicBezTo>
                      <a:pt x="7" y="98"/>
                      <a:pt x="7" y="98"/>
                      <a:pt x="7" y="98"/>
                    </a:cubicBezTo>
                    <a:cubicBezTo>
                      <a:pt x="3" y="99"/>
                      <a:pt x="1" y="103"/>
                      <a:pt x="2" y="107"/>
                    </a:cubicBezTo>
                    <a:cubicBezTo>
                      <a:pt x="7" y="122"/>
                      <a:pt x="7" y="122"/>
                      <a:pt x="7" y="122"/>
                    </a:cubicBezTo>
                    <a:cubicBezTo>
                      <a:pt x="8" y="126"/>
                      <a:pt x="12" y="128"/>
                      <a:pt x="16" y="126"/>
                    </a:cubicBezTo>
                    <a:cubicBezTo>
                      <a:pt x="27" y="123"/>
                      <a:pt x="27" y="123"/>
                      <a:pt x="27" y="123"/>
                    </a:cubicBezTo>
                    <a:cubicBezTo>
                      <a:pt x="34" y="121"/>
                      <a:pt x="39" y="128"/>
                      <a:pt x="35" y="134"/>
                    </a:cubicBezTo>
                    <a:cubicBezTo>
                      <a:pt x="29" y="143"/>
                      <a:pt x="29" y="143"/>
                      <a:pt x="29" y="143"/>
                    </a:cubicBezTo>
                    <a:cubicBezTo>
                      <a:pt x="27" y="146"/>
                      <a:pt x="27" y="150"/>
                      <a:pt x="31" y="153"/>
                    </a:cubicBezTo>
                    <a:cubicBezTo>
                      <a:pt x="43" y="162"/>
                      <a:pt x="43" y="162"/>
                      <a:pt x="43" y="162"/>
                    </a:cubicBezTo>
                    <a:cubicBezTo>
                      <a:pt x="46" y="164"/>
                      <a:pt x="51" y="163"/>
                      <a:pt x="53" y="160"/>
                    </a:cubicBezTo>
                    <a:cubicBezTo>
                      <a:pt x="60" y="151"/>
                      <a:pt x="60" y="151"/>
                      <a:pt x="60" y="151"/>
                    </a:cubicBezTo>
                    <a:cubicBezTo>
                      <a:pt x="64" y="145"/>
                      <a:pt x="73" y="148"/>
                      <a:pt x="73" y="155"/>
                    </a:cubicBezTo>
                    <a:cubicBezTo>
                      <a:pt x="73" y="166"/>
                      <a:pt x="73" y="166"/>
                      <a:pt x="73" y="166"/>
                    </a:cubicBezTo>
                    <a:cubicBezTo>
                      <a:pt x="73" y="170"/>
                      <a:pt x="76" y="173"/>
                      <a:pt x="80" y="173"/>
                    </a:cubicBezTo>
                    <a:cubicBezTo>
                      <a:pt x="95" y="173"/>
                      <a:pt x="95" y="173"/>
                      <a:pt x="95" y="173"/>
                    </a:cubicBezTo>
                    <a:cubicBezTo>
                      <a:pt x="99" y="173"/>
                      <a:pt x="103" y="170"/>
                      <a:pt x="103" y="166"/>
                    </a:cubicBezTo>
                    <a:cubicBezTo>
                      <a:pt x="103" y="154"/>
                      <a:pt x="103" y="154"/>
                      <a:pt x="103" y="154"/>
                    </a:cubicBezTo>
                    <a:cubicBezTo>
                      <a:pt x="103" y="147"/>
                      <a:pt x="112" y="144"/>
                      <a:pt x="116" y="150"/>
                    </a:cubicBezTo>
                    <a:cubicBezTo>
                      <a:pt x="122" y="158"/>
                      <a:pt x="122" y="158"/>
                      <a:pt x="122" y="158"/>
                    </a:cubicBezTo>
                    <a:cubicBezTo>
                      <a:pt x="124" y="162"/>
                      <a:pt x="129" y="162"/>
                      <a:pt x="132" y="160"/>
                    </a:cubicBezTo>
                    <a:cubicBezTo>
                      <a:pt x="144" y="151"/>
                      <a:pt x="144" y="151"/>
                      <a:pt x="144" y="151"/>
                    </a:cubicBezTo>
                    <a:cubicBezTo>
                      <a:pt x="148" y="149"/>
                      <a:pt x="148" y="144"/>
                      <a:pt x="146" y="141"/>
                    </a:cubicBezTo>
                    <a:cubicBezTo>
                      <a:pt x="139" y="132"/>
                      <a:pt x="139" y="132"/>
                      <a:pt x="139" y="132"/>
                    </a:cubicBezTo>
                    <a:cubicBezTo>
                      <a:pt x="135" y="126"/>
                      <a:pt x="141" y="118"/>
                      <a:pt x="147" y="121"/>
                    </a:cubicBezTo>
                    <a:cubicBezTo>
                      <a:pt x="157" y="124"/>
                      <a:pt x="157" y="124"/>
                      <a:pt x="157" y="124"/>
                    </a:cubicBezTo>
                    <a:cubicBezTo>
                      <a:pt x="161" y="125"/>
                      <a:pt x="165" y="123"/>
                      <a:pt x="167" y="119"/>
                    </a:cubicBezTo>
                    <a:cubicBezTo>
                      <a:pt x="171" y="105"/>
                      <a:pt x="171" y="105"/>
                      <a:pt x="171" y="105"/>
                    </a:cubicBezTo>
                    <a:cubicBezTo>
                      <a:pt x="172" y="101"/>
                      <a:pt x="170" y="97"/>
                      <a:pt x="167" y="96"/>
                    </a:cubicBezTo>
                    <a:close/>
                    <a:moveTo>
                      <a:pt x="86" y="123"/>
                    </a:moveTo>
                    <a:cubicBezTo>
                      <a:pt x="66" y="123"/>
                      <a:pt x="50" y="107"/>
                      <a:pt x="50" y="87"/>
                    </a:cubicBezTo>
                    <a:cubicBezTo>
                      <a:pt x="50" y="66"/>
                      <a:pt x="66" y="50"/>
                      <a:pt x="86" y="50"/>
                    </a:cubicBezTo>
                    <a:cubicBezTo>
                      <a:pt x="107" y="50"/>
                      <a:pt x="123" y="66"/>
                      <a:pt x="123" y="87"/>
                    </a:cubicBezTo>
                    <a:cubicBezTo>
                      <a:pt x="123" y="107"/>
                      <a:pt x="107" y="123"/>
                      <a:pt x="86" y="1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39" name="Oval 9"/>
              <p:cNvSpPr>
                <a:spLocks noChangeArrowheads="1"/>
              </p:cNvSpPr>
              <p:nvPr/>
            </p:nvSpPr>
            <p:spPr bwMode="auto">
              <a:xfrm>
                <a:off x="1622425" y="2495550"/>
                <a:ext cx="119063" cy="120650"/>
              </a:xfrm>
              <a:prstGeom prst="ellips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40" name="Freeform 10"/>
              <p:cNvSpPr>
                <a:spLocks noEditPoints="1"/>
              </p:cNvSpPr>
              <p:nvPr/>
            </p:nvSpPr>
            <p:spPr bwMode="auto">
              <a:xfrm>
                <a:off x="1885950" y="2176463"/>
                <a:ext cx="246063" cy="247650"/>
              </a:xfrm>
              <a:custGeom>
                <a:avLst/>
                <a:gdLst>
                  <a:gd name="T0" fmla="*/ 68 w 72"/>
                  <a:gd name="T1" fmla="*/ 27 h 72"/>
                  <a:gd name="T2" fmla="*/ 61 w 72"/>
                  <a:gd name="T3" fmla="*/ 22 h 72"/>
                  <a:gd name="T4" fmla="*/ 65 w 72"/>
                  <a:gd name="T5" fmla="*/ 15 h 72"/>
                  <a:gd name="T6" fmla="*/ 57 w 72"/>
                  <a:gd name="T7" fmla="*/ 10 h 72"/>
                  <a:gd name="T8" fmla="*/ 48 w 72"/>
                  <a:gd name="T9" fmla="*/ 10 h 72"/>
                  <a:gd name="T10" fmla="*/ 47 w 72"/>
                  <a:gd name="T11" fmla="*/ 2 h 72"/>
                  <a:gd name="T12" fmla="*/ 37 w 72"/>
                  <a:gd name="T13" fmla="*/ 2 h 72"/>
                  <a:gd name="T14" fmla="*/ 31 w 72"/>
                  <a:gd name="T15" fmla="*/ 7 h 72"/>
                  <a:gd name="T16" fmla="*/ 25 w 72"/>
                  <a:gd name="T17" fmla="*/ 2 h 72"/>
                  <a:gd name="T18" fmla="*/ 18 w 72"/>
                  <a:gd name="T19" fmla="*/ 8 h 72"/>
                  <a:gd name="T20" fmla="*/ 15 w 72"/>
                  <a:gd name="T21" fmla="*/ 16 h 72"/>
                  <a:gd name="T22" fmla="*/ 7 w 72"/>
                  <a:gd name="T23" fmla="*/ 15 h 72"/>
                  <a:gd name="T24" fmla="*/ 5 w 72"/>
                  <a:gd name="T25" fmla="*/ 24 h 72"/>
                  <a:gd name="T26" fmla="*/ 7 w 72"/>
                  <a:gd name="T27" fmla="*/ 32 h 72"/>
                  <a:gd name="T28" fmla="*/ 0 w 72"/>
                  <a:gd name="T29" fmla="*/ 36 h 72"/>
                  <a:gd name="T30" fmla="*/ 4 w 72"/>
                  <a:gd name="T31" fmla="*/ 45 h 72"/>
                  <a:gd name="T32" fmla="*/ 11 w 72"/>
                  <a:gd name="T33" fmla="*/ 50 h 72"/>
                  <a:gd name="T34" fmla="*/ 7 w 72"/>
                  <a:gd name="T35" fmla="*/ 57 h 72"/>
                  <a:gd name="T36" fmla="*/ 15 w 72"/>
                  <a:gd name="T37" fmla="*/ 62 h 72"/>
                  <a:gd name="T38" fmla="*/ 24 w 72"/>
                  <a:gd name="T39" fmla="*/ 62 h 72"/>
                  <a:gd name="T40" fmla="*/ 25 w 72"/>
                  <a:gd name="T41" fmla="*/ 70 h 72"/>
                  <a:gd name="T42" fmla="*/ 35 w 72"/>
                  <a:gd name="T43" fmla="*/ 69 h 72"/>
                  <a:gd name="T44" fmla="*/ 42 w 72"/>
                  <a:gd name="T45" fmla="*/ 64 h 72"/>
                  <a:gd name="T46" fmla="*/ 47 w 72"/>
                  <a:gd name="T47" fmla="*/ 70 h 72"/>
                  <a:gd name="T48" fmla="*/ 55 w 72"/>
                  <a:gd name="T49" fmla="*/ 64 h 72"/>
                  <a:gd name="T50" fmla="*/ 57 w 72"/>
                  <a:gd name="T51" fmla="*/ 55 h 72"/>
                  <a:gd name="T52" fmla="*/ 65 w 72"/>
                  <a:gd name="T53" fmla="*/ 57 h 72"/>
                  <a:gd name="T54" fmla="*/ 67 w 72"/>
                  <a:gd name="T55" fmla="*/ 47 h 72"/>
                  <a:gd name="T56" fmla="*/ 65 w 72"/>
                  <a:gd name="T57" fmla="*/ 39 h 72"/>
                  <a:gd name="T58" fmla="*/ 72 w 72"/>
                  <a:gd name="T59" fmla="*/ 36 h 72"/>
                  <a:gd name="T60" fmla="*/ 42 w 72"/>
                  <a:gd name="T61" fmla="*/ 50 h 72"/>
                  <a:gd name="T62" fmla="*/ 30 w 72"/>
                  <a:gd name="T63" fmla="*/ 22 h 72"/>
                  <a:gd name="T64" fmla="*/ 42 w 72"/>
                  <a:gd name="T65" fmla="*/ 50 h 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72" h="72">
                    <a:moveTo>
                      <a:pt x="71" y="29"/>
                    </a:moveTo>
                    <a:cubicBezTo>
                      <a:pt x="71" y="28"/>
                      <a:pt x="70" y="27"/>
                      <a:pt x="68" y="27"/>
                    </a:cubicBezTo>
                    <a:cubicBezTo>
                      <a:pt x="64" y="27"/>
                      <a:pt x="64" y="27"/>
                      <a:pt x="64" y="27"/>
                    </a:cubicBezTo>
                    <a:cubicBezTo>
                      <a:pt x="61" y="27"/>
                      <a:pt x="59" y="24"/>
                      <a:pt x="61" y="22"/>
                    </a:cubicBezTo>
                    <a:cubicBezTo>
                      <a:pt x="65" y="19"/>
                      <a:pt x="65" y="19"/>
                      <a:pt x="65" y="19"/>
                    </a:cubicBezTo>
                    <a:cubicBezTo>
                      <a:pt x="66" y="18"/>
                      <a:pt x="66" y="16"/>
                      <a:pt x="65" y="15"/>
                    </a:cubicBezTo>
                    <a:cubicBezTo>
                      <a:pt x="61" y="10"/>
                      <a:pt x="61" y="10"/>
                      <a:pt x="61" y="10"/>
                    </a:cubicBezTo>
                    <a:cubicBezTo>
                      <a:pt x="60" y="9"/>
                      <a:pt x="58" y="8"/>
                      <a:pt x="57" y="10"/>
                    </a:cubicBezTo>
                    <a:cubicBezTo>
                      <a:pt x="53" y="13"/>
                      <a:pt x="53" y="13"/>
                      <a:pt x="53" y="13"/>
                    </a:cubicBezTo>
                    <a:cubicBezTo>
                      <a:pt x="51" y="14"/>
                      <a:pt x="48" y="12"/>
                      <a:pt x="48" y="10"/>
                    </a:cubicBezTo>
                    <a:cubicBezTo>
                      <a:pt x="49" y="5"/>
                      <a:pt x="49" y="5"/>
                      <a:pt x="49" y="5"/>
                    </a:cubicBezTo>
                    <a:cubicBezTo>
                      <a:pt x="50" y="4"/>
                      <a:pt x="49" y="2"/>
                      <a:pt x="47" y="2"/>
                    </a:cubicBezTo>
                    <a:cubicBezTo>
                      <a:pt x="41" y="0"/>
                      <a:pt x="41" y="0"/>
                      <a:pt x="41" y="0"/>
                    </a:cubicBezTo>
                    <a:cubicBezTo>
                      <a:pt x="39" y="0"/>
                      <a:pt x="38" y="1"/>
                      <a:pt x="37" y="2"/>
                    </a:cubicBezTo>
                    <a:cubicBezTo>
                      <a:pt x="36" y="7"/>
                      <a:pt x="36" y="7"/>
                      <a:pt x="36" y="7"/>
                    </a:cubicBezTo>
                    <a:cubicBezTo>
                      <a:pt x="36" y="10"/>
                      <a:pt x="32" y="10"/>
                      <a:pt x="31" y="7"/>
                    </a:cubicBezTo>
                    <a:cubicBezTo>
                      <a:pt x="29" y="3"/>
                      <a:pt x="29" y="3"/>
                      <a:pt x="29" y="3"/>
                    </a:cubicBezTo>
                    <a:cubicBezTo>
                      <a:pt x="28" y="2"/>
                      <a:pt x="27" y="1"/>
                      <a:pt x="25" y="2"/>
                    </a:cubicBezTo>
                    <a:cubicBezTo>
                      <a:pt x="19" y="4"/>
                      <a:pt x="19" y="4"/>
                      <a:pt x="19" y="4"/>
                    </a:cubicBezTo>
                    <a:cubicBezTo>
                      <a:pt x="18" y="5"/>
                      <a:pt x="17" y="6"/>
                      <a:pt x="18" y="8"/>
                    </a:cubicBezTo>
                    <a:cubicBezTo>
                      <a:pt x="19" y="12"/>
                      <a:pt x="19" y="12"/>
                      <a:pt x="19" y="12"/>
                    </a:cubicBezTo>
                    <a:cubicBezTo>
                      <a:pt x="20" y="15"/>
                      <a:pt x="17" y="18"/>
                      <a:pt x="15" y="16"/>
                    </a:cubicBezTo>
                    <a:cubicBezTo>
                      <a:pt x="11" y="14"/>
                      <a:pt x="11" y="14"/>
                      <a:pt x="11" y="14"/>
                    </a:cubicBezTo>
                    <a:cubicBezTo>
                      <a:pt x="10" y="13"/>
                      <a:pt x="8" y="13"/>
                      <a:pt x="7" y="15"/>
                    </a:cubicBezTo>
                    <a:cubicBezTo>
                      <a:pt x="4" y="20"/>
                      <a:pt x="4" y="20"/>
                      <a:pt x="4" y="20"/>
                    </a:cubicBezTo>
                    <a:cubicBezTo>
                      <a:pt x="3" y="21"/>
                      <a:pt x="3" y="23"/>
                      <a:pt x="5" y="24"/>
                    </a:cubicBezTo>
                    <a:cubicBezTo>
                      <a:pt x="9" y="27"/>
                      <a:pt x="9" y="27"/>
                      <a:pt x="9" y="27"/>
                    </a:cubicBezTo>
                    <a:cubicBezTo>
                      <a:pt x="11" y="28"/>
                      <a:pt x="10" y="32"/>
                      <a:pt x="7" y="32"/>
                    </a:cubicBezTo>
                    <a:cubicBezTo>
                      <a:pt x="3" y="33"/>
                      <a:pt x="3" y="33"/>
                      <a:pt x="3" y="33"/>
                    </a:cubicBezTo>
                    <a:cubicBezTo>
                      <a:pt x="1" y="33"/>
                      <a:pt x="0" y="34"/>
                      <a:pt x="0" y="36"/>
                    </a:cubicBezTo>
                    <a:cubicBezTo>
                      <a:pt x="1" y="42"/>
                      <a:pt x="1" y="42"/>
                      <a:pt x="1" y="42"/>
                    </a:cubicBezTo>
                    <a:cubicBezTo>
                      <a:pt x="1" y="44"/>
                      <a:pt x="2" y="45"/>
                      <a:pt x="4" y="45"/>
                    </a:cubicBezTo>
                    <a:cubicBezTo>
                      <a:pt x="9" y="44"/>
                      <a:pt x="9" y="44"/>
                      <a:pt x="9" y="44"/>
                    </a:cubicBezTo>
                    <a:cubicBezTo>
                      <a:pt x="12" y="44"/>
                      <a:pt x="13" y="48"/>
                      <a:pt x="11" y="50"/>
                    </a:cubicBezTo>
                    <a:cubicBezTo>
                      <a:pt x="8" y="53"/>
                      <a:pt x="8" y="53"/>
                      <a:pt x="8" y="53"/>
                    </a:cubicBezTo>
                    <a:cubicBezTo>
                      <a:pt x="6" y="54"/>
                      <a:pt x="6" y="56"/>
                      <a:pt x="7" y="57"/>
                    </a:cubicBezTo>
                    <a:cubicBezTo>
                      <a:pt x="11" y="62"/>
                      <a:pt x="11" y="62"/>
                      <a:pt x="11" y="62"/>
                    </a:cubicBezTo>
                    <a:cubicBezTo>
                      <a:pt x="12" y="63"/>
                      <a:pt x="14" y="63"/>
                      <a:pt x="15" y="62"/>
                    </a:cubicBezTo>
                    <a:cubicBezTo>
                      <a:pt x="19" y="59"/>
                      <a:pt x="19" y="59"/>
                      <a:pt x="19" y="59"/>
                    </a:cubicBezTo>
                    <a:cubicBezTo>
                      <a:pt x="21" y="57"/>
                      <a:pt x="25" y="59"/>
                      <a:pt x="24" y="62"/>
                    </a:cubicBezTo>
                    <a:cubicBezTo>
                      <a:pt x="23" y="66"/>
                      <a:pt x="23" y="66"/>
                      <a:pt x="23" y="66"/>
                    </a:cubicBezTo>
                    <a:cubicBezTo>
                      <a:pt x="22" y="68"/>
                      <a:pt x="23" y="69"/>
                      <a:pt x="25" y="70"/>
                    </a:cubicBezTo>
                    <a:cubicBezTo>
                      <a:pt x="31" y="71"/>
                      <a:pt x="31" y="71"/>
                      <a:pt x="31" y="71"/>
                    </a:cubicBezTo>
                    <a:cubicBezTo>
                      <a:pt x="33" y="72"/>
                      <a:pt x="34" y="71"/>
                      <a:pt x="35" y="69"/>
                    </a:cubicBezTo>
                    <a:cubicBezTo>
                      <a:pt x="36" y="64"/>
                      <a:pt x="36" y="64"/>
                      <a:pt x="36" y="64"/>
                    </a:cubicBezTo>
                    <a:cubicBezTo>
                      <a:pt x="37" y="62"/>
                      <a:pt x="41" y="61"/>
                      <a:pt x="42" y="64"/>
                    </a:cubicBezTo>
                    <a:cubicBezTo>
                      <a:pt x="43" y="68"/>
                      <a:pt x="43" y="68"/>
                      <a:pt x="43" y="68"/>
                    </a:cubicBezTo>
                    <a:cubicBezTo>
                      <a:pt x="44" y="70"/>
                      <a:pt x="46" y="70"/>
                      <a:pt x="47" y="70"/>
                    </a:cubicBezTo>
                    <a:cubicBezTo>
                      <a:pt x="53" y="67"/>
                      <a:pt x="53" y="67"/>
                      <a:pt x="53" y="67"/>
                    </a:cubicBezTo>
                    <a:cubicBezTo>
                      <a:pt x="55" y="67"/>
                      <a:pt x="55" y="65"/>
                      <a:pt x="55" y="64"/>
                    </a:cubicBezTo>
                    <a:cubicBezTo>
                      <a:pt x="53" y="59"/>
                      <a:pt x="53" y="59"/>
                      <a:pt x="53" y="59"/>
                    </a:cubicBezTo>
                    <a:cubicBezTo>
                      <a:pt x="52" y="56"/>
                      <a:pt x="55" y="54"/>
                      <a:pt x="57" y="55"/>
                    </a:cubicBezTo>
                    <a:cubicBezTo>
                      <a:pt x="61" y="58"/>
                      <a:pt x="61" y="58"/>
                      <a:pt x="61" y="58"/>
                    </a:cubicBezTo>
                    <a:cubicBezTo>
                      <a:pt x="62" y="59"/>
                      <a:pt x="64" y="58"/>
                      <a:pt x="65" y="57"/>
                    </a:cubicBezTo>
                    <a:cubicBezTo>
                      <a:pt x="68" y="51"/>
                      <a:pt x="68" y="51"/>
                      <a:pt x="68" y="51"/>
                    </a:cubicBezTo>
                    <a:cubicBezTo>
                      <a:pt x="69" y="50"/>
                      <a:pt x="69" y="48"/>
                      <a:pt x="67" y="47"/>
                    </a:cubicBezTo>
                    <a:cubicBezTo>
                      <a:pt x="63" y="45"/>
                      <a:pt x="63" y="45"/>
                      <a:pt x="63" y="45"/>
                    </a:cubicBezTo>
                    <a:cubicBezTo>
                      <a:pt x="61" y="43"/>
                      <a:pt x="62" y="39"/>
                      <a:pt x="65" y="39"/>
                    </a:cubicBezTo>
                    <a:cubicBezTo>
                      <a:pt x="69" y="39"/>
                      <a:pt x="69" y="39"/>
                      <a:pt x="69" y="39"/>
                    </a:cubicBezTo>
                    <a:cubicBezTo>
                      <a:pt x="71" y="39"/>
                      <a:pt x="72" y="37"/>
                      <a:pt x="72" y="36"/>
                    </a:cubicBezTo>
                    <a:lnTo>
                      <a:pt x="71" y="29"/>
                    </a:lnTo>
                    <a:close/>
                    <a:moveTo>
                      <a:pt x="42" y="50"/>
                    </a:moveTo>
                    <a:cubicBezTo>
                      <a:pt x="34" y="53"/>
                      <a:pt x="25" y="49"/>
                      <a:pt x="22" y="41"/>
                    </a:cubicBezTo>
                    <a:cubicBezTo>
                      <a:pt x="19" y="34"/>
                      <a:pt x="23" y="25"/>
                      <a:pt x="30" y="22"/>
                    </a:cubicBezTo>
                    <a:cubicBezTo>
                      <a:pt x="38" y="19"/>
                      <a:pt x="47" y="22"/>
                      <a:pt x="50" y="30"/>
                    </a:cubicBezTo>
                    <a:cubicBezTo>
                      <a:pt x="53" y="38"/>
                      <a:pt x="50" y="47"/>
                      <a:pt x="42" y="5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41" name="Freeform 11"/>
              <p:cNvSpPr/>
              <p:nvPr/>
            </p:nvSpPr>
            <p:spPr bwMode="auto">
              <a:xfrm>
                <a:off x="1981200" y="2273300"/>
                <a:ext cx="55563" cy="53975"/>
              </a:xfrm>
              <a:custGeom>
                <a:avLst/>
                <a:gdLst>
                  <a:gd name="T0" fmla="*/ 15 w 16"/>
                  <a:gd name="T1" fmla="*/ 5 h 16"/>
                  <a:gd name="T2" fmla="*/ 5 w 16"/>
                  <a:gd name="T3" fmla="*/ 1 h 16"/>
                  <a:gd name="T4" fmla="*/ 1 w 16"/>
                  <a:gd name="T5" fmla="*/ 10 h 16"/>
                  <a:gd name="T6" fmla="*/ 11 w 16"/>
                  <a:gd name="T7" fmla="*/ 14 h 16"/>
                  <a:gd name="T8" fmla="*/ 15 w 16"/>
                  <a:gd name="T9" fmla="*/ 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6">
                    <a:moveTo>
                      <a:pt x="15" y="5"/>
                    </a:moveTo>
                    <a:cubicBezTo>
                      <a:pt x="13" y="1"/>
                      <a:pt x="9" y="0"/>
                      <a:pt x="5" y="1"/>
                    </a:cubicBezTo>
                    <a:cubicBezTo>
                      <a:pt x="2" y="3"/>
                      <a:pt x="0" y="7"/>
                      <a:pt x="1" y="10"/>
                    </a:cubicBezTo>
                    <a:cubicBezTo>
                      <a:pt x="3" y="14"/>
                      <a:pt x="7" y="16"/>
                      <a:pt x="11" y="14"/>
                    </a:cubicBezTo>
                    <a:cubicBezTo>
                      <a:pt x="15" y="13"/>
                      <a:pt x="16" y="9"/>
                      <a:pt x="15" y="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en-US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</p:grpSp>
        <p:grpSp>
          <p:nvGrpSpPr>
            <p:cNvPr id="46" name="Group 45"/>
            <p:cNvGrpSpPr/>
            <p:nvPr/>
          </p:nvGrpSpPr>
          <p:grpSpPr>
            <a:xfrm>
              <a:off x="2025257" y="4806021"/>
              <a:ext cx="339543" cy="334824"/>
              <a:chOff x="2920800" y="3800146"/>
              <a:chExt cx="457600" cy="451240"/>
            </a:xfrm>
            <a:grpFill/>
          </p:grpSpPr>
          <p:sp>
            <p:nvSpPr>
              <p:cNvPr id="47" name="Freeform 46"/>
              <p:cNvSpPr/>
              <p:nvPr/>
            </p:nvSpPr>
            <p:spPr bwMode="auto">
              <a:xfrm>
                <a:off x="2920800" y="4102031"/>
                <a:ext cx="149357" cy="149355"/>
              </a:xfrm>
              <a:custGeom>
                <a:avLst/>
                <a:gdLst>
                  <a:gd name="T0" fmla="*/ 7 w 47"/>
                  <a:gd name="T1" fmla="*/ 0 h 47"/>
                  <a:gd name="T2" fmla="*/ 2 w 47"/>
                  <a:gd name="T3" fmla="*/ 23 h 47"/>
                  <a:gd name="T4" fmla="*/ 0 w 47"/>
                  <a:gd name="T5" fmla="*/ 47 h 47"/>
                  <a:gd name="T6" fmla="*/ 23 w 47"/>
                  <a:gd name="T7" fmla="*/ 45 h 47"/>
                  <a:gd name="T8" fmla="*/ 47 w 47"/>
                  <a:gd name="T9" fmla="*/ 40 h 47"/>
                  <a:gd name="T10" fmla="*/ 26 w 47"/>
                  <a:gd name="T11" fmla="*/ 21 h 47"/>
                  <a:gd name="T12" fmla="*/ 7 w 47"/>
                  <a:gd name="T13" fmla="*/ 0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7" h="47">
                    <a:moveTo>
                      <a:pt x="7" y="0"/>
                    </a:moveTo>
                    <a:lnTo>
                      <a:pt x="2" y="23"/>
                    </a:lnTo>
                    <a:lnTo>
                      <a:pt x="0" y="47"/>
                    </a:lnTo>
                    <a:lnTo>
                      <a:pt x="23" y="45"/>
                    </a:lnTo>
                    <a:lnTo>
                      <a:pt x="47" y="40"/>
                    </a:lnTo>
                    <a:lnTo>
                      <a:pt x="26" y="21"/>
                    </a:lnTo>
                    <a:lnTo>
                      <a:pt x="7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48" name="Freeform 47"/>
              <p:cNvSpPr/>
              <p:nvPr/>
            </p:nvSpPr>
            <p:spPr bwMode="auto">
              <a:xfrm>
                <a:off x="2965289" y="3866878"/>
                <a:ext cx="330489" cy="340020"/>
              </a:xfrm>
              <a:custGeom>
                <a:avLst/>
                <a:gdLst>
                  <a:gd name="T0" fmla="*/ 38 w 104"/>
                  <a:gd name="T1" fmla="*/ 95 h 107"/>
                  <a:gd name="T2" fmla="*/ 33 w 104"/>
                  <a:gd name="T3" fmla="*/ 88 h 107"/>
                  <a:gd name="T4" fmla="*/ 92 w 104"/>
                  <a:gd name="T5" fmla="*/ 29 h 107"/>
                  <a:gd name="T6" fmla="*/ 78 w 104"/>
                  <a:gd name="T7" fmla="*/ 15 h 107"/>
                  <a:gd name="T8" fmla="*/ 19 w 104"/>
                  <a:gd name="T9" fmla="*/ 74 h 107"/>
                  <a:gd name="T10" fmla="*/ 12 w 104"/>
                  <a:gd name="T11" fmla="*/ 67 h 107"/>
                  <a:gd name="T12" fmla="*/ 71 w 104"/>
                  <a:gd name="T13" fmla="*/ 7 h 107"/>
                  <a:gd name="T14" fmla="*/ 66 w 104"/>
                  <a:gd name="T15" fmla="*/ 0 h 107"/>
                  <a:gd name="T16" fmla="*/ 0 w 104"/>
                  <a:gd name="T17" fmla="*/ 67 h 107"/>
                  <a:gd name="T18" fmla="*/ 38 w 104"/>
                  <a:gd name="T19" fmla="*/ 107 h 107"/>
                  <a:gd name="T20" fmla="*/ 104 w 104"/>
                  <a:gd name="T21" fmla="*/ 41 h 107"/>
                  <a:gd name="T22" fmla="*/ 99 w 104"/>
                  <a:gd name="T23" fmla="*/ 33 h 107"/>
                  <a:gd name="T24" fmla="*/ 38 w 104"/>
                  <a:gd name="T25" fmla="*/ 95 h 1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04" h="107">
                    <a:moveTo>
                      <a:pt x="38" y="95"/>
                    </a:moveTo>
                    <a:lnTo>
                      <a:pt x="33" y="88"/>
                    </a:lnTo>
                    <a:lnTo>
                      <a:pt x="92" y="29"/>
                    </a:lnTo>
                    <a:lnTo>
                      <a:pt x="78" y="15"/>
                    </a:lnTo>
                    <a:lnTo>
                      <a:pt x="19" y="74"/>
                    </a:lnTo>
                    <a:lnTo>
                      <a:pt x="12" y="67"/>
                    </a:lnTo>
                    <a:lnTo>
                      <a:pt x="71" y="7"/>
                    </a:lnTo>
                    <a:lnTo>
                      <a:pt x="66" y="0"/>
                    </a:lnTo>
                    <a:lnTo>
                      <a:pt x="0" y="67"/>
                    </a:lnTo>
                    <a:lnTo>
                      <a:pt x="38" y="107"/>
                    </a:lnTo>
                    <a:lnTo>
                      <a:pt x="104" y="41"/>
                    </a:lnTo>
                    <a:lnTo>
                      <a:pt x="99" y="33"/>
                    </a:lnTo>
                    <a:lnTo>
                      <a:pt x="38" y="9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  <p:sp>
            <p:nvSpPr>
              <p:cNvPr id="49" name="Freeform 48"/>
              <p:cNvSpPr/>
              <p:nvPr/>
            </p:nvSpPr>
            <p:spPr bwMode="auto">
              <a:xfrm>
                <a:off x="3197266" y="3800146"/>
                <a:ext cx="181134" cy="181133"/>
              </a:xfrm>
              <a:custGeom>
                <a:avLst/>
                <a:gdLst>
                  <a:gd name="T0" fmla="*/ 22 w 24"/>
                  <a:gd name="T1" fmla="*/ 12 h 24"/>
                  <a:gd name="T2" fmla="*/ 11 w 24"/>
                  <a:gd name="T3" fmla="*/ 1 h 24"/>
                  <a:gd name="T4" fmla="*/ 5 w 24"/>
                  <a:gd name="T5" fmla="*/ 1 h 24"/>
                  <a:gd name="T6" fmla="*/ 5 w 24"/>
                  <a:gd name="T7" fmla="*/ 1 h 24"/>
                  <a:gd name="T8" fmla="*/ 5 w 24"/>
                  <a:gd name="T9" fmla="*/ 1 h 24"/>
                  <a:gd name="T10" fmla="*/ 0 w 24"/>
                  <a:gd name="T11" fmla="*/ 7 h 24"/>
                  <a:gd name="T12" fmla="*/ 17 w 24"/>
                  <a:gd name="T13" fmla="*/ 24 h 24"/>
                  <a:gd name="T14" fmla="*/ 22 w 24"/>
                  <a:gd name="T15" fmla="*/ 18 h 24"/>
                  <a:gd name="T16" fmla="*/ 22 w 24"/>
                  <a:gd name="T17" fmla="*/ 18 h 24"/>
                  <a:gd name="T18" fmla="*/ 22 w 24"/>
                  <a:gd name="T19" fmla="*/ 18 h 24"/>
                  <a:gd name="T20" fmla="*/ 22 w 24"/>
                  <a:gd name="T21" fmla="*/ 12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4" h="24">
                    <a:moveTo>
                      <a:pt x="22" y="12"/>
                    </a:moveTo>
                    <a:cubicBezTo>
                      <a:pt x="11" y="1"/>
                      <a:pt x="11" y="1"/>
                      <a:pt x="11" y="1"/>
                    </a:cubicBezTo>
                    <a:cubicBezTo>
                      <a:pt x="9" y="0"/>
                      <a:pt x="7" y="0"/>
                      <a:pt x="5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17" y="24"/>
                      <a:pt x="17" y="24"/>
                      <a:pt x="17" y="2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4" y="16"/>
                      <a:pt x="24" y="14"/>
                      <a:pt x="22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/>
              <a:lstStyle/>
              <a:p>
                <a:endParaRPr lang="id-ID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endParaRPr>
              </a:p>
            </p:txBody>
          </p:sp>
        </p:grpSp>
      </p:grpSp>
      <p:grpSp>
        <p:nvGrpSpPr>
          <p:cNvPr id="50" name="组合 49"/>
          <p:cNvGrpSpPr/>
          <p:nvPr/>
        </p:nvGrpSpPr>
        <p:grpSpPr>
          <a:xfrm>
            <a:off x="8624059" y="1937847"/>
            <a:ext cx="2918589" cy="986887"/>
            <a:chOff x="1380894" y="2712229"/>
            <a:chExt cx="2918589" cy="986887"/>
          </a:xfrm>
        </p:grpSpPr>
        <p:sp>
          <p:nvSpPr>
            <p:cNvPr id="51" name="Text Box 10"/>
            <p:cNvSpPr txBox="1">
              <a:spLocks noChangeArrowheads="1"/>
            </p:cNvSpPr>
            <p:nvPr/>
          </p:nvSpPr>
          <p:spPr bwMode="auto">
            <a:xfrm>
              <a:off x="1421087" y="3030461"/>
              <a:ext cx="2849463" cy="668655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wrap="square" lIns="60960" tIns="30480" rIns="60960" bIns="30480">
              <a:spAutoFit/>
            </a:bodyPr>
            <a:lstStyle>
              <a:defPPr>
                <a:defRPr lang="zh-CN"/>
              </a:defPPr>
              <a:lvl1pPr defTabSz="1450975">
                <a:lnSpc>
                  <a:spcPct val="150000"/>
                </a:lnSpc>
                <a:defRPr sz="1100">
                  <a:solidFill>
                    <a:schemeClr val="tx1">
                      <a:lumMod val="50000"/>
                      <a:lumOff val="50000"/>
                    </a:schemeClr>
                  </a:solidFill>
                  <a:latin typeface="AvantGarde Bk BT" panose="020B0402020202020204"/>
                  <a:ea typeface="幼圆" panose="02010509060101010101" pitchFamily="49" charset="-122"/>
                  <a:cs typeface="+mn-ea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r>
                <a:rPr lang="zh-CN" altLang="en-US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just">
                <a:lnSpc>
                  <a:spcPct val="120000"/>
                </a:lnSpc>
              </a:pPr>
              <a:endParaRPr lang="zh-CN" alt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lt"/>
              </a:endParaRPr>
            </a:p>
          </p:txBody>
        </p:sp>
        <p:sp>
          <p:nvSpPr>
            <p:cNvPr id="52" name="矩形 51"/>
            <p:cNvSpPr/>
            <p:nvPr/>
          </p:nvSpPr>
          <p:spPr>
            <a:xfrm>
              <a:off x="1380894" y="2712229"/>
              <a:ext cx="2918589" cy="338554"/>
            </a:xfrm>
            <a:prstGeom prst="rect">
              <a:avLst/>
            </a:prstGeom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r>
                <a:rPr lang="zh-CN" altLang="en-US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输入小标题</a:t>
              </a:r>
              <a:endParaRPr lang="zh-CN" altLang="en-US" sz="16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grpSp>
        <p:nvGrpSpPr>
          <p:cNvPr id="53" name="组合 52"/>
          <p:cNvGrpSpPr/>
          <p:nvPr/>
        </p:nvGrpSpPr>
        <p:grpSpPr>
          <a:xfrm>
            <a:off x="8663738" y="3959517"/>
            <a:ext cx="2918589" cy="986887"/>
            <a:chOff x="1380894" y="2712229"/>
            <a:chExt cx="2918589" cy="986887"/>
          </a:xfrm>
        </p:grpSpPr>
        <p:sp>
          <p:nvSpPr>
            <p:cNvPr id="54" name="Text Box 10"/>
            <p:cNvSpPr txBox="1">
              <a:spLocks noChangeArrowheads="1"/>
            </p:cNvSpPr>
            <p:nvPr/>
          </p:nvSpPr>
          <p:spPr bwMode="auto">
            <a:xfrm>
              <a:off x="1421087" y="3030461"/>
              <a:ext cx="2849463" cy="668655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wrap="square" lIns="60960" tIns="30480" rIns="60960" bIns="30480">
              <a:spAutoFit/>
            </a:bodyPr>
            <a:lstStyle>
              <a:defPPr>
                <a:defRPr lang="zh-CN"/>
              </a:defPPr>
              <a:lvl1pPr defTabSz="1450975">
                <a:lnSpc>
                  <a:spcPct val="150000"/>
                </a:lnSpc>
                <a:defRPr sz="1100">
                  <a:solidFill>
                    <a:schemeClr val="tx1">
                      <a:lumMod val="50000"/>
                      <a:lumOff val="50000"/>
                    </a:schemeClr>
                  </a:solidFill>
                  <a:latin typeface="AvantGarde Bk BT" panose="020B0402020202020204"/>
                  <a:ea typeface="幼圆" panose="02010509060101010101" pitchFamily="49" charset="-122"/>
                  <a:cs typeface="+mn-ea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just">
                <a:lnSpc>
                  <a:spcPct val="120000"/>
                </a:lnSpc>
              </a:pPr>
              <a:r>
                <a:rPr lang="zh-CN" altLang="en-US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just">
                <a:lnSpc>
                  <a:spcPct val="120000"/>
                </a:lnSpc>
              </a:pPr>
              <a:endParaRPr lang="zh-CN" alt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lt"/>
              </a:endParaRPr>
            </a:p>
          </p:txBody>
        </p:sp>
        <p:sp>
          <p:nvSpPr>
            <p:cNvPr id="55" name="矩形 54"/>
            <p:cNvSpPr/>
            <p:nvPr/>
          </p:nvSpPr>
          <p:spPr>
            <a:xfrm>
              <a:off x="1380894" y="2712229"/>
              <a:ext cx="2918589" cy="338554"/>
            </a:xfrm>
            <a:prstGeom prst="rect">
              <a:avLst/>
            </a:prstGeom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r>
                <a:rPr lang="zh-CN" altLang="en-US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输入小标题</a:t>
              </a:r>
              <a:endParaRPr lang="zh-CN" altLang="en-US" sz="16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grpSp>
        <p:nvGrpSpPr>
          <p:cNvPr id="56" name="组合 55"/>
          <p:cNvGrpSpPr/>
          <p:nvPr/>
        </p:nvGrpSpPr>
        <p:grpSpPr>
          <a:xfrm>
            <a:off x="623709" y="2409497"/>
            <a:ext cx="2918589" cy="986887"/>
            <a:chOff x="1380894" y="2712229"/>
            <a:chExt cx="2918589" cy="986887"/>
          </a:xfrm>
        </p:grpSpPr>
        <p:sp>
          <p:nvSpPr>
            <p:cNvPr id="57" name="Text Box 10"/>
            <p:cNvSpPr txBox="1">
              <a:spLocks noChangeArrowheads="1"/>
            </p:cNvSpPr>
            <p:nvPr/>
          </p:nvSpPr>
          <p:spPr bwMode="auto">
            <a:xfrm>
              <a:off x="1421087" y="3030461"/>
              <a:ext cx="2849463" cy="668655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wrap="square" lIns="60960" tIns="30480" rIns="60960" bIns="30480">
              <a:spAutoFit/>
            </a:bodyPr>
            <a:lstStyle>
              <a:defPPr>
                <a:defRPr lang="zh-CN"/>
              </a:defPPr>
              <a:lvl1pPr defTabSz="1450975">
                <a:lnSpc>
                  <a:spcPct val="150000"/>
                </a:lnSpc>
                <a:defRPr sz="1100">
                  <a:solidFill>
                    <a:schemeClr val="tx1">
                      <a:lumMod val="50000"/>
                      <a:lumOff val="50000"/>
                    </a:schemeClr>
                  </a:solidFill>
                  <a:latin typeface="AvantGarde Bk BT" panose="020B0402020202020204"/>
                  <a:ea typeface="幼圆" panose="02010509060101010101" pitchFamily="49" charset="-122"/>
                  <a:cs typeface="+mn-ea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>
                <a:lnSpc>
                  <a:spcPct val="120000"/>
                </a:lnSpc>
              </a:pPr>
              <a:r>
                <a:rPr lang="zh-CN" altLang="en-US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just">
                <a:lnSpc>
                  <a:spcPct val="120000"/>
                </a:lnSpc>
              </a:pPr>
              <a:endParaRPr lang="zh-CN" alt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lt"/>
              </a:endParaRPr>
            </a:p>
          </p:txBody>
        </p:sp>
        <p:sp>
          <p:nvSpPr>
            <p:cNvPr id="58" name="矩形 57"/>
            <p:cNvSpPr/>
            <p:nvPr/>
          </p:nvSpPr>
          <p:spPr>
            <a:xfrm>
              <a:off x="1380894" y="2712229"/>
              <a:ext cx="2918589" cy="338554"/>
            </a:xfrm>
            <a:prstGeom prst="rect">
              <a:avLst/>
            </a:prstGeom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zh-CN" altLang="en-US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输入小标题</a:t>
              </a:r>
              <a:endParaRPr lang="zh-CN" altLang="en-US" sz="16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grpSp>
        <p:nvGrpSpPr>
          <p:cNvPr id="59" name="组合 58"/>
          <p:cNvGrpSpPr/>
          <p:nvPr/>
        </p:nvGrpSpPr>
        <p:grpSpPr>
          <a:xfrm>
            <a:off x="523348" y="4762404"/>
            <a:ext cx="2918589" cy="986887"/>
            <a:chOff x="1380894" y="2712229"/>
            <a:chExt cx="2918589" cy="986887"/>
          </a:xfrm>
        </p:grpSpPr>
        <p:sp>
          <p:nvSpPr>
            <p:cNvPr id="60" name="Text Box 10"/>
            <p:cNvSpPr txBox="1">
              <a:spLocks noChangeArrowheads="1"/>
            </p:cNvSpPr>
            <p:nvPr/>
          </p:nvSpPr>
          <p:spPr bwMode="auto">
            <a:xfrm>
              <a:off x="1421087" y="3030461"/>
              <a:ext cx="2849463" cy="668655"/>
            </a:xfrm>
            <a:prstGeom prst="rect">
              <a:avLst/>
            </a:prstGeom>
            <a:noFill/>
            <a:ln w="9525">
              <a:noFill/>
              <a:miter lim="800000"/>
            </a:ln>
          </p:spPr>
          <p:txBody>
            <a:bodyPr wrap="square" lIns="60960" tIns="30480" rIns="60960" bIns="30480">
              <a:spAutoFit/>
            </a:bodyPr>
            <a:lstStyle>
              <a:defPPr>
                <a:defRPr lang="zh-CN"/>
              </a:defPPr>
              <a:lvl1pPr defTabSz="1450975">
                <a:lnSpc>
                  <a:spcPct val="150000"/>
                </a:lnSpc>
                <a:defRPr sz="1100">
                  <a:solidFill>
                    <a:schemeClr val="tx1">
                      <a:lumMod val="50000"/>
                      <a:lumOff val="50000"/>
                    </a:schemeClr>
                  </a:solidFill>
                  <a:latin typeface="AvantGarde Bk BT" panose="020B0402020202020204"/>
                  <a:ea typeface="幼圆" panose="02010509060101010101" pitchFamily="49" charset="-122"/>
                  <a:cs typeface="+mn-ea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>
                <a:lnSpc>
                  <a:spcPct val="120000"/>
                </a:lnSpc>
              </a:pPr>
              <a:r>
                <a:rPr lang="zh-CN" altLang="en-US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  <a:p>
              <a:pPr algn="just">
                <a:lnSpc>
                  <a:spcPct val="120000"/>
                </a:lnSpc>
              </a:pPr>
              <a:endParaRPr lang="zh-CN" alt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lt"/>
              </a:endParaRPr>
            </a:p>
          </p:txBody>
        </p:sp>
        <p:sp>
          <p:nvSpPr>
            <p:cNvPr id="61" name="矩形 60"/>
            <p:cNvSpPr/>
            <p:nvPr/>
          </p:nvSpPr>
          <p:spPr>
            <a:xfrm>
              <a:off x="1380894" y="2712229"/>
              <a:ext cx="2918589" cy="338554"/>
            </a:xfrm>
            <a:prstGeom prst="rect">
              <a:avLst/>
            </a:prstGeom>
          </p:spPr>
          <p:txBody>
            <a:bodyPr wrap="square">
              <a:spAutoFit/>
            </a:bodyPr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zh-CN" altLang="en-US" sz="16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cs typeface="+mn-ea"/>
                  <a:sym typeface="+mn-lt"/>
                </a:rPr>
                <a:t>输入小标题</a:t>
              </a:r>
              <a:endParaRPr lang="zh-CN" altLang="en-US" sz="16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endParaRPr>
            </a:p>
          </p:txBody>
        </p:sp>
      </p:grpSp>
      <p:sp>
        <p:nvSpPr>
          <p:cNvPr id="63" name="Text Box 10"/>
          <p:cNvSpPr txBox="1">
            <a:spLocks noChangeArrowheads="1"/>
          </p:cNvSpPr>
          <p:nvPr/>
        </p:nvSpPr>
        <p:spPr bwMode="auto">
          <a:xfrm>
            <a:off x="4678342" y="4779554"/>
            <a:ext cx="2849463" cy="1478915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>
              <a:lnSpc>
                <a:spcPct val="120000"/>
              </a:lnSpc>
            </a:pPr>
            <a:r>
              <a:rPr lang="zh-CN" altLang="en-US" sz="11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1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1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1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sz="11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>
              <a:lnSpc>
                <a:spcPct val="120000"/>
              </a:lnSpc>
            </a:pP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  <a:p>
            <a:pPr algn="ctr">
              <a:lnSpc>
                <a:spcPct val="120000"/>
              </a:lnSpc>
            </a:pPr>
            <a:endParaRPr lang="zh-CN" altLang="en-US" sz="11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ctr">
              <a:lnSpc>
                <a:spcPct val="120000"/>
              </a:lnSpc>
            </a:pP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</p:spTree>
  </p:cSld>
  <p:clrMapOvr>
    <a:masterClrMapping/>
  </p:clrMapOvr>
  <p:transition spd="slow" advTm="2000">
    <p:wipe/>
  </p:transition>
  <p:timing>
    <p:tnLst>
      <p:par>
        <p:cTn id="1" dur="indefinite" restart="never" nodeType="tmRoot"/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组合 5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3" name="组合 2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8" name="椭圆 7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4" name="椭圆 3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5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53" name="Rounded Rectangle 21"/>
          <p:cNvSpPr/>
          <p:nvPr/>
        </p:nvSpPr>
        <p:spPr>
          <a:xfrm>
            <a:off x="3492774" y="3466506"/>
            <a:ext cx="2243453" cy="2466891"/>
          </a:xfrm>
          <a:prstGeom prst="roundRect">
            <a:avLst>
              <a:gd name="adj" fmla="val 6373"/>
            </a:avLst>
          </a:prstGeom>
          <a:solidFill>
            <a:srgbClr val="EADE00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54" name="Rounded Rectangle 22"/>
          <p:cNvSpPr/>
          <p:nvPr/>
        </p:nvSpPr>
        <p:spPr>
          <a:xfrm>
            <a:off x="5848057" y="3466506"/>
            <a:ext cx="2243453" cy="2466891"/>
          </a:xfrm>
          <a:prstGeom prst="roundRect">
            <a:avLst>
              <a:gd name="adj" fmla="val 6373"/>
            </a:avLst>
          </a:prstGeom>
          <a:solidFill>
            <a:srgbClr val="012BA2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55" name="Rounded Rectangle 23"/>
          <p:cNvSpPr/>
          <p:nvPr/>
        </p:nvSpPr>
        <p:spPr>
          <a:xfrm>
            <a:off x="8203339" y="3466506"/>
            <a:ext cx="2243453" cy="2466891"/>
          </a:xfrm>
          <a:prstGeom prst="roundRect">
            <a:avLst>
              <a:gd name="adj" fmla="val 6373"/>
            </a:avLst>
          </a:prstGeom>
          <a:solidFill>
            <a:srgbClr val="006A40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sp>
        <p:nvSpPr>
          <p:cNvPr id="56" name="Rounded Rectangle 20"/>
          <p:cNvSpPr/>
          <p:nvPr/>
        </p:nvSpPr>
        <p:spPr>
          <a:xfrm>
            <a:off x="1137491" y="3466506"/>
            <a:ext cx="2243453" cy="2466891"/>
          </a:xfrm>
          <a:prstGeom prst="roundRect">
            <a:avLst>
              <a:gd name="adj" fmla="val 6373"/>
            </a:avLst>
          </a:prstGeom>
          <a:solidFill>
            <a:srgbClr val="E83F28"/>
          </a:solidFill>
          <a:ln>
            <a:noFill/>
          </a:ln>
          <a:effectLst>
            <a:outerShdw blurRad="317500" dist="114300" dir="5400000" algn="t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latin typeface="Arial" panose="020B0604020202020204" pitchFamily="34" charset="0"/>
            </a:endParaRPr>
          </a:p>
        </p:txBody>
      </p:sp>
      <p:pic>
        <p:nvPicPr>
          <p:cNvPr id="58" name="图片占位符 8"/>
          <p:cNvPicPr>
            <a:picLocks noGrp="1"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421" r="19421"/>
          <a:stretch>
            <a:fillRect/>
          </a:stretch>
        </p:blipFill>
        <p:spPr>
          <a:xfrm>
            <a:off x="3571493" y="3548377"/>
            <a:ext cx="2097741" cy="2286000"/>
          </a:xfrm>
          <a:custGeom>
            <a:avLst/>
            <a:gdLst>
              <a:gd name="connsiteX0" fmla="*/ 90559 w 2097741"/>
              <a:gd name="connsiteY0" fmla="*/ 0 h 2286000"/>
              <a:gd name="connsiteX1" fmla="*/ 2007182 w 2097741"/>
              <a:gd name="connsiteY1" fmla="*/ 0 h 2286000"/>
              <a:gd name="connsiteX2" fmla="*/ 2097741 w 2097741"/>
              <a:gd name="connsiteY2" fmla="*/ 90559 h 2286000"/>
              <a:gd name="connsiteX3" fmla="*/ 2097741 w 2097741"/>
              <a:gd name="connsiteY3" fmla="*/ 2195441 h 2286000"/>
              <a:gd name="connsiteX4" fmla="*/ 2007182 w 2097741"/>
              <a:gd name="connsiteY4" fmla="*/ 2286000 h 2286000"/>
              <a:gd name="connsiteX5" fmla="*/ 90559 w 2097741"/>
              <a:gd name="connsiteY5" fmla="*/ 2286000 h 2286000"/>
              <a:gd name="connsiteX6" fmla="*/ 0 w 2097741"/>
              <a:gd name="connsiteY6" fmla="*/ 2195441 h 2286000"/>
              <a:gd name="connsiteX7" fmla="*/ 0 w 2097741"/>
              <a:gd name="connsiteY7" fmla="*/ 90559 h 2286000"/>
              <a:gd name="connsiteX8" fmla="*/ 90559 w 2097741"/>
              <a:gd name="connsiteY8" fmla="*/ 0 h 228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97741" h="2286000">
                <a:moveTo>
                  <a:pt x="90559" y="0"/>
                </a:moveTo>
                <a:lnTo>
                  <a:pt x="2007182" y="0"/>
                </a:lnTo>
                <a:cubicBezTo>
                  <a:pt x="2057196" y="0"/>
                  <a:pt x="2097741" y="40545"/>
                  <a:pt x="2097741" y="90559"/>
                </a:cubicBezTo>
                <a:lnTo>
                  <a:pt x="2097741" y="2195441"/>
                </a:lnTo>
                <a:cubicBezTo>
                  <a:pt x="2097741" y="2245455"/>
                  <a:pt x="2057196" y="2286000"/>
                  <a:pt x="2007182" y="2286000"/>
                </a:cubicBezTo>
                <a:lnTo>
                  <a:pt x="90559" y="2286000"/>
                </a:lnTo>
                <a:cubicBezTo>
                  <a:pt x="40545" y="2286000"/>
                  <a:pt x="0" y="2245455"/>
                  <a:pt x="0" y="2195441"/>
                </a:cubicBezTo>
                <a:lnTo>
                  <a:pt x="0" y="90559"/>
                </a:lnTo>
                <a:cubicBezTo>
                  <a:pt x="0" y="40545"/>
                  <a:pt x="40545" y="0"/>
                  <a:pt x="90559" y="0"/>
                </a:cubicBezTo>
                <a:close/>
              </a:path>
            </a:pathLst>
          </a:custGeom>
        </p:spPr>
      </p:pic>
      <p:pic>
        <p:nvPicPr>
          <p:cNvPr id="59" name="图片占位符 10" descr="图片包含 人, 室内, 笔记本, 电脑&#10;&#10;描述已自动生成"/>
          <p:cNvPicPr>
            <a:picLocks noGrp="1"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155" r="21120" b="5863"/>
          <a:stretch>
            <a:fillRect/>
          </a:stretch>
        </p:blipFill>
        <p:spPr>
          <a:xfrm>
            <a:off x="5921545" y="3548377"/>
            <a:ext cx="2097741" cy="2286000"/>
          </a:xfrm>
          <a:custGeom>
            <a:avLst/>
            <a:gdLst>
              <a:gd name="connsiteX0" fmla="*/ 90559 w 2097741"/>
              <a:gd name="connsiteY0" fmla="*/ 0 h 2286000"/>
              <a:gd name="connsiteX1" fmla="*/ 2007182 w 2097741"/>
              <a:gd name="connsiteY1" fmla="*/ 0 h 2286000"/>
              <a:gd name="connsiteX2" fmla="*/ 2097741 w 2097741"/>
              <a:gd name="connsiteY2" fmla="*/ 90559 h 2286000"/>
              <a:gd name="connsiteX3" fmla="*/ 2097741 w 2097741"/>
              <a:gd name="connsiteY3" fmla="*/ 2195441 h 2286000"/>
              <a:gd name="connsiteX4" fmla="*/ 2007182 w 2097741"/>
              <a:gd name="connsiteY4" fmla="*/ 2286000 h 2286000"/>
              <a:gd name="connsiteX5" fmla="*/ 90559 w 2097741"/>
              <a:gd name="connsiteY5" fmla="*/ 2286000 h 2286000"/>
              <a:gd name="connsiteX6" fmla="*/ 0 w 2097741"/>
              <a:gd name="connsiteY6" fmla="*/ 2195441 h 2286000"/>
              <a:gd name="connsiteX7" fmla="*/ 0 w 2097741"/>
              <a:gd name="connsiteY7" fmla="*/ 90559 h 2286000"/>
              <a:gd name="connsiteX8" fmla="*/ 90559 w 2097741"/>
              <a:gd name="connsiteY8" fmla="*/ 0 h 228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97741" h="2286000">
                <a:moveTo>
                  <a:pt x="90559" y="0"/>
                </a:moveTo>
                <a:lnTo>
                  <a:pt x="2007182" y="0"/>
                </a:lnTo>
                <a:cubicBezTo>
                  <a:pt x="2057196" y="0"/>
                  <a:pt x="2097741" y="40545"/>
                  <a:pt x="2097741" y="90559"/>
                </a:cubicBezTo>
                <a:lnTo>
                  <a:pt x="2097741" y="2195441"/>
                </a:lnTo>
                <a:cubicBezTo>
                  <a:pt x="2097741" y="2245455"/>
                  <a:pt x="2057196" y="2286000"/>
                  <a:pt x="2007182" y="2286000"/>
                </a:cubicBezTo>
                <a:lnTo>
                  <a:pt x="90559" y="2286000"/>
                </a:lnTo>
                <a:cubicBezTo>
                  <a:pt x="40545" y="2286000"/>
                  <a:pt x="0" y="2245455"/>
                  <a:pt x="0" y="2195441"/>
                </a:cubicBezTo>
                <a:lnTo>
                  <a:pt x="0" y="90559"/>
                </a:lnTo>
                <a:cubicBezTo>
                  <a:pt x="0" y="40545"/>
                  <a:pt x="40545" y="0"/>
                  <a:pt x="90559" y="0"/>
                </a:cubicBezTo>
                <a:close/>
              </a:path>
            </a:pathLst>
          </a:custGeom>
        </p:spPr>
      </p:pic>
      <p:pic>
        <p:nvPicPr>
          <p:cNvPr id="60" name="图片占位符 12" descr="人们在桌子边&#10;&#10;描述已自动生成"/>
          <p:cNvPicPr>
            <a:picLocks noGrp="1" noChangeAspect="1"/>
          </p:cNvPicPr>
          <p:nvPr/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398" r="19398"/>
          <a:stretch>
            <a:fillRect/>
          </a:stretch>
        </p:blipFill>
        <p:spPr>
          <a:xfrm>
            <a:off x="8271597" y="3548377"/>
            <a:ext cx="2097741" cy="2286000"/>
          </a:xfrm>
          <a:custGeom>
            <a:avLst/>
            <a:gdLst>
              <a:gd name="connsiteX0" fmla="*/ 90559 w 2097741"/>
              <a:gd name="connsiteY0" fmla="*/ 0 h 2286000"/>
              <a:gd name="connsiteX1" fmla="*/ 2007182 w 2097741"/>
              <a:gd name="connsiteY1" fmla="*/ 0 h 2286000"/>
              <a:gd name="connsiteX2" fmla="*/ 2097741 w 2097741"/>
              <a:gd name="connsiteY2" fmla="*/ 90559 h 2286000"/>
              <a:gd name="connsiteX3" fmla="*/ 2097741 w 2097741"/>
              <a:gd name="connsiteY3" fmla="*/ 2195441 h 2286000"/>
              <a:gd name="connsiteX4" fmla="*/ 2007182 w 2097741"/>
              <a:gd name="connsiteY4" fmla="*/ 2286000 h 2286000"/>
              <a:gd name="connsiteX5" fmla="*/ 90559 w 2097741"/>
              <a:gd name="connsiteY5" fmla="*/ 2286000 h 2286000"/>
              <a:gd name="connsiteX6" fmla="*/ 0 w 2097741"/>
              <a:gd name="connsiteY6" fmla="*/ 2195441 h 2286000"/>
              <a:gd name="connsiteX7" fmla="*/ 0 w 2097741"/>
              <a:gd name="connsiteY7" fmla="*/ 90559 h 2286000"/>
              <a:gd name="connsiteX8" fmla="*/ 90559 w 2097741"/>
              <a:gd name="connsiteY8" fmla="*/ 0 h 228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97741" h="2286000">
                <a:moveTo>
                  <a:pt x="90559" y="0"/>
                </a:moveTo>
                <a:lnTo>
                  <a:pt x="2007182" y="0"/>
                </a:lnTo>
                <a:cubicBezTo>
                  <a:pt x="2057196" y="0"/>
                  <a:pt x="2097741" y="40545"/>
                  <a:pt x="2097741" y="90559"/>
                </a:cubicBezTo>
                <a:lnTo>
                  <a:pt x="2097741" y="2195441"/>
                </a:lnTo>
                <a:cubicBezTo>
                  <a:pt x="2097741" y="2245455"/>
                  <a:pt x="2057196" y="2286000"/>
                  <a:pt x="2007182" y="2286000"/>
                </a:cubicBezTo>
                <a:lnTo>
                  <a:pt x="90559" y="2286000"/>
                </a:lnTo>
                <a:cubicBezTo>
                  <a:pt x="40545" y="2286000"/>
                  <a:pt x="0" y="2245455"/>
                  <a:pt x="0" y="2195441"/>
                </a:cubicBezTo>
                <a:lnTo>
                  <a:pt x="0" y="90559"/>
                </a:lnTo>
                <a:cubicBezTo>
                  <a:pt x="0" y="40545"/>
                  <a:pt x="40545" y="0"/>
                  <a:pt x="90559" y="0"/>
                </a:cubicBezTo>
                <a:close/>
              </a:path>
            </a:pathLst>
          </a:custGeom>
        </p:spPr>
      </p:pic>
      <p:grpSp>
        <p:nvGrpSpPr>
          <p:cNvPr id="61" name="Group 16"/>
          <p:cNvGrpSpPr/>
          <p:nvPr/>
        </p:nvGrpSpPr>
        <p:grpSpPr>
          <a:xfrm>
            <a:off x="7444435" y="1621658"/>
            <a:ext cx="446093" cy="417927"/>
            <a:chOff x="5368132" y="3540125"/>
            <a:chExt cx="465138" cy="435769"/>
          </a:xfrm>
          <a:solidFill>
            <a:schemeClr val="accent1"/>
          </a:solidFill>
        </p:grpSpPr>
        <p:sp>
          <p:nvSpPr>
            <p:cNvPr id="62" name="AutoShape 110"/>
            <p:cNvSpPr/>
            <p:nvPr/>
          </p:nvSpPr>
          <p:spPr bwMode="auto">
            <a:xfrm>
              <a:off x="5426869" y="3598069"/>
              <a:ext cx="347663" cy="23256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699" y="20255"/>
                  </a:moveTo>
                  <a:lnTo>
                    <a:pt x="899" y="20255"/>
                  </a:lnTo>
                  <a:lnTo>
                    <a:pt x="899" y="1350"/>
                  </a:lnTo>
                  <a:lnTo>
                    <a:pt x="20699" y="1350"/>
                  </a:lnTo>
                  <a:cubicBezTo>
                    <a:pt x="20699" y="1350"/>
                    <a:pt x="20699" y="20255"/>
                    <a:pt x="20699" y="20255"/>
                  </a:cubicBezTo>
                  <a:close/>
                  <a:moveTo>
                    <a:pt x="20699" y="0"/>
                  </a:moveTo>
                  <a:lnTo>
                    <a:pt x="899" y="5"/>
                  </a:lnTo>
                  <a:cubicBezTo>
                    <a:pt x="402" y="5"/>
                    <a:pt x="0" y="603"/>
                    <a:pt x="0" y="1350"/>
                  </a:cubicBezTo>
                  <a:lnTo>
                    <a:pt x="0" y="20249"/>
                  </a:lnTo>
                  <a:cubicBezTo>
                    <a:pt x="0" y="20996"/>
                    <a:pt x="402" y="21599"/>
                    <a:pt x="899" y="21599"/>
                  </a:cubicBezTo>
                  <a:lnTo>
                    <a:pt x="20699" y="21599"/>
                  </a:lnTo>
                  <a:cubicBezTo>
                    <a:pt x="21197" y="21599"/>
                    <a:pt x="21600" y="20996"/>
                    <a:pt x="21600" y="20249"/>
                  </a:cubicBezTo>
                  <a:lnTo>
                    <a:pt x="21600" y="1350"/>
                  </a:lnTo>
                  <a:cubicBezTo>
                    <a:pt x="21600" y="603"/>
                    <a:pt x="21197" y="0"/>
                    <a:pt x="20699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22860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US" sz="1500" dirty="0">
                <a:solidFill>
                  <a:schemeClr val="tx1">
                    <a:lumMod val="75000"/>
                    <a:lumOff val="2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  <p:sp>
          <p:nvSpPr>
            <p:cNvPr id="63" name="AutoShape 111"/>
            <p:cNvSpPr/>
            <p:nvPr/>
          </p:nvSpPr>
          <p:spPr bwMode="auto">
            <a:xfrm>
              <a:off x="5368132" y="3540125"/>
              <a:ext cx="465138" cy="435769"/>
            </a:xfrm>
            <a:custGeom>
              <a:avLst/>
              <a:gdLst>
                <a:gd name="T0" fmla="*/ 10800 w 21600"/>
                <a:gd name="T1" fmla="*/ 10800 h 21600"/>
                <a:gd name="T2" fmla="*/ 10800 w 21600"/>
                <a:gd name="T3" fmla="*/ 10800 h 21600"/>
                <a:gd name="T4" fmla="*/ 10800 w 21600"/>
                <a:gd name="T5" fmla="*/ 10800 h 21600"/>
                <a:gd name="T6" fmla="*/ 10800 w 21600"/>
                <a:gd name="T7" fmla="*/ 10800 h 21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1600" h="21600">
                  <a:moveTo>
                    <a:pt x="20249" y="16562"/>
                  </a:moveTo>
                  <a:cubicBezTo>
                    <a:pt x="20249" y="16959"/>
                    <a:pt x="19946" y="17282"/>
                    <a:pt x="19575" y="17282"/>
                  </a:cubicBezTo>
                  <a:lnTo>
                    <a:pt x="13499" y="17282"/>
                  </a:lnTo>
                  <a:lnTo>
                    <a:pt x="8099" y="17282"/>
                  </a:lnTo>
                  <a:lnTo>
                    <a:pt x="2024" y="17282"/>
                  </a:lnTo>
                  <a:cubicBezTo>
                    <a:pt x="1651" y="17282"/>
                    <a:pt x="1349" y="16959"/>
                    <a:pt x="1349" y="16562"/>
                  </a:cubicBezTo>
                  <a:lnTo>
                    <a:pt x="1349" y="2160"/>
                  </a:lnTo>
                  <a:cubicBezTo>
                    <a:pt x="1349" y="1762"/>
                    <a:pt x="1651" y="1440"/>
                    <a:pt x="2024" y="1440"/>
                  </a:cubicBezTo>
                  <a:lnTo>
                    <a:pt x="19575" y="1440"/>
                  </a:lnTo>
                  <a:cubicBezTo>
                    <a:pt x="19946" y="1440"/>
                    <a:pt x="20249" y="1762"/>
                    <a:pt x="20249" y="2160"/>
                  </a:cubicBezTo>
                  <a:cubicBezTo>
                    <a:pt x="20249" y="2160"/>
                    <a:pt x="20249" y="16562"/>
                    <a:pt x="20249" y="16562"/>
                  </a:cubicBezTo>
                  <a:close/>
                  <a:moveTo>
                    <a:pt x="19575" y="0"/>
                  </a:moveTo>
                  <a:lnTo>
                    <a:pt x="2024" y="0"/>
                  </a:lnTo>
                  <a:cubicBezTo>
                    <a:pt x="905" y="0"/>
                    <a:pt x="0" y="966"/>
                    <a:pt x="0" y="2160"/>
                  </a:cubicBezTo>
                  <a:lnTo>
                    <a:pt x="0" y="16562"/>
                  </a:lnTo>
                  <a:cubicBezTo>
                    <a:pt x="0" y="17753"/>
                    <a:pt x="903" y="18718"/>
                    <a:pt x="2018" y="18721"/>
                  </a:cubicBezTo>
                  <a:lnTo>
                    <a:pt x="8774" y="18721"/>
                  </a:lnTo>
                  <a:lnTo>
                    <a:pt x="8774" y="19597"/>
                  </a:lnTo>
                  <a:lnTo>
                    <a:pt x="4561" y="20181"/>
                  </a:lnTo>
                  <a:cubicBezTo>
                    <a:pt x="4260" y="20262"/>
                    <a:pt x="4049" y="20549"/>
                    <a:pt x="4049" y="20879"/>
                  </a:cubicBezTo>
                  <a:cubicBezTo>
                    <a:pt x="4049" y="21277"/>
                    <a:pt x="4351" y="21599"/>
                    <a:pt x="4724" y="21599"/>
                  </a:cubicBezTo>
                  <a:lnTo>
                    <a:pt x="16874" y="21599"/>
                  </a:lnTo>
                  <a:cubicBezTo>
                    <a:pt x="17248" y="21599"/>
                    <a:pt x="17549" y="21277"/>
                    <a:pt x="17549" y="20879"/>
                  </a:cubicBezTo>
                  <a:cubicBezTo>
                    <a:pt x="17549" y="20549"/>
                    <a:pt x="17339" y="20262"/>
                    <a:pt x="17038" y="20181"/>
                  </a:cubicBezTo>
                  <a:lnTo>
                    <a:pt x="12824" y="19597"/>
                  </a:lnTo>
                  <a:lnTo>
                    <a:pt x="12824" y="18721"/>
                  </a:lnTo>
                  <a:lnTo>
                    <a:pt x="19581" y="18721"/>
                  </a:lnTo>
                  <a:cubicBezTo>
                    <a:pt x="20696" y="18718"/>
                    <a:pt x="21600" y="17753"/>
                    <a:pt x="21600" y="16562"/>
                  </a:cubicBezTo>
                  <a:lnTo>
                    <a:pt x="21600" y="2160"/>
                  </a:lnTo>
                  <a:cubicBezTo>
                    <a:pt x="21600" y="966"/>
                    <a:pt x="20692" y="0"/>
                    <a:pt x="19575" y="0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lIns="19050" tIns="19050" rIns="19050" bIns="19050" anchor="ctr"/>
            <a:lstStyle>
              <a:defPPr>
                <a:defRPr lang="zh-CN"/>
              </a:defPPr>
              <a:lvl1pPr marL="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9144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22860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US" sz="1500" dirty="0">
                <a:solidFill>
                  <a:schemeClr val="tx1">
                    <a:lumMod val="75000"/>
                    <a:lumOff val="25000"/>
                  </a:schemeClr>
                </a:solidFill>
                <a:effectLst>
                  <a:outerShdw blurRad="38100" dist="38100" dir="2700000" algn="tl">
                    <a:srgbClr val="000000"/>
                  </a:outerShdw>
                </a:effectLst>
                <a:latin typeface="微软雅黑" panose="020B0503020204020204" pitchFamily="34" charset="-122"/>
                <a:ea typeface="微软雅黑" panose="020B0503020204020204" pitchFamily="34" charset="-122"/>
                <a:sym typeface="Arial" panose="020B0604020202020204" pitchFamily="34" charset="0"/>
              </a:endParaRPr>
            </a:p>
          </p:txBody>
        </p:sp>
      </p:grpSp>
      <p:sp>
        <p:nvSpPr>
          <p:cNvPr id="64" name="AutoShape 112"/>
          <p:cNvSpPr/>
          <p:nvPr/>
        </p:nvSpPr>
        <p:spPr bwMode="auto">
          <a:xfrm>
            <a:off x="2688271" y="1602252"/>
            <a:ext cx="445332" cy="446093"/>
          </a:xfrm>
          <a:custGeom>
            <a:avLst/>
            <a:gdLst>
              <a:gd name="T0" fmla="*/ 10510 w 21020"/>
              <a:gd name="T1" fmla="*/ 10800 h 21600"/>
              <a:gd name="T2" fmla="*/ 10510 w 21020"/>
              <a:gd name="T3" fmla="*/ 10800 h 21600"/>
              <a:gd name="T4" fmla="*/ 10510 w 21020"/>
              <a:gd name="T5" fmla="*/ 10800 h 21600"/>
              <a:gd name="T6" fmla="*/ 10510 w 21020"/>
              <a:gd name="T7" fmla="*/ 10800 h 216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21020" h="21600">
                <a:moveTo>
                  <a:pt x="18846" y="7946"/>
                </a:moveTo>
                <a:lnTo>
                  <a:pt x="17740" y="9091"/>
                </a:lnTo>
                <a:cubicBezTo>
                  <a:pt x="17740" y="8939"/>
                  <a:pt x="17758" y="8792"/>
                  <a:pt x="17744" y="8636"/>
                </a:cubicBezTo>
                <a:cubicBezTo>
                  <a:pt x="17629" y="7331"/>
                  <a:pt x="17036" y="6068"/>
                  <a:pt x="16074" y="5080"/>
                </a:cubicBezTo>
                <a:cubicBezTo>
                  <a:pt x="15004" y="3980"/>
                  <a:pt x="13585" y="3348"/>
                  <a:pt x="12180" y="3345"/>
                </a:cubicBezTo>
                <a:lnTo>
                  <a:pt x="13268" y="2218"/>
                </a:lnTo>
                <a:cubicBezTo>
                  <a:pt x="13812" y="1659"/>
                  <a:pt x="14572" y="1350"/>
                  <a:pt x="15403" y="1350"/>
                </a:cubicBezTo>
                <a:cubicBezTo>
                  <a:pt x="16460" y="1350"/>
                  <a:pt x="17546" y="1840"/>
                  <a:pt x="18381" y="2696"/>
                </a:cubicBezTo>
                <a:cubicBezTo>
                  <a:pt x="19165" y="3500"/>
                  <a:pt x="19631" y="4499"/>
                  <a:pt x="19698" y="5510"/>
                </a:cubicBezTo>
                <a:cubicBezTo>
                  <a:pt x="19760" y="6453"/>
                  <a:pt x="19457" y="7317"/>
                  <a:pt x="18846" y="7946"/>
                </a:cubicBezTo>
                <a:moveTo>
                  <a:pt x="5828" y="19329"/>
                </a:moveTo>
                <a:cubicBezTo>
                  <a:pt x="5813" y="18424"/>
                  <a:pt x="5454" y="17481"/>
                  <a:pt x="4730" y="16739"/>
                </a:cubicBezTo>
                <a:cubicBezTo>
                  <a:pt x="4046" y="16034"/>
                  <a:pt x="3150" y="15628"/>
                  <a:pt x="2257" y="15592"/>
                </a:cubicBezTo>
                <a:lnTo>
                  <a:pt x="2911" y="13157"/>
                </a:lnTo>
                <a:cubicBezTo>
                  <a:pt x="2959" y="12995"/>
                  <a:pt x="3052" y="12835"/>
                  <a:pt x="3168" y="12695"/>
                </a:cubicBezTo>
                <a:cubicBezTo>
                  <a:pt x="4485" y="11726"/>
                  <a:pt x="6512" y="12012"/>
                  <a:pt x="7920" y="13460"/>
                </a:cubicBezTo>
                <a:cubicBezTo>
                  <a:pt x="9409" y="14990"/>
                  <a:pt x="9639" y="17230"/>
                  <a:pt x="8492" y="18568"/>
                </a:cubicBezTo>
                <a:cubicBezTo>
                  <a:pt x="8416" y="18609"/>
                  <a:pt x="8339" y="18648"/>
                  <a:pt x="8256" y="18675"/>
                </a:cubicBezTo>
                <a:cubicBezTo>
                  <a:pt x="8256" y="18675"/>
                  <a:pt x="5828" y="19329"/>
                  <a:pt x="5828" y="19329"/>
                </a:cubicBezTo>
                <a:close/>
                <a:moveTo>
                  <a:pt x="2737" y="20164"/>
                </a:moveTo>
                <a:cubicBezTo>
                  <a:pt x="2665" y="20181"/>
                  <a:pt x="2443" y="20239"/>
                  <a:pt x="2291" y="20249"/>
                </a:cubicBezTo>
                <a:cubicBezTo>
                  <a:pt x="1751" y="20244"/>
                  <a:pt x="1313" y="19792"/>
                  <a:pt x="1313" y="19237"/>
                </a:cubicBezTo>
                <a:cubicBezTo>
                  <a:pt x="1321" y="19124"/>
                  <a:pt x="1365" y="18929"/>
                  <a:pt x="1380" y="18857"/>
                </a:cubicBezTo>
                <a:lnTo>
                  <a:pt x="2071" y="16283"/>
                </a:lnTo>
                <a:cubicBezTo>
                  <a:pt x="2822" y="16261"/>
                  <a:pt x="3630" y="16562"/>
                  <a:pt x="4265" y="17215"/>
                </a:cubicBezTo>
                <a:cubicBezTo>
                  <a:pt x="4911" y="17878"/>
                  <a:pt x="5214" y="18725"/>
                  <a:pt x="5181" y="19504"/>
                </a:cubicBezTo>
                <a:cubicBezTo>
                  <a:pt x="5181" y="19504"/>
                  <a:pt x="2737" y="20164"/>
                  <a:pt x="2737" y="20164"/>
                </a:cubicBezTo>
                <a:close/>
                <a:moveTo>
                  <a:pt x="6888" y="11179"/>
                </a:moveTo>
                <a:cubicBezTo>
                  <a:pt x="6280" y="10927"/>
                  <a:pt x="5642" y="10783"/>
                  <a:pt x="5004" y="10774"/>
                </a:cubicBezTo>
                <a:lnTo>
                  <a:pt x="10063" y="5536"/>
                </a:lnTo>
                <a:cubicBezTo>
                  <a:pt x="10838" y="4759"/>
                  <a:pt x="11966" y="4536"/>
                  <a:pt x="13077" y="4819"/>
                </a:cubicBezTo>
                <a:cubicBezTo>
                  <a:pt x="13077" y="4819"/>
                  <a:pt x="6888" y="11179"/>
                  <a:pt x="6888" y="11179"/>
                </a:cubicBezTo>
                <a:close/>
                <a:moveTo>
                  <a:pt x="9717" y="13672"/>
                </a:moveTo>
                <a:cubicBezTo>
                  <a:pt x="9473" y="13258"/>
                  <a:pt x="9194" y="12859"/>
                  <a:pt x="8848" y="12505"/>
                </a:cubicBezTo>
                <a:cubicBezTo>
                  <a:pt x="8447" y="12093"/>
                  <a:pt x="7986" y="11770"/>
                  <a:pt x="7507" y="11498"/>
                </a:cubicBezTo>
                <a:lnTo>
                  <a:pt x="13767" y="5064"/>
                </a:lnTo>
                <a:cubicBezTo>
                  <a:pt x="14259" y="5288"/>
                  <a:pt x="14729" y="5607"/>
                  <a:pt x="15145" y="6035"/>
                </a:cubicBezTo>
                <a:cubicBezTo>
                  <a:pt x="15500" y="6398"/>
                  <a:pt x="15775" y="6806"/>
                  <a:pt x="15987" y="7229"/>
                </a:cubicBezTo>
                <a:cubicBezTo>
                  <a:pt x="15987" y="7229"/>
                  <a:pt x="9717" y="13672"/>
                  <a:pt x="9717" y="13672"/>
                </a:cubicBezTo>
                <a:close/>
                <a:moveTo>
                  <a:pt x="10519" y="16061"/>
                </a:moveTo>
                <a:cubicBezTo>
                  <a:pt x="10465" y="15452"/>
                  <a:pt x="10298" y="14854"/>
                  <a:pt x="10047" y="14288"/>
                </a:cubicBezTo>
                <a:lnTo>
                  <a:pt x="16257" y="7906"/>
                </a:lnTo>
                <a:cubicBezTo>
                  <a:pt x="16637" y="9140"/>
                  <a:pt x="16442" y="10429"/>
                  <a:pt x="15610" y="11284"/>
                </a:cubicBezTo>
                <a:cubicBezTo>
                  <a:pt x="15604" y="11290"/>
                  <a:pt x="15598" y="11293"/>
                  <a:pt x="15593" y="11298"/>
                </a:cubicBezTo>
                <a:lnTo>
                  <a:pt x="15602" y="11306"/>
                </a:lnTo>
                <a:lnTo>
                  <a:pt x="10525" y="16565"/>
                </a:lnTo>
                <a:cubicBezTo>
                  <a:pt x="10527" y="16397"/>
                  <a:pt x="10534" y="16232"/>
                  <a:pt x="10519" y="16061"/>
                </a:cubicBezTo>
                <a:moveTo>
                  <a:pt x="19308" y="1741"/>
                </a:moveTo>
                <a:cubicBezTo>
                  <a:pt x="18228" y="632"/>
                  <a:pt x="16805" y="0"/>
                  <a:pt x="15403" y="0"/>
                </a:cubicBezTo>
                <a:cubicBezTo>
                  <a:pt x="14220" y="0"/>
                  <a:pt x="13131" y="450"/>
                  <a:pt x="12335" y="1266"/>
                </a:cubicBezTo>
                <a:lnTo>
                  <a:pt x="9138" y="4577"/>
                </a:lnTo>
                <a:cubicBezTo>
                  <a:pt x="9129" y="4585"/>
                  <a:pt x="9118" y="4592"/>
                  <a:pt x="9108" y="4602"/>
                </a:cubicBezTo>
                <a:cubicBezTo>
                  <a:pt x="9103" y="4608"/>
                  <a:pt x="9100" y="4614"/>
                  <a:pt x="9095" y="4620"/>
                </a:cubicBezTo>
                <a:lnTo>
                  <a:pt x="9096" y="4621"/>
                </a:lnTo>
                <a:lnTo>
                  <a:pt x="2310" y="11647"/>
                </a:lnTo>
                <a:cubicBezTo>
                  <a:pt x="1998" y="11966"/>
                  <a:pt x="1771" y="12364"/>
                  <a:pt x="1645" y="12797"/>
                </a:cubicBezTo>
                <a:lnTo>
                  <a:pt x="102" y="18541"/>
                </a:lnTo>
                <a:cubicBezTo>
                  <a:pt x="100" y="18557"/>
                  <a:pt x="0" y="19008"/>
                  <a:pt x="0" y="19237"/>
                </a:cubicBezTo>
                <a:cubicBezTo>
                  <a:pt x="0" y="20541"/>
                  <a:pt x="1030" y="21599"/>
                  <a:pt x="2302" y="21599"/>
                </a:cubicBezTo>
                <a:cubicBezTo>
                  <a:pt x="2554" y="21599"/>
                  <a:pt x="3044" y="21475"/>
                  <a:pt x="3062" y="21473"/>
                </a:cubicBezTo>
                <a:lnTo>
                  <a:pt x="8630" y="19969"/>
                </a:lnTo>
                <a:cubicBezTo>
                  <a:pt x="9054" y="19839"/>
                  <a:pt x="9439" y="19604"/>
                  <a:pt x="9750" y="19283"/>
                </a:cubicBezTo>
                <a:lnTo>
                  <a:pt x="19776" y="8899"/>
                </a:lnTo>
                <a:cubicBezTo>
                  <a:pt x="21600" y="7023"/>
                  <a:pt x="21394" y="3881"/>
                  <a:pt x="19308" y="1741"/>
                </a:cubicBezTo>
              </a:path>
            </a:pathLst>
          </a:custGeom>
          <a:solidFill>
            <a:schemeClr val="accent2">
              <a:lumMod val="100000"/>
            </a:schemeClr>
          </a:solidFill>
          <a:ln>
            <a:noFill/>
          </a:ln>
          <a:effectLst/>
        </p:spPr>
        <p:txBody>
          <a:bodyPr lIns="19050" tIns="19050" rIns="19050" bIns="19050" anchor="ctr"/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228600" fontAlgn="base" hangingPunct="0">
              <a:spcBef>
                <a:spcPct val="0"/>
              </a:spcBef>
              <a:spcAft>
                <a:spcPct val="0"/>
              </a:spcAft>
            </a:pPr>
            <a:endParaRPr lang="en-US" sz="1500" dirty="0">
              <a:solidFill>
                <a:schemeClr val="tx1">
                  <a:lumMod val="75000"/>
                  <a:lumOff val="25000"/>
                </a:schemeClr>
              </a:solidFill>
              <a:effectLst>
                <a:outerShdw blurRad="38100" dist="38100" dir="2700000" algn="tl">
                  <a:srgbClr val="000000"/>
                </a:outerShdw>
              </a:effectLst>
              <a:latin typeface="微软雅黑" panose="020B0503020204020204" pitchFamily="34" charset="-122"/>
              <a:ea typeface="微软雅黑" panose="020B0503020204020204" pitchFamily="34" charset="-122"/>
              <a:sym typeface="Arial" panose="020B0604020202020204" pitchFamily="34" charset="0"/>
            </a:endParaRPr>
          </a:p>
        </p:txBody>
      </p:sp>
      <p:sp>
        <p:nvSpPr>
          <p:cNvPr id="65" name="Text Box 10"/>
          <p:cNvSpPr txBox="1">
            <a:spLocks noChangeArrowheads="1"/>
          </p:cNvSpPr>
          <p:nvPr/>
        </p:nvSpPr>
        <p:spPr bwMode="auto">
          <a:xfrm>
            <a:off x="1221441" y="2132251"/>
            <a:ext cx="3825413" cy="1884045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>
              <a:lnSpc>
                <a:spcPct val="120000"/>
              </a:lnSpc>
            </a:pPr>
            <a:r>
              <a:rPr lang="zh-CN" altLang="en-US" sz="11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1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1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1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sz="11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sz="11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sz="11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l">
              <a:lnSpc>
                <a:spcPct val="120000"/>
              </a:lnSpc>
            </a:pP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  <a:p>
            <a:pPr algn="l">
              <a:lnSpc>
                <a:spcPct val="120000"/>
              </a:lnSpc>
            </a:pPr>
            <a:endParaRPr lang="zh-CN" altLang="en-US" sz="11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l">
              <a:lnSpc>
                <a:spcPct val="120000"/>
              </a:lnSpc>
            </a:pP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  <a:p>
            <a:pPr algn="l">
              <a:lnSpc>
                <a:spcPct val="120000"/>
              </a:lnSpc>
            </a:pPr>
            <a:endParaRPr lang="zh-CN" altLang="en-US" sz="11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  <a:p>
            <a:pPr algn="l">
              <a:lnSpc>
                <a:spcPct val="120000"/>
              </a:lnSpc>
            </a:pPr>
            <a:endParaRPr lang="zh-CN" altLang="en-US" sz="1100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6" name="矩形 65"/>
          <p:cNvSpPr/>
          <p:nvPr/>
        </p:nvSpPr>
        <p:spPr>
          <a:xfrm>
            <a:off x="1221442" y="1794810"/>
            <a:ext cx="2159502" cy="33855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1" i="0" u="none" strike="noStrike" kern="120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输入小标题</a:t>
            </a:r>
            <a:endParaRPr kumimoji="0" lang="zh-CN" altLang="en-US" sz="1600" b="1" i="0" u="none" strike="noStrike" kern="1200" cap="none" spc="0" normalizeH="0" baseline="0" noProof="0" dirty="0">
              <a:ln>
                <a:noFill/>
              </a:ln>
              <a:solidFill>
                <a:schemeClr val="tx1">
                  <a:lumMod val="75000"/>
                  <a:lumOff val="25000"/>
                </a:schemeClr>
              </a:solidFill>
              <a:effectLst/>
              <a:uLnTx/>
              <a:uFillTx/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sp>
        <p:nvSpPr>
          <p:cNvPr id="67" name="Text Box 10"/>
          <p:cNvSpPr txBox="1">
            <a:spLocks noChangeArrowheads="1"/>
          </p:cNvSpPr>
          <p:nvPr/>
        </p:nvSpPr>
        <p:spPr bwMode="auto">
          <a:xfrm>
            <a:off x="5977276" y="2132251"/>
            <a:ext cx="3825413" cy="871220"/>
          </a:xfrm>
          <a:prstGeom prst="rect">
            <a:avLst/>
          </a:prstGeom>
          <a:noFill/>
          <a:ln w="9525">
            <a:noFill/>
            <a:miter lim="800000"/>
          </a:ln>
        </p:spPr>
        <p:txBody>
          <a:bodyPr wrap="square" lIns="60960" tIns="30480" rIns="60960" bIns="30480">
            <a:spAutoFit/>
          </a:bodyPr>
          <a:lstStyle>
            <a:defPPr>
              <a:defRPr lang="zh-CN"/>
            </a:defPPr>
            <a:lvl1pPr defTabSz="1450975">
              <a:lnSpc>
                <a:spcPct val="150000"/>
              </a:lnSpc>
              <a:defRPr sz="1100">
                <a:solidFill>
                  <a:schemeClr val="tx1">
                    <a:lumMod val="50000"/>
                    <a:lumOff val="50000"/>
                  </a:schemeClr>
                </a:solidFill>
                <a:latin typeface="AvantGarde Bk BT" panose="020B0402020202020204"/>
                <a:ea typeface="幼圆" panose="02010509060101010101" pitchFamily="49" charset="-122"/>
                <a:cs typeface="+mn-ea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>
              <a:lnSpc>
                <a:spcPct val="120000"/>
              </a:lnSpc>
            </a:pP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r>
              <a:rPr lang="zh-CN" altLang="en-US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用户可以在投影仪或者计算机上进行演示，也可以将演示文稿打印</a:t>
            </a:r>
            <a:r>
              <a:rPr lang="zh-CN" altLang="en-US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出来。</a:t>
            </a:r>
            <a:endParaRPr lang="zh-CN" altLang="en-US" dirty="0">
              <a:solidFill>
                <a:schemeClr val="tx1">
                  <a:lumMod val="75000"/>
                  <a:lumOff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lt"/>
            </a:endParaRPr>
          </a:p>
        </p:txBody>
      </p:sp>
      <p:sp>
        <p:nvSpPr>
          <p:cNvPr id="68" name="矩形 67"/>
          <p:cNvSpPr/>
          <p:nvPr/>
        </p:nvSpPr>
        <p:spPr>
          <a:xfrm>
            <a:off x="5977277" y="1794810"/>
            <a:ext cx="2159502" cy="33855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zh-CN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marR="0" lvl="0" indent="0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defRPr/>
            </a:pPr>
            <a:r>
              <a:rPr kumimoji="0" lang="zh-CN" altLang="en-US" sz="1600" b="1" i="0" u="none" strike="noStrike" kern="1200" cap="none" spc="0" normalizeH="0" baseline="0" noProof="0" dirty="0">
                <a:ln>
                  <a:noFill/>
                </a:ln>
                <a:solidFill>
                  <a:schemeClr val="tx1">
                    <a:lumMod val="75000"/>
                    <a:lumOff val="25000"/>
                  </a:schemeClr>
                </a:solidFill>
                <a:effectLst/>
                <a:uLnTx/>
                <a:uFillTx/>
                <a:latin typeface="微软雅黑" panose="020B0503020204020204" pitchFamily="34" charset="-122"/>
                <a:ea typeface="微软雅黑" panose="020B0503020204020204" pitchFamily="34" charset="-122"/>
                <a:cs typeface="+mn-ea"/>
                <a:sym typeface="+mn-lt"/>
              </a:rPr>
              <a:t>输入小标题</a:t>
            </a:r>
            <a:endParaRPr kumimoji="0" lang="zh-CN" altLang="en-US" sz="1600" b="1" i="0" u="none" strike="noStrike" kern="1200" cap="none" spc="0" normalizeH="0" baseline="0" noProof="0" dirty="0">
              <a:ln>
                <a:noFill/>
              </a:ln>
              <a:solidFill>
                <a:schemeClr val="tx1">
                  <a:lumMod val="75000"/>
                  <a:lumOff val="25000"/>
                </a:schemeClr>
              </a:solidFill>
              <a:effectLst/>
              <a:uLnTx/>
              <a:uFillTx/>
              <a:latin typeface="微软雅黑" panose="020B0503020204020204" pitchFamily="34" charset="-122"/>
              <a:ea typeface="微软雅黑" panose="020B0503020204020204" pitchFamily="34" charset="-122"/>
              <a:cs typeface="+mn-ea"/>
              <a:sym typeface="+mn-lt"/>
            </a:endParaRPr>
          </a:p>
        </p:txBody>
      </p:sp>
      <p:pic>
        <p:nvPicPr>
          <p:cNvPr id="69" name="图片占位符 8"/>
          <p:cNvPicPr>
            <a:picLocks noGrp="1" noChangeAspect="1"/>
          </p:cNvPicPr>
          <p:nvPr/>
        </p:nvPicPr>
        <p:blipFill>
          <a:blip r:embed="rId1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421" r="19421"/>
          <a:stretch>
            <a:fillRect/>
          </a:stretch>
        </p:blipFill>
        <p:spPr>
          <a:xfrm>
            <a:off x="1209928" y="3548377"/>
            <a:ext cx="2097741" cy="2286000"/>
          </a:xfrm>
          <a:custGeom>
            <a:avLst/>
            <a:gdLst>
              <a:gd name="connsiteX0" fmla="*/ 90559 w 2097741"/>
              <a:gd name="connsiteY0" fmla="*/ 0 h 2286000"/>
              <a:gd name="connsiteX1" fmla="*/ 2007182 w 2097741"/>
              <a:gd name="connsiteY1" fmla="*/ 0 h 2286000"/>
              <a:gd name="connsiteX2" fmla="*/ 2097741 w 2097741"/>
              <a:gd name="connsiteY2" fmla="*/ 90559 h 2286000"/>
              <a:gd name="connsiteX3" fmla="*/ 2097741 w 2097741"/>
              <a:gd name="connsiteY3" fmla="*/ 2195441 h 2286000"/>
              <a:gd name="connsiteX4" fmla="*/ 2007182 w 2097741"/>
              <a:gd name="connsiteY4" fmla="*/ 2286000 h 2286000"/>
              <a:gd name="connsiteX5" fmla="*/ 90559 w 2097741"/>
              <a:gd name="connsiteY5" fmla="*/ 2286000 h 2286000"/>
              <a:gd name="connsiteX6" fmla="*/ 0 w 2097741"/>
              <a:gd name="connsiteY6" fmla="*/ 2195441 h 2286000"/>
              <a:gd name="connsiteX7" fmla="*/ 0 w 2097741"/>
              <a:gd name="connsiteY7" fmla="*/ 90559 h 2286000"/>
              <a:gd name="connsiteX8" fmla="*/ 90559 w 2097741"/>
              <a:gd name="connsiteY8" fmla="*/ 0 h 2286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97741" h="2286000">
                <a:moveTo>
                  <a:pt x="90559" y="0"/>
                </a:moveTo>
                <a:lnTo>
                  <a:pt x="2007182" y="0"/>
                </a:lnTo>
                <a:cubicBezTo>
                  <a:pt x="2057196" y="0"/>
                  <a:pt x="2097741" y="40545"/>
                  <a:pt x="2097741" y="90559"/>
                </a:cubicBezTo>
                <a:lnTo>
                  <a:pt x="2097741" y="2195441"/>
                </a:lnTo>
                <a:cubicBezTo>
                  <a:pt x="2097741" y="2245455"/>
                  <a:pt x="2057196" y="2286000"/>
                  <a:pt x="2007182" y="2286000"/>
                </a:cubicBezTo>
                <a:lnTo>
                  <a:pt x="90559" y="2286000"/>
                </a:lnTo>
                <a:cubicBezTo>
                  <a:pt x="40545" y="2286000"/>
                  <a:pt x="0" y="2245455"/>
                  <a:pt x="0" y="2195441"/>
                </a:cubicBezTo>
                <a:lnTo>
                  <a:pt x="0" y="90559"/>
                </a:lnTo>
                <a:cubicBezTo>
                  <a:pt x="0" y="40545"/>
                  <a:pt x="40545" y="0"/>
                  <a:pt x="90559" y="0"/>
                </a:cubicBezTo>
                <a:close/>
              </a:path>
            </a:pathLst>
          </a:custGeom>
        </p:spPr>
      </p:pic>
    </p:spTree>
  </p:cSld>
  <p:clrMapOvr>
    <a:masterClrMapping/>
  </p:clrMapOvr>
  <p:transition spd="slow" advTm="2000">
    <p:wipe/>
  </p:transition>
  <p:timing>
    <p:tnLst>
      <p:par>
        <p:cTn id="1" dur="indefinite" restart="never" nodeType="tmRoot"/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矩形 5"/>
          <p:cNvSpPr/>
          <p:nvPr/>
        </p:nvSpPr>
        <p:spPr>
          <a:xfrm>
            <a:off x="514350" y="1345565"/>
            <a:ext cx="11201400" cy="4578985"/>
          </a:xfrm>
          <a:prstGeom prst="rect">
            <a:avLst/>
          </a:prstGeom>
          <a:noFill/>
          <a:ln>
            <a:solidFill>
              <a:srgbClr val="7F7F7F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7" name="矩形 6"/>
          <p:cNvSpPr/>
          <p:nvPr/>
        </p:nvSpPr>
        <p:spPr>
          <a:xfrm>
            <a:off x="6782087" y="2226359"/>
            <a:ext cx="3779621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在投影仪或者计算机上进行投影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可以</a:t>
            </a:r>
            <a:r>
              <a:rPr lang="en-US" altLang="zh-CN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进行投影可以在投影仪或者计算机上进行投影可以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8" name="TextBox 76"/>
          <p:cNvSpPr txBox="1"/>
          <p:nvPr/>
        </p:nvSpPr>
        <p:spPr>
          <a:xfrm>
            <a:off x="6782088" y="1806743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9" name="矩形 8"/>
          <p:cNvSpPr/>
          <p:nvPr/>
        </p:nvSpPr>
        <p:spPr>
          <a:xfrm>
            <a:off x="1607132" y="2226359"/>
            <a:ext cx="3779621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在投影仪或者计算机上进行投影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可以</a:t>
            </a:r>
            <a:r>
              <a:rPr lang="en-US" altLang="zh-CN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进行投影可以在投影仪或者计算机上进行投影可以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0" name="TextBox 76"/>
          <p:cNvSpPr txBox="1"/>
          <p:nvPr/>
        </p:nvSpPr>
        <p:spPr>
          <a:xfrm>
            <a:off x="1607133" y="1806743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1" name="矩形 10"/>
          <p:cNvSpPr/>
          <p:nvPr/>
        </p:nvSpPr>
        <p:spPr>
          <a:xfrm>
            <a:off x="6782087" y="4331513"/>
            <a:ext cx="3779621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在投影仪或者计算机上进行投影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可以</a:t>
            </a:r>
            <a:r>
              <a:rPr lang="en-US" altLang="zh-CN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进行投影可以在投影仪或者计算机上进行投影可以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2" name="TextBox 76"/>
          <p:cNvSpPr txBox="1"/>
          <p:nvPr/>
        </p:nvSpPr>
        <p:spPr>
          <a:xfrm>
            <a:off x="6782088" y="3911897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3" name="矩形 12"/>
          <p:cNvSpPr/>
          <p:nvPr/>
        </p:nvSpPr>
        <p:spPr>
          <a:xfrm>
            <a:off x="1607132" y="4331513"/>
            <a:ext cx="3779621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用户可以在投影仪或者计算机上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在投影仪或者计算机上进行投影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可以</a:t>
            </a:r>
            <a:r>
              <a:rPr lang="en-US" altLang="zh-CN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,</a:t>
            </a:r>
            <a:r>
              <a:rPr lang="zh-CN" altLang="en-US" sz="1400" dirty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进行投影可以在投影仪或者计算机上进行投影可以</a:t>
            </a:r>
            <a:r>
              <a:rPr lang="zh-CN" altLang="en-US" sz="1400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。</a:t>
            </a:r>
            <a:endParaRPr lang="zh-CN" altLang="en-US" sz="1400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sp>
        <p:nvSpPr>
          <p:cNvPr id="14" name="TextBox 76"/>
          <p:cNvSpPr txBox="1"/>
          <p:nvPr/>
        </p:nvSpPr>
        <p:spPr>
          <a:xfrm>
            <a:off x="1607133" y="3911897"/>
            <a:ext cx="1453181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zh-CN" altLang="en-US" b="1" dirty="0" smtClean="0">
                <a:solidFill>
                  <a:schemeClr val="bg2">
                    <a:lumMod val="2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rPr>
              <a:t>添加标题</a:t>
            </a:r>
            <a:endParaRPr lang="zh-CN" altLang="en-US" b="1" dirty="0">
              <a:solidFill>
                <a:schemeClr val="bg2">
                  <a:lumMod val="2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</a:endParaRPr>
          </a:p>
        </p:txBody>
      </p:sp>
      <p:grpSp>
        <p:nvGrpSpPr>
          <p:cNvPr id="3" name="组合 2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4" name="组合 3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5" name="椭圆 4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15" name="椭圆 14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16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/>
      <p:bldP spid="10" grpId="0"/>
      <p:bldP spid="12" grpId="0"/>
      <p:bldP spid="14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灯片编号占位符 1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2B6538A-33AE-45EB-868C-14B9E34ED961}" type="slidenum">
              <a:rPr lang="zh-CN" altLang="en-US" smtClean="0"/>
            </a:fld>
            <a:endParaRPr lang="zh-CN" altLang="en-US"/>
          </a:p>
        </p:txBody>
      </p:sp>
      <p:sp>
        <p:nvSpPr>
          <p:cNvPr id="36" name="任意多边形 35"/>
          <p:cNvSpPr/>
          <p:nvPr/>
        </p:nvSpPr>
        <p:spPr>
          <a:xfrm flipH="1">
            <a:off x="0" y="1962150"/>
            <a:ext cx="12192000" cy="4895850"/>
          </a:xfrm>
          <a:custGeom>
            <a:avLst/>
            <a:gdLst>
              <a:gd name="connsiteX0" fmla="*/ 0 w 12192000"/>
              <a:gd name="connsiteY0" fmla="*/ 0 h 4895850"/>
              <a:gd name="connsiteX1" fmla="*/ 0 w 12192000"/>
              <a:gd name="connsiteY1" fmla="*/ 4895850 h 4895850"/>
              <a:gd name="connsiteX2" fmla="*/ 12192000 w 12192000"/>
              <a:gd name="connsiteY2" fmla="*/ 4895850 h 4895850"/>
              <a:gd name="connsiteX3" fmla="*/ 12192000 w 12192000"/>
              <a:gd name="connsiteY3" fmla="*/ 3807223 h 4895850"/>
              <a:gd name="connsiteX4" fmla="*/ 0 w 12192000"/>
              <a:gd name="connsiteY4" fmla="*/ 0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192000" h="4895850">
                <a:moveTo>
                  <a:pt x="0" y="0"/>
                </a:moveTo>
                <a:lnTo>
                  <a:pt x="0" y="4895850"/>
                </a:lnTo>
                <a:lnTo>
                  <a:pt x="12192000" y="4895850"/>
                </a:lnTo>
                <a:lnTo>
                  <a:pt x="12192000" y="3807223"/>
                </a:lnTo>
                <a:lnTo>
                  <a:pt x="0" y="0"/>
                </a:lnTo>
                <a:close/>
              </a:path>
            </a:pathLst>
          </a:custGeom>
          <a:solidFill>
            <a:srgbClr val="012BA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grpSp>
        <p:nvGrpSpPr>
          <p:cNvPr id="11" name="组合 10"/>
          <p:cNvGrpSpPr/>
          <p:nvPr/>
        </p:nvGrpSpPr>
        <p:grpSpPr>
          <a:xfrm>
            <a:off x="1068614" y="2990849"/>
            <a:ext cx="2420258" cy="2957514"/>
            <a:chOff x="1068614" y="2990849"/>
            <a:chExt cx="2420258" cy="2957514"/>
          </a:xfrm>
        </p:grpSpPr>
        <p:sp>
          <p:nvSpPr>
            <p:cNvPr id="6" name="矩形 5"/>
            <p:cNvSpPr/>
            <p:nvPr/>
          </p:nvSpPr>
          <p:spPr>
            <a:xfrm>
              <a:off x="1068614" y="3033713"/>
              <a:ext cx="2420258" cy="291465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schemeClr val="bg1">
                  <a:lumMod val="50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7" name="矩形 6"/>
            <p:cNvSpPr/>
            <p:nvPr/>
          </p:nvSpPr>
          <p:spPr>
            <a:xfrm flipV="1">
              <a:off x="1068614" y="2990849"/>
              <a:ext cx="2420258" cy="88581"/>
            </a:xfrm>
            <a:prstGeom prst="rect">
              <a:avLst/>
            </a:prstGeom>
            <a:solidFill>
              <a:srgbClr val="006A4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8" name="等腰三角形 7"/>
            <p:cNvSpPr/>
            <p:nvPr/>
          </p:nvSpPr>
          <p:spPr>
            <a:xfrm>
              <a:off x="2131259" y="5791200"/>
              <a:ext cx="294967" cy="157163"/>
            </a:xfrm>
            <a:prstGeom prst="triangle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9" name="矩形 8"/>
            <p:cNvSpPr/>
            <p:nvPr/>
          </p:nvSpPr>
          <p:spPr>
            <a:xfrm>
              <a:off x="1300743" y="4136151"/>
              <a:ext cx="1955997" cy="112458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sz="1400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2" name="组合 11"/>
          <p:cNvGrpSpPr/>
          <p:nvPr/>
        </p:nvGrpSpPr>
        <p:grpSpPr>
          <a:xfrm>
            <a:off x="3719934" y="2297675"/>
            <a:ext cx="2420258" cy="2957514"/>
            <a:chOff x="1068614" y="2990849"/>
            <a:chExt cx="2420258" cy="2957514"/>
          </a:xfrm>
        </p:grpSpPr>
        <p:sp>
          <p:nvSpPr>
            <p:cNvPr id="13" name="矩形 12"/>
            <p:cNvSpPr/>
            <p:nvPr/>
          </p:nvSpPr>
          <p:spPr>
            <a:xfrm>
              <a:off x="1068614" y="3033713"/>
              <a:ext cx="2420258" cy="291465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schemeClr val="bg1">
                  <a:lumMod val="50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4" name="矩形 13"/>
            <p:cNvSpPr/>
            <p:nvPr/>
          </p:nvSpPr>
          <p:spPr>
            <a:xfrm flipV="1">
              <a:off x="1068614" y="2990849"/>
              <a:ext cx="2420258" cy="88581"/>
            </a:xfrm>
            <a:prstGeom prst="rect">
              <a:avLst/>
            </a:prstGeom>
            <a:solidFill>
              <a:srgbClr val="012BA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5" name="等腰三角形 14"/>
            <p:cNvSpPr/>
            <p:nvPr/>
          </p:nvSpPr>
          <p:spPr>
            <a:xfrm>
              <a:off x="2131259" y="5791200"/>
              <a:ext cx="294967" cy="157163"/>
            </a:xfrm>
            <a:prstGeom prst="triangle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16" name="矩形 15"/>
            <p:cNvSpPr/>
            <p:nvPr/>
          </p:nvSpPr>
          <p:spPr>
            <a:xfrm>
              <a:off x="1300743" y="4136151"/>
              <a:ext cx="1955997" cy="112458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sz="1400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18" name="组合 17"/>
          <p:cNvGrpSpPr/>
          <p:nvPr/>
        </p:nvGrpSpPr>
        <p:grpSpPr>
          <a:xfrm>
            <a:off x="6373487" y="1601000"/>
            <a:ext cx="2420258" cy="2957514"/>
            <a:chOff x="1068614" y="2990849"/>
            <a:chExt cx="2420258" cy="2957514"/>
          </a:xfrm>
        </p:grpSpPr>
        <p:sp>
          <p:nvSpPr>
            <p:cNvPr id="19" name="矩形 18"/>
            <p:cNvSpPr/>
            <p:nvPr/>
          </p:nvSpPr>
          <p:spPr>
            <a:xfrm>
              <a:off x="1068614" y="3033713"/>
              <a:ext cx="2420258" cy="291465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schemeClr val="bg1">
                  <a:lumMod val="50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0" name="矩形 19"/>
            <p:cNvSpPr/>
            <p:nvPr/>
          </p:nvSpPr>
          <p:spPr>
            <a:xfrm flipV="1">
              <a:off x="1068614" y="2990849"/>
              <a:ext cx="2420258" cy="88581"/>
            </a:xfrm>
            <a:prstGeom prst="rect">
              <a:avLst/>
            </a:prstGeom>
            <a:solidFill>
              <a:srgbClr val="EADE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1" name="等腰三角形 20"/>
            <p:cNvSpPr/>
            <p:nvPr/>
          </p:nvSpPr>
          <p:spPr>
            <a:xfrm>
              <a:off x="2131259" y="5791200"/>
              <a:ext cx="294967" cy="157163"/>
            </a:xfrm>
            <a:prstGeom prst="triangle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2" name="矩形 21"/>
            <p:cNvSpPr/>
            <p:nvPr/>
          </p:nvSpPr>
          <p:spPr>
            <a:xfrm>
              <a:off x="1300743" y="4136151"/>
              <a:ext cx="1955997" cy="112458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sz="1400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grpSp>
        <p:nvGrpSpPr>
          <p:cNvPr id="24" name="组合 23"/>
          <p:cNvGrpSpPr/>
          <p:nvPr/>
        </p:nvGrpSpPr>
        <p:grpSpPr>
          <a:xfrm>
            <a:off x="9025874" y="982028"/>
            <a:ext cx="2420258" cy="2957514"/>
            <a:chOff x="1068614" y="2990849"/>
            <a:chExt cx="2420258" cy="2957514"/>
          </a:xfrm>
        </p:grpSpPr>
        <p:sp>
          <p:nvSpPr>
            <p:cNvPr id="25" name="矩形 24"/>
            <p:cNvSpPr/>
            <p:nvPr/>
          </p:nvSpPr>
          <p:spPr>
            <a:xfrm>
              <a:off x="1068614" y="3033713"/>
              <a:ext cx="2420258" cy="291465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schemeClr val="bg1">
                  <a:lumMod val="50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6" name="矩形 25"/>
            <p:cNvSpPr/>
            <p:nvPr/>
          </p:nvSpPr>
          <p:spPr>
            <a:xfrm flipV="1">
              <a:off x="1068614" y="2990849"/>
              <a:ext cx="2420258" cy="88581"/>
            </a:xfrm>
            <a:prstGeom prst="rect">
              <a:avLst/>
            </a:prstGeom>
            <a:solidFill>
              <a:srgbClr val="E83F2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7" name="等腰三角形 26"/>
            <p:cNvSpPr/>
            <p:nvPr/>
          </p:nvSpPr>
          <p:spPr>
            <a:xfrm>
              <a:off x="2131259" y="5791200"/>
              <a:ext cx="294967" cy="157163"/>
            </a:xfrm>
            <a:prstGeom prst="triangle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sp>
          <p:nvSpPr>
            <p:cNvPr id="28" name="矩形 27"/>
            <p:cNvSpPr/>
            <p:nvPr/>
          </p:nvSpPr>
          <p:spPr>
            <a:xfrm>
              <a:off x="1300743" y="4136151"/>
              <a:ext cx="1955997" cy="112458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l">
                <a:lnSpc>
                  <a:spcPct val="120000"/>
                </a:lnSpc>
              </a:pPr>
              <a:r>
                <a:rPr lang="zh-CN" altLang="en-US" sz="1400" dirty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用户可以在投影仪或者计算机上进行演示，也可以将演示文稿打印</a:t>
              </a:r>
              <a:r>
                <a:rPr lang="zh-CN" altLang="en-US" sz="1400" dirty="0" smtClean="0">
                  <a:solidFill>
                    <a:schemeClr val="bg2">
                      <a:lumMod val="25000"/>
                    </a:schemeClr>
                  </a:solidFill>
                  <a:latin typeface="微软雅黑" panose="020B0503020204020204" pitchFamily="34" charset="-122"/>
                  <a:ea typeface="微软雅黑" panose="020B0503020204020204" pitchFamily="34" charset="-122"/>
                  <a:sym typeface="+mn-ea"/>
                </a:rPr>
                <a:t>出来。</a:t>
              </a:r>
              <a:endParaRPr lang="zh-CN" altLang="en-US" sz="1400" dirty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</a:endParaRPr>
            </a:p>
          </p:txBody>
        </p:sp>
      </p:grpSp>
      <p:cxnSp>
        <p:nvCxnSpPr>
          <p:cNvPr id="31" name="直接连接符 30"/>
          <p:cNvCxnSpPr/>
          <p:nvPr/>
        </p:nvCxnSpPr>
        <p:spPr>
          <a:xfrm>
            <a:off x="8042475" y="6267859"/>
            <a:ext cx="959267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2" name="TextBox 8"/>
          <p:cNvSpPr txBox="1"/>
          <p:nvPr/>
        </p:nvSpPr>
        <p:spPr>
          <a:xfrm>
            <a:off x="9258707" y="6138587"/>
            <a:ext cx="2844802" cy="276999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dirty="0" smtClean="0">
                <a:solidFill>
                  <a:schemeClr val="bg1">
                    <a:lumMod val="8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cs typeface="Arial Unicode MS" panose="020B0604020202020204" pitchFamily="34" charset="-122"/>
                <a:sym typeface="Arial" panose="020B0604020202020204" pitchFamily="34" charset="0"/>
              </a:rPr>
              <a:t>DEVELOPMENT SPACE</a:t>
            </a:r>
            <a:endParaRPr lang="zh-CN" altLang="en-US" dirty="0">
              <a:solidFill>
                <a:schemeClr val="bg1">
                  <a:lumMod val="8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cs typeface="Arial Unicode MS" panose="020B0604020202020204" pitchFamily="34" charset="-122"/>
              <a:sym typeface="Arial" panose="020B0604020202020204" pitchFamily="34" charset="0"/>
            </a:endParaRPr>
          </a:p>
        </p:txBody>
      </p:sp>
      <p:pic>
        <p:nvPicPr>
          <p:cNvPr id="3" name="图片 2"/>
          <p:cNvPicPr>
            <a:picLocks noChangeAspect="1"/>
          </p:cNvPicPr>
          <p:nvPr/>
        </p:nvPicPr>
        <p:blipFill>
          <a:blip r:embed="rId1" cstate="print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931879" y="3308230"/>
            <a:ext cx="599120" cy="599120"/>
          </a:xfrm>
          <a:prstGeom prst="rect">
            <a:avLst/>
          </a:prstGeom>
        </p:spPr>
      </p:pic>
      <p:pic>
        <p:nvPicPr>
          <p:cNvPr id="38" name="图片 37"/>
          <p:cNvPicPr>
            <a:picLocks noChangeAspect="1"/>
          </p:cNvPicPr>
          <p:nvPr/>
        </p:nvPicPr>
        <p:blipFill>
          <a:blip r:embed="rId1" cstate="print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585432" y="2615056"/>
            <a:ext cx="599120" cy="599120"/>
          </a:xfrm>
          <a:prstGeom prst="rect">
            <a:avLst/>
          </a:prstGeom>
        </p:spPr>
      </p:pic>
      <p:pic>
        <p:nvPicPr>
          <p:cNvPr id="39" name="图片 38"/>
          <p:cNvPicPr>
            <a:picLocks noChangeAspect="1"/>
          </p:cNvPicPr>
          <p:nvPr/>
        </p:nvPicPr>
        <p:blipFill>
          <a:blip r:embed="rId1" cstate="print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40199" y="1940644"/>
            <a:ext cx="599120" cy="599120"/>
          </a:xfrm>
          <a:prstGeom prst="rect">
            <a:avLst/>
          </a:prstGeom>
        </p:spPr>
      </p:pic>
      <p:pic>
        <p:nvPicPr>
          <p:cNvPr id="40" name="图片 39"/>
          <p:cNvPicPr>
            <a:picLocks noChangeAspect="1"/>
          </p:cNvPicPr>
          <p:nvPr/>
        </p:nvPicPr>
        <p:blipFill>
          <a:blip r:embed="rId1" cstate="print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93752" y="1340663"/>
            <a:ext cx="599120" cy="599120"/>
          </a:xfrm>
          <a:prstGeom prst="rect">
            <a:avLst/>
          </a:prstGeom>
        </p:spPr>
      </p:pic>
      <p:grpSp>
        <p:nvGrpSpPr>
          <p:cNvPr id="4" name="组合 3"/>
          <p:cNvGrpSpPr/>
          <p:nvPr/>
        </p:nvGrpSpPr>
        <p:grpSpPr>
          <a:xfrm>
            <a:off x="342900" y="213995"/>
            <a:ext cx="3313430" cy="775970"/>
            <a:chOff x="540" y="337"/>
            <a:chExt cx="5218" cy="1222"/>
          </a:xfrm>
        </p:grpSpPr>
        <p:grpSp>
          <p:nvGrpSpPr>
            <p:cNvPr id="5" name="组合 4"/>
            <p:cNvGrpSpPr/>
            <p:nvPr/>
          </p:nvGrpSpPr>
          <p:grpSpPr>
            <a:xfrm rot="1709927">
              <a:off x="540" y="337"/>
              <a:ext cx="1397" cy="1222"/>
              <a:chOff x="891171" y="2107956"/>
              <a:chExt cx="2649224" cy="2315607"/>
            </a:xfrm>
            <a:solidFill>
              <a:srgbClr val="012BA2"/>
            </a:solidFill>
          </p:grpSpPr>
          <p:sp>
            <p:nvSpPr>
              <p:cNvPr id="10" name="椭圆 9"/>
              <p:cNvSpPr/>
              <p:nvPr/>
            </p:nvSpPr>
            <p:spPr>
              <a:xfrm>
                <a:off x="1224788" y="2107956"/>
                <a:ext cx="2315607" cy="2315607"/>
              </a:xfrm>
              <a:prstGeom prst="ellipse">
                <a:avLst/>
              </a:prstGeom>
              <a:solidFill>
                <a:srgbClr val="EADE00"/>
              </a:solidFill>
              <a:ln>
                <a:noFill/>
              </a:ln>
              <a:effectLst>
                <a:glow rad="101600">
                  <a:schemeClr val="accent3">
                    <a:satMod val="175000"/>
                    <a:alpha val="40000"/>
                  </a:schemeClr>
                </a:glow>
                <a:outerShdw blurRad="203200" dist="25400" dir="1800000" sx="102000" sy="102000" algn="ctr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  <p:sp>
            <p:nvSpPr>
              <p:cNvPr id="17" name="椭圆 16"/>
              <p:cNvSpPr/>
              <p:nvPr/>
            </p:nvSpPr>
            <p:spPr>
              <a:xfrm>
                <a:off x="891171" y="2932142"/>
                <a:ext cx="667234" cy="66723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p>
                <a:pPr algn="ctr"/>
                <a:endParaRPr lang="zh-CN" altLang="en-US"/>
              </a:p>
            </p:txBody>
          </p:sp>
        </p:grpSp>
        <p:sp>
          <p:nvSpPr>
            <p:cNvPr id="23" name="TextBox 8"/>
            <p:cNvSpPr txBox="1"/>
            <p:nvPr/>
          </p:nvSpPr>
          <p:spPr>
            <a:xfrm>
              <a:off x="1278" y="652"/>
              <a:ext cx="4480" cy="678"/>
            </a:xfrm>
            <a:prstGeom prst="rect">
              <a:avLst/>
            </a:prstGeom>
            <a:noFill/>
          </p:spPr>
          <p:txBody>
            <a:bodyPr wrap="square" lIns="0" tIns="0" rIns="0" bIns="0" rtlCol="0" anchor="ctr">
              <a:spAutoFit/>
            </a:bodyPr>
            <a:p>
              <a:r>
                <a:rPr lang="zh-CN" altLang="en-US" sz="2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Arial Unicode MS" panose="020B0604020202020204" pitchFamily="34" charset="-122"/>
                  <a:ea typeface="Arial Unicode MS" panose="020B0604020202020204" pitchFamily="34" charset="-122"/>
                  <a:cs typeface="Arial Unicode MS" panose="020B0604020202020204" pitchFamily="34" charset="-122"/>
                  <a:sym typeface="Arial" panose="020B0604020202020204" pitchFamily="34" charset="0"/>
                </a:rPr>
                <a:t>输入标题内容</a:t>
              </a:r>
              <a:endParaRPr lang="zh-CN" altLang="en-US" sz="2800" dirty="0">
                <a:solidFill>
                  <a:schemeClr val="tx1">
                    <a:lumMod val="65000"/>
                    <a:lumOff val="35000"/>
                  </a:schemeClr>
                </a:solidFill>
                <a:latin typeface="Arial Unicode MS" panose="020B0604020202020204" pitchFamily="34" charset="-122"/>
                <a:ea typeface="Arial Unicode MS" panose="020B0604020202020204" pitchFamily="34" charset="-122"/>
                <a:cs typeface="Arial Unicode MS" panose="020B0604020202020204" pitchFamily="34" charset="-122"/>
                <a:sym typeface="Arial" panose="020B0604020202020204" pitchFamily="34" charset="0"/>
              </a:endParaRPr>
            </a:p>
          </p:txBody>
        </p:sp>
      </p:grpSp>
    </p:spTree>
  </p:cSld>
  <p:clrMapOvr>
    <a:masterClrMapping/>
  </p:clrMapOvr>
  <p:transition spd="slow" advTm="2000">
    <p:wipe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500"/>
                            </p:stCondLst>
                            <p:childTnLst>
                              <p:par>
                                <p:cTn id="1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1000"/>
                            </p:stCondLst>
                            <p:childTnLst>
                              <p:par>
                                <p:cTn id="15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9" fill="hold">
                            <p:stCondLst>
                              <p:cond delay="1500"/>
                            </p:stCondLst>
                            <p:childTnLst>
                              <p:par>
                                <p:cTn id="20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extBox 8"/>
          <p:cNvSpPr txBox="1"/>
          <p:nvPr/>
        </p:nvSpPr>
        <p:spPr>
          <a:xfrm>
            <a:off x="5700822" y="3465834"/>
            <a:ext cx="7507134" cy="1015365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zh-CN" altLang="en-US" sz="6600" b="1" spc="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微软雅黑" panose="020B0503020204020204" pitchFamily="34" charset="-122"/>
                <a:ea typeface="微软雅黑" panose="020B0503020204020204" pitchFamily="34" charset="-122"/>
                <a:sym typeface="+mn-ea"/>
              </a:rPr>
              <a:t>感谢您的聆听</a:t>
            </a:r>
            <a:endParaRPr lang="zh-CN" altLang="en-US" sz="6600" b="1" spc="200" dirty="0" smtClean="0">
              <a:solidFill>
                <a:schemeClr val="tx1">
                  <a:lumMod val="65000"/>
                  <a:lumOff val="35000"/>
                </a:schemeClr>
              </a:solidFill>
              <a:latin typeface="微软雅黑" panose="020B0503020204020204" pitchFamily="34" charset="-122"/>
              <a:ea typeface="微软雅黑" panose="020B0503020204020204" pitchFamily="34" charset="-122"/>
              <a:sym typeface="+mn-ea"/>
            </a:endParaRPr>
          </a:p>
        </p:txBody>
      </p:sp>
      <p:sp>
        <p:nvSpPr>
          <p:cNvPr id="22" name="TextBox 8"/>
          <p:cNvSpPr txBox="1"/>
          <p:nvPr/>
        </p:nvSpPr>
        <p:spPr>
          <a:xfrm>
            <a:off x="5700822" y="2722166"/>
            <a:ext cx="7507134" cy="73866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4800" spc="200" dirty="0" smtClean="0">
                <a:solidFill>
                  <a:schemeClr val="bg1">
                    <a:lumMod val="50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BUSINESS</a:t>
            </a:r>
            <a:endParaRPr lang="zh-CN" altLang="en-US" sz="4800" spc="200" dirty="0">
              <a:solidFill>
                <a:schemeClr val="bg1">
                  <a:lumMod val="50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pic>
        <p:nvPicPr>
          <p:cNvPr id="24" name="清晨的琵琶湖 - 萧育霆">
            <a:hlinkClick r:id="" action="ppaction://media"/>
          </p:cNvPr>
          <p:cNvPicPr>
            <a:picLocks noChangeAspect="1"/>
          </p:cNvPicPr>
          <p:nvPr>
            <a:audioFile r:link="rId1"/>
            <p:extLst>
              <p:ext uri="{DAA4B4D4-6D71-4841-9C94-3DE7FCFB9230}">
                <p14:media xmlns:p14="http://schemas.microsoft.com/office/powerpoint/2010/main" r:embed="rId2"/>
              </p:ext>
            </p:extLst>
          </p:nvPr>
        </p:nvPicPr>
        <p:blipFill>
          <a:blip r:embed="rId3"/>
          <a:stretch>
            <a:fillRect/>
          </a:stretch>
        </p:blipFill>
        <p:spPr>
          <a:xfrm>
            <a:off x="5652135" y="-1016635"/>
            <a:ext cx="595630" cy="595630"/>
          </a:xfrm>
          <a:prstGeom prst="rect">
            <a:avLst/>
          </a:prstGeom>
        </p:spPr>
      </p:pic>
      <p:sp>
        <p:nvSpPr>
          <p:cNvPr id="12" name="TextBox 8"/>
          <p:cNvSpPr txBox="1"/>
          <p:nvPr/>
        </p:nvSpPr>
        <p:spPr>
          <a:xfrm>
            <a:off x="9897399" y="339143"/>
            <a:ext cx="1910382" cy="430887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pPr algn="r"/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YOUR LOGO</a:t>
            </a:r>
            <a:endParaRPr lang="en-US" altLang="zh-CN" sz="1400" b="1" spc="100" dirty="0" smtClean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  <a:p>
            <a:pPr algn="r"/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HERE</a:t>
            </a:r>
            <a:endParaRPr lang="zh-CN" altLang="en-US" sz="1400" b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13" name="TextBox 8"/>
          <p:cNvSpPr txBox="1"/>
          <p:nvPr/>
        </p:nvSpPr>
        <p:spPr>
          <a:xfrm>
            <a:off x="5700822" y="2165900"/>
            <a:ext cx="1910382" cy="492125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3200" i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20</a:t>
            </a:r>
            <a:r>
              <a:rPr lang="en-US" sz="3200" i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20</a:t>
            </a:r>
            <a:endParaRPr lang="en-US" sz="3200" i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sp>
        <p:nvSpPr>
          <p:cNvPr id="3" name="等腰三角形 2"/>
          <p:cNvSpPr/>
          <p:nvPr/>
        </p:nvSpPr>
        <p:spPr>
          <a:xfrm rot="5400000">
            <a:off x="11451968" y="3573518"/>
            <a:ext cx="467870" cy="242623"/>
          </a:xfrm>
          <a:prstGeom prst="triangle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6" name="椭圆 15"/>
          <p:cNvSpPr/>
          <p:nvPr/>
        </p:nvSpPr>
        <p:spPr>
          <a:xfrm>
            <a:off x="9781489" y="222947"/>
            <a:ext cx="663277" cy="663277"/>
          </a:xfrm>
          <a:prstGeom prst="ellipse">
            <a:avLst/>
          </a:prstGeom>
          <a:solidFill>
            <a:srgbClr val="006A40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17" name="椭圆 16"/>
          <p:cNvSpPr/>
          <p:nvPr/>
        </p:nvSpPr>
        <p:spPr>
          <a:xfrm>
            <a:off x="9703430" y="4971399"/>
            <a:ext cx="1149160" cy="1149160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glow rad="101600">
              <a:schemeClr val="accent3">
                <a:satMod val="175000"/>
                <a:alpha val="40000"/>
              </a:schemeClr>
            </a:glow>
            <a:outerShdw blurRad="203200" dist="25400" dir="1800000" sx="102000" sy="102000" algn="ctr" rotWithShape="0">
              <a:schemeClr val="bg1">
                <a:lumMod val="50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3" name="TextBox 8"/>
          <p:cNvSpPr txBox="1"/>
          <p:nvPr/>
        </p:nvSpPr>
        <p:spPr>
          <a:xfrm>
            <a:off x="8589111" y="5438257"/>
            <a:ext cx="1910382" cy="215444"/>
          </a:xfrm>
          <a:prstGeom prst="rect">
            <a:avLst/>
          </a:prstGeom>
          <a:noFill/>
        </p:spPr>
        <p:txBody>
          <a:bodyPr wrap="square" lIns="0" tIns="0" rIns="0" bIns="0" rtlCol="0" anchor="ctr">
            <a:spAutoFit/>
          </a:bodyPr>
          <a:lstStyle/>
          <a:p>
            <a:r>
              <a:rPr lang="en-US" altLang="zh-CN" sz="1400" b="1" spc="100" dirty="0" smtClean="0">
                <a:solidFill>
                  <a:schemeClr val="bg2">
                    <a:lumMod val="25000"/>
                  </a:schemeClr>
                </a:solidFill>
                <a:latin typeface="思源黑体 CN Light" panose="020B0300000000000000" pitchFamily="34" charset="-122"/>
                <a:ea typeface="思源黑体 CN Light" panose="020B0300000000000000" pitchFamily="34" charset="-122"/>
                <a:sym typeface="Arial" panose="020B0604020202020204" pitchFamily="34" charset="0"/>
              </a:rPr>
              <a:t>DESIGN BY QIANTU</a:t>
            </a:r>
            <a:endParaRPr lang="zh-CN" altLang="en-US" sz="1400" b="1" spc="100" dirty="0">
              <a:solidFill>
                <a:schemeClr val="bg2">
                  <a:lumMod val="25000"/>
                </a:schemeClr>
              </a:solidFill>
              <a:latin typeface="思源黑体 CN Light" panose="020B0300000000000000" pitchFamily="34" charset="-122"/>
              <a:ea typeface="思源黑体 CN Light" panose="020B0300000000000000" pitchFamily="34" charset="-122"/>
              <a:sym typeface="Arial" panose="020B0604020202020204" pitchFamily="34" charset="0"/>
            </a:endParaRPr>
          </a:p>
        </p:txBody>
      </p:sp>
      <p:pic>
        <p:nvPicPr>
          <p:cNvPr id="2" name="图片 1" descr="jhk-1592371846210"/>
          <p:cNvPicPr>
            <a:picLocks noChangeAspect="1"/>
          </p:cNvPicPr>
          <p:nvPr/>
        </p:nvPicPr>
        <p:blipFill>
          <a:blip r:embed="rId4"/>
          <a:srcRect l="21492" t="8582" r="20545" b="10852"/>
          <a:stretch>
            <a:fillRect/>
          </a:stretch>
        </p:blipFill>
        <p:spPr>
          <a:xfrm rot="5400000">
            <a:off x="-385445" y="1454150"/>
            <a:ext cx="6294755" cy="4512945"/>
          </a:xfrm>
          <a:prstGeom prst="rect">
            <a:avLst/>
          </a:prstGeom>
        </p:spPr>
      </p:pic>
    </p:spTree>
  </p:cSld>
  <p:clrMapOvr>
    <a:masterClrMapping/>
  </p:clrMapOvr>
  <p:transition spd="slow" advTm="2000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500"/>
                            </p:stCondLst>
                            <p:childTnLst>
                              <p:par>
                                <p:cTn id="14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15" dur="1" fill="hold"/>
                                        <p:tgtEl>
                                          <p:spTgt spid="2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16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24"/>
                </p:tgtEl>
              </p:cMediaNode>
            </p:audio>
          </p:childTnLst>
        </p:cTn>
      </p:par>
    </p:tnLst>
    <p:bldLst>
      <p:bldP spid="21" grpId="0"/>
      <p:bldP spid="22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图片 1" descr="图片2"/>
          <p:cNvPicPr>
            <a:picLocks noChangeAspect="1"/>
          </p:cNvPicPr>
          <p:nvPr/>
        </p:nvPicPr>
        <p:blipFill>
          <a:blip r:embed="rId1"/>
          <a:stretch>
            <a:fillRect/>
          </a:stretch>
        </p:blipFill>
        <p:spPr>
          <a:xfrm>
            <a:off x="0" y="0"/>
            <a:ext cx="12175490" cy="6858000"/>
          </a:xfrm>
          <a:prstGeom prst="rect">
            <a:avLst/>
          </a:prstGeom>
        </p:spPr>
      </p:pic>
    </p:spTree>
  </p:cSld>
  <p:clrMapOvr>
    <a:masterClrMapping/>
  </p:clrMapOvr>
  <p:transition spd="slow" advClick="0" advTm="2000">
    <p:push dir="u"/>
  </p:transition>
  <p:timing>
    <p:tnLst>
      <p:par>
        <p:cTn id="1" dur="indefinite" restart="never" nodeType="tmRoot"/>
      </p:par>
    </p:tnLst>
  </p:timing>
</p:sld>
</file>

<file path=ppt/tags/tag1.xml><?xml version="1.0" encoding="utf-8"?>
<p:tagLst xmlns:p="http://schemas.openxmlformats.org/presentationml/2006/main">
  <p:tag name="ISPRING_PRESENTATION_TITLE" val="灰色商务工作汇报PPT模板3"/>
</p:tagLst>
</file>

<file path=ppt/theme/theme1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主题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2401</Words>
  <Application>WPS 演示</Application>
  <PresentationFormat>宽屏</PresentationFormat>
  <Paragraphs>302</Paragraphs>
  <Slides>21</Slides>
  <Notes>20</Notes>
  <HiddenSlides>0</HiddenSlides>
  <MMClips>2</MMClips>
  <ScaleCrop>false</ScaleCrop>
  <HeadingPairs>
    <vt:vector size="6" baseType="variant">
      <vt:variant>
        <vt:lpstr>已用的字体</vt:lpstr>
      </vt:variant>
      <vt:variant>
        <vt:i4>34</vt:i4>
      </vt:variant>
      <vt:variant>
        <vt:lpstr>主题</vt:lpstr>
      </vt:variant>
      <vt:variant>
        <vt:i4>1</vt:i4>
      </vt:variant>
      <vt:variant>
        <vt:lpstr>幻灯片标题</vt:lpstr>
      </vt:variant>
      <vt:variant>
        <vt:i4>21</vt:i4>
      </vt:variant>
    </vt:vector>
  </HeadingPairs>
  <TitlesOfParts>
    <vt:vector size="56" baseType="lpstr">
      <vt:lpstr>Arial</vt:lpstr>
      <vt:lpstr>宋体</vt:lpstr>
      <vt:lpstr>Wingdings</vt:lpstr>
      <vt:lpstr>思源黑体 CN Bold</vt:lpstr>
      <vt:lpstr>黑体</vt:lpstr>
      <vt:lpstr>思源黑体 CN Light</vt:lpstr>
      <vt:lpstr>微软雅黑</vt:lpstr>
      <vt:lpstr>Segoe UI Light</vt:lpstr>
      <vt:lpstr>Calibri</vt:lpstr>
      <vt:lpstr>Arial Unicode MS</vt:lpstr>
      <vt:lpstr>Impact</vt:lpstr>
      <vt:lpstr>Open Sans Extrabold</vt:lpstr>
      <vt:lpstr>Segoe Print</vt:lpstr>
      <vt:lpstr>Arial Unicode MS</vt:lpstr>
      <vt:lpstr>Calibri Light</vt:lpstr>
      <vt:lpstr>汉仪菱心体简</vt:lpstr>
      <vt:lpstr>Arial</vt:lpstr>
      <vt:lpstr>Lato Black</vt:lpstr>
      <vt:lpstr>Agency FB</vt:lpstr>
      <vt:lpstr>Trebuchet MS</vt:lpstr>
      <vt:lpstr>Lato Regular</vt:lpstr>
      <vt:lpstr>Raleway</vt:lpstr>
      <vt:lpstr>AvantGarde Bk BT</vt:lpstr>
      <vt:lpstr>NumberOnly</vt:lpstr>
      <vt:lpstr>幼圆</vt:lpstr>
      <vt:lpstr>汉仪文黑-35W</vt:lpstr>
      <vt:lpstr>等线</vt:lpstr>
      <vt:lpstr>等线</vt:lpstr>
      <vt:lpstr>San Francisco Display Light</vt:lpstr>
      <vt:lpstr>San Francisco Display Bold</vt:lpstr>
      <vt:lpstr>Calibri</vt:lpstr>
      <vt:lpstr>Helvetica Neue Light</vt:lpstr>
      <vt:lpstr>Lato Light</vt:lpstr>
      <vt:lpstr>MS PGothic</vt:lpstr>
      <vt:lpstr>Office 主题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  <vt:lpstr>PowerPoint 演示文稿</vt:lpstr>
    </vt:vector>
  </TitlesOfParts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灰色商务工作汇报PPT模板3</dc:title>
  <dc:creator>andy</dc:creator>
  <cp:lastModifiedBy>罗祉璇</cp:lastModifiedBy>
  <cp:revision>482</cp:revision>
  <dcterms:created xsi:type="dcterms:W3CDTF">2019-04-09T06:58:00Z</dcterms:created>
  <dcterms:modified xsi:type="dcterms:W3CDTF">2020-06-22T06:29:12Z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KSOProductBuildVer">
    <vt:lpwstr>2052-11.1.0.9740</vt:lpwstr>
  </property>
</Properties>
</file>