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92" r:id="rId3"/>
    <p:sldId id="268" r:id="rId4"/>
    <p:sldId id="269" r:id="rId5"/>
    <p:sldId id="271" r:id="rId6"/>
    <p:sldId id="272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70" r:id="rId19"/>
    <p:sldId id="287" r:id="rId20"/>
    <p:sldId id="273" r:id="rId21"/>
    <p:sldId id="267" r:id="rId2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F2CC"/>
    <a:srgbClr val="FF7C80"/>
    <a:srgbClr val="FF5050"/>
    <a:srgbClr val="B1C5D7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9.jpeg"/><Relationship Id="rId12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10.jpeg"/><Relationship Id="rId5" Type="http://schemas.openxmlformats.org/officeDocument/2006/relationships/image" Target="../media/image17.jpeg"/><Relationship Id="rId10" Type="http://schemas.openxmlformats.org/officeDocument/2006/relationships/image" Target="../media/image13.jpeg"/><Relationship Id="rId4" Type="http://schemas.openxmlformats.org/officeDocument/2006/relationships/image" Target="../media/image8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6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3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6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6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1270" y="977265"/>
            <a:ext cx="12190095" cy="5981065"/>
            <a:chOff x="-2" y="1539"/>
            <a:chExt cx="19197" cy="9419"/>
          </a:xfrm>
          <a:effectLst>
            <a:glow rad="88900">
              <a:srgbClr val="FF5050">
                <a:alpha val="100000"/>
              </a:srgbClr>
            </a:glow>
          </a:effectLst>
        </p:grpSpPr>
        <p:pic>
          <p:nvPicPr>
            <p:cNvPr id="13" name="图片 12" descr="n_sy_13167534559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1539"/>
              <a:ext cx="15358" cy="9419"/>
            </a:xfrm>
            <a:prstGeom prst="rect">
              <a:avLst/>
            </a:prstGeom>
          </p:spPr>
        </p:pic>
        <p:pic>
          <p:nvPicPr>
            <p:cNvPr id="15" name="图片 14" descr="n_sy_131675345595"/>
            <p:cNvPicPr>
              <a:picLocks noChangeAspect="1"/>
            </p:cNvPicPr>
            <p:nvPr/>
          </p:nvPicPr>
          <p:blipFill>
            <a:blip r:embed="rId2"/>
            <a:srcRect l="75003"/>
            <a:stretch>
              <a:fillRect/>
            </a:stretch>
          </p:blipFill>
          <p:spPr>
            <a:xfrm flipH="1">
              <a:off x="15356" y="1539"/>
              <a:ext cx="3839" cy="9419"/>
            </a:xfrm>
            <a:prstGeom prst="rect">
              <a:avLst/>
            </a:prstGeom>
          </p:spPr>
        </p:pic>
      </p:grpSp>
      <p:sp>
        <p:nvSpPr>
          <p:cNvPr id="2050" name="心"/>
          <p:cNvSpPr/>
          <p:nvPr/>
        </p:nvSpPr>
        <p:spPr bwMode="auto">
          <a:xfrm>
            <a:off x="1069975" y="398780"/>
            <a:ext cx="5627370" cy="562737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FFF2CC"/>
          </a:solid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pic>
        <p:nvPicPr>
          <p:cNvPr id="26" name="图片 9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20000">
            <a:off x="67310" y="1837690"/>
            <a:ext cx="1497013" cy="1120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5"/>
          <p:cNvSpPr/>
          <p:nvPr/>
        </p:nvSpPr>
        <p:spPr>
          <a:xfrm>
            <a:off x="1651953" y="2247265"/>
            <a:ext cx="4606925" cy="5962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6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6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sp>
        <p:nvSpPr>
          <p:cNvPr id="19" name="矩形 5"/>
          <p:cNvSpPr/>
          <p:nvPr/>
        </p:nvSpPr>
        <p:spPr>
          <a:xfrm>
            <a:off x="2913063" y="2858453"/>
            <a:ext cx="2022475" cy="6134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2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zoey &amp; zj</a:t>
            </a:r>
          </a:p>
        </p:txBody>
      </p:sp>
      <p:sp>
        <p:nvSpPr>
          <p:cNvPr id="3083" name="矩形 5"/>
          <p:cNvSpPr/>
          <p:nvPr/>
        </p:nvSpPr>
        <p:spPr>
          <a:xfrm>
            <a:off x="2573338" y="3647123"/>
            <a:ext cx="2701925" cy="5327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400" dirty="0">
                <a:solidFill>
                  <a:srgbClr val="FF5050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2660650" y="3575685"/>
            <a:ext cx="2489200" cy="0"/>
          </a:xfrm>
          <a:prstGeom prst="line">
            <a:avLst/>
          </a:prstGeom>
          <a:ln>
            <a:solidFill>
              <a:srgbClr val="FD50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4" name="图片 9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0" y="81915"/>
            <a:ext cx="1497013" cy="1120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图片 10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0000">
            <a:off x="3617278" y="4621213"/>
            <a:ext cx="1258887" cy="944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图片 12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0000" flipH="1">
            <a:off x="6287135" y="1242060"/>
            <a:ext cx="1497013" cy="1120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16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660000" flipH="1">
            <a:off x="5524183" y="3009900"/>
            <a:ext cx="1143000" cy="855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图片 15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60000" flipH="1">
            <a:off x="6033453" y="2540"/>
            <a:ext cx="1258887" cy="942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心"/>
          <p:cNvSpPr/>
          <p:nvPr/>
        </p:nvSpPr>
        <p:spPr bwMode="auto">
          <a:xfrm>
            <a:off x="1240790" y="513080"/>
            <a:ext cx="5284470" cy="528447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noFill/>
          <a:ln w="28575">
            <a:solidFill>
              <a:srgbClr val="FF5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680" y="2984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075" y="1417320"/>
            <a:ext cx="5266690" cy="8286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27150" y="1327785"/>
            <a:ext cx="6865620" cy="4210685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5122" name="矩形 5"/>
          <p:cNvSpPr/>
          <p:nvPr/>
        </p:nvSpPr>
        <p:spPr>
          <a:xfrm>
            <a:off x="5720080" y="232410"/>
            <a:ext cx="2698115" cy="7061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40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CONTENT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5570220" y="1337310"/>
            <a:ext cx="4397375" cy="653415"/>
            <a:chOff x="882" y="3333"/>
            <a:chExt cx="5191" cy="771"/>
          </a:xfrm>
        </p:grpSpPr>
        <p:sp>
          <p:nvSpPr>
            <p:cNvPr id="513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2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17" name="TextBox 25"/>
          <p:cNvSpPr txBox="1"/>
          <p:nvPr/>
        </p:nvSpPr>
        <p:spPr>
          <a:xfrm>
            <a:off x="4444365" y="141160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1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5570855" y="2222500"/>
            <a:ext cx="4397375" cy="653415"/>
            <a:chOff x="882" y="3333"/>
            <a:chExt cx="5191" cy="771"/>
          </a:xfrm>
        </p:grpSpPr>
        <p:sp>
          <p:nvSpPr>
            <p:cNvPr id="68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69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0" name="TextBox 25"/>
          <p:cNvSpPr txBox="1"/>
          <p:nvPr/>
        </p:nvSpPr>
        <p:spPr>
          <a:xfrm>
            <a:off x="4444365" y="229679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2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5570855" y="3107690"/>
            <a:ext cx="4397375" cy="653415"/>
            <a:chOff x="882" y="3333"/>
            <a:chExt cx="5191" cy="771"/>
          </a:xfrm>
        </p:grpSpPr>
        <p:sp>
          <p:nvSpPr>
            <p:cNvPr id="73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74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75" name="TextBox 25"/>
          <p:cNvSpPr txBox="1"/>
          <p:nvPr/>
        </p:nvSpPr>
        <p:spPr>
          <a:xfrm>
            <a:off x="4444365" y="318198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3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5570855" y="3992880"/>
            <a:ext cx="4397375" cy="653415"/>
            <a:chOff x="882" y="3333"/>
            <a:chExt cx="5191" cy="771"/>
          </a:xfrm>
        </p:grpSpPr>
        <p:sp>
          <p:nvSpPr>
            <p:cNvPr id="7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1" name="TextBox 25"/>
          <p:cNvSpPr txBox="1"/>
          <p:nvPr/>
        </p:nvSpPr>
        <p:spPr>
          <a:xfrm>
            <a:off x="4444365" y="406717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4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5570855" y="4878070"/>
            <a:ext cx="4397375" cy="653415"/>
            <a:chOff x="882" y="3333"/>
            <a:chExt cx="5191" cy="771"/>
          </a:xfrm>
        </p:grpSpPr>
        <p:sp>
          <p:nvSpPr>
            <p:cNvPr id="84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85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86" name="TextBox 25"/>
          <p:cNvSpPr txBox="1"/>
          <p:nvPr/>
        </p:nvSpPr>
        <p:spPr>
          <a:xfrm>
            <a:off x="4444365" y="495236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5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5570855" y="5763260"/>
            <a:ext cx="4397375" cy="653415"/>
            <a:chOff x="882" y="3333"/>
            <a:chExt cx="5191" cy="771"/>
          </a:xfrm>
        </p:grpSpPr>
        <p:sp>
          <p:nvSpPr>
            <p:cNvPr id="89" name="TextBox 25"/>
            <p:cNvSpPr txBox="1"/>
            <p:nvPr/>
          </p:nvSpPr>
          <p:spPr>
            <a:xfrm>
              <a:off x="882" y="3333"/>
              <a:ext cx="3597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</a:p>
          </p:txBody>
        </p:sp>
        <p:sp>
          <p:nvSpPr>
            <p:cNvPr id="90" name="TextBox 25"/>
            <p:cNvSpPr txBox="1"/>
            <p:nvPr/>
          </p:nvSpPr>
          <p:spPr>
            <a:xfrm>
              <a:off x="882" y="3650"/>
              <a:ext cx="5191" cy="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</a:p>
          </p:txBody>
        </p:sp>
      </p:grpSp>
      <p:sp>
        <p:nvSpPr>
          <p:cNvPr id="91" name="TextBox 25"/>
          <p:cNvSpPr txBox="1"/>
          <p:nvPr/>
        </p:nvSpPr>
        <p:spPr>
          <a:xfrm>
            <a:off x="4444365" y="5837555"/>
            <a:ext cx="161480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en-US" altLang="zh-CN" sz="24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charset="-122"/>
                <a:cs typeface="+mn-cs"/>
                <a:sym typeface="微软雅黑" panose="020B0503020204020204" charset="-122"/>
              </a:rPr>
              <a:t>PART 6</a:t>
            </a:r>
          </a:p>
        </p:txBody>
      </p:sp>
      <p:cxnSp>
        <p:nvCxnSpPr>
          <p:cNvPr id="100" name="直接连接符 99"/>
          <p:cNvCxnSpPr/>
          <p:nvPr/>
        </p:nvCxnSpPr>
        <p:spPr>
          <a:xfrm>
            <a:off x="5267960" y="1013460"/>
            <a:ext cx="36023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5267960" y="918845"/>
            <a:ext cx="36023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9" name="椭圆 8"/>
          <p:cNvSpPr/>
          <p:nvPr/>
        </p:nvSpPr>
        <p:spPr>
          <a:xfrm>
            <a:off x="379413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432175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84938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477375" y="1745933"/>
            <a:ext cx="2316163" cy="2316163"/>
          </a:xfrm>
          <a:prstGeom prst="ellipse">
            <a:avLst/>
          </a:prstGeom>
          <a:solidFill>
            <a:schemeClr val="bg1">
              <a:alpha val="55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12763" y="1938020"/>
            <a:ext cx="2120900" cy="2122488"/>
          </a:xfrm>
          <a:prstGeom prst="ellipse">
            <a:avLst/>
          </a:prstGeom>
          <a:blipFill rotWithShape="1">
            <a:blip r:embed="rId3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9602788" y="1934845"/>
            <a:ext cx="2122488" cy="2122488"/>
          </a:xfrm>
          <a:prstGeom prst="ellipse">
            <a:avLst/>
          </a:prstGeom>
          <a:blipFill rotWithShape="1">
            <a:blip r:embed="rId4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541713" y="1936433"/>
            <a:ext cx="2122488" cy="2122488"/>
          </a:xfrm>
          <a:prstGeom prst="ellipse">
            <a:avLst/>
          </a:prstGeom>
          <a:blipFill rotWithShape="1">
            <a:blip r:embed="rId5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572250" y="1936433"/>
            <a:ext cx="2122488" cy="2120900"/>
          </a:xfrm>
          <a:prstGeom prst="ellipse">
            <a:avLst/>
          </a:prstGeom>
          <a:blipFill rotWithShape="1">
            <a:blip r:embed="rId6"/>
            <a:stretch>
              <a:fillRect b="-6000"/>
            </a:stretch>
          </a:blipFill>
          <a:ln w="15875">
            <a:noFill/>
          </a:ln>
          <a:effectLst>
            <a:outerShdw blurRad="50800" dist="76200" dir="2700000" algn="tl" rotWithShape="0">
              <a:prstClr val="black">
                <a:alpha val="4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7425" name="文本框 22"/>
          <p:cNvSpPr txBox="1"/>
          <p:nvPr/>
        </p:nvSpPr>
        <p:spPr>
          <a:xfrm flipH="1">
            <a:off x="273050" y="5395595"/>
            <a:ext cx="2800350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426" name="文本框 20"/>
          <p:cNvSpPr txBox="1"/>
          <p:nvPr/>
        </p:nvSpPr>
        <p:spPr>
          <a:xfrm flipH="1">
            <a:off x="318770" y="4912995"/>
            <a:ext cx="199453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430" name="文本框 22"/>
          <p:cNvSpPr txBox="1"/>
          <p:nvPr/>
        </p:nvSpPr>
        <p:spPr>
          <a:xfrm flipH="1">
            <a:off x="3292475" y="5395595"/>
            <a:ext cx="2800350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431" name="文本框 20"/>
          <p:cNvSpPr txBox="1"/>
          <p:nvPr/>
        </p:nvSpPr>
        <p:spPr>
          <a:xfrm flipH="1">
            <a:off x="3338830" y="4912995"/>
            <a:ext cx="199453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435" name="文本框 22"/>
          <p:cNvSpPr txBox="1"/>
          <p:nvPr/>
        </p:nvSpPr>
        <p:spPr>
          <a:xfrm flipH="1">
            <a:off x="6311900" y="5395595"/>
            <a:ext cx="2800350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436" name="文本框 20"/>
          <p:cNvSpPr txBox="1"/>
          <p:nvPr/>
        </p:nvSpPr>
        <p:spPr>
          <a:xfrm flipH="1">
            <a:off x="6358255" y="4912995"/>
            <a:ext cx="199453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7440" name="文本框 22"/>
          <p:cNvSpPr txBox="1"/>
          <p:nvPr/>
        </p:nvSpPr>
        <p:spPr>
          <a:xfrm flipH="1">
            <a:off x="9331325" y="5395595"/>
            <a:ext cx="2800350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441" name="文本框 20"/>
          <p:cNvSpPr txBox="1"/>
          <p:nvPr/>
        </p:nvSpPr>
        <p:spPr>
          <a:xfrm flipH="1">
            <a:off x="9377680" y="4912995"/>
            <a:ext cx="199453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6" name="心形 5"/>
          <p:cNvSpPr/>
          <p:nvPr/>
        </p:nvSpPr>
        <p:spPr bwMode="auto">
          <a:xfrm rot="20700000">
            <a:off x="1680210" y="2010410"/>
            <a:ext cx="4985385" cy="4025900"/>
          </a:xfrm>
          <a:prstGeom prst="heart">
            <a:avLst/>
          </a:prstGeom>
          <a:solidFill>
            <a:srgbClr val="FFF2CC"/>
          </a:solid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" name="心形 1"/>
          <p:cNvSpPr/>
          <p:nvPr/>
        </p:nvSpPr>
        <p:spPr>
          <a:xfrm rot="20700000">
            <a:off x="1990090" y="2240915"/>
            <a:ext cx="4365625" cy="356425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10"/>
          <p:cNvSpPr/>
          <p:nvPr/>
        </p:nvSpPr>
        <p:spPr>
          <a:xfrm rot="18840000">
            <a:off x="1025525" y="2671445"/>
            <a:ext cx="1174750" cy="95885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 bwMode="auto">
          <a:xfrm rot="780000">
            <a:off x="5633085" y="1735455"/>
            <a:ext cx="4985385" cy="4025900"/>
          </a:xfrm>
          <a:prstGeom prst="heart">
            <a:avLst/>
          </a:prstGeom>
          <a:solidFill>
            <a:srgbClr val="FFF2CC"/>
          </a:solid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7" name="心形 6"/>
          <p:cNvSpPr/>
          <p:nvPr/>
        </p:nvSpPr>
        <p:spPr>
          <a:xfrm rot="780000">
            <a:off x="5942965" y="1965960"/>
            <a:ext cx="4365625" cy="3564255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4" name="文本框 22"/>
          <p:cNvSpPr txBox="1"/>
          <p:nvPr/>
        </p:nvSpPr>
        <p:spPr>
          <a:xfrm flipH="1">
            <a:off x="964565" y="5478780"/>
            <a:ext cx="256921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" name="文本框 22"/>
          <p:cNvSpPr txBox="1"/>
          <p:nvPr/>
        </p:nvSpPr>
        <p:spPr>
          <a:xfrm flipH="1">
            <a:off x="9144000" y="5142865"/>
            <a:ext cx="256921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2" name="心形 11"/>
          <p:cNvSpPr/>
          <p:nvPr/>
        </p:nvSpPr>
        <p:spPr>
          <a:xfrm rot="1920000">
            <a:off x="9942830" y="1818640"/>
            <a:ext cx="1468755" cy="119888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 rot="21420000">
            <a:off x="823595" y="2303145"/>
            <a:ext cx="692785" cy="56515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 rot="840000">
            <a:off x="10711180" y="1499870"/>
            <a:ext cx="692785" cy="565150"/>
          </a:xfrm>
          <a:prstGeom prst="heart">
            <a:avLst/>
          </a:prstGeom>
          <a:solidFill>
            <a:srgbClr val="E38F4C"/>
          </a:solidFill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6" name="矩形 5"/>
          <p:cNvSpPr/>
          <p:nvPr/>
        </p:nvSpPr>
        <p:spPr>
          <a:xfrm>
            <a:off x="649288" y="1889760"/>
            <a:ext cx="1997075" cy="25019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70200" y="1889760"/>
            <a:ext cx="1997075" cy="25019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91113" y="1889760"/>
            <a:ext cx="1998663" cy="25019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12025" y="1889760"/>
            <a:ext cx="1998663" cy="250190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34525" y="1889760"/>
            <a:ext cx="1997075" cy="25019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3430" name="文本框 20"/>
          <p:cNvSpPr txBox="1"/>
          <p:nvPr/>
        </p:nvSpPr>
        <p:spPr>
          <a:xfrm flipH="1">
            <a:off x="627063" y="459454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31" name="文本框 22"/>
          <p:cNvSpPr txBox="1"/>
          <p:nvPr/>
        </p:nvSpPr>
        <p:spPr>
          <a:xfrm flipH="1">
            <a:off x="606425" y="4988878"/>
            <a:ext cx="2035175" cy="230832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675958" y="5016818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3" name="文本框 20"/>
          <p:cNvSpPr txBox="1"/>
          <p:nvPr/>
        </p:nvSpPr>
        <p:spPr>
          <a:xfrm flipH="1">
            <a:off x="2893695" y="457676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34" name="文本框 22"/>
          <p:cNvSpPr txBox="1"/>
          <p:nvPr/>
        </p:nvSpPr>
        <p:spPr>
          <a:xfrm flipH="1">
            <a:off x="2849563" y="4973003"/>
            <a:ext cx="2035175" cy="230832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919095" y="5000943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6" name="文本框 20"/>
          <p:cNvSpPr txBox="1"/>
          <p:nvPr/>
        </p:nvSpPr>
        <p:spPr>
          <a:xfrm flipH="1">
            <a:off x="5100320" y="457676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37" name="文本框 22"/>
          <p:cNvSpPr txBox="1"/>
          <p:nvPr/>
        </p:nvSpPr>
        <p:spPr>
          <a:xfrm flipH="1">
            <a:off x="5056188" y="4973003"/>
            <a:ext cx="2035175" cy="230832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5124133" y="5000943"/>
            <a:ext cx="1944688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9" name="文本框 20"/>
          <p:cNvSpPr txBox="1"/>
          <p:nvPr/>
        </p:nvSpPr>
        <p:spPr>
          <a:xfrm flipH="1">
            <a:off x="7340283" y="457676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40" name="文本框 22"/>
          <p:cNvSpPr txBox="1"/>
          <p:nvPr/>
        </p:nvSpPr>
        <p:spPr>
          <a:xfrm flipH="1">
            <a:off x="7296150" y="4973003"/>
            <a:ext cx="2035175" cy="230832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7365683" y="5000943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42" name="文本框 20"/>
          <p:cNvSpPr txBox="1"/>
          <p:nvPr/>
        </p:nvSpPr>
        <p:spPr>
          <a:xfrm flipH="1">
            <a:off x="9561195" y="457676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3443" name="文本框 22"/>
          <p:cNvSpPr txBox="1"/>
          <p:nvPr/>
        </p:nvSpPr>
        <p:spPr>
          <a:xfrm flipH="1">
            <a:off x="9517063" y="4973003"/>
            <a:ext cx="2035175" cy="230832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9563100" y="5002848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687705" y="1783080"/>
            <a:ext cx="4176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687705" y="1688465"/>
            <a:ext cx="417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326630" y="1798320"/>
            <a:ext cx="41760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326630" y="1703705"/>
            <a:ext cx="417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3365183" y="568325"/>
            <a:ext cx="5461635" cy="1120140"/>
            <a:chOff x="6058" y="895"/>
            <a:chExt cx="8601" cy="1764"/>
          </a:xfrm>
        </p:grpSpPr>
        <p:pic>
          <p:nvPicPr>
            <p:cNvPr id="2" name="图片 1" descr="oopen_sy_13167534559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 flipV="1">
              <a:off x="10359" y="895"/>
              <a:ext cx="4301" cy="1764"/>
            </a:xfrm>
            <a:prstGeom prst="rect">
              <a:avLst/>
            </a:prstGeom>
            <a:effectLst>
              <a:glow rad="88900">
                <a:srgbClr val="FF5050">
                  <a:alpha val="100000"/>
                </a:srgbClr>
              </a:glow>
            </a:effectLst>
          </p:spPr>
        </p:pic>
        <p:pic>
          <p:nvPicPr>
            <p:cNvPr id="3" name="图片 2" descr="oopen_sy_13167534559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6058" y="895"/>
              <a:ext cx="4301" cy="1764"/>
            </a:xfrm>
            <a:prstGeom prst="rect">
              <a:avLst/>
            </a:prstGeom>
            <a:effectLst>
              <a:glow rad="88900">
                <a:srgbClr val="FF5050">
                  <a:alpha val="100000"/>
                </a:srgbClr>
              </a:glow>
            </a:effec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5" name="矩形 4"/>
          <p:cNvSpPr/>
          <p:nvPr/>
        </p:nvSpPr>
        <p:spPr>
          <a:xfrm>
            <a:off x="381000" y="1447800"/>
            <a:ext cx="2179638" cy="21796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1000" y="3749675"/>
            <a:ext cx="2179638" cy="21780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82875" y="1447800"/>
            <a:ext cx="2178050" cy="217963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82875" y="3749675"/>
            <a:ext cx="2178050" cy="21780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83163" y="1431925"/>
            <a:ext cx="2179638" cy="217963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83163" y="3733800"/>
            <a:ext cx="2179638" cy="2179638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85038" y="1431925"/>
            <a:ext cx="2179638" cy="2179638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85038" y="3733800"/>
            <a:ext cx="2179638" cy="2179638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601200" y="1431925"/>
            <a:ext cx="2179638" cy="2179638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01200" y="3733800"/>
            <a:ext cx="2179638" cy="2179638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26987" name="文本框 22"/>
          <p:cNvSpPr txBox="1"/>
          <p:nvPr/>
        </p:nvSpPr>
        <p:spPr>
          <a:xfrm flipH="1">
            <a:off x="933450" y="6118225"/>
            <a:ext cx="10350500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36" name="文本框 20"/>
          <p:cNvSpPr txBox="1"/>
          <p:nvPr/>
        </p:nvSpPr>
        <p:spPr>
          <a:xfrm flipH="1">
            <a:off x="847090" y="3925570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7" name="文本框 22"/>
          <p:cNvSpPr txBox="1"/>
          <p:nvPr/>
        </p:nvSpPr>
        <p:spPr>
          <a:xfrm flipH="1">
            <a:off x="848360" y="4352925"/>
            <a:ext cx="3052445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922020" y="4306570"/>
            <a:ext cx="1728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0"/>
          <p:cNvSpPr txBox="1"/>
          <p:nvPr/>
        </p:nvSpPr>
        <p:spPr>
          <a:xfrm flipH="1">
            <a:off x="866775" y="51403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" name="文本框 22"/>
          <p:cNvSpPr txBox="1"/>
          <p:nvPr/>
        </p:nvSpPr>
        <p:spPr>
          <a:xfrm flipH="1">
            <a:off x="871855" y="5600700"/>
            <a:ext cx="3067685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flipV="1">
            <a:off x="4091940" y="1812290"/>
            <a:ext cx="8122285" cy="5045710"/>
            <a:chOff x="6444" y="1938"/>
            <a:chExt cx="12791" cy="7946"/>
          </a:xfrm>
          <a:solidFill>
            <a:schemeClr val="bg1">
              <a:alpha val="30000"/>
            </a:schemeClr>
          </a:solidFill>
        </p:grpSpPr>
        <p:sp>
          <p:nvSpPr>
            <p:cNvPr id="9" name="等腰三角形 8"/>
            <p:cNvSpPr/>
            <p:nvPr/>
          </p:nvSpPr>
          <p:spPr>
            <a:xfrm flipV="1">
              <a:off x="8151" y="1938"/>
              <a:ext cx="11085" cy="7935"/>
            </a:xfrm>
            <a:prstGeom prst="triangle">
              <a:avLst>
                <a:gd name="adj" fmla="val 747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7703" y="1938"/>
              <a:ext cx="11533" cy="7946"/>
            </a:xfrm>
            <a:prstGeom prst="triangle">
              <a:avLst>
                <a:gd name="adj" fmla="val 520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flipV="1">
              <a:off x="7327" y="1938"/>
              <a:ext cx="11873" cy="7946"/>
            </a:xfrm>
            <a:prstGeom prst="triangle">
              <a:avLst>
                <a:gd name="adj" fmla="val 322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6921" y="1938"/>
              <a:ext cx="12302" cy="6324"/>
            </a:xfrm>
            <a:prstGeom prst="triangle">
              <a:avLst>
                <a:gd name="adj" fmla="val 86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6444" y="1938"/>
              <a:ext cx="12777" cy="5129"/>
            </a:xfrm>
            <a:prstGeom prst="triangle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文本框 20"/>
          <p:cNvSpPr txBox="1"/>
          <p:nvPr/>
        </p:nvSpPr>
        <p:spPr>
          <a:xfrm flipH="1">
            <a:off x="804545" y="2035175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" name="文本框 22"/>
          <p:cNvSpPr txBox="1"/>
          <p:nvPr/>
        </p:nvSpPr>
        <p:spPr>
          <a:xfrm flipH="1">
            <a:off x="805815" y="2462530"/>
            <a:ext cx="3052445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879475" y="2416175"/>
            <a:ext cx="1728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20" name="矩形 10"/>
          <p:cNvSpPr/>
          <p:nvPr/>
        </p:nvSpPr>
        <p:spPr>
          <a:xfrm>
            <a:off x="36830" y="1598930"/>
            <a:ext cx="6960235" cy="52590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 flipH="1">
            <a:off x="2867025" y="1881505"/>
            <a:ext cx="4130675" cy="1092200"/>
          </a:xfrm>
          <a:prstGeom prst="rect">
            <a:avLst/>
          </a:prstGeom>
          <a:solidFill>
            <a:srgbClr val="FF505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609340" y="1914525"/>
            <a:ext cx="2701925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</a:t>
            </a:r>
            <a:endParaRPr lang="zh-CN" altLang="en-US" sz="3200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46620" y="1761490"/>
            <a:ext cx="363220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72" name="文本框 9"/>
          <p:cNvSpPr txBox="1"/>
          <p:nvPr/>
        </p:nvSpPr>
        <p:spPr>
          <a:xfrm>
            <a:off x="7219315" y="2252980"/>
            <a:ext cx="4639945" cy="13849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246620" y="3760470"/>
            <a:ext cx="363220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 strike="noStrike" noProof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7219315" y="4251960"/>
            <a:ext cx="4639945" cy="267765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  <a:p>
            <a:pPr lvl="0"/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86125" y="2489200"/>
            <a:ext cx="3383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  <p:bldP spid="11" grpId="0"/>
      <p:bldP spid="11" grpId="1"/>
      <p:bldP spid="7172" grpId="0"/>
      <p:bldP spid="7172" grpId="1"/>
      <p:bldP spid="15" grpId="0"/>
      <p:bldP spid="15" grpId="1"/>
      <p:bldP spid="16" grpId="0"/>
      <p:bldP spid="1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5" name="矩形 4"/>
          <p:cNvSpPr/>
          <p:nvPr/>
        </p:nvSpPr>
        <p:spPr>
          <a:xfrm>
            <a:off x="39688" y="1092200"/>
            <a:ext cx="12069763" cy="30813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250" y="2982913"/>
            <a:ext cx="4419600" cy="3552825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0595" name="文本框 20"/>
          <p:cNvSpPr txBox="1"/>
          <p:nvPr/>
        </p:nvSpPr>
        <p:spPr>
          <a:xfrm flipH="1">
            <a:off x="1323975" y="3256280"/>
            <a:ext cx="2513965" cy="48323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0596" name="文本框 22"/>
          <p:cNvSpPr txBox="1"/>
          <p:nvPr/>
        </p:nvSpPr>
        <p:spPr>
          <a:xfrm flipH="1">
            <a:off x="663575" y="3805238"/>
            <a:ext cx="3984625" cy="16004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sp>
        <p:nvSpPr>
          <p:cNvPr id="7" name="椭圆 6"/>
          <p:cNvSpPr/>
          <p:nvPr/>
        </p:nvSpPr>
        <p:spPr>
          <a:xfrm>
            <a:off x="900113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355850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30625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0601" name="Freeform 136"/>
          <p:cNvSpPr/>
          <p:nvPr/>
        </p:nvSpPr>
        <p:spPr>
          <a:xfrm>
            <a:off x="1108075" y="5692775"/>
            <a:ext cx="246063" cy="244475"/>
          </a:xfrm>
          <a:custGeom>
            <a:avLst/>
            <a:gdLst/>
            <a:ahLst/>
            <a:cxnLst>
              <a:cxn ang="0">
                <a:pos x="383397" y="37560"/>
              </a:cxn>
              <a:cxn ang="0">
                <a:pos x="342050" y="97657"/>
              </a:cxn>
              <a:cxn ang="0">
                <a:pos x="285668" y="97657"/>
              </a:cxn>
              <a:cxn ang="0">
                <a:pos x="225528" y="97657"/>
              </a:cxn>
              <a:cxn ang="0">
                <a:pos x="112764" y="22536"/>
              </a:cxn>
              <a:cxn ang="0">
                <a:pos x="0" y="138974"/>
              </a:cxn>
              <a:cxn ang="0">
                <a:pos x="120281" y="255411"/>
              </a:cxn>
              <a:cxn ang="0">
                <a:pos x="229286" y="169022"/>
              </a:cxn>
              <a:cxn ang="0">
                <a:pos x="285668" y="169022"/>
              </a:cxn>
              <a:cxn ang="0">
                <a:pos x="342050" y="169022"/>
              </a:cxn>
              <a:cxn ang="0">
                <a:pos x="360844" y="199070"/>
              </a:cxn>
              <a:cxn ang="0">
                <a:pos x="390915" y="229119"/>
              </a:cxn>
              <a:cxn ang="0">
                <a:pos x="375879" y="274191"/>
              </a:cxn>
              <a:cxn ang="0">
                <a:pos x="353327" y="326776"/>
              </a:cxn>
              <a:cxn ang="0">
                <a:pos x="236804" y="398141"/>
              </a:cxn>
              <a:cxn ang="0">
                <a:pos x="296945" y="552139"/>
              </a:cxn>
              <a:cxn ang="0">
                <a:pos x="451055" y="488286"/>
              </a:cxn>
              <a:cxn ang="0">
                <a:pos x="417226" y="356824"/>
              </a:cxn>
              <a:cxn ang="0">
                <a:pos x="439779" y="300484"/>
              </a:cxn>
              <a:cxn ang="0">
                <a:pos x="462332" y="247899"/>
              </a:cxn>
              <a:cxn ang="0">
                <a:pos x="522472" y="225363"/>
              </a:cxn>
              <a:cxn ang="0">
                <a:pos x="545025" y="63853"/>
              </a:cxn>
              <a:cxn ang="0">
                <a:pos x="383397" y="37560"/>
              </a:cxn>
            </a:cxnLst>
            <a:rect l="0" t="0" r="0" b="0"/>
            <a:pathLst>
              <a:path w="155" h="153">
                <a:moveTo>
                  <a:pt x="102" y="10"/>
                </a:moveTo>
                <a:cubicBezTo>
                  <a:pt x="96" y="14"/>
                  <a:pt x="93" y="20"/>
                  <a:pt x="91" y="26"/>
                </a:cubicBezTo>
                <a:cubicBezTo>
                  <a:pt x="86" y="26"/>
                  <a:pt x="81" y="26"/>
                  <a:pt x="76" y="26"/>
                </a:cubicBezTo>
                <a:cubicBezTo>
                  <a:pt x="70" y="26"/>
                  <a:pt x="65" y="26"/>
                  <a:pt x="60" y="26"/>
                </a:cubicBezTo>
                <a:cubicBezTo>
                  <a:pt x="56" y="14"/>
                  <a:pt x="44" y="5"/>
                  <a:pt x="30" y="6"/>
                </a:cubicBezTo>
                <a:cubicBezTo>
                  <a:pt x="13" y="6"/>
                  <a:pt x="0" y="20"/>
                  <a:pt x="0" y="37"/>
                </a:cubicBezTo>
                <a:cubicBezTo>
                  <a:pt x="0" y="54"/>
                  <a:pt x="15" y="68"/>
                  <a:pt x="32" y="68"/>
                </a:cubicBezTo>
                <a:cubicBezTo>
                  <a:pt x="45" y="67"/>
                  <a:pt x="57" y="58"/>
                  <a:pt x="61" y="45"/>
                </a:cubicBezTo>
                <a:cubicBezTo>
                  <a:pt x="65" y="45"/>
                  <a:pt x="71" y="45"/>
                  <a:pt x="76" y="45"/>
                </a:cubicBezTo>
                <a:cubicBezTo>
                  <a:pt x="81" y="45"/>
                  <a:pt x="86" y="45"/>
                  <a:pt x="91" y="45"/>
                </a:cubicBezTo>
                <a:cubicBezTo>
                  <a:pt x="92" y="48"/>
                  <a:pt x="94" y="51"/>
                  <a:pt x="96" y="53"/>
                </a:cubicBezTo>
                <a:cubicBezTo>
                  <a:pt x="98" y="57"/>
                  <a:pt x="101" y="59"/>
                  <a:pt x="104" y="61"/>
                </a:cubicBezTo>
                <a:cubicBezTo>
                  <a:pt x="103" y="65"/>
                  <a:pt x="101" y="69"/>
                  <a:pt x="100" y="73"/>
                </a:cubicBezTo>
                <a:cubicBezTo>
                  <a:pt x="98" y="78"/>
                  <a:pt x="96" y="83"/>
                  <a:pt x="94" y="87"/>
                </a:cubicBezTo>
                <a:cubicBezTo>
                  <a:pt x="81" y="86"/>
                  <a:pt x="68" y="93"/>
                  <a:pt x="63" y="106"/>
                </a:cubicBezTo>
                <a:cubicBezTo>
                  <a:pt x="56" y="122"/>
                  <a:pt x="63" y="140"/>
                  <a:pt x="79" y="147"/>
                </a:cubicBezTo>
                <a:cubicBezTo>
                  <a:pt x="95" y="153"/>
                  <a:pt x="113" y="146"/>
                  <a:pt x="120" y="130"/>
                </a:cubicBezTo>
                <a:cubicBezTo>
                  <a:pt x="125" y="118"/>
                  <a:pt x="121" y="103"/>
                  <a:pt x="111" y="95"/>
                </a:cubicBezTo>
                <a:cubicBezTo>
                  <a:pt x="113" y="90"/>
                  <a:pt x="115" y="85"/>
                  <a:pt x="117" y="80"/>
                </a:cubicBezTo>
                <a:cubicBezTo>
                  <a:pt x="120" y="75"/>
                  <a:pt x="122" y="70"/>
                  <a:pt x="123" y="66"/>
                </a:cubicBezTo>
                <a:cubicBezTo>
                  <a:pt x="129" y="65"/>
                  <a:pt x="134" y="63"/>
                  <a:pt x="139" y="60"/>
                </a:cubicBezTo>
                <a:cubicBezTo>
                  <a:pt x="152" y="50"/>
                  <a:pt x="155" y="30"/>
                  <a:pt x="145" y="17"/>
                </a:cubicBezTo>
                <a:cubicBezTo>
                  <a:pt x="135" y="3"/>
                  <a:pt x="116" y="0"/>
                  <a:pt x="102" y="10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087" name="组合 220"/>
          <p:cNvGrpSpPr/>
          <p:nvPr/>
        </p:nvGrpSpPr>
        <p:grpSpPr>
          <a:xfrm>
            <a:off x="2555240" y="5711825"/>
            <a:ext cx="245110" cy="210185"/>
            <a:chOff x="0" y="0"/>
            <a:chExt cx="574675" cy="4921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rect l="0" t="0" r="0" b="0"/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rect l="0" t="0" r="0" b="0"/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rect l="0" t="0" r="0" b="0"/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rect l="0" t="0" r="0" b="0"/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rect l="0" t="0" r="0" b="0"/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rect l="0" t="0" r="0" b="0"/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rect l="0" t="0" r="0" b="0"/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>
                <a:solidFill>
                  <a:schemeClr val="bg1"/>
                </a:solidFill>
              </a:endParaRPr>
            </a:p>
          </p:txBody>
        </p:sp>
      </p:grpSp>
      <p:sp>
        <p:nvSpPr>
          <p:cNvPr id="110603" name="Freeform 36"/>
          <p:cNvSpPr>
            <a:spLocks noEditPoints="1"/>
          </p:cNvSpPr>
          <p:nvPr/>
        </p:nvSpPr>
        <p:spPr>
          <a:xfrm>
            <a:off x="3941763" y="5675313"/>
            <a:ext cx="261937" cy="261937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1775" y="4273550"/>
            <a:ext cx="2087563" cy="16637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66038" y="4273550"/>
            <a:ext cx="2089150" cy="16637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021888" y="4273550"/>
            <a:ext cx="2087563" cy="166370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10607" name="文本框 20"/>
          <p:cNvSpPr txBox="1"/>
          <p:nvPr/>
        </p:nvSpPr>
        <p:spPr>
          <a:xfrm flipH="1">
            <a:off x="5356225" y="6142038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0608" name="文本框 20"/>
          <p:cNvSpPr txBox="1"/>
          <p:nvPr/>
        </p:nvSpPr>
        <p:spPr>
          <a:xfrm flipH="1">
            <a:off x="7712075" y="6140450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10609" name="文本框 20"/>
          <p:cNvSpPr txBox="1"/>
          <p:nvPr/>
        </p:nvSpPr>
        <p:spPr>
          <a:xfrm flipH="1">
            <a:off x="10052050" y="6140450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13" name="矩形 12"/>
          <p:cNvSpPr/>
          <p:nvPr/>
        </p:nvSpPr>
        <p:spPr>
          <a:xfrm>
            <a:off x="811213" y="1530350"/>
            <a:ext cx="2603500" cy="37798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4" name="矩形 13"/>
          <p:cNvSpPr/>
          <p:nvPr/>
        </p:nvSpPr>
        <p:spPr>
          <a:xfrm>
            <a:off x="3475038" y="1530350"/>
            <a:ext cx="2603500" cy="377825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7" name="矩形 16"/>
          <p:cNvSpPr/>
          <p:nvPr/>
        </p:nvSpPr>
        <p:spPr>
          <a:xfrm>
            <a:off x="6142038" y="1530350"/>
            <a:ext cx="2603500" cy="377983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07450" y="1530350"/>
            <a:ext cx="2603500" cy="377825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140297" name="文本框 22"/>
          <p:cNvSpPr txBox="1"/>
          <p:nvPr/>
        </p:nvSpPr>
        <p:spPr>
          <a:xfrm flipH="1">
            <a:off x="3513138" y="2725738"/>
            <a:ext cx="2590800" cy="280076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250" name="文本框 20"/>
          <p:cNvSpPr txBox="1"/>
          <p:nvPr/>
        </p:nvSpPr>
        <p:spPr>
          <a:xfrm flipH="1">
            <a:off x="3681413" y="1982788"/>
            <a:ext cx="2179638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0299" name="文本框 22"/>
          <p:cNvSpPr txBox="1"/>
          <p:nvPr/>
        </p:nvSpPr>
        <p:spPr>
          <a:xfrm flipH="1">
            <a:off x="8843963" y="2705100"/>
            <a:ext cx="2590800" cy="280076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252" name="文本框 20"/>
          <p:cNvSpPr txBox="1"/>
          <p:nvPr/>
        </p:nvSpPr>
        <p:spPr>
          <a:xfrm flipH="1">
            <a:off x="9009063" y="1963738"/>
            <a:ext cx="2179638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0301" name="文本框 22"/>
          <p:cNvSpPr txBox="1"/>
          <p:nvPr/>
        </p:nvSpPr>
        <p:spPr>
          <a:xfrm flipH="1">
            <a:off x="698500" y="5761038"/>
            <a:ext cx="10845800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72803" y="208915"/>
            <a:ext cx="5461635" cy="1120140"/>
            <a:chOff x="6058" y="895"/>
            <a:chExt cx="8601" cy="1764"/>
          </a:xfrm>
        </p:grpSpPr>
        <p:pic>
          <p:nvPicPr>
            <p:cNvPr id="2" name="图片 1" descr="oopen_sy_13167534559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 flipV="1">
              <a:off x="10359" y="895"/>
              <a:ext cx="4301" cy="1764"/>
            </a:xfrm>
            <a:prstGeom prst="rect">
              <a:avLst/>
            </a:prstGeom>
            <a:effectLst>
              <a:glow rad="88900">
                <a:srgbClr val="FF5050">
                  <a:alpha val="100000"/>
                </a:srgbClr>
              </a:glow>
            </a:effectLst>
          </p:spPr>
        </p:pic>
        <p:pic>
          <p:nvPicPr>
            <p:cNvPr id="3" name="图片 2" descr="oopen_sy_13167534559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6058" y="895"/>
              <a:ext cx="4301" cy="1764"/>
            </a:xfrm>
            <a:prstGeom prst="rect">
              <a:avLst/>
            </a:prstGeom>
            <a:effectLst>
              <a:glow rad="88900">
                <a:srgbClr val="FF5050">
                  <a:alpha val="100000"/>
                </a:srgbClr>
              </a:glow>
            </a:effec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3" name="矩形 2"/>
          <p:cNvSpPr/>
          <p:nvPr/>
        </p:nvSpPr>
        <p:spPr>
          <a:xfrm rot="20940000">
            <a:off x="1758950" y="1824038"/>
            <a:ext cx="2287588" cy="2794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5" name="矩形 4"/>
          <p:cNvSpPr/>
          <p:nvPr/>
        </p:nvSpPr>
        <p:spPr>
          <a:xfrm rot="240000">
            <a:off x="3976688" y="1741488"/>
            <a:ext cx="2286000" cy="2794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0" name="矩形 9"/>
          <p:cNvSpPr/>
          <p:nvPr/>
        </p:nvSpPr>
        <p:spPr>
          <a:xfrm rot="1260000">
            <a:off x="6083300" y="2038350"/>
            <a:ext cx="2286000" cy="27940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1" name="矩形 10"/>
          <p:cNvSpPr/>
          <p:nvPr/>
        </p:nvSpPr>
        <p:spPr>
          <a:xfrm rot="21000000">
            <a:off x="7950200" y="2095500"/>
            <a:ext cx="2287588" cy="279400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400" strike="noStrike" noProof="1"/>
          </a:p>
        </p:txBody>
      </p:sp>
      <p:sp>
        <p:nvSpPr>
          <p:cNvPr id="12" name="矩形 11"/>
          <p:cNvSpPr/>
          <p:nvPr/>
        </p:nvSpPr>
        <p:spPr>
          <a:xfrm>
            <a:off x="96838" y="4081463"/>
            <a:ext cx="11985625" cy="2651125"/>
          </a:xfrm>
          <a:prstGeom prst="rect">
            <a:avLst/>
          </a:prstGeom>
          <a:solidFill>
            <a:srgbClr val="FFF2CC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8600" y="4274820"/>
            <a:ext cx="11680190" cy="2374900"/>
          </a:xfrm>
          <a:prstGeom prst="rect">
            <a:avLst/>
          </a:prstGeom>
          <a:noFill/>
          <a:ln w="25400">
            <a:solidFill>
              <a:srgbClr val="FF7C80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4039" name="文本框 20"/>
          <p:cNvSpPr txBox="1"/>
          <p:nvPr/>
        </p:nvSpPr>
        <p:spPr>
          <a:xfrm flipH="1">
            <a:off x="1465263" y="4443413"/>
            <a:ext cx="1993900" cy="3952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865" strike="noStrike" noProof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681" name="文本框 22"/>
          <p:cNvSpPr txBox="1"/>
          <p:nvPr/>
        </p:nvSpPr>
        <p:spPr>
          <a:xfrm flipH="1">
            <a:off x="1498600" y="5040313"/>
            <a:ext cx="409575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460500" y="4916488"/>
            <a:ext cx="2730500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心形 22"/>
          <p:cNvSpPr/>
          <p:nvPr/>
        </p:nvSpPr>
        <p:spPr>
          <a:xfrm>
            <a:off x="584200" y="4438650"/>
            <a:ext cx="614363" cy="484188"/>
          </a:xfrm>
          <a:prstGeom prst="heart">
            <a:avLst/>
          </a:prstGeom>
          <a:solidFill>
            <a:srgbClr val="FD504E">
              <a:alpha val="10000"/>
            </a:srgbClr>
          </a:solidFill>
          <a:ln w="19050">
            <a:solidFill>
              <a:srgbClr val="FD50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  <p:sp>
        <p:nvSpPr>
          <p:cNvPr id="44044" name="文本框 20"/>
          <p:cNvSpPr txBox="1"/>
          <p:nvPr/>
        </p:nvSpPr>
        <p:spPr>
          <a:xfrm flipH="1">
            <a:off x="7777163" y="4445000"/>
            <a:ext cx="1993900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865" strike="noStrike" noProof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686" name="文本框 22"/>
          <p:cNvSpPr txBox="1"/>
          <p:nvPr/>
        </p:nvSpPr>
        <p:spPr>
          <a:xfrm flipH="1">
            <a:off x="7810500" y="5041900"/>
            <a:ext cx="4097338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772400" y="4919663"/>
            <a:ext cx="2730500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心形 18"/>
          <p:cNvSpPr/>
          <p:nvPr/>
        </p:nvSpPr>
        <p:spPr>
          <a:xfrm>
            <a:off x="6897688" y="4440238"/>
            <a:ext cx="612775" cy="482600"/>
          </a:xfrm>
          <a:prstGeom prst="heart">
            <a:avLst/>
          </a:prstGeom>
          <a:solidFill>
            <a:srgbClr val="FD504E">
              <a:alpha val="10000"/>
            </a:srgbClr>
          </a:solidFill>
          <a:ln w="19050">
            <a:solidFill>
              <a:srgbClr val="FD50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36" name="弧形"/>
          <p:cNvSpPr/>
          <p:nvPr/>
        </p:nvSpPr>
        <p:spPr>
          <a:xfrm rot="6120000">
            <a:off x="10635615" y="579247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EE854B">
                  <a:alpha val="80000"/>
                </a:srgbClr>
              </a:gs>
              <a:gs pos="100000">
                <a:srgbClr val="EAB982">
                  <a:alpha val="6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弧形"/>
          <p:cNvSpPr/>
          <p:nvPr/>
        </p:nvSpPr>
        <p:spPr>
          <a:xfrm rot="6780000">
            <a:off x="1576070" y="342265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BBBD4F">
                  <a:alpha val="72000"/>
                </a:srgbClr>
              </a:gs>
              <a:gs pos="100000">
                <a:srgbClr val="E38F4C">
                  <a:alpha val="9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弧形"/>
          <p:cNvSpPr/>
          <p:nvPr/>
        </p:nvSpPr>
        <p:spPr>
          <a:xfrm rot="8520000">
            <a:off x="11245215" y="5251450"/>
            <a:ext cx="601345" cy="1357630"/>
          </a:xfrm>
          <a:custGeom>
            <a:avLst/>
            <a:gdLst/>
            <a:ahLst/>
            <a:cxnLst/>
            <a:rect l="l" t="t" r="r" b="b"/>
            <a:pathLst>
              <a:path w="324036" h="785741">
                <a:moveTo>
                  <a:pt x="162018" y="0"/>
                </a:moveTo>
                <a:cubicBezTo>
                  <a:pt x="262226" y="100713"/>
                  <a:pt x="324036" y="239573"/>
                  <a:pt x="324036" y="392870"/>
                </a:cubicBezTo>
                <a:cubicBezTo>
                  <a:pt x="324036" y="546167"/>
                  <a:pt x="262226" y="685028"/>
                  <a:pt x="162018" y="785741"/>
                </a:cubicBezTo>
                <a:cubicBezTo>
                  <a:pt x="61811" y="685028"/>
                  <a:pt x="0" y="546167"/>
                  <a:pt x="0" y="392870"/>
                </a:cubicBezTo>
                <a:cubicBezTo>
                  <a:pt x="0" y="239573"/>
                  <a:pt x="61811" y="100713"/>
                  <a:pt x="162018" y="0"/>
                </a:cubicBezTo>
                <a:close/>
              </a:path>
            </a:pathLst>
          </a:custGeom>
          <a:gradFill>
            <a:gsLst>
              <a:gs pos="0">
                <a:srgbClr val="7F77AD">
                  <a:alpha val="76000"/>
                </a:srgbClr>
              </a:gs>
              <a:gs pos="100000">
                <a:srgbClr val="ABA268">
                  <a:alpha val="8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7000" y="812800"/>
            <a:ext cx="4084955" cy="5837555"/>
          </a:xfrm>
          <a:prstGeom prst="rect">
            <a:avLst/>
          </a:prstGeom>
          <a:solidFill>
            <a:srgbClr val="FFF2CC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03713" y="823278"/>
            <a:ext cx="3902075" cy="30956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20075" y="3613150"/>
            <a:ext cx="3924300" cy="3095625"/>
          </a:xfrm>
          <a:prstGeom prst="rect">
            <a:avLst/>
          </a:prstGeom>
          <a:blipFill rotWithShape="1">
            <a:blip r:embed="rId4"/>
            <a:stretch>
              <a:fillRect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73732" name="文本框 20"/>
          <p:cNvSpPr txBox="1"/>
          <p:nvPr/>
        </p:nvSpPr>
        <p:spPr>
          <a:xfrm flipH="1">
            <a:off x="8326438" y="1108075"/>
            <a:ext cx="1995487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73733" name="文本框 22"/>
          <p:cNvSpPr txBox="1"/>
          <p:nvPr/>
        </p:nvSpPr>
        <p:spPr>
          <a:xfrm flipH="1">
            <a:off x="8388350" y="1466850"/>
            <a:ext cx="3632200" cy="2462213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sp>
        <p:nvSpPr>
          <p:cNvPr id="73734" name="文本框 20"/>
          <p:cNvSpPr txBox="1"/>
          <p:nvPr/>
        </p:nvSpPr>
        <p:spPr>
          <a:xfrm flipH="1">
            <a:off x="5130800" y="5045075"/>
            <a:ext cx="2468563" cy="74453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43" name="矩形 42"/>
          <p:cNvSpPr/>
          <p:nvPr/>
        </p:nvSpPr>
        <p:spPr>
          <a:xfrm>
            <a:off x="243840" y="913765"/>
            <a:ext cx="3822065" cy="5636895"/>
          </a:xfrm>
          <a:prstGeom prst="rect">
            <a:avLst/>
          </a:prstGeom>
          <a:noFill/>
          <a:ln w="57150">
            <a:solidFill>
              <a:srgbClr val="FF7C80"/>
            </a:solidFill>
          </a:ln>
          <a:effectLst>
            <a:innerShdw blurRad="355600" dist="190500" dir="2700000">
              <a:srgbClr val="5953AB">
                <a:alpha val="6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73736" name="文本框 22"/>
          <p:cNvSpPr txBox="1"/>
          <p:nvPr/>
        </p:nvSpPr>
        <p:spPr>
          <a:xfrm flipH="1">
            <a:off x="719138" y="1844675"/>
            <a:ext cx="2846387" cy="95410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3737" name="文本框 20"/>
          <p:cNvSpPr txBox="1"/>
          <p:nvPr/>
        </p:nvSpPr>
        <p:spPr>
          <a:xfrm flipH="1">
            <a:off x="719138" y="1460500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050" name="花"/>
          <p:cNvSpPr/>
          <p:nvPr/>
        </p:nvSpPr>
        <p:spPr bwMode="auto">
          <a:xfrm>
            <a:off x="1143635" y="3919220"/>
            <a:ext cx="1800860" cy="1800860"/>
          </a:xfrm>
          <a:custGeom>
            <a:avLst/>
            <a:gdLst/>
            <a:ahLst/>
            <a:cxnLst/>
            <a:rect l="0" t="0" r="r" b="b"/>
            <a:pathLst>
              <a:path w="1646238" h="1558925">
                <a:moveTo>
                  <a:pt x="1646238" y="920750"/>
                </a:moveTo>
                <a:lnTo>
                  <a:pt x="1644016" y="931228"/>
                </a:lnTo>
                <a:lnTo>
                  <a:pt x="1640523" y="943293"/>
                </a:lnTo>
                <a:lnTo>
                  <a:pt x="1635761" y="959803"/>
                </a:lnTo>
                <a:lnTo>
                  <a:pt x="1629728" y="979805"/>
                </a:lnTo>
                <a:lnTo>
                  <a:pt x="1621791" y="1002983"/>
                </a:lnTo>
                <a:lnTo>
                  <a:pt x="1612266" y="1029335"/>
                </a:lnTo>
                <a:lnTo>
                  <a:pt x="1606551" y="1043623"/>
                </a:lnTo>
                <a:lnTo>
                  <a:pt x="1600518" y="1058228"/>
                </a:lnTo>
                <a:lnTo>
                  <a:pt x="1593851" y="1073468"/>
                </a:lnTo>
                <a:lnTo>
                  <a:pt x="1587183" y="1088708"/>
                </a:lnTo>
                <a:lnTo>
                  <a:pt x="1579246" y="1104900"/>
                </a:lnTo>
                <a:lnTo>
                  <a:pt x="1571308" y="1121410"/>
                </a:lnTo>
                <a:lnTo>
                  <a:pt x="1562418" y="1137920"/>
                </a:lnTo>
                <a:lnTo>
                  <a:pt x="1553211" y="1154748"/>
                </a:lnTo>
                <a:lnTo>
                  <a:pt x="1543368" y="1172210"/>
                </a:lnTo>
                <a:lnTo>
                  <a:pt x="1532891" y="1189355"/>
                </a:lnTo>
                <a:lnTo>
                  <a:pt x="1521778" y="1206500"/>
                </a:lnTo>
                <a:lnTo>
                  <a:pt x="1510031" y="1223645"/>
                </a:lnTo>
                <a:lnTo>
                  <a:pt x="1497648" y="1241108"/>
                </a:lnTo>
                <a:lnTo>
                  <a:pt x="1484631" y="1258253"/>
                </a:lnTo>
                <a:lnTo>
                  <a:pt x="1470661" y="1275080"/>
                </a:lnTo>
                <a:lnTo>
                  <a:pt x="1456373" y="1291908"/>
                </a:lnTo>
                <a:lnTo>
                  <a:pt x="1441451" y="1308735"/>
                </a:lnTo>
                <a:lnTo>
                  <a:pt x="1425576" y="1324928"/>
                </a:lnTo>
                <a:lnTo>
                  <a:pt x="1409383" y="1341120"/>
                </a:lnTo>
                <a:lnTo>
                  <a:pt x="1392873" y="1356678"/>
                </a:lnTo>
                <a:lnTo>
                  <a:pt x="1376998" y="1371600"/>
                </a:lnTo>
                <a:lnTo>
                  <a:pt x="1360806" y="1386205"/>
                </a:lnTo>
                <a:lnTo>
                  <a:pt x="1344613" y="1400175"/>
                </a:lnTo>
                <a:lnTo>
                  <a:pt x="1328421" y="1413828"/>
                </a:lnTo>
                <a:lnTo>
                  <a:pt x="1312546" y="1426845"/>
                </a:lnTo>
                <a:lnTo>
                  <a:pt x="1296671" y="1439545"/>
                </a:lnTo>
                <a:lnTo>
                  <a:pt x="1281113" y="1451610"/>
                </a:lnTo>
                <a:lnTo>
                  <a:pt x="1265238" y="1463040"/>
                </a:lnTo>
                <a:lnTo>
                  <a:pt x="1250316" y="1473835"/>
                </a:lnTo>
                <a:lnTo>
                  <a:pt x="1235393" y="1484313"/>
                </a:lnTo>
                <a:lnTo>
                  <a:pt x="1220153" y="1493838"/>
                </a:lnTo>
                <a:lnTo>
                  <a:pt x="1205866" y="1503045"/>
                </a:lnTo>
                <a:lnTo>
                  <a:pt x="1191578" y="1511300"/>
                </a:lnTo>
                <a:lnTo>
                  <a:pt x="1177608" y="1518920"/>
                </a:lnTo>
                <a:lnTo>
                  <a:pt x="1164273" y="1526223"/>
                </a:lnTo>
                <a:lnTo>
                  <a:pt x="1150938" y="1532890"/>
                </a:lnTo>
                <a:lnTo>
                  <a:pt x="1138238" y="1538605"/>
                </a:lnTo>
                <a:lnTo>
                  <a:pt x="1126173" y="1543685"/>
                </a:lnTo>
                <a:lnTo>
                  <a:pt x="1113791" y="1548130"/>
                </a:lnTo>
                <a:lnTo>
                  <a:pt x="1102678" y="1551623"/>
                </a:lnTo>
                <a:lnTo>
                  <a:pt x="1091883" y="1554480"/>
                </a:lnTo>
                <a:lnTo>
                  <a:pt x="1081723" y="1556703"/>
                </a:lnTo>
                <a:lnTo>
                  <a:pt x="1071881" y="1558290"/>
                </a:lnTo>
                <a:lnTo>
                  <a:pt x="1062673" y="1558925"/>
                </a:lnTo>
                <a:lnTo>
                  <a:pt x="1054101" y="1558925"/>
                </a:lnTo>
                <a:lnTo>
                  <a:pt x="1049973" y="1558290"/>
                </a:lnTo>
                <a:lnTo>
                  <a:pt x="1046163" y="1557973"/>
                </a:lnTo>
                <a:lnTo>
                  <a:pt x="1042353" y="1557338"/>
                </a:lnTo>
                <a:lnTo>
                  <a:pt x="1038861" y="1556068"/>
                </a:lnTo>
                <a:lnTo>
                  <a:pt x="1035368" y="1555115"/>
                </a:lnTo>
                <a:lnTo>
                  <a:pt x="1032193" y="1553528"/>
                </a:lnTo>
                <a:lnTo>
                  <a:pt x="1029336" y="1551940"/>
                </a:lnTo>
                <a:lnTo>
                  <a:pt x="1026161" y="1550353"/>
                </a:lnTo>
                <a:lnTo>
                  <a:pt x="1023621" y="1548130"/>
                </a:lnTo>
                <a:lnTo>
                  <a:pt x="1021081" y="1545908"/>
                </a:lnTo>
                <a:lnTo>
                  <a:pt x="1018858" y="1543368"/>
                </a:lnTo>
                <a:lnTo>
                  <a:pt x="1016636" y="1540828"/>
                </a:lnTo>
                <a:lnTo>
                  <a:pt x="1014731" y="1537653"/>
                </a:lnTo>
                <a:lnTo>
                  <a:pt x="1013461" y="1534795"/>
                </a:lnTo>
                <a:lnTo>
                  <a:pt x="1011873" y="1531620"/>
                </a:lnTo>
                <a:lnTo>
                  <a:pt x="1010921" y="1528128"/>
                </a:lnTo>
                <a:lnTo>
                  <a:pt x="1009651" y="1524635"/>
                </a:lnTo>
                <a:lnTo>
                  <a:pt x="1009016" y="1520825"/>
                </a:lnTo>
                <a:lnTo>
                  <a:pt x="1008381" y="1516698"/>
                </a:lnTo>
                <a:lnTo>
                  <a:pt x="1008063" y="1512888"/>
                </a:lnTo>
                <a:lnTo>
                  <a:pt x="1008063" y="1504315"/>
                </a:lnTo>
                <a:lnTo>
                  <a:pt x="1008698" y="1495108"/>
                </a:lnTo>
                <a:lnTo>
                  <a:pt x="1009968" y="1485265"/>
                </a:lnTo>
                <a:lnTo>
                  <a:pt x="1012191" y="1475105"/>
                </a:lnTo>
                <a:lnTo>
                  <a:pt x="1015366" y="1463993"/>
                </a:lnTo>
                <a:lnTo>
                  <a:pt x="1018858" y="1452563"/>
                </a:lnTo>
                <a:lnTo>
                  <a:pt x="1023303" y="1440815"/>
                </a:lnTo>
                <a:lnTo>
                  <a:pt x="1028383" y="1428750"/>
                </a:lnTo>
                <a:lnTo>
                  <a:pt x="1034098" y="1416050"/>
                </a:lnTo>
                <a:lnTo>
                  <a:pt x="1040448" y="1402715"/>
                </a:lnTo>
                <a:lnTo>
                  <a:pt x="1047751" y="1389063"/>
                </a:lnTo>
                <a:lnTo>
                  <a:pt x="1055688" y="1375410"/>
                </a:lnTo>
                <a:lnTo>
                  <a:pt x="1063943" y="1360805"/>
                </a:lnTo>
                <a:lnTo>
                  <a:pt x="1073151" y="1346518"/>
                </a:lnTo>
                <a:lnTo>
                  <a:pt x="1082676" y="1331595"/>
                </a:lnTo>
                <a:lnTo>
                  <a:pt x="1093153" y="1316673"/>
                </a:lnTo>
                <a:lnTo>
                  <a:pt x="1103948" y="1301115"/>
                </a:lnTo>
                <a:lnTo>
                  <a:pt x="1115378" y="1285875"/>
                </a:lnTo>
                <a:lnTo>
                  <a:pt x="1127443" y="1270000"/>
                </a:lnTo>
                <a:lnTo>
                  <a:pt x="1139826" y="1254125"/>
                </a:lnTo>
                <a:lnTo>
                  <a:pt x="1153161" y="1238568"/>
                </a:lnTo>
                <a:lnTo>
                  <a:pt x="1166813" y="1222375"/>
                </a:lnTo>
                <a:lnTo>
                  <a:pt x="1180783" y="1206183"/>
                </a:lnTo>
                <a:lnTo>
                  <a:pt x="1195388" y="1189990"/>
                </a:lnTo>
                <a:lnTo>
                  <a:pt x="1210311" y="1173798"/>
                </a:lnTo>
                <a:lnTo>
                  <a:pt x="1225868" y="1157288"/>
                </a:lnTo>
                <a:lnTo>
                  <a:pt x="1242061" y="1141413"/>
                </a:lnTo>
                <a:lnTo>
                  <a:pt x="1257936" y="1125538"/>
                </a:lnTo>
                <a:lnTo>
                  <a:pt x="1275081" y="1110298"/>
                </a:lnTo>
                <a:lnTo>
                  <a:pt x="1291908" y="1096010"/>
                </a:lnTo>
                <a:lnTo>
                  <a:pt x="1308736" y="1082358"/>
                </a:lnTo>
                <a:lnTo>
                  <a:pt x="1325881" y="1069340"/>
                </a:lnTo>
                <a:lnTo>
                  <a:pt x="1343026" y="1056958"/>
                </a:lnTo>
                <a:lnTo>
                  <a:pt x="1360488" y="1045210"/>
                </a:lnTo>
                <a:lnTo>
                  <a:pt x="1377633" y="1034098"/>
                </a:lnTo>
                <a:lnTo>
                  <a:pt x="1394778" y="1023620"/>
                </a:lnTo>
                <a:lnTo>
                  <a:pt x="1412241" y="1013460"/>
                </a:lnTo>
                <a:lnTo>
                  <a:pt x="1429068" y="1004570"/>
                </a:lnTo>
                <a:lnTo>
                  <a:pt x="1445578" y="995680"/>
                </a:lnTo>
                <a:lnTo>
                  <a:pt x="1462088" y="987425"/>
                </a:lnTo>
                <a:lnTo>
                  <a:pt x="1477646" y="979805"/>
                </a:lnTo>
                <a:lnTo>
                  <a:pt x="1493521" y="972820"/>
                </a:lnTo>
                <a:lnTo>
                  <a:pt x="1508443" y="966153"/>
                </a:lnTo>
                <a:lnTo>
                  <a:pt x="1523366" y="960438"/>
                </a:lnTo>
                <a:lnTo>
                  <a:pt x="1537653" y="954723"/>
                </a:lnTo>
                <a:lnTo>
                  <a:pt x="1563688" y="944880"/>
                </a:lnTo>
                <a:lnTo>
                  <a:pt x="1587183" y="936943"/>
                </a:lnTo>
                <a:lnTo>
                  <a:pt x="1607186" y="931228"/>
                </a:lnTo>
                <a:lnTo>
                  <a:pt x="1623696" y="926465"/>
                </a:lnTo>
                <a:lnTo>
                  <a:pt x="1635761" y="922973"/>
                </a:lnTo>
                <a:lnTo>
                  <a:pt x="1646238" y="920750"/>
                </a:lnTo>
                <a:close/>
                <a:moveTo>
                  <a:pt x="0" y="920750"/>
                </a:moveTo>
                <a:lnTo>
                  <a:pt x="10160" y="922973"/>
                </a:lnTo>
                <a:lnTo>
                  <a:pt x="22225" y="926465"/>
                </a:lnTo>
                <a:lnTo>
                  <a:pt x="38735" y="931228"/>
                </a:lnTo>
                <a:lnTo>
                  <a:pt x="59055" y="936943"/>
                </a:lnTo>
                <a:lnTo>
                  <a:pt x="82550" y="944880"/>
                </a:lnTo>
                <a:lnTo>
                  <a:pt x="108585" y="954723"/>
                </a:lnTo>
                <a:lnTo>
                  <a:pt x="122873" y="960438"/>
                </a:lnTo>
                <a:lnTo>
                  <a:pt x="137477" y="966153"/>
                </a:lnTo>
                <a:lnTo>
                  <a:pt x="152718" y="972820"/>
                </a:lnTo>
                <a:lnTo>
                  <a:pt x="167958" y="979805"/>
                </a:lnTo>
                <a:lnTo>
                  <a:pt x="184150" y="987425"/>
                </a:lnTo>
                <a:lnTo>
                  <a:pt x="200660" y="995680"/>
                </a:lnTo>
                <a:lnTo>
                  <a:pt x="217170" y="1004570"/>
                </a:lnTo>
                <a:lnTo>
                  <a:pt x="233998" y="1013460"/>
                </a:lnTo>
                <a:lnTo>
                  <a:pt x="251143" y="1023620"/>
                </a:lnTo>
                <a:lnTo>
                  <a:pt x="268605" y="1034098"/>
                </a:lnTo>
                <a:lnTo>
                  <a:pt x="285750" y="1045210"/>
                </a:lnTo>
                <a:lnTo>
                  <a:pt x="302895" y="1056958"/>
                </a:lnTo>
                <a:lnTo>
                  <a:pt x="320040" y="1069340"/>
                </a:lnTo>
                <a:lnTo>
                  <a:pt x="337503" y="1082358"/>
                </a:lnTo>
                <a:lnTo>
                  <a:pt x="354330" y="1096010"/>
                </a:lnTo>
                <a:lnTo>
                  <a:pt x="371158" y="1110298"/>
                </a:lnTo>
                <a:lnTo>
                  <a:pt x="387985" y="1125538"/>
                </a:lnTo>
                <a:lnTo>
                  <a:pt x="404178" y="1141413"/>
                </a:lnTo>
                <a:lnTo>
                  <a:pt x="420370" y="1157288"/>
                </a:lnTo>
                <a:lnTo>
                  <a:pt x="435610" y="1173798"/>
                </a:lnTo>
                <a:lnTo>
                  <a:pt x="450850" y="1189990"/>
                </a:lnTo>
                <a:lnTo>
                  <a:pt x="465455" y="1206183"/>
                </a:lnTo>
                <a:lnTo>
                  <a:pt x="479425" y="1222375"/>
                </a:lnTo>
                <a:lnTo>
                  <a:pt x="493078" y="1238568"/>
                </a:lnTo>
                <a:lnTo>
                  <a:pt x="506095" y="1254125"/>
                </a:lnTo>
                <a:lnTo>
                  <a:pt x="518478" y="1270000"/>
                </a:lnTo>
                <a:lnTo>
                  <a:pt x="530860" y="1285875"/>
                </a:lnTo>
                <a:lnTo>
                  <a:pt x="541973" y="1301115"/>
                </a:lnTo>
                <a:lnTo>
                  <a:pt x="553085" y="1316673"/>
                </a:lnTo>
                <a:lnTo>
                  <a:pt x="563245" y="1331595"/>
                </a:lnTo>
                <a:lnTo>
                  <a:pt x="572770" y="1346518"/>
                </a:lnTo>
                <a:lnTo>
                  <a:pt x="581978" y="1360805"/>
                </a:lnTo>
                <a:lnTo>
                  <a:pt x="590550" y="1375410"/>
                </a:lnTo>
                <a:lnTo>
                  <a:pt x="598170" y="1389063"/>
                </a:lnTo>
                <a:lnTo>
                  <a:pt x="605473" y="1402715"/>
                </a:lnTo>
                <a:lnTo>
                  <a:pt x="612140" y="1416050"/>
                </a:lnTo>
                <a:lnTo>
                  <a:pt x="617538" y="1428750"/>
                </a:lnTo>
                <a:lnTo>
                  <a:pt x="622618" y="1440815"/>
                </a:lnTo>
                <a:lnTo>
                  <a:pt x="627063" y="1452563"/>
                </a:lnTo>
                <a:lnTo>
                  <a:pt x="630873" y="1463993"/>
                </a:lnTo>
                <a:lnTo>
                  <a:pt x="633730" y="1475105"/>
                </a:lnTo>
                <a:lnTo>
                  <a:pt x="635953" y="1485265"/>
                </a:lnTo>
                <a:lnTo>
                  <a:pt x="637540" y="1495108"/>
                </a:lnTo>
                <a:lnTo>
                  <a:pt x="638175" y="1504315"/>
                </a:lnTo>
                <a:lnTo>
                  <a:pt x="638175" y="1512888"/>
                </a:lnTo>
                <a:lnTo>
                  <a:pt x="637540" y="1516698"/>
                </a:lnTo>
                <a:lnTo>
                  <a:pt x="637223" y="1520825"/>
                </a:lnTo>
                <a:lnTo>
                  <a:pt x="636270" y="1524635"/>
                </a:lnTo>
                <a:lnTo>
                  <a:pt x="635318" y="1528128"/>
                </a:lnTo>
                <a:lnTo>
                  <a:pt x="634048" y="1531620"/>
                </a:lnTo>
                <a:lnTo>
                  <a:pt x="632778" y="1534795"/>
                </a:lnTo>
                <a:lnTo>
                  <a:pt x="631190" y="1537653"/>
                </a:lnTo>
                <a:lnTo>
                  <a:pt x="629285" y="1540828"/>
                </a:lnTo>
                <a:lnTo>
                  <a:pt x="627063" y="1543368"/>
                </a:lnTo>
                <a:lnTo>
                  <a:pt x="624840" y="1545908"/>
                </a:lnTo>
                <a:lnTo>
                  <a:pt x="622300" y="1548130"/>
                </a:lnTo>
                <a:lnTo>
                  <a:pt x="619760" y="1550353"/>
                </a:lnTo>
                <a:lnTo>
                  <a:pt x="616903" y="1551940"/>
                </a:lnTo>
                <a:lnTo>
                  <a:pt x="614045" y="1553528"/>
                </a:lnTo>
                <a:lnTo>
                  <a:pt x="610553" y="1555115"/>
                </a:lnTo>
                <a:lnTo>
                  <a:pt x="607378" y="1556068"/>
                </a:lnTo>
                <a:lnTo>
                  <a:pt x="603568" y="1557338"/>
                </a:lnTo>
                <a:lnTo>
                  <a:pt x="600075" y="1557973"/>
                </a:lnTo>
                <a:lnTo>
                  <a:pt x="595948" y="1558290"/>
                </a:lnTo>
                <a:lnTo>
                  <a:pt x="591820" y="1558925"/>
                </a:lnTo>
                <a:lnTo>
                  <a:pt x="583565" y="1558925"/>
                </a:lnTo>
                <a:lnTo>
                  <a:pt x="574358" y="1558290"/>
                </a:lnTo>
                <a:lnTo>
                  <a:pt x="564515" y="1556703"/>
                </a:lnTo>
                <a:lnTo>
                  <a:pt x="554038" y="1554480"/>
                </a:lnTo>
                <a:lnTo>
                  <a:pt x="543243" y="1551623"/>
                </a:lnTo>
                <a:lnTo>
                  <a:pt x="531813" y="1548130"/>
                </a:lnTo>
                <a:lnTo>
                  <a:pt x="520065" y="1543685"/>
                </a:lnTo>
                <a:lnTo>
                  <a:pt x="508000" y="1538605"/>
                </a:lnTo>
                <a:lnTo>
                  <a:pt x="494983" y="1532890"/>
                </a:lnTo>
                <a:lnTo>
                  <a:pt x="481965" y="1526223"/>
                </a:lnTo>
                <a:lnTo>
                  <a:pt x="468313" y="1518920"/>
                </a:lnTo>
                <a:lnTo>
                  <a:pt x="454343" y="1511300"/>
                </a:lnTo>
                <a:lnTo>
                  <a:pt x="440055" y="1503045"/>
                </a:lnTo>
                <a:lnTo>
                  <a:pt x="425768" y="1493838"/>
                </a:lnTo>
                <a:lnTo>
                  <a:pt x="410845" y="1484313"/>
                </a:lnTo>
                <a:lnTo>
                  <a:pt x="395605" y="1473835"/>
                </a:lnTo>
                <a:lnTo>
                  <a:pt x="380683" y="1463040"/>
                </a:lnTo>
                <a:lnTo>
                  <a:pt x="364808" y="1451610"/>
                </a:lnTo>
                <a:lnTo>
                  <a:pt x="349250" y="1439545"/>
                </a:lnTo>
                <a:lnTo>
                  <a:pt x="333375" y="1426845"/>
                </a:lnTo>
                <a:lnTo>
                  <a:pt x="317500" y="1413828"/>
                </a:lnTo>
                <a:lnTo>
                  <a:pt x="301625" y="1400175"/>
                </a:lnTo>
                <a:lnTo>
                  <a:pt x="285433" y="1386205"/>
                </a:lnTo>
                <a:lnTo>
                  <a:pt x="269240" y="1371600"/>
                </a:lnTo>
                <a:lnTo>
                  <a:pt x="253048" y="1356678"/>
                </a:lnTo>
                <a:lnTo>
                  <a:pt x="236538" y="1341120"/>
                </a:lnTo>
                <a:lnTo>
                  <a:pt x="220345" y="1324928"/>
                </a:lnTo>
                <a:lnTo>
                  <a:pt x="204787" y="1308735"/>
                </a:lnTo>
                <a:lnTo>
                  <a:pt x="189548" y="1291908"/>
                </a:lnTo>
                <a:lnTo>
                  <a:pt x="175260" y="1275080"/>
                </a:lnTo>
                <a:lnTo>
                  <a:pt x="161290" y="1258253"/>
                </a:lnTo>
                <a:lnTo>
                  <a:pt x="148590" y="1241108"/>
                </a:lnTo>
                <a:lnTo>
                  <a:pt x="136208" y="1223645"/>
                </a:lnTo>
                <a:lnTo>
                  <a:pt x="124460" y="1206500"/>
                </a:lnTo>
                <a:lnTo>
                  <a:pt x="113347" y="1189355"/>
                </a:lnTo>
                <a:lnTo>
                  <a:pt x="102552" y="1172210"/>
                </a:lnTo>
                <a:lnTo>
                  <a:pt x="92710" y="1154748"/>
                </a:lnTo>
                <a:lnTo>
                  <a:pt x="83503" y="1137920"/>
                </a:lnTo>
                <a:lnTo>
                  <a:pt x="74930" y="1121410"/>
                </a:lnTo>
                <a:lnTo>
                  <a:pt x="66675" y="1104900"/>
                </a:lnTo>
                <a:lnTo>
                  <a:pt x="59055" y="1088708"/>
                </a:lnTo>
                <a:lnTo>
                  <a:pt x="52070" y="1073468"/>
                </a:lnTo>
                <a:lnTo>
                  <a:pt x="45403" y="1058228"/>
                </a:lnTo>
                <a:lnTo>
                  <a:pt x="39688" y="1043623"/>
                </a:lnTo>
                <a:lnTo>
                  <a:pt x="33655" y="1029335"/>
                </a:lnTo>
                <a:lnTo>
                  <a:pt x="24130" y="1002983"/>
                </a:lnTo>
                <a:lnTo>
                  <a:pt x="16193" y="979805"/>
                </a:lnTo>
                <a:lnTo>
                  <a:pt x="10160" y="959803"/>
                </a:lnTo>
                <a:lnTo>
                  <a:pt x="5398" y="943293"/>
                </a:lnTo>
                <a:lnTo>
                  <a:pt x="2223" y="931228"/>
                </a:lnTo>
                <a:lnTo>
                  <a:pt x="0" y="920750"/>
                </a:lnTo>
                <a:close/>
                <a:moveTo>
                  <a:pt x="831862" y="0"/>
                </a:moveTo>
                <a:lnTo>
                  <a:pt x="863017" y="35243"/>
                </a:lnTo>
                <a:lnTo>
                  <a:pt x="932004" y="113348"/>
                </a:lnTo>
                <a:lnTo>
                  <a:pt x="969200" y="155575"/>
                </a:lnTo>
                <a:lnTo>
                  <a:pt x="1002263" y="192405"/>
                </a:lnTo>
                <a:lnTo>
                  <a:pt x="1026742" y="219075"/>
                </a:lnTo>
                <a:lnTo>
                  <a:pt x="1034054" y="227013"/>
                </a:lnTo>
                <a:lnTo>
                  <a:pt x="1037869" y="230505"/>
                </a:lnTo>
                <a:lnTo>
                  <a:pt x="1246737" y="108903"/>
                </a:lnTo>
                <a:lnTo>
                  <a:pt x="1254685" y="126365"/>
                </a:lnTo>
                <a:lnTo>
                  <a:pt x="1261997" y="144145"/>
                </a:lnTo>
                <a:lnTo>
                  <a:pt x="1268355" y="162878"/>
                </a:lnTo>
                <a:lnTo>
                  <a:pt x="1274714" y="181928"/>
                </a:lnTo>
                <a:lnTo>
                  <a:pt x="1280754" y="201613"/>
                </a:lnTo>
                <a:lnTo>
                  <a:pt x="1286158" y="221615"/>
                </a:lnTo>
                <a:lnTo>
                  <a:pt x="1291245" y="241935"/>
                </a:lnTo>
                <a:lnTo>
                  <a:pt x="1295696" y="262573"/>
                </a:lnTo>
                <a:lnTo>
                  <a:pt x="1299193" y="283528"/>
                </a:lnTo>
                <a:lnTo>
                  <a:pt x="1303008" y="304483"/>
                </a:lnTo>
                <a:lnTo>
                  <a:pt x="1305869" y="325755"/>
                </a:lnTo>
                <a:lnTo>
                  <a:pt x="1308412" y="347345"/>
                </a:lnTo>
                <a:lnTo>
                  <a:pt x="1310320" y="368618"/>
                </a:lnTo>
                <a:lnTo>
                  <a:pt x="1311591" y="389890"/>
                </a:lnTo>
                <a:lnTo>
                  <a:pt x="1312545" y="411480"/>
                </a:lnTo>
                <a:lnTo>
                  <a:pt x="1312863" y="432435"/>
                </a:lnTo>
                <a:lnTo>
                  <a:pt x="1312545" y="447675"/>
                </a:lnTo>
                <a:lnTo>
                  <a:pt x="1312227" y="461963"/>
                </a:lnTo>
                <a:lnTo>
                  <a:pt x="1311591" y="476250"/>
                </a:lnTo>
                <a:lnTo>
                  <a:pt x="1310638" y="490538"/>
                </a:lnTo>
                <a:lnTo>
                  <a:pt x="1309366" y="504508"/>
                </a:lnTo>
                <a:lnTo>
                  <a:pt x="1307776" y="518478"/>
                </a:lnTo>
                <a:lnTo>
                  <a:pt x="1306187" y="531813"/>
                </a:lnTo>
                <a:lnTo>
                  <a:pt x="1303962" y="545465"/>
                </a:lnTo>
                <a:lnTo>
                  <a:pt x="1302054" y="558800"/>
                </a:lnTo>
                <a:lnTo>
                  <a:pt x="1299193" y="571500"/>
                </a:lnTo>
                <a:lnTo>
                  <a:pt x="1296650" y="584835"/>
                </a:lnTo>
                <a:lnTo>
                  <a:pt x="1293788" y="597218"/>
                </a:lnTo>
                <a:lnTo>
                  <a:pt x="1290609" y="609918"/>
                </a:lnTo>
                <a:lnTo>
                  <a:pt x="1287112" y="622300"/>
                </a:lnTo>
                <a:lnTo>
                  <a:pt x="1283615" y="634683"/>
                </a:lnTo>
                <a:lnTo>
                  <a:pt x="1279482" y="646430"/>
                </a:lnTo>
                <a:lnTo>
                  <a:pt x="1275349" y="658178"/>
                </a:lnTo>
                <a:lnTo>
                  <a:pt x="1270899" y="669925"/>
                </a:lnTo>
                <a:lnTo>
                  <a:pt x="1266766" y="681355"/>
                </a:lnTo>
                <a:lnTo>
                  <a:pt x="1261997" y="692468"/>
                </a:lnTo>
                <a:lnTo>
                  <a:pt x="1256593" y="703580"/>
                </a:lnTo>
                <a:lnTo>
                  <a:pt x="1251506" y="714375"/>
                </a:lnTo>
                <a:lnTo>
                  <a:pt x="1246101" y="724853"/>
                </a:lnTo>
                <a:lnTo>
                  <a:pt x="1240697" y="735648"/>
                </a:lnTo>
                <a:lnTo>
                  <a:pt x="1234657" y="745808"/>
                </a:lnTo>
                <a:lnTo>
                  <a:pt x="1228934" y="755650"/>
                </a:lnTo>
                <a:lnTo>
                  <a:pt x="1222576" y="765493"/>
                </a:lnTo>
                <a:lnTo>
                  <a:pt x="1215900" y="775018"/>
                </a:lnTo>
                <a:lnTo>
                  <a:pt x="1209859" y="784543"/>
                </a:lnTo>
                <a:lnTo>
                  <a:pt x="1202865" y="793750"/>
                </a:lnTo>
                <a:lnTo>
                  <a:pt x="1195871" y="802640"/>
                </a:lnTo>
                <a:lnTo>
                  <a:pt x="1188877" y="811530"/>
                </a:lnTo>
                <a:lnTo>
                  <a:pt x="1181565" y="820103"/>
                </a:lnTo>
                <a:lnTo>
                  <a:pt x="1173617" y="828675"/>
                </a:lnTo>
                <a:lnTo>
                  <a:pt x="1165988" y="836613"/>
                </a:lnTo>
                <a:lnTo>
                  <a:pt x="1158358" y="844868"/>
                </a:lnTo>
                <a:lnTo>
                  <a:pt x="1150092" y="852488"/>
                </a:lnTo>
                <a:lnTo>
                  <a:pt x="1142144" y="859790"/>
                </a:lnTo>
                <a:lnTo>
                  <a:pt x="1133561" y="867093"/>
                </a:lnTo>
                <a:lnTo>
                  <a:pt x="1125295" y="874395"/>
                </a:lnTo>
                <a:lnTo>
                  <a:pt x="1116711" y="881063"/>
                </a:lnTo>
                <a:lnTo>
                  <a:pt x="1108128" y="887730"/>
                </a:lnTo>
                <a:lnTo>
                  <a:pt x="1099226" y="894398"/>
                </a:lnTo>
                <a:lnTo>
                  <a:pt x="1090007" y="900430"/>
                </a:lnTo>
                <a:lnTo>
                  <a:pt x="1080787" y="906463"/>
                </a:lnTo>
                <a:lnTo>
                  <a:pt x="1071568" y="912178"/>
                </a:lnTo>
                <a:lnTo>
                  <a:pt x="1062030" y="917893"/>
                </a:lnTo>
                <a:lnTo>
                  <a:pt x="1052493" y="922973"/>
                </a:lnTo>
                <a:lnTo>
                  <a:pt x="1042638" y="928053"/>
                </a:lnTo>
                <a:lnTo>
                  <a:pt x="1032782" y="932816"/>
                </a:lnTo>
                <a:lnTo>
                  <a:pt x="1022927" y="937578"/>
                </a:lnTo>
                <a:lnTo>
                  <a:pt x="1012436" y="942023"/>
                </a:lnTo>
                <a:lnTo>
                  <a:pt x="1002581" y="946151"/>
                </a:lnTo>
                <a:lnTo>
                  <a:pt x="992407" y="949961"/>
                </a:lnTo>
                <a:lnTo>
                  <a:pt x="981598" y="953771"/>
                </a:lnTo>
                <a:lnTo>
                  <a:pt x="971107" y="956946"/>
                </a:lnTo>
                <a:lnTo>
                  <a:pt x="960298" y="960438"/>
                </a:lnTo>
                <a:lnTo>
                  <a:pt x="949807" y="963296"/>
                </a:lnTo>
                <a:lnTo>
                  <a:pt x="938998" y="965836"/>
                </a:lnTo>
                <a:lnTo>
                  <a:pt x="928189" y="968376"/>
                </a:lnTo>
                <a:lnTo>
                  <a:pt x="917062" y="970598"/>
                </a:lnTo>
                <a:lnTo>
                  <a:pt x="905617" y="972503"/>
                </a:lnTo>
                <a:lnTo>
                  <a:pt x="894490" y="974408"/>
                </a:lnTo>
                <a:lnTo>
                  <a:pt x="883363" y="975678"/>
                </a:lnTo>
                <a:lnTo>
                  <a:pt x="883363" y="1265556"/>
                </a:lnTo>
                <a:lnTo>
                  <a:pt x="882728" y="1271588"/>
                </a:lnTo>
                <a:lnTo>
                  <a:pt x="882092" y="1277621"/>
                </a:lnTo>
                <a:lnTo>
                  <a:pt x="880820" y="1283336"/>
                </a:lnTo>
                <a:lnTo>
                  <a:pt x="878595" y="1289051"/>
                </a:lnTo>
                <a:lnTo>
                  <a:pt x="876052" y="1294131"/>
                </a:lnTo>
                <a:lnTo>
                  <a:pt x="872872" y="1299211"/>
                </a:lnTo>
                <a:lnTo>
                  <a:pt x="869693" y="1303656"/>
                </a:lnTo>
                <a:lnTo>
                  <a:pt x="865560" y="1308101"/>
                </a:lnTo>
                <a:lnTo>
                  <a:pt x="861428" y="1311593"/>
                </a:lnTo>
                <a:lnTo>
                  <a:pt x="856659" y="1315403"/>
                </a:lnTo>
                <a:lnTo>
                  <a:pt x="851890" y="1318261"/>
                </a:lnTo>
                <a:lnTo>
                  <a:pt x="846486" y="1320801"/>
                </a:lnTo>
                <a:lnTo>
                  <a:pt x="841081" y="1322706"/>
                </a:lnTo>
                <a:lnTo>
                  <a:pt x="835359" y="1324293"/>
                </a:lnTo>
                <a:lnTo>
                  <a:pt x="829318" y="1325246"/>
                </a:lnTo>
                <a:lnTo>
                  <a:pt x="822960" y="1325563"/>
                </a:lnTo>
                <a:lnTo>
                  <a:pt x="817238" y="1325246"/>
                </a:lnTo>
                <a:lnTo>
                  <a:pt x="811197" y="1324293"/>
                </a:lnTo>
                <a:lnTo>
                  <a:pt x="805475" y="1322706"/>
                </a:lnTo>
                <a:lnTo>
                  <a:pt x="799752" y="1320801"/>
                </a:lnTo>
                <a:lnTo>
                  <a:pt x="794348" y="1318261"/>
                </a:lnTo>
                <a:lnTo>
                  <a:pt x="789579" y="1315403"/>
                </a:lnTo>
                <a:lnTo>
                  <a:pt x="784811" y="1311593"/>
                </a:lnTo>
                <a:lnTo>
                  <a:pt x="780678" y="1308101"/>
                </a:lnTo>
                <a:lnTo>
                  <a:pt x="776863" y="1303656"/>
                </a:lnTo>
                <a:lnTo>
                  <a:pt x="773366" y="1299211"/>
                </a:lnTo>
                <a:lnTo>
                  <a:pt x="770505" y="1294131"/>
                </a:lnTo>
                <a:lnTo>
                  <a:pt x="767961" y="1289051"/>
                </a:lnTo>
                <a:lnTo>
                  <a:pt x="765736" y="1283336"/>
                </a:lnTo>
                <a:lnTo>
                  <a:pt x="764146" y="1277621"/>
                </a:lnTo>
                <a:lnTo>
                  <a:pt x="763511" y="1271588"/>
                </a:lnTo>
                <a:lnTo>
                  <a:pt x="763193" y="1265556"/>
                </a:lnTo>
                <a:lnTo>
                  <a:pt x="763193" y="975678"/>
                </a:lnTo>
                <a:lnTo>
                  <a:pt x="751748" y="974408"/>
                </a:lnTo>
                <a:lnTo>
                  <a:pt x="740621" y="972503"/>
                </a:lnTo>
                <a:lnTo>
                  <a:pt x="729494" y="970598"/>
                </a:lnTo>
                <a:lnTo>
                  <a:pt x="718367" y="968376"/>
                </a:lnTo>
                <a:lnTo>
                  <a:pt x="707240" y="965836"/>
                </a:lnTo>
                <a:lnTo>
                  <a:pt x="696749" y="963296"/>
                </a:lnTo>
                <a:lnTo>
                  <a:pt x="685940" y="960438"/>
                </a:lnTo>
                <a:lnTo>
                  <a:pt x="675449" y="956946"/>
                </a:lnTo>
                <a:lnTo>
                  <a:pt x="664640" y="953771"/>
                </a:lnTo>
                <a:lnTo>
                  <a:pt x="654149" y="949961"/>
                </a:lnTo>
                <a:lnTo>
                  <a:pt x="643658" y="946151"/>
                </a:lnTo>
                <a:lnTo>
                  <a:pt x="633802" y="942023"/>
                </a:lnTo>
                <a:lnTo>
                  <a:pt x="623629" y="937578"/>
                </a:lnTo>
                <a:lnTo>
                  <a:pt x="613774" y="932816"/>
                </a:lnTo>
                <a:lnTo>
                  <a:pt x="603918" y="928053"/>
                </a:lnTo>
                <a:lnTo>
                  <a:pt x="593745" y="922973"/>
                </a:lnTo>
                <a:lnTo>
                  <a:pt x="584208" y="917893"/>
                </a:lnTo>
                <a:lnTo>
                  <a:pt x="574671" y="912178"/>
                </a:lnTo>
                <a:lnTo>
                  <a:pt x="565451" y="906463"/>
                </a:lnTo>
                <a:lnTo>
                  <a:pt x="556550" y="900430"/>
                </a:lnTo>
                <a:lnTo>
                  <a:pt x="547330" y="894398"/>
                </a:lnTo>
                <a:lnTo>
                  <a:pt x="538429" y="887730"/>
                </a:lnTo>
                <a:lnTo>
                  <a:pt x="529527" y="881063"/>
                </a:lnTo>
                <a:lnTo>
                  <a:pt x="521261" y="874395"/>
                </a:lnTo>
                <a:lnTo>
                  <a:pt x="512360" y="867093"/>
                </a:lnTo>
                <a:lnTo>
                  <a:pt x="504412" y="859790"/>
                </a:lnTo>
                <a:lnTo>
                  <a:pt x="496146" y="852488"/>
                </a:lnTo>
                <a:lnTo>
                  <a:pt x="488198" y="844868"/>
                </a:lnTo>
                <a:lnTo>
                  <a:pt x="479933" y="836613"/>
                </a:lnTo>
                <a:lnTo>
                  <a:pt x="472621" y="828675"/>
                </a:lnTo>
                <a:lnTo>
                  <a:pt x="464991" y="820103"/>
                </a:lnTo>
                <a:lnTo>
                  <a:pt x="457679" y="811530"/>
                </a:lnTo>
                <a:lnTo>
                  <a:pt x="450685" y="802640"/>
                </a:lnTo>
                <a:lnTo>
                  <a:pt x="443691" y="793750"/>
                </a:lnTo>
                <a:lnTo>
                  <a:pt x="436697" y="784543"/>
                </a:lnTo>
                <a:lnTo>
                  <a:pt x="430020" y="775018"/>
                </a:lnTo>
                <a:lnTo>
                  <a:pt x="423980" y="765493"/>
                </a:lnTo>
                <a:lnTo>
                  <a:pt x="417622" y="755650"/>
                </a:lnTo>
                <a:lnTo>
                  <a:pt x="411581" y="745808"/>
                </a:lnTo>
                <a:lnTo>
                  <a:pt x="405859" y="735648"/>
                </a:lnTo>
                <a:lnTo>
                  <a:pt x="399819" y="724853"/>
                </a:lnTo>
                <a:lnTo>
                  <a:pt x="394732" y="714375"/>
                </a:lnTo>
                <a:lnTo>
                  <a:pt x="389646" y="703580"/>
                </a:lnTo>
                <a:lnTo>
                  <a:pt x="384559" y="692468"/>
                </a:lnTo>
                <a:lnTo>
                  <a:pt x="379790" y="681355"/>
                </a:lnTo>
                <a:lnTo>
                  <a:pt x="375022" y="669925"/>
                </a:lnTo>
                <a:lnTo>
                  <a:pt x="370889" y="658178"/>
                </a:lnTo>
                <a:lnTo>
                  <a:pt x="366438" y="646430"/>
                </a:lnTo>
                <a:lnTo>
                  <a:pt x="362941" y="634683"/>
                </a:lnTo>
                <a:lnTo>
                  <a:pt x="359126" y="622300"/>
                </a:lnTo>
                <a:lnTo>
                  <a:pt x="355629" y="609918"/>
                </a:lnTo>
                <a:lnTo>
                  <a:pt x="352450" y="597218"/>
                </a:lnTo>
                <a:lnTo>
                  <a:pt x="349589" y="584835"/>
                </a:lnTo>
                <a:lnTo>
                  <a:pt x="346727" y="571500"/>
                </a:lnTo>
                <a:lnTo>
                  <a:pt x="344184" y="558800"/>
                </a:lnTo>
                <a:lnTo>
                  <a:pt x="341959" y="545465"/>
                </a:lnTo>
                <a:lnTo>
                  <a:pt x="340051" y="531813"/>
                </a:lnTo>
                <a:lnTo>
                  <a:pt x="338144" y="518478"/>
                </a:lnTo>
                <a:lnTo>
                  <a:pt x="336872" y="504508"/>
                </a:lnTo>
                <a:lnTo>
                  <a:pt x="335600" y="490538"/>
                </a:lnTo>
                <a:lnTo>
                  <a:pt x="334647" y="476250"/>
                </a:lnTo>
                <a:lnTo>
                  <a:pt x="334329" y="461963"/>
                </a:lnTo>
                <a:lnTo>
                  <a:pt x="334011" y="447675"/>
                </a:lnTo>
                <a:lnTo>
                  <a:pt x="333375" y="432435"/>
                </a:lnTo>
                <a:lnTo>
                  <a:pt x="334011" y="409575"/>
                </a:lnTo>
                <a:lnTo>
                  <a:pt x="334965" y="387033"/>
                </a:lnTo>
                <a:lnTo>
                  <a:pt x="336554" y="364808"/>
                </a:lnTo>
                <a:lnTo>
                  <a:pt x="339097" y="342900"/>
                </a:lnTo>
                <a:lnTo>
                  <a:pt x="341959" y="321628"/>
                </a:lnTo>
                <a:lnTo>
                  <a:pt x="345456" y="300990"/>
                </a:lnTo>
                <a:lnTo>
                  <a:pt x="349589" y="280670"/>
                </a:lnTo>
                <a:lnTo>
                  <a:pt x="354357" y="260668"/>
                </a:lnTo>
                <a:lnTo>
                  <a:pt x="360080" y="240665"/>
                </a:lnTo>
                <a:lnTo>
                  <a:pt x="365802" y="221298"/>
                </a:lnTo>
                <a:lnTo>
                  <a:pt x="372478" y="201930"/>
                </a:lnTo>
                <a:lnTo>
                  <a:pt x="379472" y="182880"/>
                </a:lnTo>
                <a:lnTo>
                  <a:pt x="387102" y="164148"/>
                </a:lnTo>
                <a:lnTo>
                  <a:pt x="395050" y="145733"/>
                </a:lnTo>
                <a:lnTo>
                  <a:pt x="403952" y="127000"/>
                </a:lnTo>
                <a:lnTo>
                  <a:pt x="413171" y="108903"/>
                </a:lnTo>
                <a:lnTo>
                  <a:pt x="608687" y="213678"/>
                </a:lnTo>
                <a:lnTo>
                  <a:pt x="831862" y="0"/>
                </a:lnTo>
                <a:close/>
              </a:path>
            </a:pathLst>
          </a:custGeom>
          <a:solidFill>
            <a:srgbClr val="FF7C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3" name="矩形 2"/>
          <p:cNvSpPr/>
          <p:nvPr/>
        </p:nvSpPr>
        <p:spPr>
          <a:xfrm>
            <a:off x="1843405" y="1260475"/>
            <a:ext cx="3889375" cy="248443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7005" y="1427480"/>
            <a:ext cx="1555750" cy="39497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1843405" y="3851275"/>
            <a:ext cx="1555750" cy="152558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3489643" y="3851275"/>
            <a:ext cx="2238375" cy="1525588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6263" name="文本框 20"/>
          <p:cNvSpPr txBox="1"/>
          <p:nvPr/>
        </p:nvSpPr>
        <p:spPr>
          <a:xfrm flipH="1">
            <a:off x="7639050" y="1489075"/>
            <a:ext cx="1995488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6264" name="文本框 22"/>
          <p:cNvSpPr txBox="1"/>
          <p:nvPr/>
        </p:nvSpPr>
        <p:spPr>
          <a:xfrm flipH="1">
            <a:off x="7639050" y="2038350"/>
            <a:ext cx="4300538" cy="20313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7772400" y="191611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266" name="组合 123"/>
          <p:cNvGrpSpPr/>
          <p:nvPr/>
        </p:nvGrpSpPr>
        <p:grpSpPr>
          <a:xfrm flipH="1">
            <a:off x="2981325" y="5697538"/>
            <a:ext cx="4843463" cy="1068554"/>
            <a:chOff x="9510" y="1827"/>
            <a:chExt cx="7629" cy="1684"/>
          </a:xfrm>
        </p:grpSpPr>
        <p:sp>
          <p:nvSpPr>
            <p:cNvPr id="96267" name="文本框 22"/>
            <p:cNvSpPr txBox="1"/>
            <p:nvPr/>
          </p:nvSpPr>
          <p:spPr>
            <a:xfrm>
              <a:off x="9510" y="2347"/>
              <a:ext cx="7230" cy="1164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单击此处添加本章节的简要内容。单击此处添加本章节的简要内容。单击此处添加本章节的简要内容。单击此处添加本章节的简要内容。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6268" name="文本框 20"/>
            <p:cNvSpPr txBox="1"/>
            <p:nvPr/>
          </p:nvSpPr>
          <p:spPr>
            <a:xfrm>
              <a:off x="13992" y="1827"/>
              <a:ext cx="3147" cy="606"/>
            </a:xfrm>
            <a:prstGeom prst="rect">
              <a:avLst/>
            </a:prstGeom>
            <a:noFill/>
            <a:ln w="9525">
              <a:noFill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96271" name="文本框 20"/>
          <p:cNvSpPr txBox="1"/>
          <p:nvPr/>
        </p:nvSpPr>
        <p:spPr>
          <a:xfrm flipH="1">
            <a:off x="1047115" y="5835650"/>
            <a:ext cx="1995488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6272" name="文本框 22"/>
          <p:cNvSpPr txBox="1"/>
          <p:nvPr/>
        </p:nvSpPr>
        <p:spPr>
          <a:xfrm flipH="1">
            <a:off x="7635875" y="4427538"/>
            <a:ext cx="4302125" cy="224676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sp>
        <p:nvSpPr>
          <p:cNvPr id="96273" name="文本框 20"/>
          <p:cNvSpPr txBox="1"/>
          <p:nvPr/>
        </p:nvSpPr>
        <p:spPr>
          <a:xfrm flipH="1">
            <a:off x="7635875" y="3851275"/>
            <a:ext cx="1995488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7769225" y="427831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728335" y="1370965"/>
            <a:ext cx="1910080" cy="411670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22" name="矩形 21"/>
          <p:cNvSpPr/>
          <p:nvPr/>
        </p:nvSpPr>
        <p:spPr>
          <a:xfrm>
            <a:off x="71120" y="3417570"/>
            <a:ext cx="11926570" cy="504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4460" y="1606550"/>
            <a:ext cx="11877675" cy="504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9860" y="5234940"/>
            <a:ext cx="11877675" cy="1044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6120" name="文本框 22"/>
          <p:cNvSpPr txBox="1"/>
          <p:nvPr/>
        </p:nvSpPr>
        <p:spPr>
          <a:xfrm flipH="1">
            <a:off x="1183005" y="5342890"/>
            <a:ext cx="1010285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25" name="文本框 20"/>
          <p:cNvSpPr txBox="1"/>
          <p:nvPr/>
        </p:nvSpPr>
        <p:spPr>
          <a:xfrm flipH="1">
            <a:off x="1655445" y="1673860"/>
            <a:ext cx="199771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5606" name="文本框 22"/>
          <p:cNvSpPr txBox="1"/>
          <p:nvPr/>
        </p:nvSpPr>
        <p:spPr>
          <a:xfrm flipH="1">
            <a:off x="1594485" y="2216785"/>
            <a:ext cx="359664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27" name="文本框 20"/>
          <p:cNvSpPr txBox="1"/>
          <p:nvPr/>
        </p:nvSpPr>
        <p:spPr>
          <a:xfrm flipH="1">
            <a:off x="1655445" y="3463925"/>
            <a:ext cx="199771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" name="文本框 22"/>
          <p:cNvSpPr txBox="1"/>
          <p:nvPr/>
        </p:nvSpPr>
        <p:spPr>
          <a:xfrm flipH="1">
            <a:off x="1594485" y="3994150"/>
            <a:ext cx="359664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29" name="文本框 20"/>
          <p:cNvSpPr txBox="1"/>
          <p:nvPr/>
        </p:nvSpPr>
        <p:spPr>
          <a:xfrm flipH="1">
            <a:off x="7279005" y="1673860"/>
            <a:ext cx="199771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7218045" y="2216785"/>
            <a:ext cx="359664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34831" name="文本框 20"/>
          <p:cNvSpPr txBox="1"/>
          <p:nvPr/>
        </p:nvSpPr>
        <p:spPr>
          <a:xfrm flipH="1">
            <a:off x="7279005" y="3480435"/>
            <a:ext cx="199771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6" name="文本框 22"/>
          <p:cNvSpPr txBox="1"/>
          <p:nvPr/>
        </p:nvSpPr>
        <p:spPr>
          <a:xfrm flipH="1">
            <a:off x="7218045" y="3994150"/>
            <a:ext cx="359664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10" name="矩形 9"/>
          <p:cNvSpPr/>
          <p:nvPr/>
        </p:nvSpPr>
        <p:spPr>
          <a:xfrm>
            <a:off x="895350" y="1757363"/>
            <a:ext cx="2525713" cy="22796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1713" y="1757363"/>
            <a:ext cx="2525713" cy="2817813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8075" y="1757363"/>
            <a:ext cx="2525713" cy="191293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5128" name="文本框 20"/>
          <p:cNvSpPr txBox="1"/>
          <p:nvPr/>
        </p:nvSpPr>
        <p:spPr>
          <a:xfrm flipH="1">
            <a:off x="1176338" y="1322388"/>
            <a:ext cx="199707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29" name="文本框 20"/>
          <p:cNvSpPr txBox="1"/>
          <p:nvPr/>
        </p:nvSpPr>
        <p:spPr>
          <a:xfrm flipH="1">
            <a:off x="3802063" y="1327150"/>
            <a:ext cx="1998662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0" name="文本框 20"/>
          <p:cNvSpPr txBox="1"/>
          <p:nvPr/>
        </p:nvSpPr>
        <p:spPr>
          <a:xfrm flipH="1">
            <a:off x="6453188" y="1327150"/>
            <a:ext cx="1998662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9" name="矩形 28"/>
          <p:cNvSpPr/>
          <p:nvPr/>
        </p:nvSpPr>
        <p:spPr>
          <a:xfrm>
            <a:off x="8829675" y="1746250"/>
            <a:ext cx="2525713" cy="2614613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chemeClr val="bg1"/>
              </a:solidFill>
              <a:sym typeface="+mn-ea"/>
            </a:endParaRPr>
          </a:p>
        </p:txBody>
      </p:sp>
      <p:sp>
        <p:nvSpPr>
          <p:cNvPr id="5133" name="文本框 20"/>
          <p:cNvSpPr txBox="1"/>
          <p:nvPr/>
        </p:nvSpPr>
        <p:spPr>
          <a:xfrm flipH="1">
            <a:off x="9094788" y="1317625"/>
            <a:ext cx="1998662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4" name="文本框 22"/>
          <p:cNvSpPr txBox="1"/>
          <p:nvPr/>
        </p:nvSpPr>
        <p:spPr>
          <a:xfrm flipH="1">
            <a:off x="820738" y="4716463"/>
            <a:ext cx="2513012" cy="224676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5" name="文本框 20"/>
          <p:cNvSpPr txBox="1"/>
          <p:nvPr/>
        </p:nvSpPr>
        <p:spPr>
          <a:xfrm flipH="1">
            <a:off x="842963" y="4333875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6" name="文本框 22"/>
          <p:cNvSpPr txBox="1"/>
          <p:nvPr/>
        </p:nvSpPr>
        <p:spPr>
          <a:xfrm flipH="1">
            <a:off x="3448050" y="5270500"/>
            <a:ext cx="2513013" cy="224676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7" name="文本框 20"/>
          <p:cNvSpPr txBox="1"/>
          <p:nvPr/>
        </p:nvSpPr>
        <p:spPr>
          <a:xfrm flipH="1">
            <a:off x="3468688" y="4887913"/>
            <a:ext cx="1995487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8" name="文本框 22"/>
          <p:cNvSpPr txBox="1"/>
          <p:nvPr/>
        </p:nvSpPr>
        <p:spPr>
          <a:xfrm flipH="1">
            <a:off x="6149975" y="4406900"/>
            <a:ext cx="2513013" cy="224676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9" name="文本框 20"/>
          <p:cNvSpPr txBox="1"/>
          <p:nvPr/>
        </p:nvSpPr>
        <p:spPr>
          <a:xfrm flipH="1">
            <a:off x="6172200" y="402431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40" name="文本框 22"/>
          <p:cNvSpPr txBox="1"/>
          <p:nvPr/>
        </p:nvSpPr>
        <p:spPr>
          <a:xfrm flipH="1">
            <a:off x="8791575" y="5067300"/>
            <a:ext cx="2513013" cy="224676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41" name="文本框 20"/>
          <p:cNvSpPr txBox="1"/>
          <p:nvPr/>
        </p:nvSpPr>
        <p:spPr>
          <a:xfrm flipH="1">
            <a:off x="8813800" y="468471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10" name="矩形 9"/>
          <p:cNvSpPr/>
          <p:nvPr/>
        </p:nvSpPr>
        <p:spPr>
          <a:xfrm>
            <a:off x="9428480" y="1687195"/>
            <a:ext cx="2718435" cy="4176000"/>
          </a:xfrm>
          <a:prstGeom prst="rect">
            <a:avLst/>
          </a:prstGeom>
          <a:solidFill>
            <a:srgbClr val="FFF2CC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505315" y="1812290"/>
            <a:ext cx="2543175" cy="3924000"/>
          </a:xfrm>
          <a:prstGeom prst="rect">
            <a:avLst/>
          </a:prstGeom>
          <a:solidFill>
            <a:schemeClr val="bg1"/>
          </a:solidFill>
          <a:ln w="57150">
            <a:solidFill>
              <a:srgbClr val="FF7C8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20675" y="1905000"/>
            <a:ext cx="5607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20675" y="2838450"/>
            <a:ext cx="5607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20675" y="3771900"/>
            <a:ext cx="5607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0675" y="4705350"/>
            <a:ext cx="5607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20675" y="5638800"/>
            <a:ext cx="5607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020118" y="1704975"/>
            <a:ext cx="3292475" cy="41338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0120" name="文本框 20"/>
          <p:cNvSpPr txBox="1"/>
          <p:nvPr/>
        </p:nvSpPr>
        <p:spPr>
          <a:xfrm flipH="1">
            <a:off x="1247775" y="1960563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1" name="文本框 22"/>
          <p:cNvSpPr txBox="1"/>
          <p:nvPr/>
        </p:nvSpPr>
        <p:spPr>
          <a:xfrm flipH="1">
            <a:off x="1247775" y="2228850"/>
            <a:ext cx="4576763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0122" name="文本框 20"/>
          <p:cNvSpPr txBox="1"/>
          <p:nvPr/>
        </p:nvSpPr>
        <p:spPr>
          <a:xfrm flipH="1">
            <a:off x="1249363" y="2898775"/>
            <a:ext cx="1995487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3" name="文本框 22"/>
          <p:cNvSpPr txBox="1"/>
          <p:nvPr/>
        </p:nvSpPr>
        <p:spPr>
          <a:xfrm flipH="1">
            <a:off x="1249363" y="3167063"/>
            <a:ext cx="4576762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0124" name="文本框 20"/>
          <p:cNvSpPr txBox="1"/>
          <p:nvPr/>
        </p:nvSpPr>
        <p:spPr>
          <a:xfrm flipH="1">
            <a:off x="1247775" y="3848100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5" name="文本框 22"/>
          <p:cNvSpPr txBox="1"/>
          <p:nvPr/>
        </p:nvSpPr>
        <p:spPr>
          <a:xfrm flipH="1">
            <a:off x="1246188" y="4114800"/>
            <a:ext cx="4576762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0126" name="文本框 20"/>
          <p:cNvSpPr txBox="1"/>
          <p:nvPr/>
        </p:nvSpPr>
        <p:spPr>
          <a:xfrm flipH="1">
            <a:off x="1247775" y="4765675"/>
            <a:ext cx="1995488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27" name="文本框 22"/>
          <p:cNvSpPr txBox="1"/>
          <p:nvPr/>
        </p:nvSpPr>
        <p:spPr>
          <a:xfrm flipH="1">
            <a:off x="1246188" y="5033963"/>
            <a:ext cx="4576762" cy="73866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11163" y="2008188"/>
            <a:ext cx="704850" cy="704850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椭圆 14"/>
          <p:cNvSpPr/>
          <p:nvPr/>
        </p:nvSpPr>
        <p:spPr>
          <a:xfrm>
            <a:off x="381000" y="2946400"/>
            <a:ext cx="704850" cy="704850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7" name="椭圆 16"/>
          <p:cNvSpPr/>
          <p:nvPr/>
        </p:nvSpPr>
        <p:spPr>
          <a:xfrm>
            <a:off x="381000" y="3895725"/>
            <a:ext cx="704850" cy="704850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9" name="椭圆 18"/>
          <p:cNvSpPr/>
          <p:nvPr/>
        </p:nvSpPr>
        <p:spPr>
          <a:xfrm>
            <a:off x="365125" y="4813300"/>
            <a:ext cx="704850" cy="704850"/>
          </a:xfrm>
          <a:prstGeom prst="ellipse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0135" name="Freeform 72"/>
          <p:cNvSpPr>
            <a:spLocks noEditPoints="1"/>
          </p:cNvSpPr>
          <p:nvPr/>
        </p:nvSpPr>
        <p:spPr>
          <a:xfrm>
            <a:off x="457200" y="4919663"/>
            <a:ext cx="539750" cy="468312"/>
          </a:xfrm>
          <a:custGeom>
            <a:avLst/>
            <a:gdLst/>
            <a:ahLst/>
            <a:cxnLst>
              <a:cxn ang="0">
                <a:pos x="97864" y="216236"/>
              </a:cxn>
              <a:cxn ang="0">
                <a:pos x="106252" y="224660"/>
              </a:cxn>
              <a:cxn ang="0">
                <a:pos x="114640" y="224660"/>
              </a:cxn>
              <a:cxn ang="0">
                <a:pos x="120233" y="221852"/>
              </a:cxn>
              <a:cxn ang="0">
                <a:pos x="125825" y="210619"/>
              </a:cxn>
              <a:cxn ang="0">
                <a:pos x="125825" y="210619"/>
              </a:cxn>
              <a:cxn ang="0">
                <a:pos x="125825" y="131988"/>
              </a:cxn>
              <a:cxn ang="0">
                <a:pos x="81087" y="146029"/>
              </a:cxn>
              <a:cxn ang="0">
                <a:pos x="0" y="146029"/>
              </a:cxn>
              <a:cxn ang="0">
                <a:pos x="120233" y="16850"/>
              </a:cxn>
              <a:cxn ang="0">
                <a:pos x="125825" y="0"/>
              </a:cxn>
              <a:cxn ang="0">
                <a:pos x="153786" y="0"/>
              </a:cxn>
              <a:cxn ang="0">
                <a:pos x="156582" y="16850"/>
              </a:cxn>
              <a:cxn ang="0">
                <a:pos x="282407" y="146029"/>
              </a:cxn>
              <a:cxn ang="0">
                <a:pos x="198524" y="146029"/>
              </a:cxn>
              <a:cxn ang="0">
                <a:pos x="156582" y="131988"/>
              </a:cxn>
              <a:cxn ang="0">
                <a:pos x="156582" y="210619"/>
              </a:cxn>
              <a:cxn ang="0">
                <a:pos x="156582" y="210619"/>
              </a:cxn>
              <a:cxn ang="0">
                <a:pos x="137009" y="247126"/>
              </a:cxn>
              <a:cxn ang="0">
                <a:pos x="117437" y="252743"/>
              </a:cxn>
              <a:cxn ang="0">
                <a:pos x="97864" y="249935"/>
              </a:cxn>
              <a:cxn ang="0">
                <a:pos x="69903" y="221852"/>
              </a:cxn>
              <a:cxn ang="0">
                <a:pos x="97864" y="216236"/>
              </a:cxn>
              <a:cxn ang="0">
                <a:pos x="198524" y="120755"/>
              </a:cxn>
              <a:cxn ang="0">
                <a:pos x="220893" y="115138"/>
              </a:cxn>
              <a:cxn ang="0">
                <a:pos x="159378" y="36507"/>
              </a:cxn>
              <a:cxn ang="0">
                <a:pos x="198524" y="120755"/>
              </a:cxn>
              <a:cxn ang="0">
                <a:pos x="27961" y="112330"/>
              </a:cxn>
              <a:cxn ang="0">
                <a:pos x="55922" y="109522"/>
              </a:cxn>
              <a:cxn ang="0">
                <a:pos x="89475" y="44932"/>
              </a:cxn>
              <a:cxn ang="0">
                <a:pos x="27961" y="112330"/>
              </a:cxn>
            </a:cxnLst>
            <a:rect l="0" t="0" r="0" b="0"/>
            <a:pathLst>
              <a:path w="101" h="90">
                <a:moveTo>
                  <a:pt x="35" y="77"/>
                </a:moveTo>
                <a:cubicBezTo>
                  <a:pt x="36" y="78"/>
                  <a:pt x="37" y="79"/>
                  <a:pt x="38" y="80"/>
                </a:cubicBezTo>
                <a:cubicBezTo>
                  <a:pt x="39" y="80"/>
                  <a:pt x="40" y="80"/>
                  <a:pt x="41" y="80"/>
                </a:cubicBezTo>
                <a:cubicBezTo>
                  <a:pt x="42" y="80"/>
                  <a:pt x="43" y="80"/>
                  <a:pt x="43" y="79"/>
                </a:cubicBezTo>
                <a:cubicBezTo>
                  <a:pt x="44" y="78"/>
                  <a:pt x="45" y="77"/>
                  <a:pt x="45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45" y="47"/>
                  <a:pt x="45" y="47"/>
                  <a:pt x="45" y="47"/>
                </a:cubicBezTo>
                <a:cubicBezTo>
                  <a:pt x="38" y="47"/>
                  <a:pt x="34" y="49"/>
                  <a:pt x="29" y="52"/>
                </a:cubicBezTo>
                <a:cubicBezTo>
                  <a:pt x="18" y="47"/>
                  <a:pt x="8" y="47"/>
                  <a:pt x="0" y="52"/>
                </a:cubicBezTo>
                <a:cubicBezTo>
                  <a:pt x="2" y="26"/>
                  <a:pt x="16" y="9"/>
                  <a:pt x="43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84" y="9"/>
                  <a:pt x="98" y="26"/>
                  <a:pt x="101" y="52"/>
                </a:cubicBezTo>
                <a:cubicBezTo>
                  <a:pt x="92" y="47"/>
                  <a:pt x="82" y="47"/>
                  <a:pt x="71" y="52"/>
                </a:cubicBezTo>
                <a:cubicBezTo>
                  <a:pt x="67" y="49"/>
                  <a:pt x="62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5" y="81"/>
                  <a:pt x="53" y="85"/>
                  <a:pt x="49" y="88"/>
                </a:cubicBezTo>
                <a:cubicBezTo>
                  <a:pt x="47" y="89"/>
                  <a:pt x="44" y="90"/>
                  <a:pt x="42" y="90"/>
                </a:cubicBezTo>
                <a:cubicBezTo>
                  <a:pt x="40" y="90"/>
                  <a:pt x="37" y="90"/>
                  <a:pt x="35" y="89"/>
                </a:cubicBezTo>
                <a:cubicBezTo>
                  <a:pt x="30" y="88"/>
                  <a:pt x="26" y="84"/>
                  <a:pt x="25" y="79"/>
                </a:cubicBezTo>
                <a:cubicBezTo>
                  <a:pt x="35" y="77"/>
                  <a:pt x="35" y="77"/>
                  <a:pt x="35" y="77"/>
                </a:cubicBezTo>
                <a:close/>
                <a:moveTo>
                  <a:pt x="71" y="43"/>
                </a:moveTo>
                <a:cubicBezTo>
                  <a:pt x="74" y="42"/>
                  <a:pt x="76" y="42"/>
                  <a:pt x="79" y="41"/>
                </a:cubicBezTo>
                <a:cubicBezTo>
                  <a:pt x="77" y="23"/>
                  <a:pt x="68" y="16"/>
                  <a:pt x="57" y="13"/>
                </a:cubicBezTo>
                <a:cubicBezTo>
                  <a:pt x="67" y="20"/>
                  <a:pt x="73" y="29"/>
                  <a:pt x="71" y="43"/>
                </a:cubicBezTo>
                <a:close/>
                <a:moveTo>
                  <a:pt x="10" y="40"/>
                </a:moveTo>
                <a:cubicBezTo>
                  <a:pt x="13" y="40"/>
                  <a:pt x="16" y="40"/>
                  <a:pt x="20" y="39"/>
                </a:cubicBezTo>
                <a:cubicBezTo>
                  <a:pt x="24" y="31"/>
                  <a:pt x="28" y="24"/>
                  <a:pt x="32" y="16"/>
                </a:cubicBezTo>
                <a:cubicBezTo>
                  <a:pt x="20" y="19"/>
                  <a:pt x="13" y="28"/>
                  <a:pt x="10" y="40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0137" name="文本框 20"/>
          <p:cNvSpPr txBox="1"/>
          <p:nvPr/>
        </p:nvSpPr>
        <p:spPr>
          <a:xfrm flipH="1">
            <a:off x="9771063" y="2337753"/>
            <a:ext cx="1995487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0138" name="文本框 22"/>
          <p:cNvSpPr txBox="1"/>
          <p:nvPr/>
        </p:nvSpPr>
        <p:spPr>
          <a:xfrm flipH="1">
            <a:off x="9756775" y="2916238"/>
            <a:ext cx="2024063" cy="33239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9922669" y="2794000"/>
            <a:ext cx="169227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太阳形"/>
          <p:cNvSpPr/>
          <p:nvPr/>
        </p:nvSpPr>
        <p:spPr>
          <a:xfrm>
            <a:off x="426720" y="2973705"/>
            <a:ext cx="616585" cy="616585"/>
          </a:xfrm>
          <a:prstGeom prst="sun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50" name="花"/>
          <p:cNvSpPr/>
          <p:nvPr/>
        </p:nvSpPr>
        <p:spPr bwMode="auto">
          <a:xfrm>
            <a:off x="525145" y="3982720"/>
            <a:ext cx="415925" cy="469900"/>
          </a:xfrm>
          <a:custGeom>
            <a:avLst/>
            <a:gdLst>
              <a:gd name="T0" fmla="*/ 241832 w 4969"/>
              <a:gd name="T1" fmla="*/ 1093397 h 6598"/>
              <a:gd name="T2" fmla="*/ 346134 w 4969"/>
              <a:gd name="T3" fmla="*/ 927958 h 6598"/>
              <a:gd name="T4" fmla="*/ 568030 w 4969"/>
              <a:gd name="T5" fmla="*/ 907170 h 6598"/>
              <a:gd name="T6" fmla="*/ 696892 w 4969"/>
              <a:gd name="T7" fmla="*/ 985126 h 6598"/>
              <a:gd name="T8" fmla="*/ 662509 w 4969"/>
              <a:gd name="T9" fmla="*/ 1192718 h 6598"/>
              <a:gd name="T10" fmla="*/ 575831 w 4969"/>
              <a:gd name="T11" fmla="*/ 1292617 h 6598"/>
              <a:gd name="T12" fmla="*/ 461994 w 4969"/>
              <a:gd name="T13" fmla="*/ 1325242 h 6598"/>
              <a:gd name="T14" fmla="*/ 343534 w 4969"/>
              <a:gd name="T15" fmla="*/ 1286842 h 6598"/>
              <a:gd name="T16" fmla="*/ 499555 w 4969"/>
              <a:gd name="T17" fmla="*/ 2021 h 6598"/>
              <a:gd name="T18" fmla="*/ 637662 w 4969"/>
              <a:gd name="T19" fmla="*/ 79688 h 6598"/>
              <a:gd name="T20" fmla="*/ 681868 w 4969"/>
              <a:gd name="T21" fmla="*/ 374764 h 6598"/>
              <a:gd name="T22" fmla="*/ 529892 w 4969"/>
              <a:gd name="T23" fmla="*/ 444635 h 6598"/>
              <a:gd name="T24" fmla="*/ 307129 w 4969"/>
              <a:gd name="T25" fmla="*/ 355130 h 6598"/>
              <a:gd name="T26" fmla="*/ 258301 w 4969"/>
              <a:gd name="T27" fmla="*/ 237908 h 6598"/>
              <a:gd name="T28" fmla="*/ 273614 w 4969"/>
              <a:gd name="T29" fmla="*/ 120398 h 6598"/>
              <a:gd name="T30" fmla="*/ 355091 w 4969"/>
              <a:gd name="T31" fmla="*/ 31760 h 6598"/>
              <a:gd name="T32" fmla="*/ 1322419 w 4969"/>
              <a:gd name="T33" fmla="*/ 1399156 h 6598"/>
              <a:gd name="T34" fmla="*/ 1097345 w 4969"/>
              <a:gd name="T35" fmla="*/ 1444485 h 6598"/>
              <a:gd name="T36" fmla="*/ 922544 w 4969"/>
              <a:gd name="T37" fmla="*/ 1584805 h 6598"/>
              <a:gd name="T38" fmla="*/ 828354 w 4969"/>
              <a:gd name="T39" fmla="*/ 1805968 h 6598"/>
              <a:gd name="T40" fmla="*/ 974551 w 4969"/>
              <a:gd name="T41" fmla="*/ 1883346 h 6598"/>
              <a:gd name="T42" fmla="*/ 1178822 w 4969"/>
              <a:gd name="T43" fmla="*/ 1803080 h 6598"/>
              <a:gd name="T44" fmla="*/ 1315484 w 4969"/>
              <a:gd name="T45" fmla="*/ 1640818 h 6598"/>
              <a:gd name="T46" fmla="*/ 1376159 w 4969"/>
              <a:gd name="T47" fmla="*/ 1403487 h 6598"/>
              <a:gd name="T48" fmla="*/ 136951 w 4969"/>
              <a:gd name="T49" fmla="*/ 1628980 h 6598"/>
              <a:gd name="T50" fmla="*/ 269858 w 4969"/>
              <a:gd name="T51" fmla="*/ 1796440 h 6598"/>
              <a:gd name="T52" fmla="*/ 470373 w 4969"/>
              <a:gd name="T53" fmla="*/ 1880747 h 6598"/>
              <a:gd name="T54" fmla="*/ 631883 w 4969"/>
              <a:gd name="T55" fmla="*/ 1820404 h 6598"/>
              <a:gd name="T56" fmla="*/ 542894 w 4969"/>
              <a:gd name="T57" fmla="*/ 1595199 h 6598"/>
              <a:gd name="T58" fmla="*/ 371849 w 4969"/>
              <a:gd name="T59" fmla="*/ 1449971 h 6598"/>
              <a:gd name="T60" fmla="*/ 148797 w 4969"/>
              <a:gd name="T61" fmla="*/ 1398867 h 6598"/>
              <a:gd name="T62" fmla="*/ 3467 w 4969"/>
              <a:gd name="T63" fmla="*/ 611806 h 6598"/>
              <a:gd name="T64" fmla="*/ 17047 w 4969"/>
              <a:gd name="T65" fmla="*/ 739422 h 6598"/>
              <a:gd name="T66" fmla="*/ 93901 w 4969"/>
              <a:gd name="T67" fmla="*/ 826905 h 6598"/>
              <a:gd name="T68" fmla="*/ 216117 w 4969"/>
              <a:gd name="T69" fmla="*/ 861552 h 6598"/>
              <a:gd name="T70" fmla="*/ 440614 w 4969"/>
              <a:gd name="T71" fmla="*/ 725852 h 6598"/>
              <a:gd name="T72" fmla="*/ 451304 w 4969"/>
              <a:gd name="T73" fmla="*/ 550308 h 6598"/>
              <a:gd name="T74" fmla="*/ 184046 w 4969"/>
              <a:gd name="T75" fmla="*/ 437417 h 6598"/>
              <a:gd name="T76" fmla="*/ 47384 w 4969"/>
              <a:gd name="T77" fmla="*/ 515950 h 6598"/>
              <a:gd name="T78" fmla="*/ 1382227 w 4969"/>
              <a:gd name="T79" fmla="*/ 535005 h 6598"/>
              <a:gd name="T80" fmla="*/ 1242675 w 4969"/>
              <a:gd name="T81" fmla="*/ 462824 h 6598"/>
              <a:gd name="T82" fmla="*/ 993620 w 4969"/>
              <a:gd name="T83" fmla="*/ 571962 h 6598"/>
              <a:gd name="T84" fmla="*/ 996798 w 4969"/>
              <a:gd name="T85" fmla="*/ 746351 h 6598"/>
              <a:gd name="T86" fmla="*/ 1171888 w 4969"/>
              <a:gd name="T87" fmla="*/ 885516 h 6598"/>
              <a:gd name="T88" fmla="*/ 1305372 w 4969"/>
              <a:gd name="T89" fmla="*/ 871369 h 6598"/>
              <a:gd name="T90" fmla="*/ 1398984 w 4969"/>
              <a:gd name="T91" fmla="*/ 800054 h 6598"/>
              <a:gd name="T92" fmla="*/ 1435678 w 4969"/>
              <a:gd name="T93" fmla="*/ 684853 h 6598"/>
              <a:gd name="T94" fmla="*/ 1108035 w 4969"/>
              <a:gd name="T95" fmla="*/ 1271251 h 6598"/>
              <a:gd name="T96" fmla="*/ 993620 w 4969"/>
              <a:gd name="T97" fmla="*/ 1324376 h 6598"/>
              <a:gd name="T98" fmla="*/ 880649 w 4969"/>
              <a:gd name="T99" fmla="*/ 1303299 h 6598"/>
              <a:gd name="T100" fmla="*/ 788482 w 4969"/>
              <a:gd name="T101" fmla="*/ 1215816 h 6598"/>
              <a:gd name="T102" fmla="*/ 758722 w 4969"/>
              <a:gd name="T103" fmla="*/ 947592 h 6598"/>
              <a:gd name="T104" fmla="*/ 894229 w 4969"/>
              <a:gd name="T105" fmla="*/ 895910 h 6598"/>
              <a:gd name="T106" fmla="*/ 1130860 w 4969"/>
              <a:gd name="T107" fmla="*/ 964049 h 6598"/>
              <a:gd name="T108" fmla="*/ 1186334 w 4969"/>
              <a:gd name="T109" fmla="*/ 1115340 h 6598"/>
              <a:gd name="T110" fmla="*/ 1158019 w 4969"/>
              <a:gd name="T111" fmla="*/ 111159 h 6598"/>
              <a:gd name="T112" fmla="*/ 1195869 w 4969"/>
              <a:gd name="T113" fmla="*/ 273133 h 6598"/>
              <a:gd name="T114" fmla="*/ 1025980 w 4969"/>
              <a:gd name="T115" fmla="*/ 453874 h 6598"/>
              <a:gd name="T116" fmla="*/ 854646 w 4969"/>
              <a:gd name="T117" fmla="*/ 406523 h 6598"/>
              <a:gd name="T118" fmla="*/ 767679 w 4969"/>
              <a:gd name="T119" fmla="*/ 270823 h 6598"/>
              <a:gd name="T120" fmla="*/ 836444 w 4969"/>
              <a:gd name="T121" fmla="*/ 82864 h 6598"/>
              <a:gd name="T122" fmla="*/ 941613 w 4969"/>
              <a:gd name="T123" fmla="*/ 23675 h 6598"/>
              <a:gd name="T124" fmla="*/ 1059206 w 4969"/>
              <a:gd name="T125" fmla="*/ 33781 h 659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969" h="6598">
                <a:moveTo>
                  <a:pt x="1001" y="4291"/>
                </a:moveTo>
                <a:lnTo>
                  <a:pt x="1001" y="4291"/>
                </a:lnTo>
                <a:lnTo>
                  <a:pt x="979" y="4258"/>
                </a:lnTo>
                <a:lnTo>
                  <a:pt x="959" y="4225"/>
                </a:lnTo>
                <a:lnTo>
                  <a:pt x="941" y="4193"/>
                </a:lnTo>
                <a:lnTo>
                  <a:pt x="924" y="4161"/>
                </a:lnTo>
                <a:lnTo>
                  <a:pt x="908" y="4129"/>
                </a:lnTo>
                <a:lnTo>
                  <a:pt x="895" y="4098"/>
                </a:lnTo>
                <a:lnTo>
                  <a:pt x="882" y="4066"/>
                </a:lnTo>
                <a:lnTo>
                  <a:pt x="872" y="4034"/>
                </a:lnTo>
                <a:lnTo>
                  <a:pt x="862" y="4003"/>
                </a:lnTo>
                <a:lnTo>
                  <a:pt x="854" y="3971"/>
                </a:lnTo>
                <a:lnTo>
                  <a:pt x="848" y="3940"/>
                </a:lnTo>
                <a:lnTo>
                  <a:pt x="842" y="3910"/>
                </a:lnTo>
                <a:lnTo>
                  <a:pt x="839" y="3878"/>
                </a:lnTo>
                <a:lnTo>
                  <a:pt x="837" y="3847"/>
                </a:lnTo>
                <a:lnTo>
                  <a:pt x="836" y="3818"/>
                </a:lnTo>
                <a:lnTo>
                  <a:pt x="837" y="3787"/>
                </a:lnTo>
                <a:lnTo>
                  <a:pt x="839" y="3757"/>
                </a:lnTo>
                <a:lnTo>
                  <a:pt x="842" y="3727"/>
                </a:lnTo>
                <a:lnTo>
                  <a:pt x="848" y="3697"/>
                </a:lnTo>
                <a:lnTo>
                  <a:pt x="854" y="3667"/>
                </a:lnTo>
                <a:lnTo>
                  <a:pt x="862" y="3638"/>
                </a:lnTo>
                <a:lnTo>
                  <a:pt x="871" y="3608"/>
                </a:lnTo>
                <a:lnTo>
                  <a:pt x="882" y="3579"/>
                </a:lnTo>
                <a:lnTo>
                  <a:pt x="893" y="3549"/>
                </a:lnTo>
                <a:lnTo>
                  <a:pt x="906" y="3521"/>
                </a:lnTo>
                <a:lnTo>
                  <a:pt x="921" y="3491"/>
                </a:lnTo>
                <a:lnTo>
                  <a:pt x="936" y="3463"/>
                </a:lnTo>
                <a:lnTo>
                  <a:pt x="954" y="3434"/>
                </a:lnTo>
                <a:lnTo>
                  <a:pt x="972" y="3406"/>
                </a:lnTo>
                <a:lnTo>
                  <a:pt x="992" y="3378"/>
                </a:lnTo>
                <a:lnTo>
                  <a:pt x="1013" y="3349"/>
                </a:lnTo>
                <a:lnTo>
                  <a:pt x="1036" y="3321"/>
                </a:lnTo>
                <a:lnTo>
                  <a:pt x="1198" y="3214"/>
                </a:lnTo>
                <a:lnTo>
                  <a:pt x="1279" y="3159"/>
                </a:lnTo>
                <a:lnTo>
                  <a:pt x="1360" y="3105"/>
                </a:lnTo>
                <a:lnTo>
                  <a:pt x="1441" y="3049"/>
                </a:lnTo>
                <a:lnTo>
                  <a:pt x="1521" y="2992"/>
                </a:lnTo>
                <a:lnTo>
                  <a:pt x="1600" y="2935"/>
                </a:lnTo>
                <a:lnTo>
                  <a:pt x="1679" y="2876"/>
                </a:lnTo>
                <a:lnTo>
                  <a:pt x="1705" y="2911"/>
                </a:lnTo>
                <a:lnTo>
                  <a:pt x="1734" y="2947"/>
                </a:lnTo>
                <a:lnTo>
                  <a:pt x="1766" y="2982"/>
                </a:lnTo>
                <a:lnTo>
                  <a:pt x="1800" y="3016"/>
                </a:lnTo>
                <a:lnTo>
                  <a:pt x="1839" y="3049"/>
                </a:lnTo>
                <a:lnTo>
                  <a:pt x="1858" y="3065"/>
                </a:lnTo>
                <a:lnTo>
                  <a:pt x="1878" y="3082"/>
                </a:lnTo>
                <a:lnTo>
                  <a:pt x="1900" y="3097"/>
                </a:lnTo>
                <a:lnTo>
                  <a:pt x="1922" y="3112"/>
                </a:lnTo>
                <a:lnTo>
                  <a:pt x="1943" y="3128"/>
                </a:lnTo>
                <a:lnTo>
                  <a:pt x="1966" y="3142"/>
                </a:lnTo>
                <a:lnTo>
                  <a:pt x="1990" y="3156"/>
                </a:lnTo>
                <a:lnTo>
                  <a:pt x="2014" y="3170"/>
                </a:lnTo>
                <a:lnTo>
                  <a:pt x="2040" y="3182"/>
                </a:lnTo>
                <a:lnTo>
                  <a:pt x="2065" y="3195"/>
                </a:lnTo>
                <a:lnTo>
                  <a:pt x="2091" y="3207"/>
                </a:lnTo>
                <a:lnTo>
                  <a:pt x="2117" y="3218"/>
                </a:lnTo>
                <a:lnTo>
                  <a:pt x="2144" y="3229"/>
                </a:lnTo>
                <a:lnTo>
                  <a:pt x="2173" y="3239"/>
                </a:lnTo>
                <a:lnTo>
                  <a:pt x="2201" y="3248"/>
                </a:lnTo>
                <a:lnTo>
                  <a:pt x="2230" y="3256"/>
                </a:lnTo>
                <a:lnTo>
                  <a:pt x="2259" y="3264"/>
                </a:lnTo>
                <a:lnTo>
                  <a:pt x="2290" y="3271"/>
                </a:lnTo>
                <a:lnTo>
                  <a:pt x="2320" y="3277"/>
                </a:lnTo>
                <a:lnTo>
                  <a:pt x="2351" y="3283"/>
                </a:lnTo>
                <a:lnTo>
                  <a:pt x="2384" y="3287"/>
                </a:lnTo>
                <a:lnTo>
                  <a:pt x="2415" y="3290"/>
                </a:lnTo>
                <a:lnTo>
                  <a:pt x="2412" y="3412"/>
                </a:lnTo>
                <a:lnTo>
                  <a:pt x="2409" y="3531"/>
                </a:lnTo>
                <a:lnTo>
                  <a:pt x="2407" y="3588"/>
                </a:lnTo>
                <a:lnTo>
                  <a:pt x="2403" y="3645"/>
                </a:lnTo>
                <a:lnTo>
                  <a:pt x="2400" y="3701"/>
                </a:lnTo>
                <a:lnTo>
                  <a:pt x="2395" y="3755"/>
                </a:lnTo>
                <a:lnTo>
                  <a:pt x="2389" y="3807"/>
                </a:lnTo>
                <a:lnTo>
                  <a:pt x="2383" y="3857"/>
                </a:lnTo>
                <a:lnTo>
                  <a:pt x="2374" y="3905"/>
                </a:lnTo>
                <a:lnTo>
                  <a:pt x="2364" y="3951"/>
                </a:lnTo>
                <a:lnTo>
                  <a:pt x="2352" y="3994"/>
                </a:lnTo>
                <a:lnTo>
                  <a:pt x="2345" y="4015"/>
                </a:lnTo>
                <a:lnTo>
                  <a:pt x="2339" y="4034"/>
                </a:lnTo>
                <a:lnTo>
                  <a:pt x="2331" y="4054"/>
                </a:lnTo>
                <a:lnTo>
                  <a:pt x="2322" y="4072"/>
                </a:lnTo>
                <a:lnTo>
                  <a:pt x="2314" y="4090"/>
                </a:lnTo>
                <a:lnTo>
                  <a:pt x="2305" y="4106"/>
                </a:lnTo>
                <a:lnTo>
                  <a:pt x="2293" y="4131"/>
                </a:lnTo>
                <a:lnTo>
                  <a:pt x="2280" y="4157"/>
                </a:lnTo>
                <a:lnTo>
                  <a:pt x="2266" y="4181"/>
                </a:lnTo>
                <a:lnTo>
                  <a:pt x="2253" y="4205"/>
                </a:lnTo>
                <a:lnTo>
                  <a:pt x="2237" y="4228"/>
                </a:lnTo>
                <a:lnTo>
                  <a:pt x="2223" y="4249"/>
                </a:lnTo>
                <a:lnTo>
                  <a:pt x="2208" y="4271"/>
                </a:lnTo>
                <a:lnTo>
                  <a:pt x="2191" y="4292"/>
                </a:lnTo>
                <a:lnTo>
                  <a:pt x="2175" y="4312"/>
                </a:lnTo>
                <a:lnTo>
                  <a:pt x="2159" y="4331"/>
                </a:lnTo>
                <a:lnTo>
                  <a:pt x="2142" y="4351"/>
                </a:lnTo>
                <a:lnTo>
                  <a:pt x="2125" y="4368"/>
                </a:lnTo>
                <a:lnTo>
                  <a:pt x="2106" y="4386"/>
                </a:lnTo>
                <a:lnTo>
                  <a:pt x="2089" y="4402"/>
                </a:lnTo>
                <a:lnTo>
                  <a:pt x="2070" y="4419"/>
                </a:lnTo>
                <a:lnTo>
                  <a:pt x="2052" y="4434"/>
                </a:lnTo>
                <a:lnTo>
                  <a:pt x="2032" y="4449"/>
                </a:lnTo>
                <a:lnTo>
                  <a:pt x="2012" y="4462"/>
                </a:lnTo>
                <a:lnTo>
                  <a:pt x="1993" y="4477"/>
                </a:lnTo>
                <a:lnTo>
                  <a:pt x="1973" y="4489"/>
                </a:lnTo>
                <a:lnTo>
                  <a:pt x="1952" y="4501"/>
                </a:lnTo>
                <a:lnTo>
                  <a:pt x="1931" y="4512"/>
                </a:lnTo>
                <a:lnTo>
                  <a:pt x="1911" y="4522"/>
                </a:lnTo>
                <a:lnTo>
                  <a:pt x="1890" y="4532"/>
                </a:lnTo>
                <a:lnTo>
                  <a:pt x="1868" y="4541"/>
                </a:lnTo>
                <a:lnTo>
                  <a:pt x="1846" y="4549"/>
                </a:lnTo>
                <a:lnTo>
                  <a:pt x="1825" y="4556"/>
                </a:lnTo>
                <a:lnTo>
                  <a:pt x="1804" y="4563"/>
                </a:lnTo>
                <a:lnTo>
                  <a:pt x="1781" y="4569"/>
                </a:lnTo>
                <a:lnTo>
                  <a:pt x="1759" y="4575"/>
                </a:lnTo>
                <a:lnTo>
                  <a:pt x="1736" y="4579"/>
                </a:lnTo>
                <a:lnTo>
                  <a:pt x="1714" y="4583"/>
                </a:lnTo>
                <a:lnTo>
                  <a:pt x="1691" y="4586"/>
                </a:lnTo>
                <a:lnTo>
                  <a:pt x="1668" y="4588"/>
                </a:lnTo>
                <a:lnTo>
                  <a:pt x="1645" y="4590"/>
                </a:lnTo>
                <a:lnTo>
                  <a:pt x="1622" y="4590"/>
                </a:lnTo>
                <a:lnTo>
                  <a:pt x="1599" y="4590"/>
                </a:lnTo>
                <a:lnTo>
                  <a:pt x="1576" y="4590"/>
                </a:lnTo>
                <a:lnTo>
                  <a:pt x="1553" y="4588"/>
                </a:lnTo>
                <a:lnTo>
                  <a:pt x="1531" y="4586"/>
                </a:lnTo>
                <a:lnTo>
                  <a:pt x="1508" y="4583"/>
                </a:lnTo>
                <a:lnTo>
                  <a:pt x="1485" y="4579"/>
                </a:lnTo>
                <a:lnTo>
                  <a:pt x="1461" y="4574"/>
                </a:lnTo>
                <a:lnTo>
                  <a:pt x="1438" y="4568"/>
                </a:lnTo>
                <a:lnTo>
                  <a:pt x="1415" y="4563"/>
                </a:lnTo>
                <a:lnTo>
                  <a:pt x="1392" y="4555"/>
                </a:lnTo>
                <a:lnTo>
                  <a:pt x="1369" y="4548"/>
                </a:lnTo>
                <a:lnTo>
                  <a:pt x="1346" y="4539"/>
                </a:lnTo>
                <a:lnTo>
                  <a:pt x="1323" y="4530"/>
                </a:lnTo>
                <a:lnTo>
                  <a:pt x="1300" y="4519"/>
                </a:lnTo>
                <a:lnTo>
                  <a:pt x="1278" y="4508"/>
                </a:lnTo>
                <a:lnTo>
                  <a:pt x="1255" y="4496"/>
                </a:lnTo>
                <a:lnTo>
                  <a:pt x="1233" y="4484"/>
                </a:lnTo>
                <a:lnTo>
                  <a:pt x="1210" y="4471"/>
                </a:lnTo>
                <a:lnTo>
                  <a:pt x="1189" y="4457"/>
                </a:lnTo>
                <a:lnTo>
                  <a:pt x="1167" y="4442"/>
                </a:lnTo>
                <a:lnTo>
                  <a:pt x="1146" y="4425"/>
                </a:lnTo>
                <a:lnTo>
                  <a:pt x="1124" y="4409"/>
                </a:lnTo>
                <a:lnTo>
                  <a:pt x="1102" y="4391"/>
                </a:lnTo>
                <a:lnTo>
                  <a:pt x="1082" y="4373"/>
                </a:lnTo>
                <a:lnTo>
                  <a:pt x="1061" y="4353"/>
                </a:lnTo>
                <a:lnTo>
                  <a:pt x="1041" y="4333"/>
                </a:lnTo>
                <a:lnTo>
                  <a:pt x="1020" y="4313"/>
                </a:lnTo>
                <a:lnTo>
                  <a:pt x="1001" y="4291"/>
                </a:lnTo>
                <a:close/>
                <a:moveTo>
                  <a:pt x="1510" y="3"/>
                </a:moveTo>
                <a:lnTo>
                  <a:pt x="1510" y="3"/>
                </a:lnTo>
                <a:lnTo>
                  <a:pt x="1548" y="1"/>
                </a:lnTo>
                <a:lnTo>
                  <a:pt x="1586" y="0"/>
                </a:lnTo>
                <a:lnTo>
                  <a:pt x="1623" y="0"/>
                </a:lnTo>
                <a:lnTo>
                  <a:pt x="1659" y="1"/>
                </a:lnTo>
                <a:lnTo>
                  <a:pt x="1695" y="3"/>
                </a:lnTo>
                <a:lnTo>
                  <a:pt x="1729" y="7"/>
                </a:lnTo>
                <a:lnTo>
                  <a:pt x="1763" y="12"/>
                </a:lnTo>
                <a:lnTo>
                  <a:pt x="1796" y="19"/>
                </a:lnTo>
                <a:lnTo>
                  <a:pt x="1828" y="25"/>
                </a:lnTo>
                <a:lnTo>
                  <a:pt x="1859" y="34"/>
                </a:lnTo>
                <a:lnTo>
                  <a:pt x="1890" y="44"/>
                </a:lnTo>
                <a:lnTo>
                  <a:pt x="1918" y="55"/>
                </a:lnTo>
                <a:lnTo>
                  <a:pt x="1947" y="67"/>
                </a:lnTo>
                <a:lnTo>
                  <a:pt x="1975" y="80"/>
                </a:lnTo>
                <a:lnTo>
                  <a:pt x="2001" y="95"/>
                </a:lnTo>
                <a:lnTo>
                  <a:pt x="2028" y="110"/>
                </a:lnTo>
                <a:lnTo>
                  <a:pt x="2053" y="127"/>
                </a:lnTo>
                <a:lnTo>
                  <a:pt x="2077" y="145"/>
                </a:lnTo>
                <a:lnTo>
                  <a:pt x="2101" y="164"/>
                </a:lnTo>
                <a:lnTo>
                  <a:pt x="2124" y="185"/>
                </a:lnTo>
                <a:lnTo>
                  <a:pt x="2145" y="205"/>
                </a:lnTo>
                <a:lnTo>
                  <a:pt x="2166" y="228"/>
                </a:lnTo>
                <a:lnTo>
                  <a:pt x="2187" y="252"/>
                </a:lnTo>
                <a:lnTo>
                  <a:pt x="2207" y="276"/>
                </a:lnTo>
                <a:lnTo>
                  <a:pt x="2225" y="303"/>
                </a:lnTo>
                <a:lnTo>
                  <a:pt x="2243" y="330"/>
                </a:lnTo>
                <a:lnTo>
                  <a:pt x="2260" y="357"/>
                </a:lnTo>
                <a:lnTo>
                  <a:pt x="2277" y="387"/>
                </a:lnTo>
                <a:lnTo>
                  <a:pt x="2292" y="416"/>
                </a:lnTo>
                <a:lnTo>
                  <a:pt x="2307" y="448"/>
                </a:lnTo>
                <a:lnTo>
                  <a:pt x="2321" y="481"/>
                </a:lnTo>
                <a:lnTo>
                  <a:pt x="2334" y="513"/>
                </a:lnTo>
                <a:lnTo>
                  <a:pt x="2346" y="708"/>
                </a:lnTo>
                <a:lnTo>
                  <a:pt x="2354" y="805"/>
                </a:lnTo>
                <a:lnTo>
                  <a:pt x="2362" y="903"/>
                </a:lnTo>
                <a:lnTo>
                  <a:pt x="2370" y="1001"/>
                </a:lnTo>
                <a:lnTo>
                  <a:pt x="2380" y="1098"/>
                </a:lnTo>
                <a:lnTo>
                  <a:pt x="2391" y="1195"/>
                </a:lnTo>
                <a:lnTo>
                  <a:pt x="2402" y="1292"/>
                </a:lnTo>
                <a:lnTo>
                  <a:pt x="2360" y="1298"/>
                </a:lnTo>
                <a:lnTo>
                  <a:pt x="2315" y="1304"/>
                </a:lnTo>
                <a:lnTo>
                  <a:pt x="2269" y="1314"/>
                </a:lnTo>
                <a:lnTo>
                  <a:pt x="2223" y="1325"/>
                </a:lnTo>
                <a:lnTo>
                  <a:pt x="2177" y="1339"/>
                </a:lnTo>
                <a:lnTo>
                  <a:pt x="2130" y="1357"/>
                </a:lnTo>
                <a:lnTo>
                  <a:pt x="2107" y="1365"/>
                </a:lnTo>
                <a:lnTo>
                  <a:pt x="2083" y="1376"/>
                </a:lnTo>
                <a:lnTo>
                  <a:pt x="2060" y="1387"/>
                </a:lnTo>
                <a:lnTo>
                  <a:pt x="2036" y="1398"/>
                </a:lnTo>
                <a:lnTo>
                  <a:pt x="2013" y="1411"/>
                </a:lnTo>
                <a:lnTo>
                  <a:pt x="1990" y="1424"/>
                </a:lnTo>
                <a:lnTo>
                  <a:pt x="1967" y="1438"/>
                </a:lnTo>
                <a:lnTo>
                  <a:pt x="1944" y="1453"/>
                </a:lnTo>
                <a:lnTo>
                  <a:pt x="1923" y="1468"/>
                </a:lnTo>
                <a:lnTo>
                  <a:pt x="1900" y="1486"/>
                </a:lnTo>
                <a:lnTo>
                  <a:pt x="1878" y="1503"/>
                </a:lnTo>
                <a:lnTo>
                  <a:pt x="1856" y="1521"/>
                </a:lnTo>
                <a:lnTo>
                  <a:pt x="1834" y="1540"/>
                </a:lnTo>
                <a:lnTo>
                  <a:pt x="1813" y="1561"/>
                </a:lnTo>
                <a:lnTo>
                  <a:pt x="1793" y="1582"/>
                </a:lnTo>
                <a:lnTo>
                  <a:pt x="1772" y="1604"/>
                </a:lnTo>
                <a:lnTo>
                  <a:pt x="1751" y="1628"/>
                </a:lnTo>
                <a:lnTo>
                  <a:pt x="1731" y="1652"/>
                </a:lnTo>
                <a:lnTo>
                  <a:pt x="1712" y="1677"/>
                </a:lnTo>
                <a:lnTo>
                  <a:pt x="1693" y="1703"/>
                </a:lnTo>
                <a:lnTo>
                  <a:pt x="1659" y="1671"/>
                </a:lnTo>
                <a:lnTo>
                  <a:pt x="1623" y="1640"/>
                </a:lnTo>
                <a:lnTo>
                  <a:pt x="1587" y="1608"/>
                </a:lnTo>
                <a:lnTo>
                  <a:pt x="1549" y="1577"/>
                </a:lnTo>
                <a:lnTo>
                  <a:pt x="1512" y="1547"/>
                </a:lnTo>
                <a:lnTo>
                  <a:pt x="1473" y="1517"/>
                </a:lnTo>
                <a:lnTo>
                  <a:pt x="1393" y="1457"/>
                </a:lnTo>
                <a:lnTo>
                  <a:pt x="1312" y="1399"/>
                </a:lnTo>
                <a:lnTo>
                  <a:pt x="1229" y="1343"/>
                </a:lnTo>
                <a:lnTo>
                  <a:pt x="1063" y="1230"/>
                </a:lnTo>
                <a:lnTo>
                  <a:pt x="1047" y="1207"/>
                </a:lnTo>
                <a:lnTo>
                  <a:pt x="1031" y="1183"/>
                </a:lnTo>
                <a:lnTo>
                  <a:pt x="1017" y="1160"/>
                </a:lnTo>
                <a:lnTo>
                  <a:pt x="1004" y="1136"/>
                </a:lnTo>
                <a:lnTo>
                  <a:pt x="991" y="1112"/>
                </a:lnTo>
                <a:lnTo>
                  <a:pt x="978" y="1088"/>
                </a:lnTo>
                <a:lnTo>
                  <a:pt x="967" y="1064"/>
                </a:lnTo>
                <a:lnTo>
                  <a:pt x="956" y="1040"/>
                </a:lnTo>
                <a:lnTo>
                  <a:pt x="946" y="1016"/>
                </a:lnTo>
                <a:lnTo>
                  <a:pt x="937" y="992"/>
                </a:lnTo>
                <a:lnTo>
                  <a:pt x="929" y="968"/>
                </a:lnTo>
                <a:lnTo>
                  <a:pt x="921" y="944"/>
                </a:lnTo>
                <a:lnTo>
                  <a:pt x="913" y="920"/>
                </a:lnTo>
                <a:lnTo>
                  <a:pt x="908" y="896"/>
                </a:lnTo>
                <a:lnTo>
                  <a:pt x="902" y="872"/>
                </a:lnTo>
                <a:lnTo>
                  <a:pt x="897" y="848"/>
                </a:lnTo>
                <a:lnTo>
                  <a:pt x="894" y="824"/>
                </a:lnTo>
                <a:lnTo>
                  <a:pt x="890" y="800"/>
                </a:lnTo>
                <a:lnTo>
                  <a:pt x="888" y="776"/>
                </a:lnTo>
                <a:lnTo>
                  <a:pt x="886" y="752"/>
                </a:lnTo>
                <a:lnTo>
                  <a:pt x="885" y="729"/>
                </a:lnTo>
                <a:lnTo>
                  <a:pt x="885" y="705"/>
                </a:lnTo>
                <a:lnTo>
                  <a:pt x="885" y="682"/>
                </a:lnTo>
                <a:lnTo>
                  <a:pt x="886" y="659"/>
                </a:lnTo>
                <a:lnTo>
                  <a:pt x="888" y="636"/>
                </a:lnTo>
                <a:lnTo>
                  <a:pt x="890" y="613"/>
                </a:lnTo>
                <a:lnTo>
                  <a:pt x="894" y="590"/>
                </a:lnTo>
                <a:lnTo>
                  <a:pt x="898" y="567"/>
                </a:lnTo>
                <a:lnTo>
                  <a:pt x="904" y="545"/>
                </a:lnTo>
                <a:lnTo>
                  <a:pt x="909" y="523"/>
                </a:lnTo>
                <a:lnTo>
                  <a:pt x="914" y="501"/>
                </a:lnTo>
                <a:lnTo>
                  <a:pt x="922" y="480"/>
                </a:lnTo>
                <a:lnTo>
                  <a:pt x="930" y="459"/>
                </a:lnTo>
                <a:lnTo>
                  <a:pt x="937" y="438"/>
                </a:lnTo>
                <a:lnTo>
                  <a:pt x="947" y="417"/>
                </a:lnTo>
                <a:lnTo>
                  <a:pt x="956" y="397"/>
                </a:lnTo>
                <a:lnTo>
                  <a:pt x="967" y="377"/>
                </a:lnTo>
                <a:lnTo>
                  <a:pt x="978" y="357"/>
                </a:lnTo>
                <a:lnTo>
                  <a:pt x="990" y="338"/>
                </a:lnTo>
                <a:lnTo>
                  <a:pt x="1003" y="319"/>
                </a:lnTo>
                <a:lnTo>
                  <a:pt x="1016" y="300"/>
                </a:lnTo>
                <a:lnTo>
                  <a:pt x="1030" y="282"/>
                </a:lnTo>
                <a:lnTo>
                  <a:pt x="1044" y="264"/>
                </a:lnTo>
                <a:lnTo>
                  <a:pt x="1060" y="247"/>
                </a:lnTo>
                <a:lnTo>
                  <a:pt x="1076" y="229"/>
                </a:lnTo>
                <a:lnTo>
                  <a:pt x="1093" y="213"/>
                </a:lnTo>
                <a:lnTo>
                  <a:pt x="1110" y="197"/>
                </a:lnTo>
                <a:lnTo>
                  <a:pt x="1129" y="181"/>
                </a:lnTo>
                <a:lnTo>
                  <a:pt x="1147" y="166"/>
                </a:lnTo>
                <a:lnTo>
                  <a:pt x="1167" y="151"/>
                </a:lnTo>
                <a:lnTo>
                  <a:pt x="1186" y="137"/>
                </a:lnTo>
                <a:lnTo>
                  <a:pt x="1207" y="123"/>
                </a:lnTo>
                <a:lnTo>
                  <a:pt x="1229" y="110"/>
                </a:lnTo>
                <a:lnTo>
                  <a:pt x="1251" y="97"/>
                </a:lnTo>
                <a:lnTo>
                  <a:pt x="1274" y="85"/>
                </a:lnTo>
                <a:lnTo>
                  <a:pt x="1298" y="74"/>
                </a:lnTo>
                <a:lnTo>
                  <a:pt x="1322" y="63"/>
                </a:lnTo>
                <a:lnTo>
                  <a:pt x="1346" y="52"/>
                </a:lnTo>
                <a:lnTo>
                  <a:pt x="1372" y="43"/>
                </a:lnTo>
                <a:lnTo>
                  <a:pt x="1398" y="34"/>
                </a:lnTo>
                <a:lnTo>
                  <a:pt x="1425" y="25"/>
                </a:lnTo>
                <a:lnTo>
                  <a:pt x="1452" y="18"/>
                </a:lnTo>
                <a:lnTo>
                  <a:pt x="1480" y="10"/>
                </a:lnTo>
                <a:lnTo>
                  <a:pt x="1510" y="3"/>
                </a:lnTo>
                <a:close/>
                <a:moveTo>
                  <a:pt x="4763" y="4861"/>
                </a:moveTo>
                <a:lnTo>
                  <a:pt x="4763" y="4861"/>
                </a:lnTo>
                <a:lnTo>
                  <a:pt x="4716" y="4856"/>
                </a:lnTo>
                <a:lnTo>
                  <a:pt x="4669" y="4851"/>
                </a:lnTo>
                <a:lnTo>
                  <a:pt x="4623" y="4848"/>
                </a:lnTo>
                <a:lnTo>
                  <a:pt x="4577" y="4846"/>
                </a:lnTo>
                <a:lnTo>
                  <a:pt x="4530" y="4845"/>
                </a:lnTo>
                <a:lnTo>
                  <a:pt x="4485" y="4846"/>
                </a:lnTo>
                <a:lnTo>
                  <a:pt x="4439" y="4847"/>
                </a:lnTo>
                <a:lnTo>
                  <a:pt x="4393" y="4850"/>
                </a:lnTo>
                <a:lnTo>
                  <a:pt x="4349" y="4853"/>
                </a:lnTo>
                <a:lnTo>
                  <a:pt x="4304" y="4859"/>
                </a:lnTo>
                <a:lnTo>
                  <a:pt x="4260" y="4864"/>
                </a:lnTo>
                <a:lnTo>
                  <a:pt x="4215" y="4872"/>
                </a:lnTo>
                <a:lnTo>
                  <a:pt x="4172" y="4880"/>
                </a:lnTo>
                <a:lnTo>
                  <a:pt x="4129" y="4890"/>
                </a:lnTo>
                <a:lnTo>
                  <a:pt x="4086" y="4900"/>
                </a:lnTo>
                <a:lnTo>
                  <a:pt x="4044" y="4911"/>
                </a:lnTo>
                <a:lnTo>
                  <a:pt x="4001" y="4924"/>
                </a:lnTo>
                <a:lnTo>
                  <a:pt x="3960" y="4938"/>
                </a:lnTo>
                <a:lnTo>
                  <a:pt x="3918" y="4953"/>
                </a:lnTo>
                <a:lnTo>
                  <a:pt x="3878" y="4968"/>
                </a:lnTo>
                <a:lnTo>
                  <a:pt x="3837" y="4985"/>
                </a:lnTo>
                <a:lnTo>
                  <a:pt x="3798" y="5003"/>
                </a:lnTo>
                <a:lnTo>
                  <a:pt x="3759" y="5022"/>
                </a:lnTo>
                <a:lnTo>
                  <a:pt x="3721" y="5041"/>
                </a:lnTo>
                <a:lnTo>
                  <a:pt x="3682" y="5062"/>
                </a:lnTo>
                <a:lnTo>
                  <a:pt x="3645" y="5084"/>
                </a:lnTo>
                <a:lnTo>
                  <a:pt x="3608" y="5107"/>
                </a:lnTo>
                <a:lnTo>
                  <a:pt x="3572" y="5131"/>
                </a:lnTo>
                <a:lnTo>
                  <a:pt x="3537" y="5156"/>
                </a:lnTo>
                <a:lnTo>
                  <a:pt x="3502" y="5181"/>
                </a:lnTo>
                <a:lnTo>
                  <a:pt x="3467" y="5208"/>
                </a:lnTo>
                <a:lnTo>
                  <a:pt x="3434" y="5236"/>
                </a:lnTo>
                <a:lnTo>
                  <a:pt x="3402" y="5264"/>
                </a:lnTo>
                <a:lnTo>
                  <a:pt x="3369" y="5294"/>
                </a:lnTo>
                <a:lnTo>
                  <a:pt x="3338" y="5324"/>
                </a:lnTo>
                <a:lnTo>
                  <a:pt x="3308" y="5355"/>
                </a:lnTo>
                <a:lnTo>
                  <a:pt x="3278" y="5388"/>
                </a:lnTo>
                <a:lnTo>
                  <a:pt x="3249" y="5420"/>
                </a:lnTo>
                <a:lnTo>
                  <a:pt x="3220" y="5454"/>
                </a:lnTo>
                <a:lnTo>
                  <a:pt x="3193" y="5489"/>
                </a:lnTo>
                <a:lnTo>
                  <a:pt x="3167" y="5525"/>
                </a:lnTo>
                <a:lnTo>
                  <a:pt x="3142" y="5561"/>
                </a:lnTo>
                <a:lnTo>
                  <a:pt x="3117" y="5598"/>
                </a:lnTo>
                <a:lnTo>
                  <a:pt x="3094" y="5637"/>
                </a:lnTo>
                <a:lnTo>
                  <a:pt x="3071" y="5676"/>
                </a:lnTo>
                <a:lnTo>
                  <a:pt x="3049" y="5716"/>
                </a:lnTo>
                <a:lnTo>
                  <a:pt x="3028" y="5757"/>
                </a:lnTo>
                <a:lnTo>
                  <a:pt x="3007" y="5798"/>
                </a:lnTo>
                <a:lnTo>
                  <a:pt x="2989" y="5841"/>
                </a:lnTo>
                <a:lnTo>
                  <a:pt x="2971" y="5884"/>
                </a:lnTo>
                <a:lnTo>
                  <a:pt x="2954" y="5927"/>
                </a:lnTo>
                <a:lnTo>
                  <a:pt x="2938" y="5972"/>
                </a:lnTo>
                <a:lnTo>
                  <a:pt x="2924" y="6018"/>
                </a:lnTo>
                <a:lnTo>
                  <a:pt x="2910" y="6064"/>
                </a:lnTo>
                <a:lnTo>
                  <a:pt x="2898" y="6111"/>
                </a:lnTo>
                <a:lnTo>
                  <a:pt x="2886" y="6158"/>
                </a:lnTo>
                <a:lnTo>
                  <a:pt x="2876" y="6206"/>
                </a:lnTo>
                <a:lnTo>
                  <a:pt x="2867" y="6255"/>
                </a:lnTo>
                <a:lnTo>
                  <a:pt x="2859" y="6305"/>
                </a:lnTo>
                <a:lnTo>
                  <a:pt x="2852" y="6355"/>
                </a:lnTo>
                <a:lnTo>
                  <a:pt x="2847" y="6407"/>
                </a:lnTo>
                <a:lnTo>
                  <a:pt x="2842" y="6458"/>
                </a:lnTo>
                <a:lnTo>
                  <a:pt x="2840" y="6511"/>
                </a:lnTo>
                <a:lnTo>
                  <a:pt x="2838" y="6564"/>
                </a:lnTo>
                <a:lnTo>
                  <a:pt x="2889" y="6564"/>
                </a:lnTo>
                <a:lnTo>
                  <a:pt x="2941" y="6563"/>
                </a:lnTo>
                <a:lnTo>
                  <a:pt x="2991" y="6562"/>
                </a:lnTo>
                <a:lnTo>
                  <a:pt x="3041" y="6560"/>
                </a:lnTo>
                <a:lnTo>
                  <a:pt x="3090" y="6556"/>
                </a:lnTo>
                <a:lnTo>
                  <a:pt x="3139" y="6553"/>
                </a:lnTo>
                <a:lnTo>
                  <a:pt x="3188" y="6549"/>
                </a:lnTo>
                <a:lnTo>
                  <a:pt x="3234" y="6543"/>
                </a:lnTo>
                <a:lnTo>
                  <a:pt x="3281" y="6537"/>
                </a:lnTo>
                <a:lnTo>
                  <a:pt x="3327" y="6530"/>
                </a:lnTo>
                <a:lnTo>
                  <a:pt x="3373" y="6523"/>
                </a:lnTo>
                <a:lnTo>
                  <a:pt x="3418" y="6514"/>
                </a:lnTo>
                <a:lnTo>
                  <a:pt x="3463" y="6505"/>
                </a:lnTo>
                <a:lnTo>
                  <a:pt x="3506" y="6495"/>
                </a:lnTo>
                <a:lnTo>
                  <a:pt x="3549" y="6484"/>
                </a:lnTo>
                <a:lnTo>
                  <a:pt x="3592" y="6472"/>
                </a:lnTo>
                <a:lnTo>
                  <a:pt x="3633" y="6460"/>
                </a:lnTo>
                <a:lnTo>
                  <a:pt x="3674" y="6447"/>
                </a:lnTo>
                <a:lnTo>
                  <a:pt x="3714" y="6433"/>
                </a:lnTo>
                <a:lnTo>
                  <a:pt x="3754" y="6418"/>
                </a:lnTo>
                <a:lnTo>
                  <a:pt x="3793" y="6402"/>
                </a:lnTo>
                <a:lnTo>
                  <a:pt x="3831" y="6386"/>
                </a:lnTo>
                <a:lnTo>
                  <a:pt x="3869" y="6369"/>
                </a:lnTo>
                <a:lnTo>
                  <a:pt x="3905" y="6350"/>
                </a:lnTo>
                <a:lnTo>
                  <a:pt x="3942" y="6330"/>
                </a:lnTo>
                <a:lnTo>
                  <a:pt x="3977" y="6311"/>
                </a:lnTo>
                <a:lnTo>
                  <a:pt x="4012" y="6290"/>
                </a:lnTo>
                <a:lnTo>
                  <a:pt x="4046" y="6268"/>
                </a:lnTo>
                <a:lnTo>
                  <a:pt x="4080" y="6245"/>
                </a:lnTo>
                <a:lnTo>
                  <a:pt x="4112" y="6222"/>
                </a:lnTo>
                <a:lnTo>
                  <a:pt x="4144" y="6198"/>
                </a:lnTo>
                <a:lnTo>
                  <a:pt x="4175" y="6172"/>
                </a:lnTo>
                <a:lnTo>
                  <a:pt x="4206" y="6146"/>
                </a:lnTo>
                <a:lnTo>
                  <a:pt x="4235" y="6120"/>
                </a:lnTo>
                <a:lnTo>
                  <a:pt x="4265" y="6091"/>
                </a:lnTo>
                <a:lnTo>
                  <a:pt x="4293" y="6063"/>
                </a:lnTo>
                <a:lnTo>
                  <a:pt x="4320" y="6032"/>
                </a:lnTo>
                <a:lnTo>
                  <a:pt x="4346" y="6002"/>
                </a:lnTo>
                <a:lnTo>
                  <a:pt x="4373" y="5970"/>
                </a:lnTo>
                <a:lnTo>
                  <a:pt x="4398" y="5937"/>
                </a:lnTo>
                <a:lnTo>
                  <a:pt x="4422" y="5904"/>
                </a:lnTo>
                <a:lnTo>
                  <a:pt x="4446" y="5869"/>
                </a:lnTo>
                <a:lnTo>
                  <a:pt x="4469" y="5834"/>
                </a:lnTo>
                <a:lnTo>
                  <a:pt x="4491" y="5797"/>
                </a:lnTo>
                <a:lnTo>
                  <a:pt x="4512" y="5760"/>
                </a:lnTo>
                <a:lnTo>
                  <a:pt x="4533" y="5722"/>
                </a:lnTo>
                <a:lnTo>
                  <a:pt x="4553" y="5683"/>
                </a:lnTo>
                <a:lnTo>
                  <a:pt x="4571" y="5642"/>
                </a:lnTo>
                <a:lnTo>
                  <a:pt x="4590" y="5601"/>
                </a:lnTo>
                <a:lnTo>
                  <a:pt x="4606" y="5559"/>
                </a:lnTo>
                <a:lnTo>
                  <a:pt x="4624" y="5515"/>
                </a:lnTo>
                <a:lnTo>
                  <a:pt x="4639" y="5472"/>
                </a:lnTo>
                <a:lnTo>
                  <a:pt x="4654" y="5426"/>
                </a:lnTo>
                <a:lnTo>
                  <a:pt x="4668" y="5380"/>
                </a:lnTo>
                <a:lnTo>
                  <a:pt x="4682" y="5333"/>
                </a:lnTo>
                <a:lnTo>
                  <a:pt x="4694" y="5284"/>
                </a:lnTo>
                <a:lnTo>
                  <a:pt x="4705" y="5235"/>
                </a:lnTo>
                <a:lnTo>
                  <a:pt x="4716" y="5184"/>
                </a:lnTo>
                <a:lnTo>
                  <a:pt x="4725" y="5133"/>
                </a:lnTo>
                <a:lnTo>
                  <a:pt x="4735" y="5081"/>
                </a:lnTo>
                <a:lnTo>
                  <a:pt x="4743" y="5027"/>
                </a:lnTo>
                <a:lnTo>
                  <a:pt x="4751" y="4973"/>
                </a:lnTo>
                <a:lnTo>
                  <a:pt x="4757" y="4918"/>
                </a:lnTo>
                <a:lnTo>
                  <a:pt x="4763" y="4861"/>
                </a:lnTo>
                <a:close/>
                <a:moveTo>
                  <a:pt x="283" y="4861"/>
                </a:moveTo>
                <a:lnTo>
                  <a:pt x="283" y="4861"/>
                </a:lnTo>
                <a:lnTo>
                  <a:pt x="289" y="4918"/>
                </a:lnTo>
                <a:lnTo>
                  <a:pt x="295" y="4973"/>
                </a:lnTo>
                <a:lnTo>
                  <a:pt x="303" y="5027"/>
                </a:lnTo>
                <a:lnTo>
                  <a:pt x="310" y="5081"/>
                </a:lnTo>
                <a:lnTo>
                  <a:pt x="320" y="5133"/>
                </a:lnTo>
                <a:lnTo>
                  <a:pt x="330" y="5184"/>
                </a:lnTo>
                <a:lnTo>
                  <a:pt x="340" y="5235"/>
                </a:lnTo>
                <a:lnTo>
                  <a:pt x="352" y="5284"/>
                </a:lnTo>
                <a:lnTo>
                  <a:pt x="364" y="5333"/>
                </a:lnTo>
                <a:lnTo>
                  <a:pt x="378" y="5380"/>
                </a:lnTo>
                <a:lnTo>
                  <a:pt x="391" y="5426"/>
                </a:lnTo>
                <a:lnTo>
                  <a:pt x="407" y="5472"/>
                </a:lnTo>
                <a:lnTo>
                  <a:pt x="422" y="5515"/>
                </a:lnTo>
                <a:lnTo>
                  <a:pt x="439" y="5559"/>
                </a:lnTo>
                <a:lnTo>
                  <a:pt x="456" y="5601"/>
                </a:lnTo>
                <a:lnTo>
                  <a:pt x="474" y="5642"/>
                </a:lnTo>
                <a:lnTo>
                  <a:pt x="493" y="5683"/>
                </a:lnTo>
                <a:lnTo>
                  <a:pt x="512" y="5722"/>
                </a:lnTo>
                <a:lnTo>
                  <a:pt x="533" y="5760"/>
                </a:lnTo>
                <a:lnTo>
                  <a:pt x="555" y="5797"/>
                </a:lnTo>
                <a:lnTo>
                  <a:pt x="577" y="5834"/>
                </a:lnTo>
                <a:lnTo>
                  <a:pt x="600" y="5869"/>
                </a:lnTo>
                <a:lnTo>
                  <a:pt x="624" y="5904"/>
                </a:lnTo>
                <a:lnTo>
                  <a:pt x="648" y="5937"/>
                </a:lnTo>
                <a:lnTo>
                  <a:pt x="673" y="5970"/>
                </a:lnTo>
                <a:lnTo>
                  <a:pt x="699" y="6002"/>
                </a:lnTo>
                <a:lnTo>
                  <a:pt x="725" y="6032"/>
                </a:lnTo>
                <a:lnTo>
                  <a:pt x="753" y="6063"/>
                </a:lnTo>
                <a:lnTo>
                  <a:pt x="781" y="6091"/>
                </a:lnTo>
                <a:lnTo>
                  <a:pt x="811" y="6120"/>
                </a:lnTo>
                <a:lnTo>
                  <a:pt x="840" y="6146"/>
                </a:lnTo>
                <a:lnTo>
                  <a:pt x="871" y="6172"/>
                </a:lnTo>
                <a:lnTo>
                  <a:pt x="901" y="6198"/>
                </a:lnTo>
                <a:lnTo>
                  <a:pt x="934" y="6222"/>
                </a:lnTo>
                <a:lnTo>
                  <a:pt x="966" y="6245"/>
                </a:lnTo>
                <a:lnTo>
                  <a:pt x="1000" y="6268"/>
                </a:lnTo>
                <a:lnTo>
                  <a:pt x="1034" y="6290"/>
                </a:lnTo>
                <a:lnTo>
                  <a:pt x="1068" y="6311"/>
                </a:lnTo>
                <a:lnTo>
                  <a:pt x="1103" y="6330"/>
                </a:lnTo>
                <a:lnTo>
                  <a:pt x="1141" y="6350"/>
                </a:lnTo>
                <a:lnTo>
                  <a:pt x="1177" y="6369"/>
                </a:lnTo>
                <a:lnTo>
                  <a:pt x="1215" y="6386"/>
                </a:lnTo>
                <a:lnTo>
                  <a:pt x="1253" y="6402"/>
                </a:lnTo>
                <a:lnTo>
                  <a:pt x="1291" y="6418"/>
                </a:lnTo>
                <a:lnTo>
                  <a:pt x="1332" y="6433"/>
                </a:lnTo>
                <a:lnTo>
                  <a:pt x="1372" y="6447"/>
                </a:lnTo>
                <a:lnTo>
                  <a:pt x="1413" y="6460"/>
                </a:lnTo>
                <a:lnTo>
                  <a:pt x="1454" y="6472"/>
                </a:lnTo>
                <a:lnTo>
                  <a:pt x="1497" y="6484"/>
                </a:lnTo>
                <a:lnTo>
                  <a:pt x="1539" y="6495"/>
                </a:lnTo>
                <a:lnTo>
                  <a:pt x="1583" y="6505"/>
                </a:lnTo>
                <a:lnTo>
                  <a:pt x="1628" y="6514"/>
                </a:lnTo>
                <a:lnTo>
                  <a:pt x="1673" y="6523"/>
                </a:lnTo>
                <a:lnTo>
                  <a:pt x="1717" y="6530"/>
                </a:lnTo>
                <a:lnTo>
                  <a:pt x="1764" y="6537"/>
                </a:lnTo>
                <a:lnTo>
                  <a:pt x="1811" y="6543"/>
                </a:lnTo>
                <a:lnTo>
                  <a:pt x="1858" y="6549"/>
                </a:lnTo>
                <a:lnTo>
                  <a:pt x="1906" y="6553"/>
                </a:lnTo>
                <a:lnTo>
                  <a:pt x="1955" y="6556"/>
                </a:lnTo>
                <a:lnTo>
                  <a:pt x="2005" y="6560"/>
                </a:lnTo>
                <a:lnTo>
                  <a:pt x="2055" y="6562"/>
                </a:lnTo>
                <a:lnTo>
                  <a:pt x="2105" y="6563"/>
                </a:lnTo>
                <a:lnTo>
                  <a:pt x="2156" y="6564"/>
                </a:lnTo>
                <a:lnTo>
                  <a:pt x="2208" y="6564"/>
                </a:lnTo>
                <a:lnTo>
                  <a:pt x="2206" y="6511"/>
                </a:lnTo>
                <a:lnTo>
                  <a:pt x="2203" y="6458"/>
                </a:lnTo>
                <a:lnTo>
                  <a:pt x="2199" y="6407"/>
                </a:lnTo>
                <a:lnTo>
                  <a:pt x="2194" y="6355"/>
                </a:lnTo>
                <a:lnTo>
                  <a:pt x="2187" y="6305"/>
                </a:lnTo>
                <a:lnTo>
                  <a:pt x="2178" y="6255"/>
                </a:lnTo>
                <a:lnTo>
                  <a:pt x="2170" y="6206"/>
                </a:lnTo>
                <a:lnTo>
                  <a:pt x="2160" y="6158"/>
                </a:lnTo>
                <a:lnTo>
                  <a:pt x="2148" y="6111"/>
                </a:lnTo>
                <a:lnTo>
                  <a:pt x="2136" y="6064"/>
                </a:lnTo>
                <a:lnTo>
                  <a:pt x="2123" y="6018"/>
                </a:lnTo>
                <a:lnTo>
                  <a:pt x="2107" y="5972"/>
                </a:lnTo>
                <a:lnTo>
                  <a:pt x="2092" y="5927"/>
                </a:lnTo>
                <a:lnTo>
                  <a:pt x="2074" y="5884"/>
                </a:lnTo>
                <a:lnTo>
                  <a:pt x="2057" y="5841"/>
                </a:lnTo>
                <a:lnTo>
                  <a:pt x="2038" y="5798"/>
                </a:lnTo>
                <a:lnTo>
                  <a:pt x="2018" y="5757"/>
                </a:lnTo>
                <a:lnTo>
                  <a:pt x="1997" y="5716"/>
                </a:lnTo>
                <a:lnTo>
                  <a:pt x="1975" y="5676"/>
                </a:lnTo>
                <a:lnTo>
                  <a:pt x="1952" y="5637"/>
                </a:lnTo>
                <a:lnTo>
                  <a:pt x="1929" y="5598"/>
                </a:lnTo>
                <a:lnTo>
                  <a:pt x="1904" y="5561"/>
                </a:lnTo>
                <a:lnTo>
                  <a:pt x="1879" y="5525"/>
                </a:lnTo>
                <a:lnTo>
                  <a:pt x="1853" y="5489"/>
                </a:lnTo>
                <a:lnTo>
                  <a:pt x="1825" y="5454"/>
                </a:lnTo>
                <a:lnTo>
                  <a:pt x="1797" y="5420"/>
                </a:lnTo>
                <a:lnTo>
                  <a:pt x="1768" y="5388"/>
                </a:lnTo>
                <a:lnTo>
                  <a:pt x="1738" y="5355"/>
                </a:lnTo>
                <a:lnTo>
                  <a:pt x="1707" y="5324"/>
                </a:lnTo>
                <a:lnTo>
                  <a:pt x="1677" y="5294"/>
                </a:lnTo>
                <a:lnTo>
                  <a:pt x="1644" y="5264"/>
                </a:lnTo>
                <a:lnTo>
                  <a:pt x="1611" y="5236"/>
                </a:lnTo>
                <a:lnTo>
                  <a:pt x="1579" y="5208"/>
                </a:lnTo>
                <a:lnTo>
                  <a:pt x="1544" y="5181"/>
                </a:lnTo>
                <a:lnTo>
                  <a:pt x="1509" y="5156"/>
                </a:lnTo>
                <a:lnTo>
                  <a:pt x="1474" y="5131"/>
                </a:lnTo>
                <a:lnTo>
                  <a:pt x="1438" y="5107"/>
                </a:lnTo>
                <a:lnTo>
                  <a:pt x="1401" y="5084"/>
                </a:lnTo>
                <a:lnTo>
                  <a:pt x="1363" y="5062"/>
                </a:lnTo>
                <a:lnTo>
                  <a:pt x="1325" y="5041"/>
                </a:lnTo>
                <a:lnTo>
                  <a:pt x="1287" y="5022"/>
                </a:lnTo>
                <a:lnTo>
                  <a:pt x="1248" y="5003"/>
                </a:lnTo>
                <a:lnTo>
                  <a:pt x="1208" y="4985"/>
                </a:lnTo>
                <a:lnTo>
                  <a:pt x="1168" y="4968"/>
                </a:lnTo>
                <a:lnTo>
                  <a:pt x="1127" y="4953"/>
                </a:lnTo>
                <a:lnTo>
                  <a:pt x="1086" y="4938"/>
                </a:lnTo>
                <a:lnTo>
                  <a:pt x="1044" y="4924"/>
                </a:lnTo>
                <a:lnTo>
                  <a:pt x="1002" y="4911"/>
                </a:lnTo>
                <a:lnTo>
                  <a:pt x="959" y="4900"/>
                </a:lnTo>
                <a:lnTo>
                  <a:pt x="917" y="4890"/>
                </a:lnTo>
                <a:lnTo>
                  <a:pt x="873" y="4880"/>
                </a:lnTo>
                <a:lnTo>
                  <a:pt x="829" y="4872"/>
                </a:lnTo>
                <a:lnTo>
                  <a:pt x="786" y="4864"/>
                </a:lnTo>
                <a:lnTo>
                  <a:pt x="742" y="4859"/>
                </a:lnTo>
                <a:lnTo>
                  <a:pt x="697" y="4853"/>
                </a:lnTo>
                <a:lnTo>
                  <a:pt x="651" y="4850"/>
                </a:lnTo>
                <a:lnTo>
                  <a:pt x="606" y="4847"/>
                </a:lnTo>
                <a:lnTo>
                  <a:pt x="561" y="4846"/>
                </a:lnTo>
                <a:lnTo>
                  <a:pt x="515" y="4845"/>
                </a:lnTo>
                <a:lnTo>
                  <a:pt x="469" y="4846"/>
                </a:lnTo>
                <a:lnTo>
                  <a:pt x="423" y="4848"/>
                </a:lnTo>
                <a:lnTo>
                  <a:pt x="376" y="4851"/>
                </a:lnTo>
                <a:lnTo>
                  <a:pt x="330" y="4856"/>
                </a:lnTo>
                <a:lnTo>
                  <a:pt x="283" y="4861"/>
                </a:lnTo>
                <a:close/>
                <a:moveTo>
                  <a:pt x="2395" y="4520"/>
                </a:moveTo>
                <a:lnTo>
                  <a:pt x="2395" y="6598"/>
                </a:lnTo>
                <a:lnTo>
                  <a:pt x="2651" y="6598"/>
                </a:lnTo>
                <a:lnTo>
                  <a:pt x="2651" y="4520"/>
                </a:lnTo>
                <a:lnTo>
                  <a:pt x="2395" y="4520"/>
                </a:lnTo>
                <a:close/>
                <a:moveTo>
                  <a:pt x="37" y="2007"/>
                </a:moveTo>
                <a:lnTo>
                  <a:pt x="37" y="2007"/>
                </a:lnTo>
                <a:lnTo>
                  <a:pt x="30" y="2036"/>
                </a:lnTo>
                <a:lnTo>
                  <a:pt x="23" y="2064"/>
                </a:lnTo>
                <a:lnTo>
                  <a:pt x="17" y="2092"/>
                </a:lnTo>
                <a:lnTo>
                  <a:pt x="12" y="2119"/>
                </a:lnTo>
                <a:lnTo>
                  <a:pt x="8" y="2147"/>
                </a:lnTo>
                <a:lnTo>
                  <a:pt x="5" y="2174"/>
                </a:lnTo>
                <a:lnTo>
                  <a:pt x="2" y="2201"/>
                </a:lnTo>
                <a:lnTo>
                  <a:pt x="0" y="2227"/>
                </a:lnTo>
                <a:lnTo>
                  <a:pt x="0" y="2254"/>
                </a:lnTo>
                <a:lnTo>
                  <a:pt x="0" y="2280"/>
                </a:lnTo>
                <a:lnTo>
                  <a:pt x="0" y="2305"/>
                </a:lnTo>
                <a:lnTo>
                  <a:pt x="2" y="2330"/>
                </a:lnTo>
                <a:lnTo>
                  <a:pt x="5" y="2355"/>
                </a:lnTo>
                <a:lnTo>
                  <a:pt x="8" y="2379"/>
                </a:lnTo>
                <a:lnTo>
                  <a:pt x="11" y="2403"/>
                </a:lnTo>
                <a:lnTo>
                  <a:pt x="17" y="2427"/>
                </a:lnTo>
                <a:lnTo>
                  <a:pt x="22" y="2450"/>
                </a:lnTo>
                <a:lnTo>
                  <a:pt x="28" y="2473"/>
                </a:lnTo>
                <a:lnTo>
                  <a:pt x="34" y="2496"/>
                </a:lnTo>
                <a:lnTo>
                  <a:pt x="42" y="2518"/>
                </a:lnTo>
                <a:lnTo>
                  <a:pt x="50" y="2540"/>
                </a:lnTo>
                <a:lnTo>
                  <a:pt x="59" y="2561"/>
                </a:lnTo>
                <a:lnTo>
                  <a:pt x="69" y="2582"/>
                </a:lnTo>
                <a:lnTo>
                  <a:pt x="79" y="2602"/>
                </a:lnTo>
                <a:lnTo>
                  <a:pt x="90" y="2623"/>
                </a:lnTo>
                <a:lnTo>
                  <a:pt x="102" y="2642"/>
                </a:lnTo>
                <a:lnTo>
                  <a:pt x="114" y="2661"/>
                </a:lnTo>
                <a:lnTo>
                  <a:pt x="127" y="2680"/>
                </a:lnTo>
                <a:lnTo>
                  <a:pt x="140" y="2698"/>
                </a:lnTo>
                <a:lnTo>
                  <a:pt x="154" y="2716"/>
                </a:lnTo>
                <a:lnTo>
                  <a:pt x="168" y="2733"/>
                </a:lnTo>
                <a:lnTo>
                  <a:pt x="184" y="2750"/>
                </a:lnTo>
                <a:lnTo>
                  <a:pt x="200" y="2766"/>
                </a:lnTo>
                <a:lnTo>
                  <a:pt x="216" y="2781"/>
                </a:lnTo>
                <a:lnTo>
                  <a:pt x="233" y="2797"/>
                </a:lnTo>
                <a:lnTo>
                  <a:pt x="250" y="2811"/>
                </a:lnTo>
                <a:lnTo>
                  <a:pt x="268" y="2825"/>
                </a:lnTo>
                <a:lnTo>
                  <a:pt x="286" y="2839"/>
                </a:lnTo>
                <a:lnTo>
                  <a:pt x="306" y="2852"/>
                </a:lnTo>
                <a:lnTo>
                  <a:pt x="325" y="2864"/>
                </a:lnTo>
                <a:lnTo>
                  <a:pt x="345" y="2876"/>
                </a:lnTo>
                <a:lnTo>
                  <a:pt x="365" y="2887"/>
                </a:lnTo>
                <a:lnTo>
                  <a:pt x="386" y="2898"/>
                </a:lnTo>
                <a:lnTo>
                  <a:pt x="408" y="2908"/>
                </a:lnTo>
                <a:lnTo>
                  <a:pt x="429" y="2918"/>
                </a:lnTo>
                <a:lnTo>
                  <a:pt x="451" y="2927"/>
                </a:lnTo>
                <a:lnTo>
                  <a:pt x="474" y="2935"/>
                </a:lnTo>
                <a:lnTo>
                  <a:pt x="497" y="2943"/>
                </a:lnTo>
                <a:lnTo>
                  <a:pt x="520" y="2949"/>
                </a:lnTo>
                <a:lnTo>
                  <a:pt x="544" y="2956"/>
                </a:lnTo>
                <a:lnTo>
                  <a:pt x="568" y="2963"/>
                </a:lnTo>
                <a:lnTo>
                  <a:pt x="593" y="2967"/>
                </a:lnTo>
                <a:lnTo>
                  <a:pt x="618" y="2971"/>
                </a:lnTo>
                <a:lnTo>
                  <a:pt x="644" y="2976"/>
                </a:lnTo>
                <a:lnTo>
                  <a:pt x="669" y="2979"/>
                </a:lnTo>
                <a:lnTo>
                  <a:pt x="695" y="2981"/>
                </a:lnTo>
                <a:lnTo>
                  <a:pt x="721" y="2983"/>
                </a:lnTo>
                <a:lnTo>
                  <a:pt x="748" y="2984"/>
                </a:lnTo>
                <a:lnTo>
                  <a:pt x="775" y="2984"/>
                </a:lnTo>
                <a:lnTo>
                  <a:pt x="802" y="2984"/>
                </a:lnTo>
                <a:lnTo>
                  <a:pt x="829" y="2983"/>
                </a:lnTo>
                <a:lnTo>
                  <a:pt x="857" y="2981"/>
                </a:lnTo>
                <a:lnTo>
                  <a:pt x="885" y="2979"/>
                </a:lnTo>
                <a:lnTo>
                  <a:pt x="913" y="2976"/>
                </a:lnTo>
                <a:lnTo>
                  <a:pt x="1091" y="2897"/>
                </a:lnTo>
                <a:lnTo>
                  <a:pt x="1259" y="2826"/>
                </a:lnTo>
                <a:lnTo>
                  <a:pt x="1422" y="2758"/>
                </a:lnTo>
                <a:lnTo>
                  <a:pt x="1592" y="2691"/>
                </a:lnTo>
                <a:lnTo>
                  <a:pt x="1577" y="2662"/>
                </a:lnTo>
                <a:lnTo>
                  <a:pt x="1564" y="2633"/>
                </a:lnTo>
                <a:lnTo>
                  <a:pt x="1552" y="2603"/>
                </a:lnTo>
                <a:lnTo>
                  <a:pt x="1543" y="2574"/>
                </a:lnTo>
                <a:lnTo>
                  <a:pt x="1533" y="2543"/>
                </a:lnTo>
                <a:lnTo>
                  <a:pt x="1525" y="2514"/>
                </a:lnTo>
                <a:lnTo>
                  <a:pt x="1517" y="2484"/>
                </a:lnTo>
                <a:lnTo>
                  <a:pt x="1512" y="2455"/>
                </a:lnTo>
                <a:lnTo>
                  <a:pt x="1508" y="2424"/>
                </a:lnTo>
                <a:lnTo>
                  <a:pt x="1503" y="2395"/>
                </a:lnTo>
                <a:lnTo>
                  <a:pt x="1501" y="2365"/>
                </a:lnTo>
                <a:lnTo>
                  <a:pt x="1499" y="2336"/>
                </a:lnTo>
                <a:lnTo>
                  <a:pt x="1498" y="2306"/>
                </a:lnTo>
                <a:lnTo>
                  <a:pt x="1498" y="2277"/>
                </a:lnTo>
                <a:lnTo>
                  <a:pt x="1499" y="2248"/>
                </a:lnTo>
                <a:lnTo>
                  <a:pt x="1500" y="2220"/>
                </a:lnTo>
                <a:lnTo>
                  <a:pt x="1502" y="2191"/>
                </a:lnTo>
                <a:lnTo>
                  <a:pt x="1505" y="2163"/>
                </a:lnTo>
                <a:lnTo>
                  <a:pt x="1509" y="2136"/>
                </a:lnTo>
                <a:lnTo>
                  <a:pt x="1513" y="2107"/>
                </a:lnTo>
                <a:lnTo>
                  <a:pt x="1523" y="2055"/>
                </a:lnTo>
                <a:lnTo>
                  <a:pt x="1535" y="2002"/>
                </a:lnTo>
                <a:lnTo>
                  <a:pt x="1548" y="1953"/>
                </a:lnTo>
                <a:lnTo>
                  <a:pt x="1562" y="1906"/>
                </a:lnTo>
                <a:lnTo>
                  <a:pt x="1579" y="1863"/>
                </a:lnTo>
                <a:lnTo>
                  <a:pt x="1595" y="1821"/>
                </a:lnTo>
                <a:lnTo>
                  <a:pt x="1503" y="1786"/>
                </a:lnTo>
                <a:lnTo>
                  <a:pt x="1413" y="1749"/>
                </a:lnTo>
                <a:lnTo>
                  <a:pt x="1322" y="1712"/>
                </a:lnTo>
                <a:lnTo>
                  <a:pt x="1231" y="1675"/>
                </a:lnTo>
                <a:lnTo>
                  <a:pt x="1142" y="1635"/>
                </a:lnTo>
                <a:lnTo>
                  <a:pt x="1052" y="1597"/>
                </a:lnTo>
                <a:lnTo>
                  <a:pt x="874" y="1516"/>
                </a:lnTo>
                <a:lnTo>
                  <a:pt x="839" y="1513"/>
                </a:lnTo>
                <a:lnTo>
                  <a:pt x="803" y="1511"/>
                </a:lnTo>
                <a:lnTo>
                  <a:pt x="769" y="1509"/>
                </a:lnTo>
                <a:lnTo>
                  <a:pt x="735" y="1509"/>
                </a:lnTo>
                <a:lnTo>
                  <a:pt x="701" y="1510"/>
                </a:lnTo>
                <a:lnTo>
                  <a:pt x="669" y="1512"/>
                </a:lnTo>
                <a:lnTo>
                  <a:pt x="637" y="1515"/>
                </a:lnTo>
                <a:lnTo>
                  <a:pt x="605" y="1520"/>
                </a:lnTo>
                <a:lnTo>
                  <a:pt x="574" y="1525"/>
                </a:lnTo>
                <a:lnTo>
                  <a:pt x="544" y="1532"/>
                </a:lnTo>
                <a:lnTo>
                  <a:pt x="514" y="1540"/>
                </a:lnTo>
                <a:lnTo>
                  <a:pt x="485" y="1549"/>
                </a:lnTo>
                <a:lnTo>
                  <a:pt x="457" y="1560"/>
                </a:lnTo>
                <a:lnTo>
                  <a:pt x="428" y="1572"/>
                </a:lnTo>
                <a:lnTo>
                  <a:pt x="401" y="1585"/>
                </a:lnTo>
                <a:lnTo>
                  <a:pt x="375" y="1599"/>
                </a:lnTo>
                <a:lnTo>
                  <a:pt x="349" y="1615"/>
                </a:lnTo>
                <a:lnTo>
                  <a:pt x="324" y="1632"/>
                </a:lnTo>
                <a:lnTo>
                  <a:pt x="298" y="1650"/>
                </a:lnTo>
                <a:lnTo>
                  <a:pt x="274" y="1669"/>
                </a:lnTo>
                <a:lnTo>
                  <a:pt x="251" y="1690"/>
                </a:lnTo>
                <a:lnTo>
                  <a:pt x="229" y="1713"/>
                </a:lnTo>
                <a:lnTo>
                  <a:pt x="207" y="1736"/>
                </a:lnTo>
                <a:lnTo>
                  <a:pt x="185" y="1761"/>
                </a:lnTo>
                <a:lnTo>
                  <a:pt x="164" y="1787"/>
                </a:lnTo>
                <a:lnTo>
                  <a:pt x="144" y="1814"/>
                </a:lnTo>
                <a:lnTo>
                  <a:pt x="125" y="1843"/>
                </a:lnTo>
                <a:lnTo>
                  <a:pt x="106" y="1873"/>
                </a:lnTo>
                <a:lnTo>
                  <a:pt x="88" y="1904"/>
                </a:lnTo>
                <a:lnTo>
                  <a:pt x="70" y="1938"/>
                </a:lnTo>
                <a:lnTo>
                  <a:pt x="54" y="1972"/>
                </a:lnTo>
                <a:lnTo>
                  <a:pt x="37" y="2007"/>
                </a:lnTo>
                <a:close/>
                <a:moveTo>
                  <a:pt x="4932" y="2098"/>
                </a:moveTo>
                <a:lnTo>
                  <a:pt x="4932" y="2098"/>
                </a:lnTo>
                <a:lnTo>
                  <a:pt x="4916" y="2064"/>
                </a:lnTo>
                <a:lnTo>
                  <a:pt x="4899" y="2029"/>
                </a:lnTo>
                <a:lnTo>
                  <a:pt x="4882" y="1996"/>
                </a:lnTo>
                <a:lnTo>
                  <a:pt x="4863" y="1965"/>
                </a:lnTo>
                <a:lnTo>
                  <a:pt x="4845" y="1935"/>
                </a:lnTo>
                <a:lnTo>
                  <a:pt x="4825" y="1906"/>
                </a:lnTo>
                <a:lnTo>
                  <a:pt x="4805" y="1879"/>
                </a:lnTo>
                <a:lnTo>
                  <a:pt x="4784" y="1853"/>
                </a:lnTo>
                <a:lnTo>
                  <a:pt x="4763" y="1828"/>
                </a:lnTo>
                <a:lnTo>
                  <a:pt x="4741" y="1804"/>
                </a:lnTo>
                <a:lnTo>
                  <a:pt x="4718" y="1782"/>
                </a:lnTo>
                <a:lnTo>
                  <a:pt x="4695" y="1761"/>
                </a:lnTo>
                <a:lnTo>
                  <a:pt x="4671" y="1741"/>
                </a:lnTo>
                <a:lnTo>
                  <a:pt x="4646" y="1724"/>
                </a:lnTo>
                <a:lnTo>
                  <a:pt x="4621" y="1706"/>
                </a:lnTo>
                <a:lnTo>
                  <a:pt x="4594" y="1691"/>
                </a:lnTo>
                <a:lnTo>
                  <a:pt x="4568" y="1677"/>
                </a:lnTo>
                <a:lnTo>
                  <a:pt x="4541" y="1664"/>
                </a:lnTo>
                <a:lnTo>
                  <a:pt x="4512" y="1652"/>
                </a:lnTo>
                <a:lnTo>
                  <a:pt x="4484" y="1641"/>
                </a:lnTo>
                <a:lnTo>
                  <a:pt x="4456" y="1632"/>
                </a:lnTo>
                <a:lnTo>
                  <a:pt x="4425" y="1623"/>
                </a:lnTo>
                <a:lnTo>
                  <a:pt x="4396" y="1617"/>
                </a:lnTo>
                <a:lnTo>
                  <a:pt x="4364" y="1611"/>
                </a:lnTo>
                <a:lnTo>
                  <a:pt x="4332" y="1606"/>
                </a:lnTo>
                <a:lnTo>
                  <a:pt x="4301" y="1603"/>
                </a:lnTo>
                <a:lnTo>
                  <a:pt x="4268" y="1601"/>
                </a:lnTo>
                <a:lnTo>
                  <a:pt x="4234" y="1600"/>
                </a:lnTo>
                <a:lnTo>
                  <a:pt x="4200" y="1600"/>
                </a:lnTo>
                <a:lnTo>
                  <a:pt x="4166" y="1601"/>
                </a:lnTo>
                <a:lnTo>
                  <a:pt x="4130" y="1605"/>
                </a:lnTo>
                <a:lnTo>
                  <a:pt x="4095" y="1608"/>
                </a:lnTo>
                <a:lnTo>
                  <a:pt x="4008" y="1647"/>
                </a:lnTo>
                <a:lnTo>
                  <a:pt x="3922" y="1686"/>
                </a:lnTo>
                <a:lnTo>
                  <a:pt x="3837" y="1722"/>
                </a:lnTo>
                <a:lnTo>
                  <a:pt x="3754" y="1757"/>
                </a:lnTo>
                <a:lnTo>
                  <a:pt x="3670" y="1792"/>
                </a:lnTo>
                <a:lnTo>
                  <a:pt x="3585" y="1825"/>
                </a:lnTo>
                <a:lnTo>
                  <a:pt x="3498" y="1859"/>
                </a:lnTo>
                <a:lnTo>
                  <a:pt x="3408" y="1894"/>
                </a:lnTo>
                <a:lnTo>
                  <a:pt x="3423" y="1936"/>
                </a:lnTo>
                <a:lnTo>
                  <a:pt x="3439" y="1981"/>
                </a:lnTo>
                <a:lnTo>
                  <a:pt x="3452" y="2029"/>
                </a:lnTo>
                <a:lnTo>
                  <a:pt x="3464" y="2079"/>
                </a:lnTo>
                <a:lnTo>
                  <a:pt x="3474" y="2131"/>
                </a:lnTo>
                <a:lnTo>
                  <a:pt x="3481" y="2185"/>
                </a:lnTo>
                <a:lnTo>
                  <a:pt x="3485" y="2213"/>
                </a:lnTo>
                <a:lnTo>
                  <a:pt x="3487" y="2240"/>
                </a:lnTo>
                <a:lnTo>
                  <a:pt x="3488" y="2269"/>
                </a:lnTo>
                <a:lnTo>
                  <a:pt x="3489" y="2297"/>
                </a:lnTo>
                <a:lnTo>
                  <a:pt x="3489" y="2327"/>
                </a:lnTo>
                <a:lnTo>
                  <a:pt x="3489" y="2355"/>
                </a:lnTo>
                <a:lnTo>
                  <a:pt x="3487" y="2384"/>
                </a:lnTo>
                <a:lnTo>
                  <a:pt x="3485" y="2413"/>
                </a:lnTo>
                <a:lnTo>
                  <a:pt x="3481" y="2441"/>
                </a:lnTo>
                <a:lnTo>
                  <a:pt x="3477" y="2471"/>
                </a:lnTo>
                <a:lnTo>
                  <a:pt x="3472" y="2499"/>
                </a:lnTo>
                <a:lnTo>
                  <a:pt x="3465" y="2528"/>
                </a:lnTo>
                <a:lnTo>
                  <a:pt x="3458" y="2556"/>
                </a:lnTo>
                <a:lnTo>
                  <a:pt x="3450" y="2585"/>
                </a:lnTo>
                <a:lnTo>
                  <a:pt x="3440" y="2612"/>
                </a:lnTo>
                <a:lnTo>
                  <a:pt x="3429" y="2639"/>
                </a:lnTo>
                <a:lnTo>
                  <a:pt x="3418" y="2667"/>
                </a:lnTo>
                <a:lnTo>
                  <a:pt x="3405" y="2694"/>
                </a:lnTo>
                <a:lnTo>
                  <a:pt x="3391" y="2719"/>
                </a:lnTo>
                <a:lnTo>
                  <a:pt x="3374" y="2745"/>
                </a:lnTo>
                <a:lnTo>
                  <a:pt x="3419" y="2760"/>
                </a:lnTo>
                <a:lnTo>
                  <a:pt x="3463" y="2777"/>
                </a:lnTo>
                <a:lnTo>
                  <a:pt x="3505" y="2793"/>
                </a:lnTo>
                <a:lnTo>
                  <a:pt x="3548" y="2811"/>
                </a:lnTo>
                <a:lnTo>
                  <a:pt x="3591" y="2829"/>
                </a:lnTo>
                <a:lnTo>
                  <a:pt x="3632" y="2849"/>
                </a:lnTo>
                <a:lnTo>
                  <a:pt x="3716" y="2889"/>
                </a:lnTo>
                <a:lnTo>
                  <a:pt x="3800" y="2931"/>
                </a:lnTo>
                <a:lnTo>
                  <a:pt x="3884" y="2976"/>
                </a:lnTo>
                <a:lnTo>
                  <a:pt x="4056" y="3067"/>
                </a:lnTo>
                <a:lnTo>
                  <a:pt x="4084" y="3071"/>
                </a:lnTo>
                <a:lnTo>
                  <a:pt x="4113" y="3073"/>
                </a:lnTo>
                <a:lnTo>
                  <a:pt x="4140" y="3075"/>
                </a:lnTo>
                <a:lnTo>
                  <a:pt x="4167" y="3076"/>
                </a:lnTo>
                <a:lnTo>
                  <a:pt x="4195" y="3076"/>
                </a:lnTo>
                <a:lnTo>
                  <a:pt x="4222" y="3076"/>
                </a:lnTo>
                <a:lnTo>
                  <a:pt x="4248" y="3075"/>
                </a:lnTo>
                <a:lnTo>
                  <a:pt x="4274" y="3073"/>
                </a:lnTo>
                <a:lnTo>
                  <a:pt x="4301" y="3071"/>
                </a:lnTo>
                <a:lnTo>
                  <a:pt x="4326" y="3067"/>
                </a:lnTo>
                <a:lnTo>
                  <a:pt x="4351" y="3063"/>
                </a:lnTo>
                <a:lnTo>
                  <a:pt x="4376" y="3059"/>
                </a:lnTo>
                <a:lnTo>
                  <a:pt x="4401" y="3054"/>
                </a:lnTo>
                <a:lnTo>
                  <a:pt x="4425" y="3048"/>
                </a:lnTo>
                <a:lnTo>
                  <a:pt x="4449" y="3041"/>
                </a:lnTo>
                <a:lnTo>
                  <a:pt x="4472" y="3035"/>
                </a:lnTo>
                <a:lnTo>
                  <a:pt x="4495" y="3027"/>
                </a:lnTo>
                <a:lnTo>
                  <a:pt x="4518" y="3018"/>
                </a:lnTo>
                <a:lnTo>
                  <a:pt x="4540" y="3010"/>
                </a:lnTo>
                <a:lnTo>
                  <a:pt x="4562" y="3000"/>
                </a:lnTo>
                <a:lnTo>
                  <a:pt x="4583" y="2990"/>
                </a:lnTo>
                <a:lnTo>
                  <a:pt x="4604" y="2979"/>
                </a:lnTo>
                <a:lnTo>
                  <a:pt x="4624" y="2968"/>
                </a:lnTo>
                <a:lnTo>
                  <a:pt x="4645" y="2956"/>
                </a:lnTo>
                <a:lnTo>
                  <a:pt x="4663" y="2944"/>
                </a:lnTo>
                <a:lnTo>
                  <a:pt x="4683" y="2931"/>
                </a:lnTo>
                <a:lnTo>
                  <a:pt x="4701" y="2917"/>
                </a:lnTo>
                <a:lnTo>
                  <a:pt x="4719" y="2902"/>
                </a:lnTo>
                <a:lnTo>
                  <a:pt x="4736" y="2888"/>
                </a:lnTo>
                <a:lnTo>
                  <a:pt x="4753" y="2873"/>
                </a:lnTo>
                <a:lnTo>
                  <a:pt x="4769" y="2858"/>
                </a:lnTo>
                <a:lnTo>
                  <a:pt x="4786" y="2841"/>
                </a:lnTo>
                <a:lnTo>
                  <a:pt x="4801" y="2825"/>
                </a:lnTo>
                <a:lnTo>
                  <a:pt x="4815" y="2807"/>
                </a:lnTo>
                <a:lnTo>
                  <a:pt x="4829" y="2790"/>
                </a:lnTo>
                <a:lnTo>
                  <a:pt x="4842" y="2771"/>
                </a:lnTo>
                <a:lnTo>
                  <a:pt x="4855" y="2753"/>
                </a:lnTo>
                <a:lnTo>
                  <a:pt x="4867" y="2734"/>
                </a:lnTo>
                <a:lnTo>
                  <a:pt x="4879" y="2715"/>
                </a:lnTo>
                <a:lnTo>
                  <a:pt x="4890" y="2694"/>
                </a:lnTo>
                <a:lnTo>
                  <a:pt x="4900" y="2674"/>
                </a:lnTo>
                <a:lnTo>
                  <a:pt x="4910" y="2653"/>
                </a:lnTo>
                <a:lnTo>
                  <a:pt x="4919" y="2632"/>
                </a:lnTo>
                <a:lnTo>
                  <a:pt x="4928" y="2610"/>
                </a:lnTo>
                <a:lnTo>
                  <a:pt x="4934" y="2588"/>
                </a:lnTo>
                <a:lnTo>
                  <a:pt x="4942" y="2565"/>
                </a:lnTo>
                <a:lnTo>
                  <a:pt x="4947" y="2542"/>
                </a:lnTo>
                <a:lnTo>
                  <a:pt x="4953" y="2519"/>
                </a:lnTo>
                <a:lnTo>
                  <a:pt x="4957" y="2495"/>
                </a:lnTo>
                <a:lnTo>
                  <a:pt x="4961" y="2471"/>
                </a:lnTo>
                <a:lnTo>
                  <a:pt x="4965" y="2447"/>
                </a:lnTo>
                <a:lnTo>
                  <a:pt x="4967" y="2422"/>
                </a:lnTo>
                <a:lnTo>
                  <a:pt x="4969" y="2397"/>
                </a:lnTo>
                <a:lnTo>
                  <a:pt x="4969" y="2372"/>
                </a:lnTo>
                <a:lnTo>
                  <a:pt x="4969" y="2345"/>
                </a:lnTo>
                <a:lnTo>
                  <a:pt x="4969" y="2319"/>
                </a:lnTo>
                <a:lnTo>
                  <a:pt x="4967" y="2293"/>
                </a:lnTo>
                <a:lnTo>
                  <a:pt x="4965" y="2266"/>
                </a:lnTo>
                <a:lnTo>
                  <a:pt x="4961" y="2238"/>
                </a:lnTo>
                <a:lnTo>
                  <a:pt x="4957" y="2211"/>
                </a:lnTo>
                <a:lnTo>
                  <a:pt x="4952" y="2184"/>
                </a:lnTo>
                <a:lnTo>
                  <a:pt x="4946" y="2155"/>
                </a:lnTo>
                <a:lnTo>
                  <a:pt x="4940" y="2128"/>
                </a:lnTo>
                <a:lnTo>
                  <a:pt x="4932" y="2098"/>
                </a:lnTo>
                <a:close/>
                <a:moveTo>
                  <a:pt x="3938" y="4303"/>
                </a:moveTo>
                <a:lnTo>
                  <a:pt x="3938" y="4303"/>
                </a:lnTo>
                <a:lnTo>
                  <a:pt x="3917" y="4325"/>
                </a:lnTo>
                <a:lnTo>
                  <a:pt x="3898" y="4346"/>
                </a:lnTo>
                <a:lnTo>
                  <a:pt x="3877" y="4366"/>
                </a:lnTo>
                <a:lnTo>
                  <a:pt x="3856" y="4385"/>
                </a:lnTo>
                <a:lnTo>
                  <a:pt x="3835" y="4403"/>
                </a:lnTo>
                <a:lnTo>
                  <a:pt x="3814" y="4421"/>
                </a:lnTo>
                <a:lnTo>
                  <a:pt x="3794" y="4437"/>
                </a:lnTo>
                <a:lnTo>
                  <a:pt x="3772" y="4453"/>
                </a:lnTo>
                <a:lnTo>
                  <a:pt x="3750" y="4468"/>
                </a:lnTo>
                <a:lnTo>
                  <a:pt x="3729" y="4481"/>
                </a:lnTo>
                <a:lnTo>
                  <a:pt x="3707" y="4494"/>
                </a:lnTo>
                <a:lnTo>
                  <a:pt x="3686" y="4507"/>
                </a:lnTo>
                <a:lnTo>
                  <a:pt x="3663" y="4518"/>
                </a:lnTo>
                <a:lnTo>
                  <a:pt x="3641" y="4529"/>
                </a:lnTo>
                <a:lnTo>
                  <a:pt x="3619" y="4539"/>
                </a:lnTo>
                <a:lnTo>
                  <a:pt x="3596" y="4548"/>
                </a:lnTo>
                <a:lnTo>
                  <a:pt x="3574" y="4555"/>
                </a:lnTo>
                <a:lnTo>
                  <a:pt x="3551" y="4563"/>
                </a:lnTo>
                <a:lnTo>
                  <a:pt x="3529" y="4569"/>
                </a:lnTo>
                <a:lnTo>
                  <a:pt x="3506" y="4575"/>
                </a:lnTo>
                <a:lnTo>
                  <a:pt x="3485" y="4579"/>
                </a:lnTo>
                <a:lnTo>
                  <a:pt x="3462" y="4584"/>
                </a:lnTo>
                <a:lnTo>
                  <a:pt x="3439" y="4587"/>
                </a:lnTo>
                <a:lnTo>
                  <a:pt x="3417" y="4589"/>
                </a:lnTo>
                <a:lnTo>
                  <a:pt x="3394" y="4591"/>
                </a:lnTo>
                <a:lnTo>
                  <a:pt x="3372" y="4592"/>
                </a:lnTo>
                <a:lnTo>
                  <a:pt x="3349" y="4592"/>
                </a:lnTo>
                <a:lnTo>
                  <a:pt x="3327" y="4591"/>
                </a:lnTo>
                <a:lnTo>
                  <a:pt x="3304" y="4590"/>
                </a:lnTo>
                <a:lnTo>
                  <a:pt x="3283" y="4588"/>
                </a:lnTo>
                <a:lnTo>
                  <a:pt x="3261" y="4585"/>
                </a:lnTo>
                <a:lnTo>
                  <a:pt x="3239" y="4581"/>
                </a:lnTo>
                <a:lnTo>
                  <a:pt x="3217" y="4576"/>
                </a:lnTo>
                <a:lnTo>
                  <a:pt x="3195" y="4572"/>
                </a:lnTo>
                <a:lnTo>
                  <a:pt x="3173" y="4565"/>
                </a:lnTo>
                <a:lnTo>
                  <a:pt x="3151" y="4559"/>
                </a:lnTo>
                <a:lnTo>
                  <a:pt x="3131" y="4551"/>
                </a:lnTo>
                <a:lnTo>
                  <a:pt x="3110" y="4543"/>
                </a:lnTo>
                <a:lnTo>
                  <a:pt x="3089" y="4534"/>
                </a:lnTo>
                <a:lnTo>
                  <a:pt x="3068" y="4525"/>
                </a:lnTo>
                <a:lnTo>
                  <a:pt x="3048" y="4514"/>
                </a:lnTo>
                <a:lnTo>
                  <a:pt x="3027" y="4503"/>
                </a:lnTo>
                <a:lnTo>
                  <a:pt x="3007" y="4492"/>
                </a:lnTo>
                <a:lnTo>
                  <a:pt x="2988" y="4479"/>
                </a:lnTo>
                <a:lnTo>
                  <a:pt x="2968" y="4466"/>
                </a:lnTo>
                <a:lnTo>
                  <a:pt x="2949" y="4453"/>
                </a:lnTo>
                <a:lnTo>
                  <a:pt x="2930" y="4437"/>
                </a:lnTo>
                <a:lnTo>
                  <a:pt x="2911" y="4422"/>
                </a:lnTo>
                <a:lnTo>
                  <a:pt x="2893" y="4407"/>
                </a:lnTo>
                <a:lnTo>
                  <a:pt x="2875" y="4390"/>
                </a:lnTo>
                <a:lnTo>
                  <a:pt x="2858" y="4373"/>
                </a:lnTo>
                <a:lnTo>
                  <a:pt x="2840" y="4354"/>
                </a:lnTo>
                <a:lnTo>
                  <a:pt x="2823" y="4337"/>
                </a:lnTo>
                <a:lnTo>
                  <a:pt x="2806" y="4317"/>
                </a:lnTo>
                <a:lnTo>
                  <a:pt x="2790" y="4297"/>
                </a:lnTo>
                <a:lnTo>
                  <a:pt x="2774" y="4277"/>
                </a:lnTo>
                <a:lnTo>
                  <a:pt x="2758" y="4256"/>
                </a:lnTo>
                <a:lnTo>
                  <a:pt x="2743" y="4234"/>
                </a:lnTo>
                <a:lnTo>
                  <a:pt x="2729" y="4211"/>
                </a:lnTo>
                <a:lnTo>
                  <a:pt x="2715" y="4188"/>
                </a:lnTo>
                <a:lnTo>
                  <a:pt x="2700" y="4164"/>
                </a:lnTo>
                <a:lnTo>
                  <a:pt x="2687" y="4140"/>
                </a:lnTo>
                <a:lnTo>
                  <a:pt x="2674" y="4115"/>
                </a:lnTo>
                <a:lnTo>
                  <a:pt x="2662" y="4090"/>
                </a:lnTo>
                <a:lnTo>
                  <a:pt x="2656" y="4054"/>
                </a:lnTo>
                <a:lnTo>
                  <a:pt x="2648" y="4013"/>
                </a:lnTo>
                <a:lnTo>
                  <a:pt x="2642" y="3970"/>
                </a:lnTo>
                <a:lnTo>
                  <a:pt x="2636" y="3923"/>
                </a:lnTo>
                <a:lnTo>
                  <a:pt x="2625" y="3822"/>
                </a:lnTo>
                <a:lnTo>
                  <a:pt x="2615" y="3714"/>
                </a:lnTo>
                <a:lnTo>
                  <a:pt x="2606" y="3604"/>
                </a:lnTo>
                <a:lnTo>
                  <a:pt x="2600" y="3493"/>
                </a:lnTo>
                <a:lnTo>
                  <a:pt x="2595" y="3385"/>
                </a:lnTo>
                <a:lnTo>
                  <a:pt x="2594" y="3285"/>
                </a:lnTo>
                <a:lnTo>
                  <a:pt x="2626" y="3282"/>
                </a:lnTo>
                <a:lnTo>
                  <a:pt x="2658" y="3278"/>
                </a:lnTo>
                <a:lnTo>
                  <a:pt x="2688" y="3273"/>
                </a:lnTo>
                <a:lnTo>
                  <a:pt x="2719" y="3267"/>
                </a:lnTo>
                <a:lnTo>
                  <a:pt x="2748" y="3261"/>
                </a:lnTo>
                <a:lnTo>
                  <a:pt x="2777" y="3253"/>
                </a:lnTo>
                <a:lnTo>
                  <a:pt x="2805" y="3245"/>
                </a:lnTo>
                <a:lnTo>
                  <a:pt x="2834" y="3237"/>
                </a:lnTo>
                <a:lnTo>
                  <a:pt x="2860" y="3227"/>
                </a:lnTo>
                <a:lnTo>
                  <a:pt x="2886" y="3217"/>
                </a:lnTo>
                <a:lnTo>
                  <a:pt x="2912" y="3207"/>
                </a:lnTo>
                <a:lnTo>
                  <a:pt x="2937" y="3196"/>
                </a:lnTo>
                <a:lnTo>
                  <a:pt x="2961" y="3184"/>
                </a:lnTo>
                <a:lnTo>
                  <a:pt x="2985" y="3172"/>
                </a:lnTo>
                <a:lnTo>
                  <a:pt x="3008" y="3159"/>
                </a:lnTo>
                <a:lnTo>
                  <a:pt x="3030" y="3146"/>
                </a:lnTo>
                <a:lnTo>
                  <a:pt x="3052" y="3133"/>
                </a:lnTo>
                <a:lnTo>
                  <a:pt x="3074" y="3119"/>
                </a:lnTo>
                <a:lnTo>
                  <a:pt x="3095" y="3103"/>
                </a:lnTo>
                <a:lnTo>
                  <a:pt x="3114" y="3089"/>
                </a:lnTo>
                <a:lnTo>
                  <a:pt x="3134" y="3074"/>
                </a:lnTo>
                <a:lnTo>
                  <a:pt x="3153" y="3059"/>
                </a:lnTo>
                <a:lnTo>
                  <a:pt x="3188" y="3026"/>
                </a:lnTo>
                <a:lnTo>
                  <a:pt x="3221" y="2993"/>
                </a:lnTo>
                <a:lnTo>
                  <a:pt x="3252" y="2959"/>
                </a:lnTo>
                <a:lnTo>
                  <a:pt x="3280" y="2924"/>
                </a:lnTo>
                <a:lnTo>
                  <a:pt x="3305" y="2889"/>
                </a:lnTo>
                <a:lnTo>
                  <a:pt x="3392" y="2944"/>
                </a:lnTo>
                <a:lnTo>
                  <a:pt x="3475" y="3000"/>
                </a:lnTo>
                <a:lnTo>
                  <a:pt x="3555" y="3054"/>
                </a:lnTo>
                <a:lnTo>
                  <a:pt x="3632" y="3110"/>
                </a:lnTo>
                <a:lnTo>
                  <a:pt x="3705" y="3166"/>
                </a:lnTo>
                <a:lnTo>
                  <a:pt x="3777" y="3223"/>
                </a:lnTo>
                <a:lnTo>
                  <a:pt x="3846" y="3280"/>
                </a:lnTo>
                <a:lnTo>
                  <a:pt x="3914" y="3339"/>
                </a:lnTo>
                <a:lnTo>
                  <a:pt x="3937" y="3368"/>
                </a:lnTo>
                <a:lnTo>
                  <a:pt x="3958" y="3395"/>
                </a:lnTo>
                <a:lnTo>
                  <a:pt x="3977" y="3424"/>
                </a:lnTo>
                <a:lnTo>
                  <a:pt x="3996" y="3452"/>
                </a:lnTo>
                <a:lnTo>
                  <a:pt x="4012" y="3480"/>
                </a:lnTo>
                <a:lnTo>
                  <a:pt x="4027" y="3510"/>
                </a:lnTo>
                <a:lnTo>
                  <a:pt x="4042" y="3538"/>
                </a:lnTo>
                <a:lnTo>
                  <a:pt x="4055" y="3567"/>
                </a:lnTo>
                <a:lnTo>
                  <a:pt x="4066" y="3596"/>
                </a:lnTo>
                <a:lnTo>
                  <a:pt x="4076" y="3626"/>
                </a:lnTo>
                <a:lnTo>
                  <a:pt x="4084" y="3654"/>
                </a:lnTo>
                <a:lnTo>
                  <a:pt x="4092" y="3684"/>
                </a:lnTo>
                <a:lnTo>
                  <a:pt x="4097" y="3713"/>
                </a:lnTo>
                <a:lnTo>
                  <a:pt x="4102" y="3743"/>
                </a:lnTo>
                <a:lnTo>
                  <a:pt x="4105" y="3773"/>
                </a:lnTo>
                <a:lnTo>
                  <a:pt x="4107" y="3803"/>
                </a:lnTo>
                <a:lnTo>
                  <a:pt x="4107" y="3833"/>
                </a:lnTo>
                <a:lnTo>
                  <a:pt x="4106" y="3863"/>
                </a:lnTo>
                <a:lnTo>
                  <a:pt x="4103" y="3893"/>
                </a:lnTo>
                <a:lnTo>
                  <a:pt x="4100" y="3924"/>
                </a:lnTo>
                <a:lnTo>
                  <a:pt x="4094" y="3954"/>
                </a:lnTo>
                <a:lnTo>
                  <a:pt x="4086" y="3985"/>
                </a:lnTo>
                <a:lnTo>
                  <a:pt x="4079" y="4017"/>
                </a:lnTo>
                <a:lnTo>
                  <a:pt x="4069" y="4047"/>
                </a:lnTo>
                <a:lnTo>
                  <a:pt x="4057" y="4079"/>
                </a:lnTo>
                <a:lnTo>
                  <a:pt x="4045" y="4111"/>
                </a:lnTo>
                <a:lnTo>
                  <a:pt x="4031" y="4142"/>
                </a:lnTo>
                <a:lnTo>
                  <a:pt x="4014" y="4174"/>
                </a:lnTo>
                <a:lnTo>
                  <a:pt x="3998" y="4206"/>
                </a:lnTo>
                <a:lnTo>
                  <a:pt x="3979" y="4238"/>
                </a:lnTo>
                <a:lnTo>
                  <a:pt x="3959" y="4270"/>
                </a:lnTo>
                <a:lnTo>
                  <a:pt x="3938" y="4303"/>
                </a:lnTo>
                <a:close/>
                <a:moveTo>
                  <a:pt x="3986" y="352"/>
                </a:moveTo>
                <a:lnTo>
                  <a:pt x="3986" y="352"/>
                </a:lnTo>
                <a:lnTo>
                  <a:pt x="4008" y="385"/>
                </a:lnTo>
                <a:lnTo>
                  <a:pt x="4027" y="417"/>
                </a:lnTo>
                <a:lnTo>
                  <a:pt x="4046" y="449"/>
                </a:lnTo>
                <a:lnTo>
                  <a:pt x="4062" y="482"/>
                </a:lnTo>
                <a:lnTo>
                  <a:pt x="4078" y="513"/>
                </a:lnTo>
                <a:lnTo>
                  <a:pt x="4092" y="545"/>
                </a:lnTo>
                <a:lnTo>
                  <a:pt x="4104" y="577"/>
                </a:lnTo>
                <a:lnTo>
                  <a:pt x="4115" y="608"/>
                </a:lnTo>
                <a:lnTo>
                  <a:pt x="4125" y="640"/>
                </a:lnTo>
                <a:lnTo>
                  <a:pt x="4132" y="671"/>
                </a:lnTo>
                <a:lnTo>
                  <a:pt x="4139" y="702"/>
                </a:lnTo>
                <a:lnTo>
                  <a:pt x="4143" y="733"/>
                </a:lnTo>
                <a:lnTo>
                  <a:pt x="4148" y="764"/>
                </a:lnTo>
                <a:lnTo>
                  <a:pt x="4150" y="794"/>
                </a:lnTo>
                <a:lnTo>
                  <a:pt x="4150" y="825"/>
                </a:lnTo>
                <a:lnTo>
                  <a:pt x="4150" y="855"/>
                </a:lnTo>
                <a:lnTo>
                  <a:pt x="4148" y="886"/>
                </a:lnTo>
                <a:lnTo>
                  <a:pt x="4143" y="915"/>
                </a:lnTo>
                <a:lnTo>
                  <a:pt x="4139" y="946"/>
                </a:lnTo>
                <a:lnTo>
                  <a:pt x="4132" y="976"/>
                </a:lnTo>
                <a:lnTo>
                  <a:pt x="4125" y="1005"/>
                </a:lnTo>
                <a:lnTo>
                  <a:pt x="4116" y="1035"/>
                </a:lnTo>
                <a:lnTo>
                  <a:pt x="4105" y="1064"/>
                </a:lnTo>
                <a:lnTo>
                  <a:pt x="4093" y="1092"/>
                </a:lnTo>
                <a:lnTo>
                  <a:pt x="4080" y="1122"/>
                </a:lnTo>
                <a:lnTo>
                  <a:pt x="4066" y="1151"/>
                </a:lnTo>
                <a:lnTo>
                  <a:pt x="4049" y="1180"/>
                </a:lnTo>
                <a:lnTo>
                  <a:pt x="4033" y="1208"/>
                </a:lnTo>
                <a:lnTo>
                  <a:pt x="4014" y="1237"/>
                </a:lnTo>
                <a:lnTo>
                  <a:pt x="3994" y="1265"/>
                </a:lnTo>
                <a:lnTo>
                  <a:pt x="3973" y="1293"/>
                </a:lnTo>
                <a:lnTo>
                  <a:pt x="3951" y="1322"/>
                </a:lnTo>
                <a:lnTo>
                  <a:pt x="3869" y="1373"/>
                </a:lnTo>
                <a:lnTo>
                  <a:pt x="3789" y="1423"/>
                </a:lnTo>
                <a:lnTo>
                  <a:pt x="3630" y="1522"/>
                </a:lnTo>
                <a:lnTo>
                  <a:pt x="3551" y="1572"/>
                </a:lnTo>
                <a:lnTo>
                  <a:pt x="3473" y="1623"/>
                </a:lnTo>
                <a:lnTo>
                  <a:pt x="3394" y="1677"/>
                </a:lnTo>
                <a:lnTo>
                  <a:pt x="3355" y="1705"/>
                </a:lnTo>
                <a:lnTo>
                  <a:pt x="3315" y="1734"/>
                </a:lnTo>
                <a:lnTo>
                  <a:pt x="3289" y="1699"/>
                </a:lnTo>
                <a:lnTo>
                  <a:pt x="3261" y="1663"/>
                </a:lnTo>
                <a:lnTo>
                  <a:pt x="3229" y="1625"/>
                </a:lnTo>
                <a:lnTo>
                  <a:pt x="3194" y="1589"/>
                </a:lnTo>
                <a:lnTo>
                  <a:pt x="3157" y="1553"/>
                </a:lnTo>
                <a:lnTo>
                  <a:pt x="3118" y="1518"/>
                </a:lnTo>
                <a:lnTo>
                  <a:pt x="3097" y="1502"/>
                </a:lnTo>
                <a:lnTo>
                  <a:pt x="3075" y="1485"/>
                </a:lnTo>
                <a:lnTo>
                  <a:pt x="3053" y="1468"/>
                </a:lnTo>
                <a:lnTo>
                  <a:pt x="3030" y="1453"/>
                </a:lnTo>
                <a:lnTo>
                  <a:pt x="3007" y="1438"/>
                </a:lnTo>
                <a:lnTo>
                  <a:pt x="2983" y="1422"/>
                </a:lnTo>
                <a:lnTo>
                  <a:pt x="2958" y="1408"/>
                </a:lnTo>
                <a:lnTo>
                  <a:pt x="2933" y="1394"/>
                </a:lnTo>
                <a:lnTo>
                  <a:pt x="2908" y="1381"/>
                </a:lnTo>
                <a:lnTo>
                  <a:pt x="2881" y="1368"/>
                </a:lnTo>
                <a:lnTo>
                  <a:pt x="2854" y="1356"/>
                </a:lnTo>
                <a:lnTo>
                  <a:pt x="2826" y="1345"/>
                </a:lnTo>
                <a:lnTo>
                  <a:pt x="2798" y="1335"/>
                </a:lnTo>
                <a:lnTo>
                  <a:pt x="2769" y="1325"/>
                </a:lnTo>
                <a:lnTo>
                  <a:pt x="2740" y="1316"/>
                </a:lnTo>
                <a:lnTo>
                  <a:pt x="2710" y="1309"/>
                </a:lnTo>
                <a:lnTo>
                  <a:pt x="2680" y="1302"/>
                </a:lnTo>
                <a:lnTo>
                  <a:pt x="2648" y="1297"/>
                </a:lnTo>
                <a:lnTo>
                  <a:pt x="2616" y="1292"/>
                </a:lnTo>
                <a:lnTo>
                  <a:pt x="2583" y="1289"/>
                </a:lnTo>
                <a:lnTo>
                  <a:pt x="2605" y="1199"/>
                </a:lnTo>
                <a:lnTo>
                  <a:pt x="2625" y="1112"/>
                </a:lnTo>
                <a:lnTo>
                  <a:pt x="2641" y="1025"/>
                </a:lnTo>
                <a:lnTo>
                  <a:pt x="2657" y="938"/>
                </a:lnTo>
                <a:lnTo>
                  <a:pt x="2670" y="851"/>
                </a:lnTo>
                <a:lnTo>
                  <a:pt x="2681" y="760"/>
                </a:lnTo>
                <a:lnTo>
                  <a:pt x="2691" y="667"/>
                </a:lnTo>
                <a:lnTo>
                  <a:pt x="2699" y="571"/>
                </a:lnTo>
                <a:lnTo>
                  <a:pt x="2711" y="545"/>
                </a:lnTo>
                <a:lnTo>
                  <a:pt x="2724" y="520"/>
                </a:lnTo>
                <a:lnTo>
                  <a:pt x="2737" y="496"/>
                </a:lnTo>
                <a:lnTo>
                  <a:pt x="2752" y="472"/>
                </a:lnTo>
                <a:lnTo>
                  <a:pt x="2766" y="449"/>
                </a:lnTo>
                <a:lnTo>
                  <a:pt x="2780" y="427"/>
                </a:lnTo>
                <a:lnTo>
                  <a:pt x="2795" y="405"/>
                </a:lnTo>
                <a:lnTo>
                  <a:pt x="2812" y="383"/>
                </a:lnTo>
                <a:lnTo>
                  <a:pt x="2827" y="364"/>
                </a:lnTo>
                <a:lnTo>
                  <a:pt x="2843" y="343"/>
                </a:lnTo>
                <a:lnTo>
                  <a:pt x="2861" y="324"/>
                </a:lnTo>
                <a:lnTo>
                  <a:pt x="2877" y="306"/>
                </a:lnTo>
                <a:lnTo>
                  <a:pt x="2895" y="287"/>
                </a:lnTo>
                <a:lnTo>
                  <a:pt x="2913" y="270"/>
                </a:lnTo>
                <a:lnTo>
                  <a:pt x="2931" y="253"/>
                </a:lnTo>
                <a:lnTo>
                  <a:pt x="2949" y="238"/>
                </a:lnTo>
                <a:lnTo>
                  <a:pt x="2969" y="223"/>
                </a:lnTo>
                <a:lnTo>
                  <a:pt x="2988" y="208"/>
                </a:lnTo>
                <a:lnTo>
                  <a:pt x="3007" y="193"/>
                </a:lnTo>
                <a:lnTo>
                  <a:pt x="3027" y="180"/>
                </a:lnTo>
                <a:lnTo>
                  <a:pt x="3047" y="168"/>
                </a:lnTo>
                <a:lnTo>
                  <a:pt x="3067" y="156"/>
                </a:lnTo>
                <a:lnTo>
                  <a:pt x="3088" y="145"/>
                </a:lnTo>
                <a:lnTo>
                  <a:pt x="3109" y="134"/>
                </a:lnTo>
                <a:lnTo>
                  <a:pt x="3130" y="125"/>
                </a:lnTo>
                <a:lnTo>
                  <a:pt x="3150" y="116"/>
                </a:lnTo>
                <a:lnTo>
                  <a:pt x="3172" y="107"/>
                </a:lnTo>
                <a:lnTo>
                  <a:pt x="3193" y="99"/>
                </a:lnTo>
                <a:lnTo>
                  <a:pt x="3215" y="93"/>
                </a:lnTo>
                <a:lnTo>
                  <a:pt x="3237" y="87"/>
                </a:lnTo>
                <a:lnTo>
                  <a:pt x="3259" y="82"/>
                </a:lnTo>
                <a:lnTo>
                  <a:pt x="3281" y="76"/>
                </a:lnTo>
                <a:lnTo>
                  <a:pt x="3303" y="73"/>
                </a:lnTo>
                <a:lnTo>
                  <a:pt x="3326" y="70"/>
                </a:lnTo>
                <a:lnTo>
                  <a:pt x="3348" y="68"/>
                </a:lnTo>
                <a:lnTo>
                  <a:pt x="3371" y="67"/>
                </a:lnTo>
                <a:lnTo>
                  <a:pt x="3393" y="66"/>
                </a:lnTo>
                <a:lnTo>
                  <a:pt x="3416" y="66"/>
                </a:lnTo>
                <a:lnTo>
                  <a:pt x="3439" y="66"/>
                </a:lnTo>
                <a:lnTo>
                  <a:pt x="3462" y="68"/>
                </a:lnTo>
                <a:lnTo>
                  <a:pt x="3485" y="70"/>
                </a:lnTo>
                <a:lnTo>
                  <a:pt x="3506" y="73"/>
                </a:lnTo>
                <a:lnTo>
                  <a:pt x="3529" y="76"/>
                </a:lnTo>
                <a:lnTo>
                  <a:pt x="3552" y="82"/>
                </a:lnTo>
                <a:lnTo>
                  <a:pt x="3575" y="87"/>
                </a:lnTo>
                <a:lnTo>
                  <a:pt x="3598" y="94"/>
                </a:lnTo>
                <a:lnTo>
                  <a:pt x="3620" y="101"/>
                </a:lnTo>
                <a:lnTo>
                  <a:pt x="3643" y="108"/>
                </a:lnTo>
                <a:lnTo>
                  <a:pt x="3666" y="117"/>
                </a:lnTo>
                <a:lnTo>
                  <a:pt x="3688" y="127"/>
                </a:lnTo>
                <a:lnTo>
                  <a:pt x="3711" y="138"/>
                </a:lnTo>
                <a:lnTo>
                  <a:pt x="3733" y="149"/>
                </a:lnTo>
                <a:lnTo>
                  <a:pt x="3754" y="161"/>
                </a:lnTo>
                <a:lnTo>
                  <a:pt x="3776" y="174"/>
                </a:lnTo>
                <a:lnTo>
                  <a:pt x="3798" y="188"/>
                </a:lnTo>
                <a:lnTo>
                  <a:pt x="3820" y="203"/>
                </a:lnTo>
                <a:lnTo>
                  <a:pt x="3842" y="218"/>
                </a:lnTo>
                <a:lnTo>
                  <a:pt x="3863" y="235"/>
                </a:lnTo>
                <a:lnTo>
                  <a:pt x="3883" y="252"/>
                </a:lnTo>
                <a:lnTo>
                  <a:pt x="3905" y="270"/>
                </a:lnTo>
                <a:lnTo>
                  <a:pt x="3926" y="290"/>
                </a:lnTo>
                <a:lnTo>
                  <a:pt x="3946" y="309"/>
                </a:lnTo>
                <a:lnTo>
                  <a:pt x="3966" y="330"/>
                </a:lnTo>
                <a:lnTo>
                  <a:pt x="3986" y="352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玫瑰花"/>
          <p:cNvSpPr/>
          <p:nvPr/>
        </p:nvSpPr>
        <p:spPr bwMode="auto">
          <a:xfrm>
            <a:off x="643255" y="2136775"/>
            <a:ext cx="288000" cy="468000"/>
          </a:xfrm>
          <a:custGeom>
            <a:avLst/>
            <a:gdLst>
              <a:gd name="T0" fmla="*/ 627816 w 3667"/>
              <a:gd name="T1" fmla="*/ 272876 h 5941"/>
              <a:gd name="T2" fmla="*/ 670826 w 3667"/>
              <a:gd name="T3" fmla="*/ 447311 h 5941"/>
              <a:gd name="T4" fmla="*/ 698109 w 3667"/>
              <a:gd name="T5" fmla="*/ 578138 h 5941"/>
              <a:gd name="T6" fmla="*/ 603423 w 3667"/>
              <a:gd name="T7" fmla="*/ 539018 h 5941"/>
              <a:gd name="T8" fmla="*/ 501675 w 3667"/>
              <a:gd name="T9" fmla="*/ 453724 h 5941"/>
              <a:gd name="T10" fmla="*/ 504885 w 3667"/>
              <a:gd name="T11" fmla="*/ 278648 h 5941"/>
              <a:gd name="T12" fmla="*/ 629100 w 3667"/>
              <a:gd name="T13" fmla="*/ 174115 h 5941"/>
              <a:gd name="T14" fmla="*/ 610484 w 3667"/>
              <a:gd name="T15" fmla="*/ 626235 h 5941"/>
              <a:gd name="T16" fmla="*/ 485948 w 3667"/>
              <a:gd name="T17" fmla="*/ 541583 h 5941"/>
              <a:gd name="T18" fmla="*/ 361091 w 3667"/>
              <a:gd name="T19" fmla="*/ 399854 h 5941"/>
              <a:gd name="T20" fmla="*/ 184557 w 3667"/>
              <a:gd name="T21" fmla="*/ 143653 h 5941"/>
              <a:gd name="T22" fmla="*/ 127104 w 3667"/>
              <a:gd name="T23" fmla="*/ 93631 h 5941"/>
              <a:gd name="T24" fmla="*/ 112981 w 3667"/>
              <a:gd name="T25" fmla="*/ 153272 h 5941"/>
              <a:gd name="T26" fmla="*/ 75428 w 3667"/>
              <a:gd name="T27" fmla="*/ 311354 h 5941"/>
              <a:gd name="T28" fmla="*/ 8666 w 3667"/>
              <a:gd name="T29" fmla="*/ 525550 h 5941"/>
              <a:gd name="T30" fmla="*/ 1926 w 3667"/>
              <a:gd name="T31" fmla="*/ 652208 h 5941"/>
              <a:gd name="T32" fmla="*/ 24073 w 3667"/>
              <a:gd name="T33" fmla="*/ 743595 h 5941"/>
              <a:gd name="T34" fmla="*/ 66441 w 3667"/>
              <a:gd name="T35" fmla="*/ 817665 h 5941"/>
              <a:gd name="T36" fmla="*/ 151177 w 3667"/>
              <a:gd name="T37" fmla="*/ 893660 h 5941"/>
              <a:gd name="T38" fmla="*/ 302674 w 3667"/>
              <a:gd name="T39" fmla="*/ 945927 h 5941"/>
              <a:gd name="T40" fmla="*/ 443259 w 3667"/>
              <a:gd name="T41" fmla="*/ 937269 h 5941"/>
              <a:gd name="T42" fmla="*/ 578066 w 3667"/>
              <a:gd name="T43" fmla="*/ 868649 h 5941"/>
              <a:gd name="T44" fmla="*/ 670184 w 3667"/>
              <a:gd name="T45" fmla="*/ 747442 h 5941"/>
              <a:gd name="T46" fmla="*/ 1164477 w 3667"/>
              <a:gd name="T47" fmla="*/ 1100161 h 5941"/>
              <a:gd name="T48" fmla="*/ 979920 w 3667"/>
              <a:gd name="T49" fmla="*/ 1021921 h 5941"/>
              <a:gd name="T50" fmla="*/ 821361 w 3667"/>
              <a:gd name="T51" fmla="*/ 993383 h 5941"/>
              <a:gd name="T52" fmla="*/ 733736 w 3667"/>
              <a:gd name="T53" fmla="*/ 1004927 h 5941"/>
              <a:gd name="T54" fmla="*/ 649642 w 3667"/>
              <a:gd name="T55" fmla="*/ 1062003 h 5941"/>
              <a:gd name="T56" fmla="*/ 602460 w 3667"/>
              <a:gd name="T57" fmla="*/ 1152748 h 5941"/>
              <a:gd name="T58" fmla="*/ 590263 w 3667"/>
              <a:gd name="T59" fmla="*/ 1272672 h 5941"/>
              <a:gd name="T60" fmla="*/ 477282 w 3667"/>
              <a:gd name="T61" fmla="*/ 1342895 h 5941"/>
              <a:gd name="T62" fmla="*/ 453851 w 3667"/>
              <a:gd name="T63" fmla="*/ 1214634 h 5941"/>
              <a:gd name="T64" fmla="*/ 396397 w 3667"/>
              <a:gd name="T65" fmla="*/ 1018394 h 5941"/>
              <a:gd name="T66" fmla="*/ 259022 w 3667"/>
              <a:gd name="T67" fmla="*/ 1038275 h 5941"/>
              <a:gd name="T68" fmla="*/ 177817 w 3667"/>
              <a:gd name="T69" fmla="*/ 1096634 h 5941"/>
              <a:gd name="T70" fmla="*/ 141548 w 3667"/>
              <a:gd name="T71" fmla="*/ 1176797 h 5941"/>
              <a:gd name="T72" fmla="*/ 147967 w 3667"/>
              <a:gd name="T73" fmla="*/ 1215596 h 5941"/>
              <a:gd name="T74" fmla="*/ 197717 w 3667"/>
              <a:gd name="T75" fmla="*/ 1173270 h 5941"/>
              <a:gd name="T76" fmla="*/ 352103 w 3667"/>
              <a:gd name="T77" fmla="*/ 1139601 h 5941"/>
              <a:gd name="T78" fmla="*/ 359807 w 3667"/>
              <a:gd name="T79" fmla="*/ 1413439 h 5941"/>
              <a:gd name="T80" fmla="*/ 331882 w 3667"/>
              <a:gd name="T81" fmla="*/ 1693369 h 5941"/>
              <a:gd name="T82" fmla="*/ 396718 w 3667"/>
              <a:gd name="T83" fmla="*/ 1851130 h 5941"/>
              <a:gd name="T84" fmla="*/ 442617 w 3667"/>
              <a:gd name="T85" fmla="*/ 1593005 h 5941"/>
              <a:gd name="T86" fmla="*/ 493972 w 3667"/>
              <a:gd name="T87" fmla="*/ 1431395 h 5941"/>
              <a:gd name="T88" fmla="*/ 592831 w 3667"/>
              <a:gd name="T89" fmla="*/ 1352835 h 5941"/>
              <a:gd name="T90" fmla="*/ 692973 w 3667"/>
              <a:gd name="T91" fmla="*/ 1408950 h 5941"/>
              <a:gd name="T92" fmla="*/ 790227 w 3667"/>
              <a:gd name="T93" fmla="*/ 1456727 h 5941"/>
              <a:gd name="T94" fmla="*/ 903529 w 3667"/>
              <a:gd name="T95" fmla="*/ 1474684 h 5941"/>
              <a:gd name="T96" fmla="*/ 914763 w 3667"/>
              <a:gd name="T97" fmla="*/ 1411515 h 5941"/>
              <a:gd name="T98" fmla="*/ 993721 w 3667"/>
              <a:gd name="T99" fmla="*/ 1291591 h 5941"/>
              <a:gd name="T100" fmla="*/ 1164156 w 3667"/>
              <a:gd name="T101" fmla="*/ 1117797 h 5941"/>
              <a:gd name="T102" fmla="*/ 292082 w 3667"/>
              <a:gd name="T103" fmla="*/ 109343 h 5941"/>
              <a:gd name="T104" fmla="*/ 367189 w 3667"/>
              <a:gd name="T105" fmla="*/ 109984 h 5941"/>
              <a:gd name="T106" fmla="*/ 462517 w 3667"/>
              <a:gd name="T107" fmla="*/ 148462 h 5941"/>
              <a:gd name="T108" fmla="*/ 538587 w 3667"/>
              <a:gd name="T109" fmla="*/ 146859 h 5941"/>
              <a:gd name="T110" fmla="*/ 520933 w 3667"/>
              <a:gd name="T111" fmla="*/ 65413 h 5941"/>
              <a:gd name="T112" fmla="*/ 384521 w 3667"/>
              <a:gd name="T113" fmla="*/ 7054 h 5941"/>
              <a:gd name="T114" fmla="*/ 252924 w 3667"/>
              <a:gd name="T115" fmla="*/ 7054 h 5941"/>
              <a:gd name="T116" fmla="*/ 191298 w 3667"/>
              <a:gd name="T117" fmla="*/ 46174 h 5941"/>
              <a:gd name="T118" fmla="*/ 346647 w 3667"/>
              <a:gd name="T119" fmla="*/ 180848 h 5941"/>
              <a:gd name="T120" fmla="*/ 328031 w 3667"/>
              <a:gd name="T121" fmla="*/ 221251 h 5941"/>
              <a:gd name="T122" fmla="*/ 447752 w 3667"/>
              <a:gd name="T123" fmla="*/ 232473 h 5941"/>
              <a:gd name="T124" fmla="*/ 387410 w 3667"/>
              <a:gd name="T125" fmla="*/ 191751 h 594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667" h="5941">
                <a:moveTo>
                  <a:pt x="1981" y="531"/>
                </a:moveTo>
                <a:lnTo>
                  <a:pt x="1981" y="531"/>
                </a:lnTo>
                <a:lnTo>
                  <a:pt x="1971" y="573"/>
                </a:lnTo>
                <a:lnTo>
                  <a:pt x="1964" y="613"/>
                </a:lnTo>
                <a:lnTo>
                  <a:pt x="1958" y="653"/>
                </a:lnTo>
                <a:lnTo>
                  <a:pt x="1954" y="694"/>
                </a:lnTo>
                <a:lnTo>
                  <a:pt x="1952" y="733"/>
                </a:lnTo>
                <a:lnTo>
                  <a:pt x="1952" y="773"/>
                </a:lnTo>
                <a:lnTo>
                  <a:pt x="1953" y="813"/>
                </a:lnTo>
                <a:lnTo>
                  <a:pt x="1956" y="851"/>
                </a:lnTo>
                <a:lnTo>
                  <a:pt x="1960" y="891"/>
                </a:lnTo>
                <a:lnTo>
                  <a:pt x="1966" y="929"/>
                </a:lnTo>
                <a:lnTo>
                  <a:pt x="1972" y="968"/>
                </a:lnTo>
                <a:lnTo>
                  <a:pt x="1981" y="1006"/>
                </a:lnTo>
                <a:lnTo>
                  <a:pt x="1990" y="1046"/>
                </a:lnTo>
                <a:lnTo>
                  <a:pt x="1999" y="1084"/>
                </a:lnTo>
                <a:lnTo>
                  <a:pt x="2020" y="1161"/>
                </a:lnTo>
                <a:lnTo>
                  <a:pt x="2043" y="1238"/>
                </a:lnTo>
                <a:lnTo>
                  <a:pt x="2067" y="1316"/>
                </a:lnTo>
                <a:lnTo>
                  <a:pt x="2090" y="1395"/>
                </a:lnTo>
                <a:lnTo>
                  <a:pt x="2113" y="1474"/>
                </a:lnTo>
                <a:lnTo>
                  <a:pt x="2124" y="1513"/>
                </a:lnTo>
                <a:lnTo>
                  <a:pt x="2134" y="1554"/>
                </a:lnTo>
                <a:lnTo>
                  <a:pt x="2143" y="1595"/>
                </a:lnTo>
                <a:lnTo>
                  <a:pt x="2152" y="1635"/>
                </a:lnTo>
                <a:lnTo>
                  <a:pt x="2159" y="1677"/>
                </a:lnTo>
                <a:lnTo>
                  <a:pt x="2166" y="1718"/>
                </a:lnTo>
                <a:lnTo>
                  <a:pt x="2170" y="1761"/>
                </a:lnTo>
                <a:lnTo>
                  <a:pt x="2175" y="1803"/>
                </a:lnTo>
                <a:lnTo>
                  <a:pt x="2144" y="1796"/>
                </a:lnTo>
                <a:lnTo>
                  <a:pt x="2113" y="1787"/>
                </a:lnTo>
                <a:lnTo>
                  <a:pt x="2084" y="1777"/>
                </a:lnTo>
                <a:lnTo>
                  <a:pt x="2054" y="1766"/>
                </a:lnTo>
                <a:lnTo>
                  <a:pt x="2024" y="1755"/>
                </a:lnTo>
                <a:lnTo>
                  <a:pt x="1994" y="1742"/>
                </a:lnTo>
                <a:lnTo>
                  <a:pt x="1965" y="1728"/>
                </a:lnTo>
                <a:lnTo>
                  <a:pt x="1936" y="1714"/>
                </a:lnTo>
                <a:lnTo>
                  <a:pt x="1908" y="1697"/>
                </a:lnTo>
                <a:lnTo>
                  <a:pt x="1880" y="1681"/>
                </a:lnTo>
                <a:lnTo>
                  <a:pt x="1851" y="1662"/>
                </a:lnTo>
                <a:lnTo>
                  <a:pt x="1824" y="1643"/>
                </a:lnTo>
                <a:lnTo>
                  <a:pt x="1796" y="1624"/>
                </a:lnTo>
                <a:lnTo>
                  <a:pt x="1770" y="1604"/>
                </a:lnTo>
                <a:lnTo>
                  <a:pt x="1744" y="1583"/>
                </a:lnTo>
                <a:lnTo>
                  <a:pt x="1716" y="1561"/>
                </a:lnTo>
                <a:lnTo>
                  <a:pt x="1691" y="1539"/>
                </a:lnTo>
                <a:lnTo>
                  <a:pt x="1664" y="1514"/>
                </a:lnTo>
                <a:lnTo>
                  <a:pt x="1614" y="1466"/>
                </a:lnTo>
                <a:lnTo>
                  <a:pt x="1563" y="1415"/>
                </a:lnTo>
                <a:lnTo>
                  <a:pt x="1515" y="1364"/>
                </a:lnTo>
                <a:lnTo>
                  <a:pt x="1467" y="1309"/>
                </a:lnTo>
                <a:lnTo>
                  <a:pt x="1421" y="1254"/>
                </a:lnTo>
                <a:lnTo>
                  <a:pt x="1375" y="1197"/>
                </a:lnTo>
                <a:lnTo>
                  <a:pt x="1331" y="1139"/>
                </a:lnTo>
                <a:lnTo>
                  <a:pt x="1414" y="1046"/>
                </a:lnTo>
                <a:lnTo>
                  <a:pt x="1494" y="956"/>
                </a:lnTo>
                <a:lnTo>
                  <a:pt x="1533" y="912"/>
                </a:lnTo>
                <a:lnTo>
                  <a:pt x="1573" y="869"/>
                </a:lnTo>
                <a:lnTo>
                  <a:pt x="1613" y="828"/>
                </a:lnTo>
                <a:lnTo>
                  <a:pt x="1652" y="787"/>
                </a:lnTo>
                <a:lnTo>
                  <a:pt x="1692" y="749"/>
                </a:lnTo>
                <a:lnTo>
                  <a:pt x="1732" y="711"/>
                </a:lnTo>
                <a:lnTo>
                  <a:pt x="1772" y="676"/>
                </a:lnTo>
                <a:lnTo>
                  <a:pt x="1813" y="642"/>
                </a:lnTo>
                <a:lnTo>
                  <a:pt x="1855" y="611"/>
                </a:lnTo>
                <a:lnTo>
                  <a:pt x="1895" y="583"/>
                </a:lnTo>
                <a:lnTo>
                  <a:pt x="1938" y="555"/>
                </a:lnTo>
                <a:lnTo>
                  <a:pt x="1960" y="543"/>
                </a:lnTo>
                <a:lnTo>
                  <a:pt x="1981" y="531"/>
                </a:lnTo>
                <a:close/>
                <a:moveTo>
                  <a:pt x="2167" y="2036"/>
                </a:moveTo>
                <a:lnTo>
                  <a:pt x="2167" y="2036"/>
                </a:lnTo>
                <a:lnTo>
                  <a:pt x="2121" y="2027"/>
                </a:lnTo>
                <a:lnTo>
                  <a:pt x="2076" y="2016"/>
                </a:lnTo>
                <a:lnTo>
                  <a:pt x="2032" y="2003"/>
                </a:lnTo>
                <a:lnTo>
                  <a:pt x="1988" y="1989"/>
                </a:lnTo>
                <a:lnTo>
                  <a:pt x="1944" y="1972"/>
                </a:lnTo>
                <a:lnTo>
                  <a:pt x="1902" y="1953"/>
                </a:lnTo>
                <a:lnTo>
                  <a:pt x="1860" y="1934"/>
                </a:lnTo>
                <a:lnTo>
                  <a:pt x="1818" y="1912"/>
                </a:lnTo>
                <a:lnTo>
                  <a:pt x="1779" y="1889"/>
                </a:lnTo>
                <a:lnTo>
                  <a:pt x="1739" y="1864"/>
                </a:lnTo>
                <a:lnTo>
                  <a:pt x="1700" y="1838"/>
                </a:lnTo>
                <a:lnTo>
                  <a:pt x="1661" y="1810"/>
                </a:lnTo>
                <a:lnTo>
                  <a:pt x="1624" y="1782"/>
                </a:lnTo>
                <a:lnTo>
                  <a:pt x="1586" y="1752"/>
                </a:lnTo>
                <a:lnTo>
                  <a:pt x="1549" y="1721"/>
                </a:lnTo>
                <a:lnTo>
                  <a:pt x="1514" y="1689"/>
                </a:lnTo>
                <a:lnTo>
                  <a:pt x="1477" y="1655"/>
                </a:lnTo>
                <a:lnTo>
                  <a:pt x="1443" y="1622"/>
                </a:lnTo>
                <a:lnTo>
                  <a:pt x="1409" y="1587"/>
                </a:lnTo>
                <a:lnTo>
                  <a:pt x="1375" y="1552"/>
                </a:lnTo>
                <a:lnTo>
                  <a:pt x="1342" y="1516"/>
                </a:lnTo>
                <a:lnTo>
                  <a:pt x="1309" y="1478"/>
                </a:lnTo>
                <a:lnTo>
                  <a:pt x="1277" y="1441"/>
                </a:lnTo>
                <a:lnTo>
                  <a:pt x="1246" y="1403"/>
                </a:lnTo>
                <a:lnTo>
                  <a:pt x="1185" y="1326"/>
                </a:lnTo>
                <a:lnTo>
                  <a:pt x="1125" y="1247"/>
                </a:lnTo>
                <a:lnTo>
                  <a:pt x="1068" y="1169"/>
                </a:lnTo>
                <a:lnTo>
                  <a:pt x="1013" y="1090"/>
                </a:lnTo>
                <a:lnTo>
                  <a:pt x="960" y="1012"/>
                </a:lnTo>
                <a:lnTo>
                  <a:pt x="909" y="935"/>
                </a:lnTo>
                <a:lnTo>
                  <a:pt x="811" y="786"/>
                </a:lnTo>
                <a:lnTo>
                  <a:pt x="720" y="649"/>
                </a:lnTo>
                <a:lnTo>
                  <a:pt x="677" y="585"/>
                </a:lnTo>
                <a:lnTo>
                  <a:pt x="636" y="527"/>
                </a:lnTo>
                <a:lnTo>
                  <a:pt x="595" y="473"/>
                </a:lnTo>
                <a:lnTo>
                  <a:pt x="575" y="448"/>
                </a:lnTo>
                <a:lnTo>
                  <a:pt x="556" y="424"/>
                </a:lnTo>
                <a:lnTo>
                  <a:pt x="537" y="403"/>
                </a:lnTo>
                <a:lnTo>
                  <a:pt x="518" y="382"/>
                </a:lnTo>
                <a:lnTo>
                  <a:pt x="500" y="364"/>
                </a:lnTo>
                <a:lnTo>
                  <a:pt x="482" y="347"/>
                </a:lnTo>
                <a:lnTo>
                  <a:pt x="464" y="333"/>
                </a:lnTo>
                <a:lnTo>
                  <a:pt x="446" y="320"/>
                </a:lnTo>
                <a:lnTo>
                  <a:pt x="429" y="309"/>
                </a:lnTo>
                <a:lnTo>
                  <a:pt x="412" y="300"/>
                </a:lnTo>
                <a:lnTo>
                  <a:pt x="396" y="292"/>
                </a:lnTo>
                <a:lnTo>
                  <a:pt x="379" y="288"/>
                </a:lnTo>
                <a:lnTo>
                  <a:pt x="363" y="286"/>
                </a:lnTo>
                <a:lnTo>
                  <a:pt x="346" y="285"/>
                </a:lnTo>
                <a:lnTo>
                  <a:pt x="350" y="309"/>
                </a:lnTo>
                <a:lnTo>
                  <a:pt x="352" y="333"/>
                </a:lnTo>
                <a:lnTo>
                  <a:pt x="354" y="357"/>
                </a:lnTo>
                <a:lnTo>
                  <a:pt x="354" y="381"/>
                </a:lnTo>
                <a:lnTo>
                  <a:pt x="355" y="430"/>
                </a:lnTo>
                <a:lnTo>
                  <a:pt x="352" y="478"/>
                </a:lnTo>
                <a:lnTo>
                  <a:pt x="347" y="527"/>
                </a:lnTo>
                <a:lnTo>
                  <a:pt x="341" y="575"/>
                </a:lnTo>
                <a:lnTo>
                  <a:pt x="333" y="624"/>
                </a:lnTo>
                <a:lnTo>
                  <a:pt x="322" y="673"/>
                </a:lnTo>
                <a:lnTo>
                  <a:pt x="311" y="722"/>
                </a:lnTo>
                <a:lnTo>
                  <a:pt x="298" y="772"/>
                </a:lnTo>
                <a:lnTo>
                  <a:pt x="284" y="821"/>
                </a:lnTo>
                <a:lnTo>
                  <a:pt x="268" y="871"/>
                </a:lnTo>
                <a:lnTo>
                  <a:pt x="252" y="920"/>
                </a:lnTo>
                <a:lnTo>
                  <a:pt x="235" y="971"/>
                </a:lnTo>
                <a:lnTo>
                  <a:pt x="200" y="1071"/>
                </a:lnTo>
                <a:lnTo>
                  <a:pt x="164" y="1172"/>
                </a:lnTo>
                <a:lnTo>
                  <a:pt x="128" y="1275"/>
                </a:lnTo>
                <a:lnTo>
                  <a:pt x="111" y="1325"/>
                </a:lnTo>
                <a:lnTo>
                  <a:pt x="94" y="1377"/>
                </a:lnTo>
                <a:lnTo>
                  <a:pt x="79" y="1429"/>
                </a:lnTo>
                <a:lnTo>
                  <a:pt x="64" y="1481"/>
                </a:lnTo>
                <a:lnTo>
                  <a:pt x="50" y="1533"/>
                </a:lnTo>
                <a:lnTo>
                  <a:pt x="38" y="1586"/>
                </a:lnTo>
                <a:lnTo>
                  <a:pt x="27" y="1639"/>
                </a:lnTo>
                <a:lnTo>
                  <a:pt x="17" y="1692"/>
                </a:lnTo>
                <a:lnTo>
                  <a:pt x="10" y="1744"/>
                </a:lnTo>
                <a:lnTo>
                  <a:pt x="4" y="1798"/>
                </a:lnTo>
                <a:lnTo>
                  <a:pt x="1" y="1852"/>
                </a:lnTo>
                <a:lnTo>
                  <a:pt x="0" y="1906"/>
                </a:lnTo>
                <a:lnTo>
                  <a:pt x="0" y="1939"/>
                </a:lnTo>
                <a:lnTo>
                  <a:pt x="1" y="1971"/>
                </a:lnTo>
                <a:lnTo>
                  <a:pt x="3" y="2003"/>
                </a:lnTo>
                <a:lnTo>
                  <a:pt x="6" y="2034"/>
                </a:lnTo>
                <a:lnTo>
                  <a:pt x="10" y="2065"/>
                </a:lnTo>
                <a:lnTo>
                  <a:pt x="14" y="2095"/>
                </a:lnTo>
                <a:lnTo>
                  <a:pt x="20" y="2125"/>
                </a:lnTo>
                <a:lnTo>
                  <a:pt x="25" y="2155"/>
                </a:lnTo>
                <a:lnTo>
                  <a:pt x="32" y="2183"/>
                </a:lnTo>
                <a:lnTo>
                  <a:pt x="38" y="2211"/>
                </a:lnTo>
                <a:lnTo>
                  <a:pt x="47" y="2238"/>
                </a:lnTo>
                <a:lnTo>
                  <a:pt x="55" y="2266"/>
                </a:lnTo>
                <a:lnTo>
                  <a:pt x="65" y="2292"/>
                </a:lnTo>
                <a:lnTo>
                  <a:pt x="75" y="2319"/>
                </a:lnTo>
                <a:lnTo>
                  <a:pt x="84" y="2344"/>
                </a:lnTo>
                <a:lnTo>
                  <a:pt x="97" y="2369"/>
                </a:lnTo>
                <a:lnTo>
                  <a:pt x="108" y="2393"/>
                </a:lnTo>
                <a:lnTo>
                  <a:pt x="121" y="2418"/>
                </a:lnTo>
                <a:lnTo>
                  <a:pt x="133" y="2441"/>
                </a:lnTo>
                <a:lnTo>
                  <a:pt x="147" y="2464"/>
                </a:lnTo>
                <a:lnTo>
                  <a:pt x="160" y="2486"/>
                </a:lnTo>
                <a:lnTo>
                  <a:pt x="176" y="2508"/>
                </a:lnTo>
                <a:lnTo>
                  <a:pt x="190" y="2529"/>
                </a:lnTo>
                <a:lnTo>
                  <a:pt x="207" y="2550"/>
                </a:lnTo>
                <a:lnTo>
                  <a:pt x="222" y="2571"/>
                </a:lnTo>
                <a:lnTo>
                  <a:pt x="238" y="2590"/>
                </a:lnTo>
                <a:lnTo>
                  <a:pt x="256" y="2609"/>
                </a:lnTo>
                <a:lnTo>
                  <a:pt x="274" y="2628"/>
                </a:lnTo>
                <a:lnTo>
                  <a:pt x="291" y="2646"/>
                </a:lnTo>
                <a:lnTo>
                  <a:pt x="310" y="2664"/>
                </a:lnTo>
                <a:lnTo>
                  <a:pt x="347" y="2698"/>
                </a:lnTo>
                <a:lnTo>
                  <a:pt x="387" y="2729"/>
                </a:lnTo>
                <a:lnTo>
                  <a:pt x="429" y="2759"/>
                </a:lnTo>
                <a:lnTo>
                  <a:pt x="471" y="2787"/>
                </a:lnTo>
                <a:lnTo>
                  <a:pt x="515" y="2813"/>
                </a:lnTo>
                <a:lnTo>
                  <a:pt x="559" y="2836"/>
                </a:lnTo>
                <a:lnTo>
                  <a:pt x="605" y="2858"/>
                </a:lnTo>
                <a:lnTo>
                  <a:pt x="651" y="2876"/>
                </a:lnTo>
                <a:lnTo>
                  <a:pt x="698" y="2894"/>
                </a:lnTo>
                <a:lnTo>
                  <a:pt x="747" y="2909"/>
                </a:lnTo>
                <a:lnTo>
                  <a:pt x="795" y="2923"/>
                </a:lnTo>
                <a:lnTo>
                  <a:pt x="844" y="2934"/>
                </a:lnTo>
                <a:lnTo>
                  <a:pt x="893" y="2942"/>
                </a:lnTo>
                <a:lnTo>
                  <a:pt x="943" y="2950"/>
                </a:lnTo>
                <a:lnTo>
                  <a:pt x="992" y="2955"/>
                </a:lnTo>
                <a:lnTo>
                  <a:pt x="1042" y="2958"/>
                </a:lnTo>
                <a:lnTo>
                  <a:pt x="1091" y="2959"/>
                </a:lnTo>
                <a:lnTo>
                  <a:pt x="1141" y="2958"/>
                </a:lnTo>
                <a:lnTo>
                  <a:pt x="1189" y="2955"/>
                </a:lnTo>
                <a:lnTo>
                  <a:pt x="1237" y="2950"/>
                </a:lnTo>
                <a:lnTo>
                  <a:pt x="1286" y="2942"/>
                </a:lnTo>
                <a:lnTo>
                  <a:pt x="1333" y="2934"/>
                </a:lnTo>
                <a:lnTo>
                  <a:pt x="1381" y="2923"/>
                </a:lnTo>
                <a:lnTo>
                  <a:pt x="1427" y="2909"/>
                </a:lnTo>
                <a:lnTo>
                  <a:pt x="1472" y="2894"/>
                </a:lnTo>
                <a:lnTo>
                  <a:pt x="1517" y="2878"/>
                </a:lnTo>
                <a:lnTo>
                  <a:pt x="1560" y="2859"/>
                </a:lnTo>
                <a:lnTo>
                  <a:pt x="1603" y="2838"/>
                </a:lnTo>
                <a:lnTo>
                  <a:pt x="1645" y="2816"/>
                </a:lnTo>
                <a:lnTo>
                  <a:pt x="1685" y="2792"/>
                </a:lnTo>
                <a:lnTo>
                  <a:pt x="1725" y="2766"/>
                </a:lnTo>
                <a:lnTo>
                  <a:pt x="1763" y="2739"/>
                </a:lnTo>
                <a:lnTo>
                  <a:pt x="1801" y="2709"/>
                </a:lnTo>
                <a:lnTo>
                  <a:pt x="1837" y="2678"/>
                </a:lnTo>
                <a:lnTo>
                  <a:pt x="1871" y="2646"/>
                </a:lnTo>
                <a:lnTo>
                  <a:pt x="1904" y="2612"/>
                </a:lnTo>
                <a:lnTo>
                  <a:pt x="1935" y="2576"/>
                </a:lnTo>
                <a:lnTo>
                  <a:pt x="1966" y="2540"/>
                </a:lnTo>
                <a:lnTo>
                  <a:pt x="1993" y="2500"/>
                </a:lnTo>
                <a:lnTo>
                  <a:pt x="2020" y="2461"/>
                </a:lnTo>
                <a:lnTo>
                  <a:pt x="2044" y="2419"/>
                </a:lnTo>
                <a:lnTo>
                  <a:pt x="2067" y="2376"/>
                </a:lnTo>
                <a:lnTo>
                  <a:pt x="2088" y="2331"/>
                </a:lnTo>
                <a:lnTo>
                  <a:pt x="2107" y="2286"/>
                </a:lnTo>
                <a:lnTo>
                  <a:pt x="2123" y="2238"/>
                </a:lnTo>
                <a:lnTo>
                  <a:pt x="2137" y="2189"/>
                </a:lnTo>
                <a:lnTo>
                  <a:pt x="2150" y="2139"/>
                </a:lnTo>
                <a:lnTo>
                  <a:pt x="2159" y="2089"/>
                </a:lnTo>
                <a:lnTo>
                  <a:pt x="2167" y="2036"/>
                </a:lnTo>
                <a:close/>
                <a:moveTo>
                  <a:pt x="3667" y="3452"/>
                </a:moveTo>
                <a:lnTo>
                  <a:pt x="3667" y="3452"/>
                </a:lnTo>
                <a:lnTo>
                  <a:pt x="3628" y="3431"/>
                </a:lnTo>
                <a:lnTo>
                  <a:pt x="3582" y="3407"/>
                </a:lnTo>
                <a:lnTo>
                  <a:pt x="3522" y="3376"/>
                </a:lnTo>
                <a:lnTo>
                  <a:pt x="3447" y="3341"/>
                </a:lnTo>
                <a:lnTo>
                  <a:pt x="3361" y="3302"/>
                </a:lnTo>
                <a:lnTo>
                  <a:pt x="3315" y="3282"/>
                </a:lnTo>
                <a:lnTo>
                  <a:pt x="3266" y="3263"/>
                </a:lnTo>
                <a:lnTo>
                  <a:pt x="3215" y="3243"/>
                </a:lnTo>
                <a:lnTo>
                  <a:pt x="3162" y="3224"/>
                </a:lnTo>
                <a:lnTo>
                  <a:pt x="3108" y="3205"/>
                </a:lnTo>
                <a:lnTo>
                  <a:pt x="3053" y="3187"/>
                </a:lnTo>
                <a:lnTo>
                  <a:pt x="2996" y="3170"/>
                </a:lnTo>
                <a:lnTo>
                  <a:pt x="2938" y="3155"/>
                </a:lnTo>
                <a:lnTo>
                  <a:pt x="2880" y="3140"/>
                </a:lnTo>
                <a:lnTo>
                  <a:pt x="2822" y="3127"/>
                </a:lnTo>
                <a:lnTo>
                  <a:pt x="2762" y="3116"/>
                </a:lnTo>
                <a:lnTo>
                  <a:pt x="2704" y="3109"/>
                </a:lnTo>
                <a:lnTo>
                  <a:pt x="2645" y="3102"/>
                </a:lnTo>
                <a:lnTo>
                  <a:pt x="2616" y="3100"/>
                </a:lnTo>
                <a:lnTo>
                  <a:pt x="2587" y="3099"/>
                </a:lnTo>
                <a:lnTo>
                  <a:pt x="2559" y="3098"/>
                </a:lnTo>
                <a:lnTo>
                  <a:pt x="2530" y="3098"/>
                </a:lnTo>
                <a:lnTo>
                  <a:pt x="2502" y="3098"/>
                </a:lnTo>
                <a:lnTo>
                  <a:pt x="2473" y="3100"/>
                </a:lnTo>
                <a:lnTo>
                  <a:pt x="2446" y="3102"/>
                </a:lnTo>
                <a:lnTo>
                  <a:pt x="2418" y="3104"/>
                </a:lnTo>
                <a:lnTo>
                  <a:pt x="2391" y="3109"/>
                </a:lnTo>
                <a:lnTo>
                  <a:pt x="2364" y="3113"/>
                </a:lnTo>
                <a:lnTo>
                  <a:pt x="2338" y="3120"/>
                </a:lnTo>
                <a:lnTo>
                  <a:pt x="2311" y="3126"/>
                </a:lnTo>
                <a:lnTo>
                  <a:pt x="2286" y="3134"/>
                </a:lnTo>
                <a:lnTo>
                  <a:pt x="2261" y="3142"/>
                </a:lnTo>
                <a:lnTo>
                  <a:pt x="2224" y="3159"/>
                </a:lnTo>
                <a:lnTo>
                  <a:pt x="2190" y="3177"/>
                </a:lnTo>
                <a:lnTo>
                  <a:pt x="2157" y="3197"/>
                </a:lnTo>
                <a:lnTo>
                  <a:pt x="2128" y="3217"/>
                </a:lnTo>
                <a:lnTo>
                  <a:pt x="2099" y="3241"/>
                </a:lnTo>
                <a:lnTo>
                  <a:pt x="2073" y="3264"/>
                </a:lnTo>
                <a:lnTo>
                  <a:pt x="2047" y="3288"/>
                </a:lnTo>
                <a:lnTo>
                  <a:pt x="2024" y="3312"/>
                </a:lnTo>
                <a:lnTo>
                  <a:pt x="2003" y="3338"/>
                </a:lnTo>
                <a:lnTo>
                  <a:pt x="1983" y="3365"/>
                </a:lnTo>
                <a:lnTo>
                  <a:pt x="1965" y="3392"/>
                </a:lnTo>
                <a:lnTo>
                  <a:pt x="1948" y="3420"/>
                </a:lnTo>
                <a:lnTo>
                  <a:pt x="1933" y="3448"/>
                </a:lnTo>
                <a:lnTo>
                  <a:pt x="1920" y="3477"/>
                </a:lnTo>
                <a:lnTo>
                  <a:pt x="1906" y="3507"/>
                </a:lnTo>
                <a:lnTo>
                  <a:pt x="1895" y="3537"/>
                </a:lnTo>
                <a:lnTo>
                  <a:pt x="1886" y="3565"/>
                </a:lnTo>
                <a:lnTo>
                  <a:pt x="1877" y="3595"/>
                </a:lnTo>
                <a:lnTo>
                  <a:pt x="1869" y="3625"/>
                </a:lnTo>
                <a:lnTo>
                  <a:pt x="1862" y="3654"/>
                </a:lnTo>
                <a:lnTo>
                  <a:pt x="1856" y="3683"/>
                </a:lnTo>
                <a:lnTo>
                  <a:pt x="1851" y="3713"/>
                </a:lnTo>
                <a:lnTo>
                  <a:pt x="1847" y="3741"/>
                </a:lnTo>
                <a:lnTo>
                  <a:pt x="1844" y="3769"/>
                </a:lnTo>
                <a:lnTo>
                  <a:pt x="1839" y="3824"/>
                </a:lnTo>
                <a:lnTo>
                  <a:pt x="1837" y="3875"/>
                </a:lnTo>
                <a:lnTo>
                  <a:pt x="1838" y="3925"/>
                </a:lnTo>
                <a:lnTo>
                  <a:pt x="1839" y="3969"/>
                </a:lnTo>
                <a:lnTo>
                  <a:pt x="1795" y="3988"/>
                </a:lnTo>
                <a:lnTo>
                  <a:pt x="1751" y="4010"/>
                </a:lnTo>
                <a:lnTo>
                  <a:pt x="1707" y="4033"/>
                </a:lnTo>
                <a:lnTo>
                  <a:pt x="1662" y="4059"/>
                </a:lnTo>
                <a:lnTo>
                  <a:pt x="1618" y="4087"/>
                </a:lnTo>
                <a:lnTo>
                  <a:pt x="1574" y="4117"/>
                </a:lnTo>
                <a:lnTo>
                  <a:pt x="1530" y="4151"/>
                </a:lnTo>
                <a:lnTo>
                  <a:pt x="1508" y="4169"/>
                </a:lnTo>
                <a:lnTo>
                  <a:pt x="1487" y="4188"/>
                </a:lnTo>
                <a:lnTo>
                  <a:pt x="1471" y="4203"/>
                </a:lnTo>
                <a:lnTo>
                  <a:pt x="1455" y="4219"/>
                </a:lnTo>
                <a:lnTo>
                  <a:pt x="1423" y="4250"/>
                </a:lnTo>
                <a:lnTo>
                  <a:pt x="1425" y="4148"/>
                </a:lnTo>
                <a:lnTo>
                  <a:pt x="1423" y="4051"/>
                </a:lnTo>
                <a:lnTo>
                  <a:pt x="1421" y="3959"/>
                </a:lnTo>
                <a:lnTo>
                  <a:pt x="1418" y="3871"/>
                </a:lnTo>
                <a:lnTo>
                  <a:pt x="1414" y="3788"/>
                </a:lnTo>
                <a:lnTo>
                  <a:pt x="1409" y="3711"/>
                </a:lnTo>
                <a:lnTo>
                  <a:pt x="1404" y="3641"/>
                </a:lnTo>
                <a:lnTo>
                  <a:pt x="1398" y="3575"/>
                </a:lnTo>
                <a:lnTo>
                  <a:pt x="1387" y="3463"/>
                </a:lnTo>
                <a:lnTo>
                  <a:pt x="1376" y="3378"/>
                </a:lnTo>
                <a:lnTo>
                  <a:pt x="1368" y="3321"/>
                </a:lnTo>
                <a:lnTo>
                  <a:pt x="1364" y="3296"/>
                </a:lnTo>
                <a:lnTo>
                  <a:pt x="1343" y="3171"/>
                </a:lnTo>
                <a:lnTo>
                  <a:pt x="1235" y="3176"/>
                </a:lnTo>
                <a:lnTo>
                  <a:pt x="1136" y="3181"/>
                </a:lnTo>
                <a:lnTo>
                  <a:pt x="1041" y="3187"/>
                </a:lnTo>
                <a:lnTo>
                  <a:pt x="1008" y="3190"/>
                </a:lnTo>
                <a:lnTo>
                  <a:pt x="973" y="3194"/>
                </a:lnTo>
                <a:lnTo>
                  <a:pt x="940" y="3200"/>
                </a:lnTo>
                <a:lnTo>
                  <a:pt x="906" y="3208"/>
                </a:lnTo>
                <a:lnTo>
                  <a:pt x="873" y="3216"/>
                </a:lnTo>
                <a:lnTo>
                  <a:pt x="840" y="3227"/>
                </a:lnTo>
                <a:lnTo>
                  <a:pt x="807" y="3238"/>
                </a:lnTo>
                <a:lnTo>
                  <a:pt x="775" y="3253"/>
                </a:lnTo>
                <a:lnTo>
                  <a:pt x="743" y="3267"/>
                </a:lnTo>
                <a:lnTo>
                  <a:pt x="714" y="3285"/>
                </a:lnTo>
                <a:lnTo>
                  <a:pt x="684" y="3302"/>
                </a:lnTo>
                <a:lnTo>
                  <a:pt x="655" y="3323"/>
                </a:lnTo>
                <a:lnTo>
                  <a:pt x="628" y="3344"/>
                </a:lnTo>
                <a:lnTo>
                  <a:pt x="602" y="3368"/>
                </a:lnTo>
                <a:lnTo>
                  <a:pt x="577" y="3392"/>
                </a:lnTo>
                <a:lnTo>
                  <a:pt x="554" y="3420"/>
                </a:lnTo>
                <a:lnTo>
                  <a:pt x="538" y="3442"/>
                </a:lnTo>
                <a:lnTo>
                  <a:pt x="522" y="3465"/>
                </a:lnTo>
                <a:lnTo>
                  <a:pt x="508" y="3488"/>
                </a:lnTo>
                <a:lnTo>
                  <a:pt x="495" y="3512"/>
                </a:lnTo>
                <a:lnTo>
                  <a:pt x="483" y="3538"/>
                </a:lnTo>
                <a:lnTo>
                  <a:pt x="472" y="3563"/>
                </a:lnTo>
                <a:lnTo>
                  <a:pt x="462" y="3588"/>
                </a:lnTo>
                <a:lnTo>
                  <a:pt x="454" y="3615"/>
                </a:lnTo>
                <a:lnTo>
                  <a:pt x="448" y="3642"/>
                </a:lnTo>
                <a:lnTo>
                  <a:pt x="441" y="3670"/>
                </a:lnTo>
                <a:lnTo>
                  <a:pt x="437" y="3697"/>
                </a:lnTo>
                <a:lnTo>
                  <a:pt x="433" y="3725"/>
                </a:lnTo>
                <a:lnTo>
                  <a:pt x="431" y="3753"/>
                </a:lnTo>
                <a:lnTo>
                  <a:pt x="431" y="3782"/>
                </a:lnTo>
                <a:lnTo>
                  <a:pt x="431" y="3810"/>
                </a:lnTo>
                <a:lnTo>
                  <a:pt x="432" y="3840"/>
                </a:lnTo>
                <a:lnTo>
                  <a:pt x="441" y="3823"/>
                </a:lnTo>
                <a:lnTo>
                  <a:pt x="451" y="3806"/>
                </a:lnTo>
                <a:lnTo>
                  <a:pt x="461" y="3791"/>
                </a:lnTo>
                <a:lnTo>
                  <a:pt x="473" y="3775"/>
                </a:lnTo>
                <a:lnTo>
                  <a:pt x="485" y="3760"/>
                </a:lnTo>
                <a:lnTo>
                  <a:pt x="498" y="3746"/>
                </a:lnTo>
                <a:lnTo>
                  <a:pt x="512" y="3732"/>
                </a:lnTo>
                <a:lnTo>
                  <a:pt x="528" y="3719"/>
                </a:lnTo>
                <a:lnTo>
                  <a:pt x="544" y="3706"/>
                </a:lnTo>
                <a:lnTo>
                  <a:pt x="561" y="3694"/>
                </a:lnTo>
                <a:lnTo>
                  <a:pt x="578" y="3682"/>
                </a:lnTo>
                <a:lnTo>
                  <a:pt x="597" y="3670"/>
                </a:lnTo>
                <a:lnTo>
                  <a:pt x="616" y="3659"/>
                </a:lnTo>
                <a:lnTo>
                  <a:pt x="637" y="3648"/>
                </a:lnTo>
                <a:lnTo>
                  <a:pt x="679" y="3628"/>
                </a:lnTo>
                <a:lnTo>
                  <a:pt x="723" y="3608"/>
                </a:lnTo>
                <a:lnTo>
                  <a:pt x="770" y="3588"/>
                </a:lnTo>
                <a:lnTo>
                  <a:pt x="819" y="3571"/>
                </a:lnTo>
                <a:lnTo>
                  <a:pt x="870" y="3552"/>
                </a:lnTo>
                <a:lnTo>
                  <a:pt x="977" y="3517"/>
                </a:lnTo>
                <a:lnTo>
                  <a:pt x="1089" y="3481"/>
                </a:lnTo>
                <a:lnTo>
                  <a:pt x="1097" y="3554"/>
                </a:lnTo>
                <a:lnTo>
                  <a:pt x="1104" y="3641"/>
                </a:lnTo>
                <a:lnTo>
                  <a:pt x="1111" y="3740"/>
                </a:lnTo>
                <a:lnTo>
                  <a:pt x="1118" y="3852"/>
                </a:lnTo>
                <a:lnTo>
                  <a:pt x="1122" y="3977"/>
                </a:lnTo>
                <a:lnTo>
                  <a:pt x="1123" y="4043"/>
                </a:lnTo>
                <a:lnTo>
                  <a:pt x="1124" y="4111"/>
                </a:lnTo>
                <a:lnTo>
                  <a:pt x="1125" y="4181"/>
                </a:lnTo>
                <a:lnTo>
                  <a:pt x="1124" y="4255"/>
                </a:lnTo>
                <a:lnTo>
                  <a:pt x="1123" y="4331"/>
                </a:lnTo>
                <a:lnTo>
                  <a:pt x="1121" y="4408"/>
                </a:lnTo>
                <a:lnTo>
                  <a:pt x="1118" y="4488"/>
                </a:lnTo>
                <a:lnTo>
                  <a:pt x="1113" y="4570"/>
                </a:lnTo>
                <a:lnTo>
                  <a:pt x="1108" y="4653"/>
                </a:lnTo>
                <a:lnTo>
                  <a:pt x="1101" y="4738"/>
                </a:lnTo>
                <a:lnTo>
                  <a:pt x="1093" y="4826"/>
                </a:lnTo>
                <a:lnTo>
                  <a:pt x="1085" y="4914"/>
                </a:lnTo>
                <a:lnTo>
                  <a:pt x="1074" y="5004"/>
                </a:lnTo>
                <a:lnTo>
                  <a:pt x="1063" y="5095"/>
                </a:lnTo>
                <a:lnTo>
                  <a:pt x="1048" y="5188"/>
                </a:lnTo>
                <a:lnTo>
                  <a:pt x="1034" y="5281"/>
                </a:lnTo>
                <a:lnTo>
                  <a:pt x="1016" y="5376"/>
                </a:lnTo>
                <a:lnTo>
                  <a:pt x="998" y="5472"/>
                </a:lnTo>
                <a:lnTo>
                  <a:pt x="978" y="5568"/>
                </a:lnTo>
                <a:lnTo>
                  <a:pt x="956" y="5665"/>
                </a:lnTo>
                <a:lnTo>
                  <a:pt x="932" y="5763"/>
                </a:lnTo>
                <a:lnTo>
                  <a:pt x="905" y="5862"/>
                </a:lnTo>
                <a:lnTo>
                  <a:pt x="1192" y="5941"/>
                </a:lnTo>
                <a:lnTo>
                  <a:pt x="1214" y="5857"/>
                </a:lnTo>
                <a:lnTo>
                  <a:pt x="1236" y="5773"/>
                </a:lnTo>
                <a:lnTo>
                  <a:pt x="1256" y="5689"/>
                </a:lnTo>
                <a:lnTo>
                  <a:pt x="1275" y="5606"/>
                </a:lnTo>
                <a:lnTo>
                  <a:pt x="1291" y="5523"/>
                </a:lnTo>
                <a:lnTo>
                  <a:pt x="1308" y="5442"/>
                </a:lnTo>
                <a:lnTo>
                  <a:pt x="1322" y="5361"/>
                </a:lnTo>
                <a:lnTo>
                  <a:pt x="1337" y="5280"/>
                </a:lnTo>
                <a:lnTo>
                  <a:pt x="1349" y="5201"/>
                </a:lnTo>
                <a:lnTo>
                  <a:pt x="1360" y="5123"/>
                </a:lnTo>
                <a:lnTo>
                  <a:pt x="1371" y="5045"/>
                </a:lnTo>
                <a:lnTo>
                  <a:pt x="1379" y="4968"/>
                </a:lnTo>
                <a:lnTo>
                  <a:pt x="1387" y="4892"/>
                </a:lnTo>
                <a:lnTo>
                  <a:pt x="1395" y="4818"/>
                </a:lnTo>
                <a:lnTo>
                  <a:pt x="1401" y="4744"/>
                </a:lnTo>
                <a:lnTo>
                  <a:pt x="1407" y="4672"/>
                </a:lnTo>
                <a:lnTo>
                  <a:pt x="1430" y="4627"/>
                </a:lnTo>
                <a:lnTo>
                  <a:pt x="1454" y="4584"/>
                </a:lnTo>
                <a:lnTo>
                  <a:pt x="1481" y="4542"/>
                </a:lnTo>
                <a:lnTo>
                  <a:pt x="1508" y="4502"/>
                </a:lnTo>
                <a:lnTo>
                  <a:pt x="1539" y="4464"/>
                </a:lnTo>
                <a:lnTo>
                  <a:pt x="1570" y="4428"/>
                </a:lnTo>
                <a:lnTo>
                  <a:pt x="1604" y="4392"/>
                </a:lnTo>
                <a:lnTo>
                  <a:pt x="1639" y="4359"/>
                </a:lnTo>
                <a:lnTo>
                  <a:pt x="1673" y="4331"/>
                </a:lnTo>
                <a:lnTo>
                  <a:pt x="1707" y="4304"/>
                </a:lnTo>
                <a:lnTo>
                  <a:pt x="1741" y="4280"/>
                </a:lnTo>
                <a:lnTo>
                  <a:pt x="1777" y="4258"/>
                </a:lnTo>
                <a:lnTo>
                  <a:pt x="1812" y="4237"/>
                </a:lnTo>
                <a:lnTo>
                  <a:pt x="1847" y="4219"/>
                </a:lnTo>
                <a:lnTo>
                  <a:pt x="1882" y="4201"/>
                </a:lnTo>
                <a:lnTo>
                  <a:pt x="1917" y="4186"/>
                </a:lnTo>
                <a:lnTo>
                  <a:pt x="1943" y="4213"/>
                </a:lnTo>
                <a:lnTo>
                  <a:pt x="1972" y="4243"/>
                </a:lnTo>
                <a:lnTo>
                  <a:pt x="2007" y="4275"/>
                </a:lnTo>
                <a:lnTo>
                  <a:pt x="2045" y="4308"/>
                </a:lnTo>
                <a:lnTo>
                  <a:pt x="2088" y="4342"/>
                </a:lnTo>
                <a:lnTo>
                  <a:pt x="2134" y="4377"/>
                </a:lnTo>
                <a:lnTo>
                  <a:pt x="2159" y="4394"/>
                </a:lnTo>
                <a:lnTo>
                  <a:pt x="2186" y="4411"/>
                </a:lnTo>
                <a:lnTo>
                  <a:pt x="2212" y="4428"/>
                </a:lnTo>
                <a:lnTo>
                  <a:pt x="2240" y="4444"/>
                </a:lnTo>
                <a:lnTo>
                  <a:pt x="2270" y="4460"/>
                </a:lnTo>
                <a:lnTo>
                  <a:pt x="2299" y="4475"/>
                </a:lnTo>
                <a:lnTo>
                  <a:pt x="2330" y="4490"/>
                </a:lnTo>
                <a:lnTo>
                  <a:pt x="2362" y="4505"/>
                </a:lnTo>
                <a:lnTo>
                  <a:pt x="2394" y="4518"/>
                </a:lnTo>
                <a:lnTo>
                  <a:pt x="2428" y="4531"/>
                </a:lnTo>
                <a:lnTo>
                  <a:pt x="2462" y="4543"/>
                </a:lnTo>
                <a:lnTo>
                  <a:pt x="2498" y="4554"/>
                </a:lnTo>
                <a:lnTo>
                  <a:pt x="2535" y="4564"/>
                </a:lnTo>
                <a:lnTo>
                  <a:pt x="2572" y="4573"/>
                </a:lnTo>
                <a:lnTo>
                  <a:pt x="2611" y="4581"/>
                </a:lnTo>
                <a:lnTo>
                  <a:pt x="2650" y="4587"/>
                </a:lnTo>
                <a:lnTo>
                  <a:pt x="2690" y="4593"/>
                </a:lnTo>
                <a:lnTo>
                  <a:pt x="2731" y="4596"/>
                </a:lnTo>
                <a:lnTo>
                  <a:pt x="2772" y="4599"/>
                </a:lnTo>
                <a:lnTo>
                  <a:pt x="2815" y="4599"/>
                </a:lnTo>
                <a:lnTo>
                  <a:pt x="2813" y="4582"/>
                </a:lnTo>
                <a:lnTo>
                  <a:pt x="2812" y="4564"/>
                </a:lnTo>
                <a:lnTo>
                  <a:pt x="2813" y="4545"/>
                </a:lnTo>
                <a:lnTo>
                  <a:pt x="2814" y="4527"/>
                </a:lnTo>
                <a:lnTo>
                  <a:pt x="2817" y="4507"/>
                </a:lnTo>
                <a:lnTo>
                  <a:pt x="2822" y="4487"/>
                </a:lnTo>
                <a:lnTo>
                  <a:pt x="2827" y="4466"/>
                </a:lnTo>
                <a:lnTo>
                  <a:pt x="2834" y="4445"/>
                </a:lnTo>
                <a:lnTo>
                  <a:pt x="2842" y="4424"/>
                </a:lnTo>
                <a:lnTo>
                  <a:pt x="2850" y="4402"/>
                </a:lnTo>
                <a:lnTo>
                  <a:pt x="2860" y="4380"/>
                </a:lnTo>
                <a:lnTo>
                  <a:pt x="2870" y="4358"/>
                </a:lnTo>
                <a:lnTo>
                  <a:pt x="2882" y="4335"/>
                </a:lnTo>
                <a:lnTo>
                  <a:pt x="2894" y="4312"/>
                </a:lnTo>
                <a:lnTo>
                  <a:pt x="2922" y="4266"/>
                </a:lnTo>
                <a:lnTo>
                  <a:pt x="2952" y="4219"/>
                </a:lnTo>
                <a:lnTo>
                  <a:pt x="2985" y="4171"/>
                </a:lnTo>
                <a:lnTo>
                  <a:pt x="3020" y="4124"/>
                </a:lnTo>
                <a:lnTo>
                  <a:pt x="3057" y="4076"/>
                </a:lnTo>
                <a:lnTo>
                  <a:pt x="3096" y="4028"/>
                </a:lnTo>
                <a:lnTo>
                  <a:pt x="3135" y="3981"/>
                </a:lnTo>
                <a:lnTo>
                  <a:pt x="3176" y="3935"/>
                </a:lnTo>
                <a:lnTo>
                  <a:pt x="3217" y="3889"/>
                </a:lnTo>
                <a:lnTo>
                  <a:pt x="3259" y="3845"/>
                </a:lnTo>
                <a:lnTo>
                  <a:pt x="3299" y="3801"/>
                </a:lnTo>
                <a:lnTo>
                  <a:pt x="3381" y="3719"/>
                </a:lnTo>
                <a:lnTo>
                  <a:pt x="3457" y="3644"/>
                </a:lnTo>
                <a:lnTo>
                  <a:pt x="3525" y="3579"/>
                </a:lnTo>
                <a:lnTo>
                  <a:pt x="3582" y="3527"/>
                </a:lnTo>
                <a:lnTo>
                  <a:pt x="3627" y="3486"/>
                </a:lnTo>
                <a:lnTo>
                  <a:pt x="3667" y="3452"/>
                </a:lnTo>
                <a:close/>
                <a:moveTo>
                  <a:pt x="807" y="374"/>
                </a:moveTo>
                <a:lnTo>
                  <a:pt x="807" y="374"/>
                </a:lnTo>
                <a:lnTo>
                  <a:pt x="823" y="367"/>
                </a:lnTo>
                <a:lnTo>
                  <a:pt x="839" y="360"/>
                </a:lnTo>
                <a:lnTo>
                  <a:pt x="856" y="355"/>
                </a:lnTo>
                <a:lnTo>
                  <a:pt x="873" y="349"/>
                </a:lnTo>
                <a:lnTo>
                  <a:pt x="891" y="345"/>
                </a:lnTo>
                <a:lnTo>
                  <a:pt x="910" y="341"/>
                </a:lnTo>
                <a:lnTo>
                  <a:pt x="928" y="337"/>
                </a:lnTo>
                <a:lnTo>
                  <a:pt x="947" y="335"/>
                </a:lnTo>
                <a:lnTo>
                  <a:pt x="967" y="333"/>
                </a:lnTo>
                <a:lnTo>
                  <a:pt x="986" y="332"/>
                </a:lnTo>
                <a:lnTo>
                  <a:pt x="1006" y="331"/>
                </a:lnTo>
                <a:lnTo>
                  <a:pt x="1026" y="331"/>
                </a:lnTo>
                <a:lnTo>
                  <a:pt x="1068" y="333"/>
                </a:lnTo>
                <a:lnTo>
                  <a:pt x="1111" y="337"/>
                </a:lnTo>
                <a:lnTo>
                  <a:pt x="1144" y="343"/>
                </a:lnTo>
                <a:lnTo>
                  <a:pt x="1176" y="349"/>
                </a:lnTo>
                <a:lnTo>
                  <a:pt x="1208" y="357"/>
                </a:lnTo>
                <a:lnTo>
                  <a:pt x="1240" y="366"/>
                </a:lnTo>
                <a:lnTo>
                  <a:pt x="1271" y="377"/>
                </a:lnTo>
                <a:lnTo>
                  <a:pt x="1301" y="388"/>
                </a:lnTo>
                <a:lnTo>
                  <a:pt x="1331" y="401"/>
                </a:lnTo>
                <a:lnTo>
                  <a:pt x="1360" y="414"/>
                </a:lnTo>
                <a:lnTo>
                  <a:pt x="1388" y="430"/>
                </a:lnTo>
                <a:lnTo>
                  <a:pt x="1415" y="446"/>
                </a:lnTo>
                <a:lnTo>
                  <a:pt x="1441" y="463"/>
                </a:lnTo>
                <a:lnTo>
                  <a:pt x="1466" y="481"/>
                </a:lnTo>
                <a:lnTo>
                  <a:pt x="1491" y="500"/>
                </a:lnTo>
                <a:lnTo>
                  <a:pt x="1514" y="520"/>
                </a:lnTo>
                <a:lnTo>
                  <a:pt x="1536" y="541"/>
                </a:lnTo>
                <a:lnTo>
                  <a:pt x="1557" y="562"/>
                </a:lnTo>
                <a:lnTo>
                  <a:pt x="1586" y="535"/>
                </a:lnTo>
                <a:lnTo>
                  <a:pt x="1617" y="509"/>
                </a:lnTo>
                <a:lnTo>
                  <a:pt x="1647" y="484"/>
                </a:lnTo>
                <a:lnTo>
                  <a:pt x="1678" y="458"/>
                </a:lnTo>
                <a:lnTo>
                  <a:pt x="1709" y="434"/>
                </a:lnTo>
                <a:lnTo>
                  <a:pt x="1740" y="412"/>
                </a:lnTo>
                <a:lnTo>
                  <a:pt x="1773" y="390"/>
                </a:lnTo>
                <a:lnTo>
                  <a:pt x="1805" y="369"/>
                </a:lnTo>
                <a:lnTo>
                  <a:pt x="1771" y="332"/>
                </a:lnTo>
                <a:lnTo>
                  <a:pt x="1736" y="297"/>
                </a:lnTo>
                <a:lnTo>
                  <a:pt x="1700" y="264"/>
                </a:lnTo>
                <a:lnTo>
                  <a:pt x="1661" y="233"/>
                </a:lnTo>
                <a:lnTo>
                  <a:pt x="1623" y="204"/>
                </a:lnTo>
                <a:lnTo>
                  <a:pt x="1582" y="177"/>
                </a:lnTo>
                <a:lnTo>
                  <a:pt x="1541" y="151"/>
                </a:lnTo>
                <a:lnTo>
                  <a:pt x="1500" y="129"/>
                </a:lnTo>
                <a:lnTo>
                  <a:pt x="1458" y="107"/>
                </a:lnTo>
                <a:lnTo>
                  <a:pt x="1416" y="89"/>
                </a:lnTo>
                <a:lnTo>
                  <a:pt x="1372" y="71"/>
                </a:lnTo>
                <a:lnTo>
                  <a:pt x="1329" y="57"/>
                </a:lnTo>
                <a:lnTo>
                  <a:pt x="1286" y="42"/>
                </a:lnTo>
                <a:lnTo>
                  <a:pt x="1242" y="31"/>
                </a:lnTo>
                <a:lnTo>
                  <a:pt x="1198" y="22"/>
                </a:lnTo>
                <a:lnTo>
                  <a:pt x="1155" y="14"/>
                </a:lnTo>
                <a:lnTo>
                  <a:pt x="1112" y="7"/>
                </a:lnTo>
                <a:lnTo>
                  <a:pt x="1069" y="3"/>
                </a:lnTo>
                <a:lnTo>
                  <a:pt x="1026" y="1"/>
                </a:lnTo>
                <a:lnTo>
                  <a:pt x="984" y="0"/>
                </a:lnTo>
                <a:lnTo>
                  <a:pt x="944" y="1"/>
                </a:lnTo>
                <a:lnTo>
                  <a:pt x="903" y="4"/>
                </a:lnTo>
                <a:lnTo>
                  <a:pt x="863" y="8"/>
                </a:lnTo>
                <a:lnTo>
                  <a:pt x="825" y="14"/>
                </a:lnTo>
                <a:lnTo>
                  <a:pt x="788" y="22"/>
                </a:lnTo>
                <a:lnTo>
                  <a:pt x="751" y="31"/>
                </a:lnTo>
                <a:lnTo>
                  <a:pt x="716" y="42"/>
                </a:lnTo>
                <a:lnTo>
                  <a:pt x="683" y="56"/>
                </a:lnTo>
                <a:lnTo>
                  <a:pt x="651" y="70"/>
                </a:lnTo>
                <a:lnTo>
                  <a:pt x="620" y="85"/>
                </a:lnTo>
                <a:lnTo>
                  <a:pt x="592" y="103"/>
                </a:lnTo>
                <a:lnTo>
                  <a:pt x="565" y="122"/>
                </a:lnTo>
                <a:lnTo>
                  <a:pt x="581" y="133"/>
                </a:lnTo>
                <a:lnTo>
                  <a:pt x="596" y="144"/>
                </a:lnTo>
                <a:lnTo>
                  <a:pt x="626" y="169"/>
                </a:lnTo>
                <a:lnTo>
                  <a:pt x="657" y="197"/>
                </a:lnTo>
                <a:lnTo>
                  <a:pt x="686" y="227"/>
                </a:lnTo>
                <a:lnTo>
                  <a:pt x="716" y="260"/>
                </a:lnTo>
                <a:lnTo>
                  <a:pt x="747" y="296"/>
                </a:lnTo>
                <a:lnTo>
                  <a:pt x="776" y="333"/>
                </a:lnTo>
                <a:lnTo>
                  <a:pt x="807" y="374"/>
                </a:lnTo>
                <a:close/>
                <a:moveTo>
                  <a:pt x="1080" y="564"/>
                </a:moveTo>
                <a:lnTo>
                  <a:pt x="1080" y="564"/>
                </a:lnTo>
                <a:lnTo>
                  <a:pt x="1061" y="563"/>
                </a:lnTo>
                <a:lnTo>
                  <a:pt x="1043" y="561"/>
                </a:lnTo>
                <a:lnTo>
                  <a:pt x="1024" y="561"/>
                </a:lnTo>
                <a:lnTo>
                  <a:pt x="1006" y="561"/>
                </a:lnTo>
                <a:lnTo>
                  <a:pt x="990" y="562"/>
                </a:lnTo>
                <a:lnTo>
                  <a:pt x="973" y="563"/>
                </a:lnTo>
                <a:lnTo>
                  <a:pt x="957" y="566"/>
                </a:lnTo>
                <a:lnTo>
                  <a:pt x="943" y="568"/>
                </a:lnTo>
                <a:lnTo>
                  <a:pt x="1022" y="690"/>
                </a:lnTo>
                <a:lnTo>
                  <a:pt x="1105" y="816"/>
                </a:lnTo>
                <a:lnTo>
                  <a:pt x="1148" y="882"/>
                </a:lnTo>
                <a:lnTo>
                  <a:pt x="1193" y="948"/>
                </a:lnTo>
                <a:lnTo>
                  <a:pt x="1217" y="923"/>
                </a:lnTo>
                <a:lnTo>
                  <a:pt x="1306" y="822"/>
                </a:lnTo>
                <a:lnTo>
                  <a:pt x="1395" y="725"/>
                </a:lnTo>
                <a:lnTo>
                  <a:pt x="1379" y="708"/>
                </a:lnTo>
                <a:lnTo>
                  <a:pt x="1363" y="693"/>
                </a:lnTo>
                <a:lnTo>
                  <a:pt x="1346" y="677"/>
                </a:lnTo>
                <a:lnTo>
                  <a:pt x="1328" y="663"/>
                </a:lnTo>
                <a:lnTo>
                  <a:pt x="1309" y="650"/>
                </a:lnTo>
                <a:lnTo>
                  <a:pt x="1289" y="638"/>
                </a:lnTo>
                <a:lnTo>
                  <a:pt x="1269" y="627"/>
                </a:lnTo>
                <a:lnTo>
                  <a:pt x="1248" y="616"/>
                </a:lnTo>
                <a:lnTo>
                  <a:pt x="1228" y="606"/>
                </a:lnTo>
                <a:lnTo>
                  <a:pt x="1207" y="598"/>
                </a:lnTo>
                <a:lnTo>
                  <a:pt x="1186" y="589"/>
                </a:lnTo>
                <a:lnTo>
                  <a:pt x="1164" y="583"/>
                </a:lnTo>
                <a:lnTo>
                  <a:pt x="1143" y="577"/>
                </a:lnTo>
                <a:lnTo>
                  <a:pt x="1122" y="572"/>
                </a:lnTo>
                <a:lnTo>
                  <a:pt x="1101" y="567"/>
                </a:lnTo>
                <a:lnTo>
                  <a:pt x="1080" y="564"/>
                </a:lnTo>
                <a:close/>
              </a:path>
            </a:pathLst>
          </a:cu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19479" name="文本框 22"/>
          <p:cNvSpPr txBox="1"/>
          <p:nvPr/>
        </p:nvSpPr>
        <p:spPr>
          <a:xfrm flipH="1">
            <a:off x="417195" y="5915025"/>
            <a:ext cx="524192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9480" name="文本框 24"/>
          <p:cNvSpPr txBox="1"/>
          <p:nvPr/>
        </p:nvSpPr>
        <p:spPr>
          <a:xfrm flipH="1">
            <a:off x="447040" y="5535295"/>
            <a:ext cx="192849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2000" b="1" strike="noStrike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512" name="文本框 22"/>
          <p:cNvSpPr txBox="1"/>
          <p:nvPr/>
        </p:nvSpPr>
        <p:spPr>
          <a:xfrm flipH="1">
            <a:off x="6224270" y="5924550"/>
            <a:ext cx="19323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513" name="文本框 24"/>
          <p:cNvSpPr txBox="1"/>
          <p:nvPr/>
        </p:nvSpPr>
        <p:spPr>
          <a:xfrm flipH="1">
            <a:off x="8189595" y="5924550"/>
            <a:ext cx="19323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514" name="文本框 26"/>
          <p:cNvSpPr txBox="1"/>
          <p:nvPr/>
        </p:nvSpPr>
        <p:spPr>
          <a:xfrm flipH="1">
            <a:off x="10109200" y="5924550"/>
            <a:ext cx="19323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矩形 11"/>
          <p:cNvSpPr/>
          <p:nvPr/>
        </p:nvSpPr>
        <p:spPr>
          <a:xfrm>
            <a:off x="435610" y="1054100"/>
            <a:ext cx="2476500" cy="23761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5610" y="3463290"/>
            <a:ext cx="5069840" cy="1860550"/>
          </a:xfrm>
          <a:prstGeom prst="rect">
            <a:avLst/>
          </a:prstGeom>
          <a:solidFill>
            <a:srgbClr val="FFF2CC">
              <a:alpha val="36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12440" y="1054100"/>
            <a:ext cx="2480945" cy="237617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0375" y="1050290"/>
            <a:ext cx="2061210" cy="2374265"/>
          </a:xfrm>
          <a:prstGeom prst="rect">
            <a:avLst/>
          </a:prstGeom>
          <a:solidFill>
            <a:srgbClr val="FFF2CC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46670" y="1050290"/>
            <a:ext cx="2061210" cy="23742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54870" y="1050290"/>
            <a:ext cx="2063115" cy="2374265"/>
          </a:xfrm>
          <a:prstGeom prst="rect">
            <a:avLst/>
          </a:prstGeom>
          <a:solidFill>
            <a:srgbClr val="FFF2CC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30160" y="3463290"/>
            <a:ext cx="2098040" cy="1858645"/>
          </a:xfrm>
          <a:prstGeom prst="rect">
            <a:avLst/>
          </a:prstGeom>
          <a:solidFill>
            <a:srgbClr val="FFF2CC">
              <a:alpha val="3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grpSp>
        <p:nvGrpSpPr>
          <p:cNvPr id="21522" name="组合 17"/>
          <p:cNvGrpSpPr/>
          <p:nvPr/>
        </p:nvGrpSpPr>
        <p:grpSpPr>
          <a:xfrm>
            <a:off x="5595620" y="1525270"/>
            <a:ext cx="1942465" cy="2371873"/>
            <a:chOff x="10877" y="1457"/>
            <a:chExt cx="3257" cy="3980"/>
          </a:xfrm>
        </p:grpSpPr>
        <p:sp>
          <p:nvSpPr>
            <p:cNvPr id="19466" name="文本框 22"/>
            <p:cNvSpPr txBox="1"/>
            <p:nvPr/>
          </p:nvSpPr>
          <p:spPr>
            <a:xfrm flipH="1">
              <a:off x="10877" y="1977"/>
              <a:ext cx="3257" cy="346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单击此处添加本章节的简要内容。单击此处添加本章节的简要内容。单击此处添加本章节的简要内容。单击此处添加本章节的简要内容。</a:t>
              </a:r>
              <a:endPara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67" name="文本框 20"/>
            <p:cNvSpPr txBox="1"/>
            <p:nvPr/>
          </p:nvSpPr>
          <p:spPr>
            <a:xfrm flipH="1">
              <a:off x="10926" y="1457"/>
              <a:ext cx="3140" cy="59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21525" name="组合 17"/>
          <p:cNvGrpSpPr/>
          <p:nvPr/>
        </p:nvGrpSpPr>
        <p:grpSpPr>
          <a:xfrm>
            <a:off x="7732395" y="3789045"/>
            <a:ext cx="1942465" cy="2372669"/>
            <a:chOff x="10877" y="1457"/>
            <a:chExt cx="3257" cy="3974"/>
          </a:xfrm>
        </p:grpSpPr>
        <p:sp>
          <p:nvSpPr>
            <p:cNvPr id="19469" name="文本框 22"/>
            <p:cNvSpPr txBox="1"/>
            <p:nvPr/>
          </p:nvSpPr>
          <p:spPr>
            <a:xfrm flipH="1">
              <a:off x="10877" y="1977"/>
              <a:ext cx="3257" cy="34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单击此处添加本章节的简要内容。单击此处添加本章节的简要内容。单击此处添加本章节的简要内容。单击此处添加本章节的简要内容。</a:t>
              </a:r>
              <a:endPara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70" name="文本框 20"/>
            <p:cNvSpPr txBox="1"/>
            <p:nvPr/>
          </p:nvSpPr>
          <p:spPr>
            <a:xfrm flipH="1">
              <a:off x="10926" y="1457"/>
              <a:ext cx="3140" cy="59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21528" name="组合 17"/>
          <p:cNvGrpSpPr/>
          <p:nvPr/>
        </p:nvGrpSpPr>
        <p:grpSpPr>
          <a:xfrm>
            <a:off x="9812020" y="1506855"/>
            <a:ext cx="1942465" cy="2372140"/>
            <a:chOff x="10877" y="1457"/>
            <a:chExt cx="3257" cy="3979"/>
          </a:xfrm>
        </p:grpSpPr>
        <p:sp>
          <p:nvSpPr>
            <p:cNvPr id="19472" name="文本框 22"/>
            <p:cNvSpPr txBox="1"/>
            <p:nvPr/>
          </p:nvSpPr>
          <p:spPr>
            <a:xfrm flipH="1">
              <a:off x="10877" y="1977"/>
              <a:ext cx="3257" cy="345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单击此处添加本章节的简要内容。单击此处添加本章节的简要内容。单击此处添加本章节的简要内容。单击此处添加本章节的简要内容。</a:t>
              </a:r>
              <a:endParaRPr lang="zh-CN" altLang="en-US" sz="16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73" name="文本框 20"/>
            <p:cNvSpPr txBox="1"/>
            <p:nvPr/>
          </p:nvSpPr>
          <p:spPr>
            <a:xfrm flipH="1">
              <a:off x="10926" y="1457"/>
              <a:ext cx="3140" cy="59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5544185" y="3458210"/>
            <a:ext cx="2062480" cy="1875155"/>
          </a:xfrm>
          <a:prstGeom prst="rect">
            <a:avLst/>
          </a:prstGeom>
          <a:blipFill rotWithShape="1">
            <a:blip r:embed="rId6"/>
            <a:stretch>
              <a:fillRect b="-3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58045" y="3458210"/>
            <a:ext cx="2063115" cy="1875155"/>
          </a:xfrm>
          <a:prstGeom prst="rect">
            <a:avLst/>
          </a:prstGeom>
          <a:blipFill rotWithShape="1">
            <a:blip r:embed="rId7"/>
            <a:stretch>
              <a:fillRect t="-14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0985" name="文本框 22"/>
          <p:cNvSpPr txBox="1"/>
          <p:nvPr/>
        </p:nvSpPr>
        <p:spPr>
          <a:xfrm flipH="1">
            <a:off x="532130" y="3733800"/>
            <a:ext cx="4849495" cy="206210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18440" name="文本框 22"/>
          <p:cNvSpPr txBox="1"/>
          <p:nvPr/>
        </p:nvSpPr>
        <p:spPr>
          <a:xfrm flipH="1">
            <a:off x="1383665" y="5870575"/>
            <a:ext cx="1008634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441" name="文本框 22"/>
          <p:cNvSpPr txBox="1"/>
          <p:nvPr/>
        </p:nvSpPr>
        <p:spPr>
          <a:xfrm flipH="1">
            <a:off x="7021195" y="1754505"/>
            <a:ext cx="4819015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442" name="文本框 20"/>
          <p:cNvSpPr txBox="1"/>
          <p:nvPr/>
        </p:nvSpPr>
        <p:spPr>
          <a:xfrm flipH="1">
            <a:off x="6903720" y="1393190"/>
            <a:ext cx="19196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443" name="文本框 22"/>
          <p:cNvSpPr txBox="1"/>
          <p:nvPr/>
        </p:nvSpPr>
        <p:spPr>
          <a:xfrm flipH="1">
            <a:off x="7021195" y="2815590"/>
            <a:ext cx="4725670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444" name="文本框 20"/>
          <p:cNvSpPr txBox="1"/>
          <p:nvPr/>
        </p:nvSpPr>
        <p:spPr>
          <a:xfrm flipH="1">
            <a:off x="6903720" y="2454275"/>
            <a:ext cx="19196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445" name="文本框 22"/>
          <p:cNvSpPr txBox="1"/>
          <p:nvPr/>
        </p:nvSpPr>
        <p:spPr>
          <a:xfrm flipH="1">
            <a:off x="7021195" y="3879215"/>
            <a:ext cx="4819015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446" name="文本框 20"/>
          <p:cNvSpPr txBox="1"/>
          <p:nvPr/>
        </p:nvSpPr>
        <p:spPr>
          <a:xfrm flipH="1">
            <a:off x="6903720" y="3517265"/>
            <a:ext cx="19196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447" name="文本框 22"/>
          <p:cNvSpPr txBox="1"/>
          <p:nvPr/>
        </p:nvSpPr>
        <p:spPr>
          <a:xfrm flipH="1">
            <a:off x="7021195" y="4940935"/>
            <a:ext cx="4801870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448" name="文本框 20"/>
          <p:cNvSpPr txBox="1"/>
          <p:nvPr/>
        </p:nvSpPr>
        <p:spPr>
          <a:xfrm flipH="1">
            <a:off x="6903720" y="4579620"/>
            <a:ext cx="191960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449" name="Freeform 5"/>
          <p:cNvSpPr>
            <a:spLocks noEditPoints="1"/>
          </p:cNvSpPr>
          <p:nvPr/>
        </p:nvSpPr>
        <p:spPr>
          <a:xfrm>
            <a:off x="817880" y="5928995"/>
            <a:ext cx="467995" cy="47244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6609715" y="1650365"/>
            <a:ext cx="193040" cy="19304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609715" y="2731135"/>
            <a:ext cx="193040" cy="190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609715" y="3806825"/>
            <a:ext cx="193040" cy="19304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609715" y="4885690"/>
            <a:ext cx="193040" cy="19304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585" y="1515110"/>
            <a:ext cx="5980430" cy="39846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23560" name="文本框 22"/>
          <p:cNvSpPr txBox="1"/>
          <p:nvPr/>
        </p:nvSpPr>
        <p:spPr>
          <a:xfrm flipH="1">
            <a:off x="950595" y="1691640"/>
            <a:ext cx="1090549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61" name="Freeform 5"/>
          <p:cNvSpPr>
            <a:spLocks noEditPoints="1"/>
          </p:cNvSpPr>
          <p:nvPr/>
        </p:nvSpPr>
        <p:spPr>
          <a:xfrm>
            <a:off x="335915" y="1829435"/>
            <a:ext cx="508000" cy="51054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18840000" flipH="1">
            <a:off x="1083945" y="3309620"/>
            <a:ext cx="1031240" cy="1061085"/>
          </a:xfrm>
          <a:prstGeom prst="rect">
            <a:avLst/>
          </a:prstGeom>
          <a:solidFill>
            <a:srgbClr val="CED5DB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 rot="18840000" flipH="1">
            <a:off x="6889750" y="3298190"/>
            <a:ext cx="1048385" cy="1067435"/>
          </a:xfrm>
          <a:prstGeom prst="rect">
            <a:avLst/>
          </a:prstGeom>
          <a:solidFill>
            <a:srgbClr val="B1C5D7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80" name="矩形 79"/>
          <p:cNvSpPr/>
          <p:nvPr/>
        </p:nvSpPr>
        <p:spPr>
          <a:xfrm rot="18840000" flipH="1">
            <a:off x="9799955" y="3310890"/>
            <a:ext cx="1033780" cy="1043940"/>
          </a:xfrm>
          <a:prstGeom prst="rect">
            <a:avLst/>
          </a:prstGeom>
          <a:solidFill>
            <a:srgbClr val="F0EAF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 rot="18840000" flipH="1">
            <a:off x="3966210" y="3307715"/>
            <a:ext cx="1050290" cy="1054735"/>
          </a:xfrm>
          <a:prstGeom prst="rect">
            <a:avLst/>
          </a:prstGeom>
          <a:solidFill>
            <a:srgbClr val="F5E7CF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2572385" y="3769360"/>
            <a:ext cx="970280" cy="0"/>
          </a:xfrm>
          <a:prstGeom prst="straightConnector1">
            <a:avLst/>
          </a:prstGeom>
          <a:ln>
            <a:solidFill>
              <a:schemeClr val="bg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5484495" y="3769360"/>
            <a:ext cx="972185" cy="0"/>
          </a:xfrm>
          <a:prstGeom prst="straightConnector1">
            <a:avLst/>
          </a:prstGeom>
          <a:ln>
            <a:solidFill>
              <a:schemeClr val="bg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8399145" y="3769360"/>
            <a:ext cx="972185" cy="0"/>
          </a:xfrm>
          <a:prstGeom prst="straightConnector1">
            <a:avLst/>
          </a:prstGeom>
          <a:ln>
            <a:solidFill>
              <a:schemeClr val="bg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9" name="文本框 20"/>
          <p:cNvSpPr txBox="1"/>
          <p:nvPr/>
        </p:nvSpPr>
        <p:spPr>
          <a:xfrm flipH="1">
            <a:off x="550545" y="3532505"/>
            <a:ext cx="2077085" cy="5219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3570" name="文本框 20"/>
          <p:cNvSpPr txBox="1"/>
          <p:nvPr/>
        </p:nvSpPr>
        <p:spPr>
          <a:xfrm flipH="1">
            <a:off x="3464560" y="3532505"/>
            <a:ext cx="2075815" cy="5219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3571" name="文本框 20"/>
          <p:cNvSpPr txBox="1"/>
          <p:nvPr/>
        </p:nvSpPr>
        <p:spPr>
          <a:xfrm flipH="1">
            <a:off x="6376670" y="3532505"/>
            <a:ext cx="2075815" cy="5219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3572" name="文本框 20"/>
          <p:cNvSpPr txBox="1"/>
          <p:nvPr/>
        </p:nvSpPr>
        <p:spPr>
          <a:xfrm flipH="1">
            <a:off x="9290685" y="3532505"/>
            <a:ext cx="2075815" cy="5219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800">
                <a:solidFill>
                  <a:srgbClr val="404040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23573" name="文本框 22"/>
          <p:cNvSpPr txBox="1"/>
          <p:nvPr/>
        </p:nvSpPr>
        <p:spPr>
          <a:xfrm flipH="1">
            <a:off x="3470910" y="5067935"/>
            <a:ext cx="2079625" cy="181588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74" name="文本框 22"/>
          <p:cNvSpPr txBox="1"/>
          <p:nvPr/>
        </p:nvSpPr>
        <p:spPr>
          <a:xfrm flipH="1">
            <a:off x="571500" y="5067935"/>
            <a:ext cx="2077085" cy="181588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75" name="文本框 22"/>
          <p:cNvSpPr txBox="1"/>
          <p:nvPr/>
        </p:nvSpPr>
        <p:spPr>
          <a:xfrm flipH="1">
            <a:off x="6370320" y="5067935"/>
            <a:ext cx="2077085" cy="181588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76" name="文本框 22"/>
          <p:cNvSpPr txBox="1"/>
          <p:nvPr/>
        </p:nvSpPr>
        <p:spPr>
          <a:xfrm flipH="1">
            <a:off x="9269730" y="5067935"/>
            <a:ext cx="2079625" cy="1815882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单击此处添加本章节的简要内容。单击此处添加本章节的简要内容。单击此处添加本章节的简要内容。单击此处添加本章节的简要内容。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680" y="63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26632" name="文本框 22"/>
          <p:cNvSpPr txBox="1"/>
          <p:nvPr/>
        </p:nvSpPr>
        <p:spPr>
          <a:xfrm>
            <a:off x="311150" y="1984375"/>
            <a:ext cx="399288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26633" name="文本框 22"/>
          <p:cNvSpPr txBox="1"/>
          <p:nvPr/>
        </p:nvSpPr>
        <p:spPr>
          <a:xfrm>
            <a:off x="311150" y="5052695"/>
            <a:ext cx="399288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26634" name="文本框 22"/>
          <p:cNvSpPr txBox="1"/>
          <p:nvPr/>
        </p:nvSpPr>
        <p:spPr>
          <a:xfrm>
            <a:off x="311150" y="3518535"/>
            <a:ext cx="399288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26635" name="文本框 20"/>
          <p:cNvSpPr txBox="1"/>
          <p:nvPr/>
        </p:nvSpPr>
        <p:spPr>
          <a:xfrm>
            <a:off x="335915" y="1626235"/>
            <a:ext cx="189484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26636" name="文本框 20"/>
          <p:cNvSpPr txBox="1"/>
          <p:nvPr/>
        </p:nvSpPr>
        <p:spPr>
          <a:xfrm>
            <a:off x="318770" y="3166745"/>
            <a:ext cx="189738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26637" name="文本框 20"/>
          <p:cNvSpPr txBox="1"/>
          <p:nvPr/>
        </p:nvSpPr>
        <p:spPr>
          <a:xfrm>
            <a:off x="301625" y="4707890"/>
            <a:ext cx="189738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26638" name="文本框 22"/>
          <p:cNvSpPr txBox="1"/>
          <p:nvPr/>
        </p:nvSpPr>
        <p:spPr>
          <a:xfrm>
            <a:off x="7913370" y="1984375"/>
            <a:ext cx="398970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26639" name="文本框 22"/>
          <p:cNvSpPr txBox="1"/>
          <p:nvPr/>
        </p:nvSpPr>
        <p:spPr>
          <a:xfrm>
            <a:off x="7913370" y="5052695"/>
            <a:ext cx="398970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26640" name="文本框 22"/>
          <p:cNvSpPr txBox="1"/>
          <p:nvPr/>
        </p:nvSpPr>
        <p:spPr>
          <a:xfrm>
            <a:off x="7913370" y="3518535"/>
            <a:ext cx="398970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</a:p>
        </p:txBody>
      </p:sp>
      <p:sp>
        <p:nvSpPr>
          <p:cNvPr id="26641" name="文本框 20"/>
          <p:cNvSpPr txBox="1"/>
          <p:nvPr/>
        </p:nvSpPr>
        <p:spPr>
          <a:xfrm>
            <a:off x="7936230" y="1623695"/>
            <a:ext cx="189484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26642" name="文本框 20"/>
          <p:cNvSpPr txBox="1"/>
          <p:nvPr/>
        </p:nvSpPr>
        <p:spPr>
          <a:xfrm>
            <a:off x="7919085" y="3166745"/>
            <a:ext cx="189674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26643" name="文本框 20"/>
          <p:cNvSpPr txBox="1"/>
          <p:nvPr/>
        </p:nvSpPr>
        <p:spPr>
          <a:xfrm>
            <a:off x="7903210" y="4707890"/>
            <a:ext cx="189484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键入标题</a:t>
            </a:r>
          </a:p>
        </p:txBody>
      </p:sp>
      <p:sp>
        <p:nvSpPr>
          <p:cNvPr id="3" name="六边形 2"/>
          <p:cNvSpPr/>
          <p:nvPr/>
        </p:nvSpPr>
        <p:spPr>
          <a:xfrm rot="16200000">
            <a:off x="5747385" y="629285"/>
            <a:ext cx="1173480" cy="1127760"/>
          </a:xfrm>
          <a:prstGeom prst="hexagon">
            <a:avLst/>
          </a:prstGeom>
          <a:solidFill>
            <a:srgbClr val="F5E7CF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00" strike="noStrike" noProof="1"/>
          </a:p>
        </p:txBody>
      </p:sp>
      <p:sp>
        <p:nvSpPr>
          <p:cNvPr id="6" name="六边形 5"/>
          <p:cNvSpPr/>
          <p:nvPr/>
        </p:nvSpPr>
        <p:spPr>
          <a:xfrm rot="16200000">
            <a:off x="5189220" y="1597025"/>
            <a:ext cx="1171575" cy="1125855"/>
          </a:xfrm>
          <a:prstGeom prst="hexagon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8" name="六边形 7"/>
          <p:cNvSpPr/>
          <p:nvPr/>
        </p:nvSpPr>
        <p:spPr>
          <a:xfrm rot="16200000">
            <a:off x="5845175" y="2505075"/>
            <a:ext cx="1173480" cy="1127760"/>
          </a:xfrm>
          <a:prstGeom prst="hexagon">
            <a:avLst/>
          </a:prstGeom>
          <a:solidFill>
            <a:srgbClr val="F5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00" strike="noStrike" noProof="1"/>
          </a:p>
        </p:txBody>
      </p:sp>
      <p:sp>
        <p:nvSpPr>
          <p:cNvPr id="11" name="六边形 10"/>
          <p:cNvSpPr/>
          <p:nvPr/>
        </p:nvSpPr>
        <p:spPr>
          <a:xfrm rot="16200000">
            <a:off x="5243195" y="3443605"/>
            <a:ext cx="1171575" cy="1125855"/>
          </a:xfrm>
          <a:prstGeom prst="hexagon">
            <a:avLst/>
          </a:prstGeom>
          <a:solidFill>
            <a:srgbClr val="CED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00" strike="noStrike" noProof="1"/>
          </a:p>
        </p:txBody>
      </p:sp>
      <p:sp>
        <p:nvSpPr>
          <p:cNvPr id="13" name="六边形 12"/>
          <p:cNvSpPr/>
          <p:nvPr/>
        </p:nvSpPr>
        <p:spPr>
          <a:xfrm rot="16200000">
            <a:off x="5855970" y="4351020"/>
            <a:ext cx="1173480" cy="1127760"/>
          </a:xfrm>
          <a:prstGeom prst="hexagon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4" name="六边形 13"/>
          <p:cNvSpPr/>
          <p:nvPr/>
        </p:nvSpPr>
        <p:spPr>
          <a:xfrm rot="16200000">
            <a:off x="5301615" y="5321300"/>
            <a:ext cx="1173480" cy="1127760"/>
          </a:xfrm>
          <a:prstGeom prst="hexagon">
            <a:avLst/>
          </a:prstGeom>
          <a:solidFill>
            <a:srgbClr val="EFDAB4"/>
          </a:solidFill>
          <a:ln>
            <a:solidFill>
              <a:srgbClr val="EFD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400" strike="noStrike" noProof="1"/>
          </a:p>
        </p:txBody>
      </p:sp>
      <p:sp>
        <p:nvSpPr>
          <p:cNvPr id="26650" name="Freeform 34"/>
          <p:cNvSpPr>
            <a:spLocks noEditPoints="1"/>
          </p:cNvSpPr>
          <p:nvPr/>
        </p:nvSpPr>
        <p:spPr>
          <a:xfrm>
            <a:off x="6133465" y="890905"/>
            <a:ext cx="367030" cy="575945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rect l="0" t="0" r="0" b="0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51" name="Freeform 36"/>
          <p:cNvSpPr>
            <a:spLocks noEditPoints="1"/>
          </p:cNvSpPr>
          <p:nvPr/>
        </p:nvSpPr>
        <p:spPr>
          <a:xfrm>
            <a:off x="6165850" y="2823210"/>
            <a:ext cx="462915" cy="462915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rgbClr val="FF505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6653" name="组合 21"/>
          <p:cNvGrpSpPr/>
          <p:nvPr/>
        </p:nvGrpSpPr>
        <p:grpSpPr>
          <a:xfrm>
            <a:off x="5681345" y="5659120"/>
            <a:ext cx="434340" cy="434340"/>
            <a:chOff x="1650" y="7995"/>
            <a:chExt cx="460" cy="460"/>
          </a:xfrm>
        </p:grpSpPr>
        <p:sp>
          <p:nvSpPr>
            <p:cNvPr id="26654" name="Freeform 71"/>
            <p:cNvSpPr/>
            <p:nvPr/>
          </p:nvSpPr>
          <p:spPr>
            <a:xfrm>
              <a:off x="1650" y="7995"/>
              <a:ext cx="460" cy="460"/>
            </a:xfrm>
            <a:custGeom>
              <a:avLst/>
              <a:gdLst/>
              <a:ahLst/>
              <a:cxnLst>
                <a:cxn ang="0">
                  <a:pos x="130612" y="0"/>
                </a:cxn>
                <a:cxn ang="0">
                  <a:pos x="0" y="32728"/>
                </a:cxn>
                <a:cxn ang="0">
                  <a:pos x="0" y="341922"/>
                </a:cxn>
                <a:cxn ang="0">
                  <a:pos x="130612" y="309194"/>
                </a:cxn>
                <a:cxn ang="0">
                  <a:pos x="244038" y="374650"/>
                </a:cxn>
                <a:cxn ang="0">
                  <a:pos x="374650" y="341922"/>
                </a:cxn>
                <a:cxn ang="0">
                  <a:pos x="374650" y="32728"/>
                </a:cxn>
                <a:cxn ang="0">
                  <a:pos x="244038" y="65456"/>
                </a:cxn>
                <a:cxn ang="0">
                  <a:pos x="130612" y="0"/>
                </a:cxn>
              </a:cxnLst>
              <a:rect l="0" t="0" r="0" b="0"/>
              <a:pathLst>
                <a:path w="436" h="435">
                  <a:moveTo>
                    <a:pt x="152" y="0"/>
                  </a:moveTo>
                  <a:lnTo>
                    <a:pt x="0" y="38"/>
                  </a:lnTo>
                  <a:lnTo>
                    <a:pt x="0" y="397"/>
                  </a:lnTo>
                  <a:lnTo>
                    <a:pt x="152" y="359"/>
                  </a:lnTo>
                  <a:lnTo>
                    <a:pt x="284" y="435"/>
                  </a:lnTo>
                  <a:lnTo>
                    <a:pt x="436" y="397"/>
                  </a:lnTo>
                  <a:lnTo>
                    <a:pt x="436" y="38"/>
                  </a:lnTo>
                  <a:lnTo>
                    <a:pt x="284" y="76"/>
                  </a:lnTo>
                  <a:lnTo>
                    <a:pt x="152" y="0"/>
                  </a:lnTo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FF505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5" name="Line 73"/>
            <p:cNvSpPr/>
            <p:nvPr/>
          </p:nvSpPr>
          <p:spPr>
            <a:xfrm flipV="1">
              <a:off x="1950" y="8075"/>
              <a:ext cx="0" cy="380"/>
            </a:xfrm>
            <a:prstGeom prst="line">
              <a:avLst/>
            </a:prstGeom>
            <a:ln w="19050" cap="flat" cmpd="sng">
              <a:solidFill>
                <a:srgbClr val="FF505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Calibri" panose="020F05020202040302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56" name="Line 74"/>
            <p:cNvSpPr/>
            <p:nvPr/>
          </p:nvSpPr>
          <p:spPr>
            <a:xfrm flipV="1">
              <a:off x="1810" y="7995"/>
              <a:ext cx="0" cy="380"/>
            </a:xfrm>
            <a:prstGeom prst="line">
              <a:avLst/>
            </a:prstGeom>
            <a:ln w="19050" cap="flat" cmpd="sng">
              <a:solidFill>
                <a:srgbClr val="FF505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Calibri" panose="020F05020202040302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29275" y="3747135"/>
            <a:ext cx="347980" cy="467360"/>
            <a:chOff x="8865" y="5901"/>
            <a:chExt cx="548" cy="736"/>
          </a:xfrm>
        </p:grpSpPr>
        <p:sp>
          <p:nvSpPr>
            <p:cNvPr id="26652" name="Freeform 55"/>
            <p:cNvSpPr/>
            <p:nvPr/>
          </p:nvSpPr>
          <p:spPr>
            <a:xfrm>
              <a:off x="8865" y="5901"/>
              <a:ext cx="548" cy="736"/>
            </a:xfrm>
            <a:custGeom>
              <a:avLst/>
              <a:gdLst/>
              <a:ahLst/>
              <a:cxnLst>
                <a:cxn ang="0">
                  <a:pos x="198146" y="262662"/>
                </a:cxn>
                <a:cxn ang="0">
                  <a:pos x="138907" y="374650"/>
                </a:cxn>
                <a:cxn ang="0">
                  <a:pos x="81710" y="262662"/>
                </a:cxn>
                <a:cxn ang="0">
                  <a:pos x="0" y="138458"/>
                </a:cxn>
                <a:cxn ang="0">
                  <a:pos x="138907" y="0"/>
                </a:cxn>
                <a:cxn ang="0">
                  <a:pos x="277813" y="138458"/>
                </a:cxn>
                <a:cxn ang="0">
                  <a:pos x="198146" y="262662"/>
                </a:cxn>
              </a:cxnLst>
              <a:rect l="0" t="0" r="0" b="0"/>
              <a:pathLst>
                <a:path w="136" h="184">
                  <a:moveTo>
                    <a:pt x="97" y="129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16" y="119"/>
                    <a:pt x="0" y="95"/>
                    <a:pt x="0" y="68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106" y="0"/>
                    <a:pt x="136" y="30"/>
                    <a:pt x="136" y="68"/>
                  </a:cubicBezTo>
                  <a:cubicBezTo>
                    <a:pt x="136" y="95"/>
                    <a:pt x="120" y="119"/>
                    <a:pt x="97" y="129"/>
                  </a:cubicBezTo>
                  <a:close/>
                </a:path>
              </a:pathLst>
            </a:custGeom>
            <a:noFill/>
            <a:ln w="30163" cap="rnd" cmpd="sng">
              <a:solidFill>
                <a:srgbClr val="FF505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16200000">
              <a:off x="9056" y="6037"/>
              <a:ext cx="205" cy="205"/>
            </a:xfrm>
            <a:prstGeom prst="ellipse">
              <a:avLst/>
            </a:prstGeom>
            <a:noFill/>
            <a:ln w="19050">
              <a:solidFill>
                <a:srgbClr val="FF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400" strike="noStrike" noProof="1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1270" y="977265"/>
            <a:ext cx="12190095" cy="5981065"/>
            <a:chOff x="-2" y="1539"/>
            <a:chExt cx="19197" cy="9419"/>
          </a:xfrm>
          <a:effectLst>
            <a:glow rad="88900">
              <a:srgbClr val="FF5050">
                <a:alpha val="100000"/>
              </a:srgbClr>
            </a:glow>
          </a:effectLst>
        </p:grpSpPr>
        <p:pic>
          <p:nvPicPr>
            <p:cNvPr id="13" name="图片 12" descr="n_sy_13167534559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1539"/>
              <a:ext cx="15358" cy="9419"/>
            </a:xfrm>
            <a:prstGeom prst="rect">
              <a:avLst/>
            </a:prstGeom>
          </p:spPr>
        </p:pic>
        <p:pic>
          <p:nvPicPr>
            <p:cNvPr id="15" name="图片 14" descr="n_sy_131675345595"/>
            <p:cNvPicPr>
              <a:picLocks noChangeAspect="1"/>
            </p:cNvPicPr>
            <p:nvPr/>
          </p:nvPicPr>
          <p:blipFill>
            <a:blip r:embed="rId2"/>
            <a:srcRect l="75003"/>
            <a:stretch>
              <a:fillRect/>
            </a:stretch>
          </p:blipFill>
          <p:spPr>
            <a:xfrm flipH="1">
              <a:off x="15356" y="1539"/>
              <a:ext cx="3839" cy="9419"/>
            </a:xfrm>
            <a:prstGeom prst="rect">
              <a:avLst/>
            </a:prstGeom>
          </p:spPr>
        </p:pic>
      </p:grpSp>
      <p:sp>
        <p:nvSpPr>
          <p:cNvPr id="2050" name="心"/>
          <p:cNvSpPr/>
          <p:nvPr/>
        </p:nvSpPr>
        <p:spPr bwMode="auto">
          <a:xfrm>
            <a:off x="1069975" y="398780"/>
            <a:ext cx="5627370" cy="562737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FFF2CC"/>
          </a:solidFill>
          <a:ln>
            <a:noFill/>
          </a:ln>
          <a:effectLst>
            <a:outerShdw blurRad="4699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pic>
        <p:nvPicPr>
          <p:cNvPr id="26" name="图片 9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20000">
            <a:off x="67310" y="1837690"/>
            <a:ext cx="1497013" cy="1120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图片 9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40" y="81915"/>
            <a:ext cx="1497013" cy="1120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图片 10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0000">
            <a:off x="3617278" y="4621213"/>
            <a:ext cx="1258887" cy="944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图片 12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40000" flipH="1">
            <a:off x="6287135" y="1242060"/>
            <a:ext cx="1497013" cy="1120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图片 16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660000" flipH="1">
            <a:off x="5524183" y="3009900"/>
            <a:ext cx="1143000" cy="855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图片 15" descr="3_121022124419_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60000" flipH="1">
            <a:off x="6033453" y="2540"/>
            <a:ext cx="1258887" cy="942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心"/>
          <p:cNvSpPr/>
          <p:nvPr/>
        </p:nvSpPr>
        <p:spPr bwMode="auto">
          <a:xfrm>
            <a:off x="1240790" y="513080"/>
            <a:ext cx="5284470" cy="528447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 w="28575">
            <a:solidFill>
              <a:srgbClr val="FF5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pic>
        <p:nvPicPr>
          <p:cNvPr id="4" name="图片 3" descr="oopen_sy_13167534559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3680" y="29845"/>
            <a:ext cx="4338320" cy="1779270"/>
          </a:xfrm>
          <a:prstGeom prst="rect">
            <a:avLst/>
          </a:prstGeom>
          <a:effectLst>
            <a:glow rad="88900">
              <a:srgbClr val="FF5050">
                <a:alpha val="100000"/>
              </a:srgbClr>
            </a:glow>
          </a:effectLst>
        </p:spPr>
      </p:pic>
      <p:sp>
        <p:nvSpPr>
          <p:cNvPr id="31755" name="矩形 5"/>
          <p:cNvSpPr/>
          <p:nvPr/>
        </p:nvSpPr>
        <p:spPr>
          <a:xfrm>
            <a:off x="4913630" y="4090988"/>
            <a:ext cx="3644900" cy="10706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6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3646</Words>
  <Application>Microsoft Office PowerPoint</Application>
  <PresentationFormat>自定义</PresentationFormat>
  <Paragraphs>155</Paragraphs>
  <Slides>21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Sky123.Org</cp:lastModifiedBy>
  <cp:revision>33</cp:revision>
  <dcterms:created xsi:type="dcterms:W3CDTF">2016-12-04T01:42:00Z</dcterms:created>
  <dcterms:modified xsi:type="dcterms:W3CDTF">2018-01-15T07:25:55Z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