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4" r:id="rId3"/>
  </p:sldMasterIdLst>
  <p:notesMasterIdLst>
    <p:notesMasterId r:id="rId5"/>
  </p:notesMasterIdLst>
  <p:handoutMasterIdLst>
    <p:handoutMasterId r:id="rId25"/>
  </p:handoutMasterIdLst>
  <p:sldIdLst>
    <p:sldId id="359" r:id="rId4"/>
    <p:sldId id="418" r:id="rId6"/>
    <p:sldId id="322" r:id="rId7"/>
    <p:sldId id="443" r:id="rId8"/>
    <p:sldId id="458" r:id="rId9"/>
    <p:sldId id="463" r:id="rId10"/>
    <p:sldId id="473" r:id="rId11"/>
    <p:sldId id="460" r:id="rId12"/>
    <p:sldId id="457" r:id="rId13"/>
    <p:sldId id="459" r:id="rId14"/>
    <p:sldId id="474" r:id="rId15"/>
    <p:sldId id="461" r:id="rId16"/>
    <p:sldId id="462" r:id="rId17"/>
    <p:sldId id="453" r:id="rId18"/>
    <p:sldId id="475" r:id="rId19"/>
    <p:sldId id="441" r:id="rId20"/>
    <p:sldId id="465" r:id="rId21"/>
    <p:sldId id="464" r:id="rId22"/>
    <p:sldId id="476" r:id="rId23"/>
    <p:sldId id="477" r:id="rId24"/>
  </p:sldIdLst>
  <p:sldSz cx="9144000" cy="5143500" type="screen16x9"/>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A4D"/>
    <a:srgbClr val="B6240B"/>
    <a:srgbClr val="000000"/>
    <a:srgbClr val="405353"/>
    <a:srgbClr val="02324A"/>
    <a:srgbClr val="00B1A5"/>
    <a:srgbClr val="FACA1F"/>
    <a:srgbClr val="DCE0E4"/>
    <a:srgbClr val="586371"/>
    <a:srgbClr val="C871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35" autoAdjust="0"/>
    <p:restoredTop sz="94660" autoAdjust="0"/>
  </p:normalViewPr>
  <p:slideViewPr>
    <p:cSldViewPr>
      <p:cViewPr varScale="1">
        <p:scale>
          <a:sx n="92" d="100"/>
          <a:sy n="92" d="100"/>
        </p:scale>
        <p:origin x="822" y="72"/>
      </p:cViewPr>
      <p:guideLst>
        <p:guide pos="2868"/>
        <p:guide orient="horz" pos="215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10" y="-90"/>
      </p:cViewPr>
      <p:guideLst>
        <p:guide orient="horz" pos="2858"/>
        <p:guide pos="2151"/>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gs" Target="tags/tag3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7" name="图片 6" descr="黑红色线条几何展板背景"/>
          <p:cNvPicPr>
            <a:picLocks noChangeAspect="1"/>
          </p:cNvPicPr>
          <p:nvPr userDrawn="1"/>
        </p:nvPicPr>
        <p:blipFill>
          <a:blip r:embed="rId2"/>
          <a:srcRect l="-7" t="56119" r="7" b="1594"/>
          <a:stretch>
            <a:fillRect/>
          </a:stretch>
        </p:blipFill>
        <p:spPr>
          <a:xfrm>
            <a:off x="0" y="-13335"/>
            <a:ext cx="9144635" cy="5169535"/>
          </a:xfrm>
          <a:prstGeom prst="rect">
            <a:avLst/>
          </a:prstGeom>
        </p:spPr>
      </p:pic>
      <p:sp>
        <p:nvSpPr>
          <p:cNvPr id="4" name="矩形 3"/>
          <p:cNvSpPr/>
          <p:nvPr userDrawn="1"/>
        </p:nvSpPr>
        <p:spPr>
          <a:xfrm>
            <a:off x="179512" y="195486"/>
            <a:ext cx="8784976" cy="4752528"/>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7" name="图片 6" descr="黑红色线条几何展板背景"/>
          <p:cNvPicPr>
            <a:picLocks noChangeAspect="1"/>
          </p:cNvPicPr>
          <p:nvPr userDrawn="1"/>
        </p:nvPicPr>
        <p:blipFill>
          <a:blip r:embed="rId2"/>
          <a:srcRect l="-7" t="56119" r="7" b="1594"/>
          <a:stretch>
            <a:fillRect/>
          </a:stretch>
        </p:blipFill>
        <p:spPr>
          <a:xfrm>
            <a:off x="0" y="-13335"/>
            <a:ext cx="9144635" cy="5169535"/>
          </a:xfrm>
          <a:prstGeom prst="rect">
            <a:avLst/>
          </a:prstGeom>
        </p:spPr>
      </p:pic>
      <p:sp>
        <p:nvSpPr>
          <p:cNvPr id="4" name="矩形 3"/>
          <p:cNvSpPr/>
          <p:nvPr userDrawn="1"/>
        </p:nvSpPr>
        <p:spPr>
          <a:xfrm>
            <a:off x="179512" y="195486"/>
            <a:ext cx="8784976" cy="4752528"/>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2.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7" Type="http://schemas.openxmlformats.org/officeDocument/2006/relationships/theme" Target="../theme/theme2.xml"/><Relationship Id="rId6" Type="http://schemas.openxmlformats.org/officeDocument/2006/relationships/image" Target="../media/image2.jpeg"/><Relationship Id="rId5" Type="http://schemas.openxmlformats.org/officeDocument/2006/relationships/slideLayout" Target="../slideLayouts/slideLayout10.xml"/><Relationship Id="rId4" Type="http://schemas.openxmlformats.org/officeDocument/2006/relationships/slideLayout" Target="../slideLayouts/slideLayout9.xml"/><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
        <p:nvSpPr>
          <p:cNvPr id="7" name="矩形 6"/>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
        <p:nvSpPr>
          <p:cNvPr id="7" name="矩形 6"/>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themeOverride" Target="../theme/themeOverride1.xml"/><Relationship Id="rId2" Type="http://schemas.openxmlformats.org/officeDocument/2006/relationships/image" Target="../media/image1.jpe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3.xml"/><Relationship Id="rId2" Type="http://schemas.openxmlformats.org/officeDocument/2006/relationships/themeOverride" Target="../theme/themeOverride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themeOverride" Target="../theme/themeOverride3.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3.xml"/><Relationship Id="rId2" Type="http://schemas.openxmlformats.org/officeDocument/2006/relationships/themeOverride" Target="../theme/themeOverride4.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1" Type="http://schemas.openxmlformats.org/officeDocument/2006/relationships/notesSlide" Target="../notesSlides/notesSlide5.xml"/><Relationship Id="rId30" Type="http://schemas.openxmlformats.org/officeDocument/2006/relationships/slideLayout" Target="../slideLayouts/slideLayout3.xml"/><Relationship Id="rId3" Type="http://schemas.openxmlformats.org/officeDocument/2006/relationships/tags" Target="../tags/tag3.xml"/><Relationship Id="rId29" Type="http://schemas.openxmlformats.org/officeDocument/2006/relationships/themeOverride" Target="../theme/themeOverride5.xml"/><Relationship Id="rId28" Type="http://schemas.openxmlformats.org/officeDocument/2006/relationships/tags" Target="../tags/tag28.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themeOverride" Target="../theme/themeOverride6.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3.xml"/><Relationship Id="rId3" Type="http://schemas.openxmlformats.org/officeDocument/2006/relationships/themeOverride" Target="../theme/themeOverride7.xml"/><Relationship Id="rId2" Type="http://schemas.openxmlformats.org/officeDocument/2006/relationships/image" Target="../media/image5.jpe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3.xml"/><Relationship Id="rId4" Type="http://schemas.openxmlformats.org/officeDocument/2006/relationships/themeOverride" Target="../theme/themeOverride8.xml"/><Relationship Id="rId3" Type="http://schemas.openxmlformats.org/officeDocument/2006/relationships/tags" Target="../tags/tag29.xml"/><Relationship Id="rId2" Type="http://schemas.openxmlformats.org/officeDocument/2006/relationships/image" Target="../media/image7.jpeg"/><Relationship Id="rId1"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themeOverride" Target="../theme/themeOverride10.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3.xml"/><Relationship Id="rId3" Type="http://schemas.openxmlformats.org/officeDocument/2006/relationships/themeOverride" Target="../theme/themeOverride11.xml"/><Relationship Id="rId2" Type="http://schemas.openxmlformats.org/officeDocument/2006/relationships/tags" Target="../tags/tag30.xml"/><Relationship Id="rId1"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hemeOverride" Target="../theme/themeOverride12.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themeOverride" Target="../theme/themeOverride13.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3.xml"/><Relationship Id="rId6" Type="http://schemas.openxmlformats.org/officeDocument/2006/relationships/themeOverride" Target="../theme/themeOverride14.xml"/><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hemeOverride" Target="../theme/themeOverride1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hemeOverride" Target="../theme/themeOverride16.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2.xml"/><Relationship Id="rId3" Type="http://schemas.openxmlformats.org/officeDocument/2006/relationships/themeOverride" Target="../theme/themeOverride17.xml"/><Relationship Id="rId2" Type="http://schemas.openxmlformats.org/officeDocument/2006/relationships/image" Target="../media/image1.jpeg"/><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8.xml"/><Relationship Id="rId2" Type="http://schemas.openxmlformats.org/officeDocument/2006/relationships/themeOverride" Target="../theme/themeOverride18.xml"/><Relationship Id="rId1"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pic>
        <p:nvPicPr>
          <p:cNvPr id="7" name="图片 6" descr="黑红色线条几何展板背景"/>
          <p:cNvPicPr>
            <a:picLocks noChangeAspect="1"/>
          </p:cNvPicPr>
          <p:nvPr/>
        </p:nvPicPr>
        <p:blipFill>
          <a:blip r:embed="rId2"/>
          <a:srcRect b="57713"/>
          <a:stretch>
            <a:fillRect/>
          </a:stretch>
        </p:blipFill>
        <p:spPr>
          <a:xfrm>
            <a:off x="-635" y="0"/>
            <a:ext cx="9144000" cy="5169535"/>
          </a:xfrm>
          <a:prstGeom prst="rect">
            <a:avLst/>
          </a:prstGeom>
        </p:spPr>
      </p:pic>
      <p:sp>
        <p:nvSpPr>
          <p:cNvPr id="19" name="矩形 18"/>
          <p:cNvSpPr/>
          <p:nvPr/>
        </p:nvSpPr>
        <p:spPr>
          <a:xfrm>
            <a:off x="3401695" y="880110"/>
            <a:ext cx="2342515" cy="1322070"/>
          </a:xfrm>
          <a:prstGeom prst="rect">
            <a:avLst/>
          </a:prstGeom>
        </p:spPr>
        <p:txBody>
          <a:bodyPr wrap="square">
            <a:spAutoFit/>
          </a:bodyPr>
          <a:lstStyle/>
          <a:p>
            <a:pPr fontAlgn="auto">
              <a:spcBef>
                <a:spcPts val="0"/>
              </a:spcBef>
              <a:spcAft>
                <a:spcPts val="0"/>
              </a:spcAft>
              <a:defRPr/>
            </a:pPr>
            <a:r>
              <a:rPr lang="en-US" altLang="zh-CN" sz="8000" spc="300" dirty="0" smtClean="0">
                <a:solidFill>
                  <a:schemeClr val="bg1"/>
                </a:solidFill>
                <a:latin typeface="Agency FB" panose="020B0503020202020204" pitchFamily="34" charset="0"/>
                <a:cs typeface="+mn-ea"/>
                <a:sym typeface="+mn-lt"/>
              </a:rPr>
              <a:t>2020</a:t>
            </a:r>
            <a:endParaRPr lang="zh-CN" altLang="en-US" sz="8000" spc="300" dirty="0">
              <a:solidFill>
                <a:schemeClr val="bg1"/>
              </a:solidFill>
              <a:latin typeface="Agency FB" panose="020B0503020202020204" pitchFamily="34" charset="0"/>
              <a:cs typeface="+mn-ea"/>
              <a:sym typeface="+mn-lt"/>
            </a:endParaRPr>
          </a:p>
        </p:txBody>
      </p:sp>
      <p:sp>
        <p:nvSpPr>
          <p:cNvPr id="20" name="TextBox 7"/>
          <p:cNvSpPr>
            <a:spLocks noChangeArrowheads="1"/>
          </p:cNvSpPr>
          <p:nvPr/>
        </p:nvSpPr>
        <p:spPr bwMode="auto">
          <a:xfrm>
            <a:off x="2304994" y="3011818"/>
            <a:ext cx="4534011"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年终总结</a:t>
            </a: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新年计划</a:t>
            </a: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述职报告  工作汇报</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1" name="TextBox 7"/>
          <p:cNvSpPr>
            <a:spLocks noChangeArrowheads="1"/>
          </p:cNvSpPr>
          <p:nvPr/>
        </p:nvSpPr>
        <p:spPr bwMode="auto">
          <a:xfrm>
            <a:off x="125745" y="2203053"/>
            <a:ext cx="8891241"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800" b="1" dirty="0">
                <a:solidFill>
                  <a:schemeClr val="bg1"/>
                </a:solidFill>
                <a:latin typeface="微软雅黑" panose="020B0503020204020204" pitchFamily="34" charset="-122"/>
                <a:ea typeface="微软雅黑" panose="020B0503020204020204" pitchFamily="34" charset="-122"/>
                <a:cs typeface="+mn-ea"/>
                <a:sym typeface="+mn-lt"/>
              </a:rPr>
              <a:t>商务工作总结汇报</a:t>
            </a:r>
            <a:r>
              <a:rPr lang="en-US" altLang="zh-CN" sz="4800" b="1" dirty="0">
                <a:solidFill>
                  <a:schemeClr val="bg1"/>
                </a:solidFill>
                <a:latin typeface="微软雅黑" panose="020B0503020204020204" pitchFamily="34" charset="-122"/>
                <a:ea typeface="微软雅黑" panose="020B0503020204020204" pitchFamily="34" charset="-122"/>
                <a:cs typeface="+mn-ea"/>
                <a:sym typeface="+mn-lt"/>
              </a:rPr>
              <a:t>PPT</a:t>
            </a:r>
            <a:endParaRPr lang="zh-CN" altLang="en-US" sz="4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 name="图文框 1"/>
          <p:cNvSpPr/>
          <p:nvPr/>
        </p:nvSpPr>
        <p:spPr>
          <a:xfrm>
            <a:off x="255947" y="321500"/>
            <a:ext cx="8632107" cy="4500500"/>
          </a:xfrm>
          <a:prstGeom prst="frame">
            <a:avLst>
              <a:gd name="adj1" fmla="val 164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图文框 10"/>
          <p:cNvSpPr/>
          <p:nvPr/>
        </p:nvSpPr>
        <p:spPr>
          <a:xfrm>
            <a:off x="547624" y="633632"/>
            <a:ext cx="8048753" cy="3876237"/>
          </a:xfrm>
          <a:prstGeom prst="frame">
            <a:avLst>
              <a:gd name="adj1" fmla="val 199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文本框 3"/>
          <p:cNvSpPr txBox="1"/>
          <p:nvPr/>
        </p:nvSpPr>
        <p:spPr>
          <a:xfrm>
            <a:off x="3923928" y="3363838"/>
            <a:ext cx="1296144" cy="275590"/>
          </a:xfrm>
          <a:prstGeom prst="rect">
            <a:avLst/>
          </a:prstGeom>
          <a:solidFill>
            <a:schemeClr val="bg1">
              <a:lumMod val="50000"/>
            </a:schemeClr>
          </a:solidFill>
          <a:ln>
            <a:noFill/>
          </a:ln>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汇报</a:t>
            </a:r>
            <a:r>
              <a:rPr lang="zh-CN" altLang="en-US" sz="1200" dirty="0" smtClean="0">
                <a:solidFill>
                  <a:schemeClr val="bg1"/>
                </a:solidFill>
                <a:latin typeface="微软雅黑" panose="020B0503020204020204" pitchFamily="34" charset="-122"/>
                <a:ea typeface="微软雅黑" panose="020B0503020204020204" pitchFamily="34" charset="-122"/>
              </a:rPr>
              <a:t>人：</a:t>
            </a:r>
            <a:r>
              <a:rPr lang="en-US" altLang="zh-CN" sz="1200" dirty="0" smtClean="0">
                <a:solidFill>
                  <a:schemeClr val="bg1"/>
                </a:solidFill>
                <a:latin typeface="微软雅黑" panose="020B0503020204020204" pitchFamily="34" charset="-122"/>
                <a:ea typeface="微软雅黑" panose="020B0503020204020204" pitchFamily="34" charset="-122"/>
              </a:rPr>
              <a:t>xxx</a:t>
            </a:r>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childTnLst>
                          </p:cTn>
                        </p:par>
                        <p:par>
                          <p:cTn id="15" fill="hold">
                            <p:stCondLst>
                              <p:cond delay="2500"/>
                            </p:stCondLst>
                            <p:childTnLst>
                              <p:par>
                                <p:cTn id="16" presetID="36" presetClass="emph" presetSubtype="0" fill="hold" grpId="1" nodeType="afterEffect">
                                  <p:stCondLst>
                                    <p:cond delay="0"/>
                                  </p:stCondLst>
                                  <p:iterate type="lt">
                                    <p:tmPct val="10000"/>
                                  </p:iterate>
                                  <p:childTnLst>
                                    <p:animScale>
                                      <p:cBhvr>
                                        <p:cTn id="17" dur="250" autoRev="1" fill="hold">
                                          <p:stCondLst>
                                            <p:cond delay="0"/>
                                          </p:stCondLst>
                                        </p:cTn>
                                        <p:tgtEl>
                                          <p:spTgt spid="21"/>
                                        </p:tgtEl>
                                      </p:cBhvr>
                                      <p:to x="80000" y="100000"/>
                                    </p:animScale>
                                    <p:anim by="(#ppt_w*0.10)" calcmode="lin" valueType="num">
                                      <p:cBhvr>
                                        <p:cTn id="18" dur="250" autoRev="1" fill="hold">
                                          <p:stCondLst>
                                            <p:cond delay="0"/>
                                          </p:stCondLst>
                                        </p:cTn>
                                        <p:tgtEl>
                                          <p:spTgt spid="21"/>
                                        </p:tgtEl>
                                        <p:attrNameLst>
                                          <p:attrName>ppt_x</p:attrName>
                                        </p:attrNameLst>
                                      </p:cBhvr>
                                    </p:anim>
                                    <p:anim by="(-#ppt_w*0.10)" calcmode="lin" valueType="num">
                                      <p:cBhvr>
                                        <p:cTn id="19" dur="250" autoRev="1" fill="hold">
                                          <p:stCondLst>
                                            <p:cond delay="0"/>
                                          </p:stCondLst>
                                        </p:cTn>
                                        <p:tgtEl>
                                          <p:spTgt spid="21"/>
                                        </p:tgtEl>
                                        <p:attrNameLst>
                                          <p:attrName>ppt_y</p:attrName>
                                        </p:attrNameLst>
                                      </p:cBhvr>
                                    </p:anim>
                                    <p:animRot by="-480000">
                                      <p:cBhvr>
                                        <p:cTn id="20" dur="250" autoRev="1" fill="hold">
                                          <p:stCondLst>
                                            <p:cond delay="0"/>
                                          </p:stCondLst>
                                        </p:cTn>
                                        <p:tgtEl>
                                          <p:spTgt spid="21"/>
                                        </p:tgtEl>
                                        <p:attrNameLst>
                                          <p:attrName>r</p:attrName>
                                        </p:attrNameLst>
                                      </p:cBhvr>
                                    </p:animRot>
                                  </p:childTnLst>
                                </p:cTn>
                              </p:par>
                            </p:childTnLst>
                          </p:cTn>
                        </p:par>
                        <p:par>
                          <p:cTn id="21" fill="hold">
                            <p:stCondLst>
                              <p:cond delay="3500"/>
                            </p:stCondLst>
                            <p:childTnLst>
                              <p:par>
                                <p:cTn id="22" presetID="42"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bldLvl="0" animBg="1"/>
      <p:bldP spid="21" grpId="1"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descr="黑红色线条几何展板背景"/>
          <p:cNvPicPr>
            <a:picLocks noChangeAspect="1"/>
          </p:cNvPicPr>
          <p:nvPr/>
        </p:nvPicPr>
        <p:blipFill>
          <a:blip r:embed="rId1"/>
          <a:srcRect b="57713"/>
          <a:stretch>
            <a:fillRect/>
          </a:stretch>
        </p:blipFill>
        <p:spPr>
          <a:xfrm>
            <a:off x="-635" y="0"/>
            <a:ext cx="9144000" cy="5169535"/>
          </a:xfrm>
          <a:prstGeom prst="rect">
            <a:avLst/>
          </a:prstGeom>
        </p:spPr>
      </p:pic>
      <p:sp>
        <p:nvSpPr>
          <p:cNvPr id="26" name="Oval 65_1"/>
          <p:cNvSpPr/>
          <p:nvPr/>
        </p:nvSpPr>
        <p:spPr>
          <a:xfrm>
            <a:off x="1533652" y="1519291"/>
            <a:ext cx="1767380" cy="1694774"/>
          </a:xfrm>
          <a:prstGeom prst="ellipse">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100">
              <a:cs typeface="+mn-ea"/>
              <a:sym typeface="+mn-lt"/>
            </a:endParaRPr>
          </a:p>
        </p:txBody>
      </p:sp>
      <p:sp>
        <p:nvSpPr>
          <p:cNvPr id="27" name="文本框 26"/>
          <p:cNvSpPr txBox="1"/>
          <p:nvPr/>
        </p:nvSpPr>
        <p:spPr>
          <a:xfrm>
            <a:off x="2068529" y="1849564"/>
            <a:ext cx="697627" cy="453457"/>
          </a:xfrm>
          <a:prstGeom prst="rect">
            <a:avLst/>
          </a:prstGeom>
          <a:noFill/>
        </p:spPr>
        <p:txBody>
          <a:bodyPr wrap="none" rtlCol="0">
            <a:spAutoFit/>
          </a:bodyPr>
          <a:lstStyle/>
          <a:p>
            <a:pPr algn="ctr">
              <a:lnSpc>
                <a:spcPct val="130000"/>
              </a:lnSpc>
            </a:pPr>
            <a:r>
              <a:rPr lang="zh-CN" altLang="en-US" sz="2000" b="1" dirty="0">
                <a:solidFill>
                  <a:srgbClr val="233A4D"/>
                </a:solidFill>
                <a:cs typeface="+mn-ea"/>
                <a:sym typeface="+mn-lt"/>
              </a:rPr>
              <a:t>目录</a:t>
            </a:r>
            <a:endParaRPr lang="zh-CN" altLang="en-US" sz="2000" b="1" dirty="0">
              <a:solidFill>
                <a:srgbClr val="233A4D"/>
              </a:solidFill>
              <a:cs typeface="+mn-ea"/>
              <a:sym typeface="+mn-lt"/>
            </a:endParaRPr>
          </a:p>
        </p:txBody>
      </p:sp>
      <p:sp>
        <p:nvSpPr>
          <p:cNvPr id="28" name="矩形 2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463719" y="2451552"/>
            <a:ext cx="1907247" cy="372410"/>
          </a:xfrm>
          <a:prstGeom prst="rect">
            <a:avLst/>
          </a:prstGeom>
        </p:spPr>
        <p:txBody>
          <a:bodyPr wrap="square">
            <a:spAutoFit/>
          </a:bodyPr>
          <a:lstStyle/>
          <a:p>
            <a:pPr algn="ctr">
              <a:lnSpc>
                <a:spcPct val="130000"/>
              </a:lnSpc>
            </a:pPr>
            <a:r>
              <a:rPr lang="en-US" altLang="zh-CN" sz="1400" b="1" dirty="0">
                <a:solidFill>
                  <a:schemeClr val="tx1">
                    <a:lumMod val="75000"/>
                    <a:lumOff val="25000"/>
                  </a:schemeClr>
                </a:solidFill>
                <a:cs typeface="+mn-ea"/>
                <a:sym typeface="+mn-lt"/>
              </a:rPr>
              <a:t>CONTNETS</a:t>
            </a:r>
            <a:endParaRPr lang="en-US" altLang="zh-CN" sz="1400" b="1" dirty="0">
              <a:solidFill>
                <a:schemeClr val="tx1">
                  <a:lumMod val="75000"/>
                  <a:lumOff val="25000"/>
                </a:schemeClr>
              </a:solidFill>
              <a:cs typeface="+mn-ea"/>
              <a:sym typeface="+mn-lt"/>
            </a:endParaRPr>
          </a:p>
        </p:txBody>
      </p:sp>
      <p:sp>
        <p:nvSpPr>
          <p:cNvPr id="29" name="矩形 2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15616" y="2444738"/>
            <a:ext cx="2603453" cy="293215"/>
          </a:xfrm>
          <a:prstGeom prst="rect">
            <a:avLst/>
          </a:prstGeom>
        </p:spPr>
        <p:txBody>
          <a:bodyPr wrap="square" anchor="ctr" anchorCtr="0">
            <a:noAutofit/>
          </a:bodyPr>
          <a:lstStyle/>
          <a:p>
            <a:pPr algn="ctr">
              <a:lnSpc>
                <a:spcPct val="130000"/>
              </a:lnSpc>
            </a:pPr>
            <a:endParaRPr lang="zh-CN" altLang="en-US" sz="1000" dirty="0">
              <a:solidFill>
                <a:schemeClr val="tx2"/>
              </a:solidFill>
              <a:cs typeface="+mn-ea"/>
              <a:sym typeface="+mn-lt"/>
            </a:endParaRPr>
          </a:p>
        </p:txBody>
      </p:sp>
      <p:cxnSp>
        <p:nvCxnSpPr>
          <p:cNvPr id="42" name="直接连接符 41"/>
          <p:cNvCxnSpPr/>
          <p:nvPr/>
        </p:nvCxnSpPr>
        <p:spPr>
          <a:xfrm>
            <a:off x="2116329" y="2376108"/>
            <a:ext cx="151045" cy="0"/>
          </a:xfrm>
          <a:prstGeom prst="line">
            <a:avLst/>
          </a:prstGeom>
          <a:ln w="25400">
            <a:solidFill>
              <a:srgbClr val="407F35"/>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266298" y="2376108"/>
            <a:ext cx="151045" cy="0"/>
          </a:xfrm>
          <a:prstGeom prst="line">
            <a:avLst/>
          </a:prstGeom>
          <a:ln w="25400">
            <a:solidFill>
              <a:srgbClr val="407F35"/>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416266" y="2376108"/>
            <a:ext cx="151045" cy="0"/>
          </a:xfrm>
          <a:prstGeom prst="line">
            <a:avLst/>
          </a:prstGeom>
          <a:ln w="25400">
            <a:solidFill>
              <a:srgbClr val="407F35"/>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2567311" y="2376108"/>
            <a:ext cx="151045" cy="0"/>
          </a:xfrm>
          <a:prstGeom prst="line">
            <a:avLst/>
          </a:prstGeom>
          <a:ln w="25400">
            <a:solidFill>
              <a:srgbClr val="407F35"/>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4283714" y="844699"/>
            <a:ext cx="577147" cy="553436"/>
          </a:xfrm>
          <a:prstGeom prst="ellipse">
            <a:avLst/>
          </a:prstGeom>
          <a:solidFill>
            <a:srgbClr val="233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01</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9" name="椭圆 58"/>
          <p:cNvSpPr/>
          <p:nvPr/>
        </p:nvSpPr>
        <p:spPr>
          <a:xfrm>
            <a:off x="4283714" y="1662392"/>
            <a:ext cx="577147" cy="553436"/>
          </a:xfrm>
          <a:prstGeom prst="ellipse">
            <a:avLst/>
          </a:prstGeom>
          <a:solidFill>
            <a:srgbClr val="233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02</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0" name="椭圆 59"/>
          <p:cNvSpPr/>
          <p:nvPr/>
        </p:nvSpPr>
        <p:spPr>
          <a:xfrm>
            <a:off x="4283714" y="2434633"/>
            <a:ext cx="577147" cy="553436"/>
          </a:xfrm>
          <a:prstGeom prst="ellipse">
            <a:avLst/>
          </a:prstGeom>
          <a:solidFill>
            <a:srgbClr val="233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03</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1" name="椭圆 60"/>
          <p:cNvSpPr/>
          <p:nvPr/>
        </p:nvSpPr>
        <p:spPr>
          <a:xfrm>
            <a:off x="4283714" y="3229159"/>
            <a:ext cx="577147" cy="553436"/>
          </a:xfrm>
          <a:prstGeom prst="ellipse">
            <a:avLst/>
          </a:prstGeom>
          <a:solidFill>
            <a:srgbClr val="233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04</a:t>
            </a:r>
            <a:endParaRPr lang="en-US" altLang="zh-CN"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2" name="文本框 61"/>
          <p:cNvSpPr txBox="1"/>
          <p:nvPr/>
        </p:nvSpPr>
        <p:spPr>
          <a:xfrm>
            <a:off x="5107166" y="844699"/>
            <a:ext cx="1261884" cy="345094"/>
          </a:xfrm>
          <a:prstGeom prst="rect">
            <a:avLst/>
          </a:prstGeom>
          <a:noFill/>
        </p:spPr>
        <p:txBody>
          <a:bodyPr wrap="none" rtlCol="0">
            <a:spAutoFit/>
          </a:bodyPr>
          <a:lstStyle/>
          <a:p>
            <a:pP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输入标题内容</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4" name="矩形 6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5107164" y="1120482"/>
            <a:ext cx="2376266" cy="452432"/>
          </a:xfrm>
          <a:prstGeom prst="rect">
            <a:avLst/>
          </a:prstGeom>
        </p:spPr>
        <p:txBody>
          <a:bodyPr wrap="square">
            <a:spAutoFit/>
          </a:bodyPr>
          <a:lstStyle/>
          <a:p>
            <a:pPr>
              <a:lnSpc>
                <a:spcPct val="130000"/>
              </a:lnSpc>
            </a:pP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Lorem ipsum dolor sit </a:t>
            </a:r>
            <a:r>
              <a:rPr lang="en-US" altLang="zh-CN" sz="900" dirty="0" err="1" smtClean="0">
                <a:solidFill>
                  <a:schemeClr val="bg1"/>
                </a:solidFill>
                <a:latin typeface="微软雅黑" panose="020B0503020204020204" pitchFamily="34" charset="-122"/>
                <a:ea typeface="微软雅黑" panose="020B0503020204020204" pitchFamily="34" charset="-122"/>
                <a:cs typeface="+mn-ea"/>
                <a:sym typeface="+mn-lt"/>
              </a:rPr>
              <a:t>amet,consectetur</a:t>
            </a:r>
            <a:r>
              <a:rPr lang="en-US" altLang="zh-CN" sz="900" dirty="0" smtClean="0">
                <a:solidFill>
                  <a:schemeClr val="bg1"/>
                </a:solidFill>
                <a:latin typeface="微软雅黑" panose="020B0503020204020204" pitchFamily="34" charset="-122"/>
                <a:ea typeface="微软雅黑" panose="020B0503020204020204" pitchFamily="34" charset="-122"/>
                <a:cs typeface="+mn-ea"/>
                <a:sym typeface="+mn-lt"/>
              </a:rPr>
              <a:t> </a:t>
            </a:r>
            <a:r>
              <a:rPr lang="en-US" altLang="zh-CN" sz="900" dirty="0" err="1">
                <a:solidFill>
                  <a:schemeClr val="bg1"/>
                </a:solidFill>
                <a:latin typeface="微软雅黑" panose="020B0503020204020204" pitchFamily="34" charset="-122"/>
                <a:ea typeface="微软雅黑" panose="020B0503020204020204" pitchFamily="34" charset="-122"/>
                <a:cs typeface="+mn-ea"/>
                <a:sym typeface="+mn-lt"/>
              </a:rPr>
              <a:t>adipiscing</a:t>
            </a: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 </a:t>
            </a:r>
            <a:r>
              <a:rPr lang="en-US" altLang="zh-CN" sz="900" dirty="0" err="1">
                <a:solidFill>
                  <a:schemeClr val="bg1"/>
                </a:solidFill>
                <a:latin typeface="微软雅黑" panose="020B0503020204020204" pitchFamily="34" charset="-122"/>
                <a:ea typeface="微软雅黑" panose="020B0503020204020204" pitchFamily="34" charset="-122"/>
                <a:cs typeface="+mn-ea"/>
                <a:sym typeface="+mn-lt"/>
              </a:rPr>
              <a:t>elit</a:t>
            </a: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 </a:t>
            </a:r>
            <a:endParaRPr lang="en-US" altLang="zh-CN" sz="9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5" name="文本框 64"/>
          <p:cNvSpPr txBox="1"/>
          <p:nvPr/>
        </p:nvSpPr>
        <p:spPr>
          <a:xfrm>
            <a:off x="5107166" y="1632524"/>
            <a:ext cx="1261884" cy="372410"/>
          </a:xfrm>
          <a:prstGeom prst="rect">
            <a:avLst/>
          </a:prstGeom>
          <a:noFill/>
        </p:spPr>
        <p:txBody>
          <a:bodyPr wrap="none" rtlCol="0">
            <a:spAutoFit/>
          </a:bodyPr>
          <a:lstStyle/>
          <a:p>
            <a:pP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输入标题内容</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6" name="矩形 6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5107164" y="1918008"/>
            <a:ext cx="2376266" cy="452432"/>
          </a:xfrm>
          <a:prstGeom prst="rect">
            <a:avLst/>
          </a:prstGeom>
        </p:spPr>
        <p:txBody>
          <a:bodyPr wrap="square">
            <a:spAutoFit/>
          </a:bodyPr>
          <a:lstStyle/>
          <a:p>
            <a:pPr>
              <a:lnSpc>
                <a:spcPct val="130000"/>
              </a:lnSpc>
            </a:pP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Lorem ipsum dolor sit </a:t>
            </a:r>
            <a:r>
              <a:rPr lang="en-US" altLang="zh-CN" sz="900" dirty="0" err="1" smtClean="0">
                <a:solidFill>
                  <a:schemeClr val="bg1"/>
                </a:solidFill>
                <a:latin typeface="微软雅黑" panose="020B0503020204020204" pitchFamily="34" charset="-122"/>
                <a:ea typeface="微软雅黑" panose="020B0503020204020204" pitchFamily="34" charset="-122"/>
                <a:cs typeface="+mn-ea"/>
                <a:sym typeface="+mn-lt"/>
              </a:rPr>
              <a:t>amet,consectetur</a:t>
            </a:r>
            <a:r>
              <a:rPr lang="en-US" altLang="zh-CN" sz="900" dirty="0" smtClean="0">
                <a:solidFill>
                  <a:schemeClr val="bg1"/>
                </a:solidFill>
                <a:latin typeface="微软雅黑" panose="020B0503020204020204" pitchFamily="34" charset="-122"/>
                <a:ea typeface="微软雅黑" panose="020B0503020204020204" pitchFamily="34" charset="-122"/>
                <a:cs typeface="+mn-ea"/>
                <a:sym typeface="+mn-lt"/>
              </a:rPr>
              <a:t> </a:t>
            </a:r>
            <a:r>
              <a:rPr lang="en-US" altLang="zh-CN" sz="900" dirty="0" err="1">
                <a:solidFill>
                  <a:schemeClr val="bg1"/>
                </a:solidFill>
                <a:latin typeface="微软雅黑" panose="020B0503020204020204" pitchFamily="34" charset="-122"/>
                <a:ea typeface="微软雅黑" panose="020B0503020204020204" pitchFamily="34" charset="-122"/>
                <a:cs typeface="+mn-ea"/>
                <a:sym typeface="+mn-lt"/>
              </a:rPr>
              <a:t>adipiscing</a:t>
            </a: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 </a:t>
            </a:r>
            <a:r>
              <a:rPr lang="en-US" altLang="zh-CN" sz="900" dirty="0" err="1">
                <a:solidFill>
                  <a:schemeClr val="bg1"/>
                </a:solidFill>
                <a:latin typeface="微软雅黑" panose="020B0503020204020204" pitchFamily="34" charset="-122"/>
                <a:ea typeface="微软雅黑" panose="020B0503020204020204" pitchFamily="34" charset="-122"/>
                <a:cs typeface="+mn-ea"/>
                <a:sym typeface="+mn-lt"/>
              </a:rPr>
              <a:t>elit</a:t>
            </a: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 </a:t>
            </a:r>
            <a:endParaRPr lang="en-US" altLang="zh-CN" sz="9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7" name="文本框 66"/>
          <p:cNvSpPr txBox="1"/>
          <p:nvPr/>
        </p:nvSpPr>
        <p:spPr>
          <a:xfrm>
            <a:off x="5107166" y="2447665"/>
            <a:ext cx="1261884" cy="372410"/>
          </a:xfrm>
          <a:prstGeom prst="rect">
            <a:avLst/>
          </a:prstGeom>
          <a:noFill/>
        </p:spPr>
        <p:txBody>
          <a:bodyPr wrap="none" rtlCol="0">
            <a:spAutoFit/>
          </a:bodyPr>
          <a:lstStyle/>
          <a:p>
            <a:pP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输入标题内容</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8" name="矩形 6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5107164" y="2715534"/>
            <a:ext cx="2376266" cy="452432"/>
          </a:xfrm>
          <a:prstGeom prst="rect">
            <a:avLst/>
          </a:prstGeom>
        </p:spPr>
        <p:txBody>
          <a:bodyPr wrap="square">
            <a:spAutoFit/>
          </a:bodyPr>
          <a:lstStyle/>
          <a:p>
            <a:pPr>
              <a:lnSpc>
                <a:spcPct val="130000"/>
              </a:lnSpc>
            </a:pP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Lorem ipsum dolor sit </a:t>
            </a:r>
            <a:r>
              <a:rPr lang="en-US" altLang="zh-CN" sz="900" dirty="0" err="1" smtClean="0">
                <a:solidFill>
                  <a:schemeClr val="bg1"/>
                </a:solidFill>
                <a:latin typeface="微软雅黑" panose="020B0503020204020204" pitchFamily="34" charset="-122"/>
                <a:ea typeface="微软雅黑" panose="020B0503020204020204" pitchFamily="34" charset="-122"/>
                <a:cs typeface="+mn-ea"/>
                <a:sym typeface="+mn-lt"/>
              </a:rPr>
              <a:t>amet,consectetur</a:t>
            </a:r>
            <a:r>
              <a:rPr lang="en-US" altLang="zh-CN" sz="900" dirty="0" smtClean="0">
                <a:solidFill>
                  <a:schemeClr val="bg1"/>
                </a:solidFill>
                <a:latin typeface="微软雅黑" panose="020B0503020204020204" pitchFamily="34" charset="-122"/>
                <a:ea typeface="微软雅黑" panose="020B0503020204020204" pitchFamily="34" charset="-122"/>
                <a:cs typeface="+mn-ea"/>
                <a:sym typeface="+mn-lt"/>
              </a:rPr>
              <a:t> </a:t>
            </a:r>
            <a:r>
              <a:rPr lang="en-US" altLang="zh-CN" sz="900" dirty="0" err="1">
                <a:solidFill>
                  <a:schemeClr val="bg1"/>
                </a:solidFill>
                <a:latin typeface="微软雅黑" panose="020B0503020204020204" pitchFamily="34" charset="-122"/>
                <a:ea typeface="微软雅黑" panose="020B0503020204020204" pitchFamily="34" charset="-122"/>
                <a:cs typeface="+mn-ea"/>
                <a:sym typeface="+mn-lt"/>
              </a:rPr>
              <a:t>adipiscing</a:t>
            </a: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 </a:t>
            </a:r>
            <a:r>
              <a:rPr lang="en-US" altLang="zh-CN" sz="900" dirty="0" err="1">
                <a:solidFill>
                  <a:schemeClr val="bg1"/>
                </a:solidFill>
                <a:latin typeface="微软雅黑" panose="020B0503020204020204" pitchFamily="34" charset="-122"/>
                <a:ea typeface="微软雅黑" panose="020B0503020204020204" pitchFamily="34" charset="-122"/>
                <a:cs typeface="+mn-ea"/>
                <a:sym typeface="+mn-lt"/>
              </a:rPr>
              <a:t>elit</a:t>
            </a: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 </a:t>
            </a:r>
            <a:endParaRPr lang="en-US" altLang="zh-CN" sz="9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9" name="文本框 68"/>
          <p:cNvSpPr txBox="1"/>
          <p:nvPr/>
        </p:nvSpPr>
        <p:spPr>
          <a:xfrm>
            <a:off x="5107166" y="3262806"/>
            <a:ext cx="1261884" cy="372410"/>
          </a:xfrm>
          <a:prstGeom prst="rect">
            <a:avLst/>
          </a:prstGeom>
          <a:noFill/>
        </p:spPr>
        <p:txBody>
          <a:bodyPr wrap="none" rtlCol="0">
            <a:spAutoFit/>
          </a:bodyPr>
          <a:lstStyle/>
          <a:p>
            <a:pP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输入标题内容</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0" name="矩形 6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5107164" y="3513060"/>
            <a:ext cx="2376266" cy="452432"/>
          </a:xfrm>
          <a:prstGeom prst="rect">
            <a:avLst/>
          </a:prstGeom>
        </p:spPr>
        <p:txBody>
          <a:bodyPr wrap="square">
            <a:spAutoFit/>
          </a:bodyPr>
          <a:lstStyle/>
          <a:p>
            <a:pPr>
              <a:lnSpc>
                <a:spcPct val="130000"/>
              </a:lnSpc>
            </a:pP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Lorem ipsum dolor sit </a:t>
            </a:r>
            <a:r>
              <a:rPr lang="en-US" altLang="zh-CN" sz="900" dirty="0" err="1" smtClean="0">
                <a:solidFill>
                  <a:schemeClr val="bg1"/>
                </a:solidFill>
                <a:latin typeface="微软雅黑" panose="020B0503020204020204" pitchFamily="34" charset="-122"/>
                <a:ea typeface="微软雅黑" panose="020B0503020204020204" pitchFamily="34" charset="-122"/>
                <a:cs typeface="+mn-ea"/>
                <a:sym typeface="+mn-lt"/>
              </a:rPr>
              <a:t>amet,consectetur</a:t>
            </a:r>
            <a:r>
              <a:rPr lang="en-US" altLang="zh-CN" sz="900" dirty="0" smtClean="0">
                <a:solidFill>
                  <a:schemeClr val="bg1"/>
                </a:solidFill>
                <a:latin typeface="微软雅黑" panose="020B0503020204020204" pitchFamily="34" charset="-122"/>
                <a:ea typeface="微软雅黑" panose="020B0503020204020204" pitchFamily="34" charset="-122"/>
                <a:cs typeface="+mn-ea"/>
                <a:sym typeface="+mn-lt"/>
              </a:rPr>
              <a:t> </a:t>
            </a:r>
            <a:r>
              <a:rPr lang="en-US" altLang="zh-CN" sz="900" dirty="0" err="1">
                <a:solidFill>
                  <a:schemeClr val="bg1"/>
                </a:solidFill>
                <a:latin typeface="微软雅黑" panose="020B0503020204020204" pitchFamily="34" charset="-122"/>
                <a:ea typeface="微软雅黑" panose="020B0503020204020204" pitchFamily="34" charset="-122"/>
                <a:cs typeface="+mn-ea"/>
                <a:sym typeface="+mn-lt"/>
              </a:rPr>
              <a:t>adipiscing</a:t>
            </a: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 </a:t>
            </a:r>
            <a:r>
              <a:rPr lang="en-US" altLang="zh-CN" sz="900" dirty="0" err="1">
                <a:solidFill>
                  <a:schemeClr val="bg1"/>
                </a:solidFill>
                <a:latin typeface="微软雅黑" panose="020B0503020204020204" pitchFamily="34" charset="-122"/>
                <a:ea typeface="微软雅黑" panose="020B0503020204020204" pitchFamily="34" charset="-122"/>
                <a:cs typeface="+mn-ea"/>
                <a:sym typeface="+mn-lt"/>
              </a:rPr>
              <a:t>elit</a:t>
            </a: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 </a:t>
            </a:r>
            <a:endParaRPr lang="en-US" altLang="zh-CN" sz="9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图片 6" descr="黑红色线条几何展板背景"/>
          <p:cNvPicPr>
            <a:picLocks noChangeAspect="1"/>
          </p:cNvPicPr>
          <p:nvPr/>
        </p:nvPicPr>
        <p:blipFill>
          <a:blip r:embed="rId1"/>
          <a:srcRect b="57713"/>
          <a:stretch>
            <a:fillRect/>
          </a:stretch>
        </p:blipFill>
        <p:spPr>
          <a:xfrm>
            <a:off x="-635" y="0"/>
            <a:ext cx="9144000" cy="5169535"/>
          </a:xfrm>
          <a:prstGeom prst="rect">
            <a:avLst/>
          </a:prstGeom>
        </p:spPr>
      </p:pic>
      <p:sp>
        <p:nvSpPr>
          <p:cNvPr id="32" name="矩形 31"/>
          <p:cNvSpPr/>
          <p:nvPr/>
        </p:nvSpPr>
        <p:spPr>
          <a:xfrm>
            <a:off x="4139952" y="1460901"/>
            <a:ext cx="2021914" cy="1323439"/>
          </a:xfrm>
          <a:prstGeom prst="rect">
            <a:avLst/>
          </a:prstGeom>
        </p:spPr>
        <p:txBody>
          <a:bodyPr wrap="square">
            <a:spAutoFit/>
          </a:bodyPr>
          <a:lstStyle/>
          <a:p>
            <a:pPr fontAlgn="auto">
              <a:spcBef>
                <a:spcPts val="0"/>
              </a:spcBef>
              <a:spcAft>
                <a:spcPts val="0"/>
              </a:spcAft>
              <a:defRPr/>
            </a:pPr>
            <a:r>
              <a:rPr lang="en-US" altLang="zh-CN" sz="8000" spc="300" dirty="0">
                <a:solidFill>
                  <a:schemeClr val="bg1"/>
                </a:solidFill>
                <a:latin typeface="Agency FB" panose="020B0503020202020204" pitchFamily="34" charset="0"/>
                <a:cs typeface="+mn-ea"/>
                <a:sym typeface="+mn-lt"/>
              </a:rPr>
              <a:t>01</a:t>
            </a:r>
            <a:endParaRPr lang="zh-CN" altLang="en-US" sz="8000" spc="300" dirty="0">
              <a:solidFill>
                <a:schemeClr val="bg1"/>
              </a:solidFill>
              <a:latin typeface="Agency FB" panose="020B0503020202020204" pitchFamily="34" charset="0"/>
              <a:cs typeface="+mn-ea"/>
              <a:sym typeface="+mn-lt"/>
            </a:endParaRPr>
          </a:p>
        </p:txBody>
      </p:sp>
      <p:sp>
        <p:nvSpPr>
          <p:cNvPr id="34" name="TextBox 7"/>
          <p:cNvSpPr>
            <a:spLocks noChangeArrowheads="1"/>
          </p:cNvSpPr>
          <p:nvPr/>
        </p:nvSpPr>
        <p:spPr bwMode="auto">
          <a:xfrm>
            <a:off x="2374009" y="2643758"/>
            <a:ext cx="4392488"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3200" b="1" dirty="0" smtClean="0">
                <a:solidFill>
                  <a:schemeClr val="bg1"/>
                </a:solidFill>
                <a:latin typeface="微软雅黑" panose="020B0503020204020204" pitchFamily="34" charset="-122"/>
                <a:ea typeface="微软雅黑" panose="020B0503020204020204" pitchFamily="34" charset="-122"/>
                <a:cs typeface="+mn-ea"/>
                <a:sym typeface="+mn-lt"/>
              </a:rPr>
              <a:t>年度工作</a:t>
            </a:r>
            <a:r>
              <a:rPr lang="zh-CN" altLang="en-US" sz="3200" b="1" dirty="0">
                <a:solidFill>
                  <a:schemeClr val="bg1"/>
                </a:solidFill>
                <a:latin typeface="微软雅黑" panose="020B0503020204020204" pitchFamily="34" charset="-122"/>
                <a:ea typeface="微软雅黑" panose="020B0503020204020204" pitchFamily="34" charset="-122"/>
                <a:cs typeface="+mn-ea"/>
                <a:sym typeface="+mn-lt"/>
              </a:rPr>
              <a:t>概述</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 name="图文框 8"/>
          <p:cNvSpPr/>
          <p:nvPr/>
        </p:nvSpPr>
        <p:spPr>
          <a:xfrm>
            <a:off x="255947" y="321500"/>
            <a:ext cx="8632107" cy="4500500"/>
          </a:xfrm>
          <a:prstGeom prst="frame">
            <a:avLst>
              <a:gd name="adj1" fmla="val 164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图文框 9"/>
          <p:cNvSpPr/>
          <p:nvPr/>
        </p:nvSpPr>
        <p:spPr>
          <a:xfrm>
            <a:off x="547624" y="633632"/>
            <a:ext cx="8048753" cy="3876237"/>
          </a:xfrm>
          <a:prstGeom prst="frame">
            <a:avLst>
              <a:gd name="adj1" fmla="val 199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68935" y="175895"/>
            <a:ext cx="2372360" cy="379730"/>
            <a:chOff x="581" y="277"/>
            <a:chExt cx="3736" cy="598"/>
          </a:xfrm>
        </p:grpSpPr>
        <p:sp>
          <p:nvSpPr>
            <p:cNvPr id="35" name="Title 1"/>
            <p:cNvSpPr txBox="1"/>
            <p:nvPr/>
          </p:nvSpPr>
          <p:spPr>
            <a:xfrm>
              <a:off x="963" y="277"/>
              <a:ext cx="3354" cy="598"/>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GB" sz="1800" dirty="0">
                  <a:solidFill>
                    <a:schemeClr val="tx1">
                      <a:lumMod val="65000"/>
                      <a:lumOff val="35000"/>
                    </a:schemeClr>
                  </a:solidFill>
                  <a:latin typeface="+mn-lt"/>
                  <a:ea typeface="+mn-ea"/>
                  <a:cs typeface="+mn-ea"/>
                  <a:sym typeface="+mn-lt"/>
                </a:rPr>
                <a:t>输入标题内容</a:t>
              </a:r>
              <a:endParaRPr lang="zh-CN" altLang="en-GB" sz="1800" dirty="0">
                <a:solidFill>
                  <a:schemeClr val="tx1">
                    <a:lumMod val="65000"/>
                    <a:lumOff val="35000"/>
                  </a:schemeClr>
                </a:solidFill>
                <a:latin typeface="+mn-lt"/>
                <a:ea typeface="+mn-ea"/>
                <a:cs typeface="+mn-ea"/>
                <a:sym typeface="+mn-lt"/>
              </a:endParaRPr>
            </a:p>
          </p:txBody>
        </p:sp>
        <p:sp>
          <p:nvSpPr>
            <p:cNvPr id="36" name="等腰三角形 35"/>
            <p:cNvSpPr/>
            <p:nvPr/>
          </p:nvSpPr>
          <p:spPr>
            <a:xfrm rot="5400000">
              <a:off x="552" y="441"/>
              <a:ext cx="327" cy="268"/>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23381" y="1121461"/>
            <a:ext cx="8102806" cy="4591976"/>
            <a:chOff x="1642" y="2702"/>
            <a:chExt cx="15917" cy="9020"/>
          </a:xfrm>
        </p:grpSpPr>
        <p:sp>
          <p:nvSpPr>
            <p:cNvPr id="8" name="图文框 7"/>
            <p:cNvSpPr/>
            <p:nvPr/>
          </p:nvSpPr>
          <p:spPr>
            <a:xfrm>
              <a:off x="7254" y="2702"/>
              <a:ext cx="4695" cy="3239"/>
            </a:xfrm>
            <a:prstGeom prst="frame">
              <a:avLst>
                <a:gd name="adj1" fmla="val 1359"/>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9" name="等腰三角形 8"/>
            <p:cNvSpPr/>
            <p:nvPr/>
          </p:nvSpPr>
          <p:spPr>
            <a:xfrm rot="10800000">
              <a:off x="9378" y="5941"/>
              <a:ext cx="445" cy="384"/>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latin typeface="微软雅黑" panose="020B0503020204020204" pitchFamily="34" charset="-122"/>
                <a:ea typeface="微软雅黑" panose="020B0503020204020204" pitchFamily="34" charset="-122"/>
              </a:endParaRPr>
            </a:p>
          </p:txBody>
        </p:sp>
        <p:grpSp>
          <p:nvGrpSpPr>
            <p:cNvPr id="18" name="组合 17"/>
            <p:cNvGrpSpPr/>
            <p:nvPr/>
          </p:nvGrpSpPr>
          <p:grpSpPr>
            <a:xfrm>
              <a:off x="7714" y="6699"/>
              <a:ext cx="3772" cy="5023"/>
              <a:chOff x="4898364" y="4254023"/>
              <a:chExt cx="2395272" cy="3189737"/>
            </a:xfrm>
          </p:grpSpPr>
          <p:sp>
            <p:nvSpPr>
              <p:cNvPr id="19" name="圆角矩形 69"/>
              <p:cNvSpPr/>
              <p:nvPr/>
            </p:nvSpPr>
            <p:spPr>
              <a:xfrm>
                <a:off x="5267325" y="4254023"/>
                <a:ext cx="1657350" cy="4572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latin typeface="微软雅黑" panose="020B0503020204020204" pitchFamily="34" charset="-122"/>
                  <a:ea typeface="微软雅黑" panose="020B0503020204020204" pitchFamily="34" charset="-122"/>
                </a:endParaRPr>
              </a:p>
            </p:txBody>
          </p:sp>
          <p:sp>
            <p:nvSpPr>
              <p:cNvPr id="20" name="矩形 19"/>
              <p:cNvSpPr/>
              <p:nvPr/>
            </p:nvSpPr>
            <p:spPr>
              <a:xfrm>
                <a:off x="4898364" y="4823223"/>
                <a:ext cx="2395272" cy="2620537"/>
              </a:xfrm>
              <a:prstGeom prst="rect">
                <a:avLst/>
              </a:prstGeom>
            </p:spPr>
            <p:txBody>
              <a:bodyPr wrap="square">
                <a:spAutoFit/>
              </a:bodyPr>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pP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21" name="文本框 20"/>
              <p:cNvSpPr txBox="1"/>
              <p:nvPr/>
            </p:nvSpPr>
            <p:spPr>
              <a:xfrm>
                <a:off x="5449830" y="4284174"/>
                <a:ext cx="1292341" cy="343765"/>
              </a:xfrm>
              <a:prstGeom prst="rect">
                <a:avLst/>
              </a:prstGeom>
              <a:noFill/>
            </p:spPr>
            <p:txBody>
              <a:bodyPr wrap="square" rtlCol="0">
                <a:spAutoFit/>
              </a:bodyPr>
              <a:p>
                <a:pPr algn="ctr"/>
                <a:r>
                  <a:rPr lang="en-US" altLang="zh-CN" sz="1200" b="1" dirty="0">
                    <a:solidFill>
                      <a:schemeClr val="bg1"/>
                    </a:solidFill>
                    <a:latin typeface="微软雅黑" panose="020B0503020204020204" pitchFamily="34" charset="-122"/>
                    <a:ea typeface="微软雅黑" panose="020B0503020204020204" pitchFamily="34" charset="-122"/>
                    <a:sym typeface="+mn-ea"/>
                  </a:rPr>
                  <a:t>TEXT HERE</a:t>
                </a:r>
                <a:endParaRPr lang="en-US" altLang="zh-CN" sz="1200" b="1" dirty="0">
                  <a:solidFill>
                    <a:schemeClr val="bg1"/>
                  </a:solidFill>
                  <a:latin typeface="微软雅黑" panose="020B0503020204020204" pitchFamily="34" charset="-122"/>
                  <a:ea typeface="微软雅黑" panose="020B0503020204020204" pitchFamily="34" charset="-122"/>
                  <a:sym typeface="+mn-ea"/>
                </a:endParaRPr>
              </a:p>
            </p:txBody>
          </p:sp>
        </p:grpSp>
        <p:sp>
          <p:nvSpPr>
            <p:cNvPr id="27" name="图文框 26"/>
            <p:cNvSpPr/>
            <p:nvPr/>
          </p:nvSpPr>
          <p:spPr>
            <a:xfrm>
              <a:off x="1642" y="2702"/>
              <a:ext cx="4695" cy="3239"/>
            </a:xfrm>
            <a:prstGeom prst="frame">
              <a:avLst>
                <a:gd name="adj1" fmla="val 1359"/>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28" name="等腰三角形 27"/>
            <p:cNvSpPr/>
            <p:nvPr/>
          </p:nvSpPr>
          <p:spPr>
            <a:xfrm rot="10800000">
              <a:off x="3766" y="5941"/>
              <a:ext cx="445" cy="384"/>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latin typeface="微软雅黑" panose="020B0503020204020204" pitchFamily="34" charset="-122"/>
                <a:ea typeface="微软雅黑" panose="020B0503020204020204" pitchFamily="34" charset="-122"/>
              </a:endParaRPr>
            </a:p>
          </p:txBody>
        </p:sp>
        <p:grpSp>
          <p:nvGrpSpPr>
            <p:cNvPr id="29" name="组合 28"/>
            <p:cNvGrpSpPr/>
            <p:nvPr/>
          </p:nvGrpSpPr>
          <p:grpSpPr>
            <a:xfrm>
              <a:off x="2102" y="6699"/>
              <a:ext cx="3772" cy="2890"/>
              <a:chOff x="4898364" y="4254023"/>
              <a:chExt cx="2395272" cy="1834951"/>
            </a:xfrm>
          </p:grpSpPr>
          <p:sp>
            <p:nvSpPr>
              <p:cNvPr id="30" name="圆角矩形 69"/>
              <p:cNvSpPr/>
              <p:nvPr/>
            </p:nvSpPr>
            <p:spPr>
              <a:xfrm>
                <a:off x="5267325" y="4254023"/>
                <a:ext cx="1657350" cy="4572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latin typeface="微软雅黑" panose="020B0503020204020204" pitchFamily="34" charset="-122"/>
                  <a:ea typeface="微软雅黑" panose="020B0503020204020204" pitchFamily="34" charset="-122"/>
                </a:endParaRPr>
              </a:p>
            </p:txBody>
          </p:sp>
          <p:sp>
            <p:nvSpPr>
              <p:cNvPr id="31" name="矩形 30"/>
              <p:cNvSpPr/>
              <p:nvPr/>
            </p:nvSpPr>
            <p:spPr>
              <a:xfrm>
                <a:off x="4898364" y="4823223"/>
                <a:ext cx="2395272" cy="1265751"/>
              </a:xfrm>
              <a:prstGeom prst="rect">
                <a:avLst/>
              </a:prstGeom>
            </p:spPr>
            <p:txBody>
              <a:bodyPr wrap="square">
                <a:spAutoFit/>
              </a:bodyPr>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pP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32" name="文本框 31"/>
              <p:cNvSpPr txBox="1"/>
              <p:nvPr/>
            </p:nvSpPr>
            <p:spPr>
              <a:xfrm>
                <a:off x="5449830" y="4301412"/>
                <a:ext cx="1292341" cy="343765"/>
              </a:xfrm>
              <a:prstGeom prst="rect">
                <a:avLst/>
              </a:prstGeom>
              <a:noFill/>
            </p:spPr>
            <p:txBody>
              <a:bodyPr wrap="square" rtlCol="0">
                <a:spAutoFit/>
              </a:bodyPr>
              <a:p>
                <a:pPr algn="ctr"/>
                <a:r>
                  <a:rPr lang="en-US" altLang="zh-CN" sz="1200" b="1" dirty="0">
                    <a:solidFill>
                      <a:schemeClr val="bg1"/>
                    </a:solidFill>
                    <a:latin typeface="微软雅黑" panose="020B0503020204020204" pitchFamily="34" charset="-122"/>
                    <a:ea typeface="微软雅黑" panose="020B0503020204020204" pitchFamily="34" charset="-122"/>
                    <a:sym typeface="+mn-ea"/>
                  </a:rPr>
                  <a:t>TEXT HERE</a:t>
                </a:r>
                <a:endParaRPr lang="en-US" altLang="zh-CN" sz="1200" b="1" dirty="0">
                  <a:solidFill>
                    <a:schemeClr val="bg1"/>
                  </a:solidFill>
                  <a:latin typeface="微软雅黑" panose="020B0503020204020204" pitchFamily="34" charset="-122"/>
                  <a:ea typeface="微软雅黑" panose="020B0503020204020204" pitchFamily="34" charset="-122"/>
                  <a:sym typeface="+mn-ea"/>
                </a:endParaRPr>
              </a:p>
            </p:txBody>
          </p:sp>
        </p:grpSp>
        <p:sp>
          <p:nvSpPr>
            <p:cNvPr id="2" name="图文框 1"/>
            <p:cNvSpPr/>
            <p:nvPr/>
          </p:nvSpPr>
          <p:spPr>
            <a:xfrm>
              <a:off x="12863" y="2702"/>
              <a:ext cx="4695" cy="3239"/>
            </a:xfrm>
            <a:prstGeom prst="frame">
              <a:avLst>
                <a:gd name="adj1" fmla="val 1359"/>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3" name="等腰三角形 2"/>
            <p:cNvSpPr/>
            <p:nvPr/>
          </p:nvSpPr>
          <p:spPr>
            <a:xfrm rot="10800000">
              <a:off x="14988" y="5941"/>
              <a:ext cx="445" cy="384"/>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13324" y="6699"/>
              <a:ext cx="3772" cy="1707"/>
              <a:chOff x="4898364" y="4254023"/>
              <a:chExt cx="2395272" cy="1084012"/>
            </a:xfrm>
          </p:grpSpPr>
          <p:sp>
            <p:nvSpPr>
              <p:cNvPr id="5" name="圆角矩形 69"/>
              <p:cNvSpPr/>
              <p:nvPr/>
            </p:nvSpPr>
            <p:spPr>
              <a:xfrm>
                <a:off x="5267325" y="4254023"/>
                <a:ext cx="1657350" cy="4572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latin typeface="微软雅黑" panose="020B0503020204020204" pitchFamily="34" charset="-122"/>
                  <a:ea typeface="微软雅黑" panose="020B0503020204020204" pitchFamily="34" charset="-122"/>
                </a:endParaRPr>
              </a:p>
            </p:txBody>
          </p:sp>
          <p:sp>
            <p:nvSpPr>
              <p:cNvPr id="6" name="矩形 5"/>
              <p:cNvSpPr/>
              <p:nvPr/>
            </p:nvSpPr>
            <p:spPr>
              <a:xfrm>
                <a:off x="4898364" y="4823223"/>
                <a:ext cx="2395272" cy="514812"/>
              </a:xfrm>
              <a:prstGeom prst="rect">
                <a:avLst/>
              </a:prstGeom>
            </p:spPr>
            <p:txBody>
              <a:bodyPr wrap="square">
                <a:spAutoFit/>
              </a:bodyPr>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pP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a:off x="5449830" y="4332244"/>
                <a:ext cx="1292341" cy="343765"/>
              </a:xfrm>
              <a:prstGeom prst="rect">
                <a:avLst/>
              </a:prstGeom>
              <a:noFill/>
            </p:spPr>
            <p:txBody>
              <a:bodyPr wrap="square" rtlCol="0">
                <a:spAutoFit/>
              </a:bodyPr>
              <a:p>
                <a:pPr algn="ctr"/>
                <a:r>
                  <a:rPr lang="en-US" altLang="zh-CN" sz="1200" b="1" dirty="0">
                    <a:solidFill>
                      <a:schemeClr val="bg1"/>
                    </a:solidFill>
                    <a:latin typeface="微软雅黑" panose="020B0503020204020204" pitchFamily="34" charset="-122"/>
                    <a:ea typeface="微软雅黑" panose="020B0503020204020204" pitchFamily="34" charset="-122"/>
                    <a:sym typeface="+mn-ea"/>
                  </a:rPr>
                  <a:t>TEXT HERE</a:t>
                </a:r>
                <a:endParaRPr lang="en-US" altLang="zh-CN" sz="1200" b="1" dirty="0">
                  <a:solidFill>
                    <a:schemeClr val="bg1"/>
                  </a:solidFill>
                  <a:latin typeface="微软雅黑" panose="020B0503020204020204" pitchFamily="34" charset="-122"/>
                  <a:ea typeface="微软雅黑" panose="020B0503020204020204" pitchFamily="34" charset="-122"/>
                  <a:sym typeface="+mn-ea"/>
                </a:endParaRPr>
              </a:p>
            </p:txBody>
          </p:sp>
        </p:grpSp>
      </p:grpSp>
      <p:pic>
        <p:nvPicPr>
          <p:cNvPr id="15" name="图片 14" descr="图片1.png33"/>
          <p:cNvPicPr>
            <a:picLocks noChangeAspect="1"/>
          </p:cNvPicPr>
          <p:nvPr/>
        </p:nvPicPr>
        <p:blipFill>
          <a:blip r:embed="rId1"/>
          <a:srcRect l="34684" r="26660" b="51447"/>
          <a:stretch>
            <a:fillRect/>
          </a:stretch>
        </p:blipFill>
        <p:spPr>
          <a:xfrm>
            <a:off x="621030" y="1295400"/>
            <a:ext cx="1995170" cy="1301115"/>
          </a:xfrm>
          <a:prstGeom prst="rect">
            <a:avLst/>
          </a:prstGeom>
        </p:spPr>
      </p:pic>
      <p:pic>
        <p:nvPicPr>
          <p:cNvPr id="16" name="图片 15" descr="图片1.png33"/>
          <p:cNvPicPr>
            <a:picLocks noChangeAspect="1"/>
          </p:cNvPicPr>
          <p:nvPr/>
        </p:nvPicPr>
        <p:blipFill>
          <a:blip r:embed="rId1"/>
          <a:srcRect l="34684" r="26660" b="51447"/>
          <a:stretch>
            <a:fillRect/>
          </a:stretch>
        </p:blipFill>
        <p:spPr>
          <a:xfrm>
            <a:off x="3477260" y="1295400"/>
            <a:ext cx="1995170" cy="1301115"/>
          </a:xfrm>
          <a:prstGeom prst="rect">
            <a:avLst/>
          </a:prstGeom>
        </p:spPr>
      </p:pic>
      <p:pic>
        <p:nvPicPr>
          <p:cNvPr id="17" name="图片 16" descr="图片1.png33"/>
          <p:cNvPicPr>
            <a:picLocks noChangeAspect="1"/>
          </p:cNvPicPr>
          <p:nvPr/>
        </p:nvPicPr>
        <p:blipFill>
          <a:blip r:embed="rId1"/>
          <a:srcRect l="34684" r="26660" b="51447"/>
          <a:stretch>
            <a:fillRect/>
          </a:stretch>
        </p:blipFill>
        <p:spPr>
          <a:xfrm>
            <a:off x="6334125" y="1295400"/>
            <a:ext cx="1995170" cy="13011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68935" y="175895"/>
            <a:ext cx="2372360" cy="379730"/>
            <a:chOff x="581" y="277"/>
            <a:chExt cx="3736" cy="598"/>
          </a:xfrm>
        </p:grpSpPr>
        <p:sp>
          <p:nvSpPr>
            <p:cNvPr id="2" name="Title 1"/>
            <p:cNvSpPr txBox="1"/>
            <p:nvPr/>
          </p:nvSpPr>
          <p:spPr>
            <a:xfrm>
              <a:off x="963" y="277"/>
              <a:ext cx="3354" cy="598"/>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GB" sz="1800" dirty="0">
                  <a:solidFill>
                    <a:schemeClr val="tx1">
                      <a:lumMod val="65000"/>
                      <a:lumOff val="35000"/>
                    </a:schemeClr>
                  </a:solidFill>
                  <a:latin typeface="+mn-lt"/>
                  <a:ea typeface="+mn-ea"/>
                  <a:cs typeface="+mn-ea"/>
                  <a:sym typeface="+mn-lt"/>
                </a:rPr>
                <a:t>输入标题内容</a:t>
              </a:r>
              <a:endParaRPr lang="zh-CN" altLang="en-GB" sz="1800" dirty="0">
                <a:solidFill>
                  <a:schemeClr val="tx1">
                    <a:lumMod val="65000"/>
                    <a:lumOff val="35000"/>
                  </a:schemeClr>
                </a:solidFill>
                <a:latin typeface="+mn-lt"/>
                <a:ea typeface="+mn-ea"/>
                <a:cs typeface="+mn-ea"/>
                <a:sym typeface="+mn-lt"/>
              </a:endParaRPr>
            </a:p>
          </p:txBody>
        </p:sp>
        <p:sp>
          <p:nvSpPr>
            <p:cNvPr id="3" name="等腰三角形 2"/>
            <p:cNvSpPr/>
            <p:nvPr/>
          </p:nvSpPr>
          <p:spPr>
            <a:xfrm rot="5400000">
              <a:off x="552" y="441"/>
              <a:ext cx="327" cy="268"/>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539750" y="1416685"/>
            <a:ext cx="7684135" cy="2681605"/>
            <a:chOff x="1110" y="2952"/>
            <a:chExt cx="16526" cy="5767"/>
          </a:xfrm>
        </p:grpSpPr>
        <p:sp>
          <p:nvSpPr>
            <p:cNvPr id="7" name="椭圆 6"/>
            <p:cNvSpPr/>
            <p:nvPr/>
          </p:nvSpPr>
          <p:spPr>
            <a:xfrm>
              <a:off x="8376" y="4536"/>
              <a:ext cx="2328" cy="2328"/>
            </a:xfrm>
            <a:prstGeom prst="ellipse">
              <a:avLst/>
            </a:prstGeom>
            <a:solidFill>
              <a:schemeClr val="accent1"/>
            </a:solid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cs typeface="+mn-ea"/>
                  <a:sym typeface="+mn-lt"/>
                </a:rPr>
                <a:t>客户第一</a:t>
              </a:r>
              <a:endParaRPr lang="zh-CN" altLang="en-US" sz="2000" b="1" dirty="0">
                <a:latin typeface="微软雅黑" panose="020B0503020204020204" pitchFamily="34" charset="-122"/>
                <a:ea typeface="微软雅黑" panose="020B0503020204020204" pitchFamily="34" charset="-122"/>
                <a:cs typeface="+mn-ea"/>
                <a:sym typeface="+mn-lt"/>
              </a:endParaRPr>
            </a:p>
          </p:txBody>
        </p:sp>
        <p:sp>
          <p:nvSpPr>
            <p:cNvPr id="10" name="MH_Other_1"/>
            <p:cNvSpPr>
              <a:spLocks noChangeArrowheads="1"/>
            </p:cNvSpPr>
            <p:nvPr>
              <p:custDataLst>
                <p:tags r:id="rId1"/>
              </p:custDataLst>
            </p:nvPr>
          </p:nvSpPr>
          <p:spPr bwMode="auto">
            <a:xfrm>
              <a:off x="6911" y="3118"/>
              <a:ext cx="5318" cy="5350"/>
            </a:xfrm>
            <a:prstGeom prst="ellipse">
              <a:avLst/>
            </a:prstGeom>
            <a:noFill/>
            <a:ln w="82550" cmpd="dbl">
              <a:solidFill>
                <a:schemeClr val="accent3">
                  <a:lumMod val="60000"/>
                  <a:lumOff val="40000"/>
                </a:schemeClr>
              </a:solidFill>
              <a:prstDash val="sysDash"/>
              <a:bevel/>
            </a:ln>
          </p:spPr>
          <p:txBody>
            <a:bodyPr anchor="ctr">
              <a:normAutofit/>
            </a:bodyPr>
            <a:lstStyle/>
            <a:p>
              <a:pPr algn="ctr">
                <a:defRPr/>
              </a:pPr>
              <a:endParaRPr lang="zh-CN" altLang="zh-CN" sz="66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1" name="MH_Other_2"/>
            <p:cNvSpPr>
              <a:spLocks noChangeArrowheads="1"/>
            </p:cNvSpPr>
            <p:nvPr>
              <p:custDataLst>
                <p:tags r:id="rId2"/>
              </p:custDataLst>
            </p:nvPr>
          </p:nvSpPr>
          <p:spPr bwMode="auto">
            <a:xfrm>
              <a:off x="6745" y="3044"/>
              <a:ext cx="1669" cy="1679"/>
            </a:xfrm>
            <a:prstGeom prst="ellipse">
              <a:avLst/>
            </a:prstGeom>
            <a:solidFill>
              <a:schemeClr val="accent1"/>
            </a:solidFill>
            <a:ln w="28575">
              <a:noFill/>
              <a:bevel/>
            </a:ln>
          </p:spPr>
          <p:txBody>
            <a:bodyPr anchor="ctr">
              <a:normAutofit/>
            </a:bodyPr>
            <a:lstStyle/>
            <a:p>
              <a:pPr algn="ctr">
                <a:defRPr/>
              </a:pPr>
              <a:endParaRPr lang="zh-CN" altLang="zh-CN" sz="20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MH_Other_3"/>
            <p:cNvSpPr>
              <a:spLocks noChangeArrowheads="1"/>
            </p:cNvSpPr>
            <p:nvPr>
              <p:custDataLst>
                <p:tags r:id="rId3"/>
              </p:custDataLst>
            </p:nvPr>
          </p:nvSpPr>
          <p:spPr bwMode="auto">
            <a:xfrm>
              <a:off x="5975" y="4953"/>
              <a:ext cx="1669" cy="1679"/>
            </a:xfrm>
            <a:prstGeom prst="ellipse">
              <a:avLst/>
            </a:prstGeom>
            <a:solidFill>
              <a:srgbClr val="B6240B"/>
            </a:solidFill>
            <a:ln w="28575">
              <a:noFill/>
              <a:bevel/>
            </a:ln>
          </p:spPr>
          <p:txBody>
            <a:bodyPr anchor="ctr">
              <a:normAutofit/>
            </a:bodyPr>
            <a:lstStyle/>
            <a:p>
              <a:pPr algn="ctr">
                <a:defRPr/>
              </a:pPr>
              <a:endParaRPr lang="zh-CN" altLang="zh-CN" sz="20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MH_Other_4"/>
            <p:cNvSpPr>
              <a:spLocks noChangeArrowheads="1"/>
            </p:cNvSpPr>
            <p:nvPr>
              <p:custDataLst>
                <p:tags r:id="rId4"/>
              </p:custDataLst>
            </p:nvPr>
          </p:nvSpPr>
          <p:spPr bwMode="auto">
            <a:xfrm>
              <a:off x="6745" y="6958"/>
              <a:ext cx="1669" cy="1682"/>
            </a:xfrm>
            <a:prstGeom prst="ellipse">
              <a:avLst/>
            </a:prstGeom>
            <a:solidFill>
              <a:schemeClr val="accent1"/>
            </a:solidFill>
            <a:ln w="28575">
              <a:noFill/>
              <a:bevel/>
            </a:ln>
          </p:spPr>
          <p:txBody>
            <a:bodyPr anchor="ctr">
              <a:normAutofit/>
            </a:bodyPr>
            <a:lstStyle/>
            <a:p>
              <a:pPr algn="ctr">
                <a:defRPr/>
              </a:pPr>
              <a:endParaRPr lang="zh-CN" altLang="zh-CN" sz="20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 name="MH_Other_5"/>
            <p:cNvSpPr>
              <a:spLocks noChangeArrowheads="1"/>
            </p:cNvSpPr>
            <p:nvPr>
              <p:custDataLst>
                <p:tags r:id="rId5"/>
              </p:custDataLst>
            </p:nvPr>
          </p:nvSpPr>
          <p:spPr bwMode="auto">
            <a:xfrm>
              <a:off x="10751" y="3044"/>
              <a:ext cx="1669" cy="1679"/>
            </a:xfrm>
            <a:prstGeom prst="ellipse">
              <a:avLst/>
            </a:prstGeom>
            <a:solidFill>
              <a:schemeClr val="accent2"/>
            </a:solidFill>
            <a:ln w="28575">
              <a:noFill/>
              <a:bevel/>
            </a:ln>
          </p:spPr>
          <p:txBody>
            <a:bodyPr anchor="ctr">
              <a:normAutofit/>
            </a:bodyPr>
            <a:lstStyle/>
            <a:p>
              <a:pPr algn="ctr">
                <a:defRPr/>
              </a:pPr>
              <a:endParaRPr lang="zh-CN" altLang="zh-CN" sz="20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 name="MH_Other_6"/>
            <p:cNvSpPr>
              <a:spLocks noChangeArrowheads="1"/>
            </p:cNvSpPr>
            <p:nvPr>
              <p:custDataLst>
                <p:tags r:id="rId6"/>
              </p:custDataLst>
            </p:nvPr>
          </p:nvSpPr>
          <p:spPr bwMode="auto">
            <a:xfrm>
              <a:off x="11418" y="4953"/>
              <a:ext cx="1673" cy="1679"/>
            </a:xfrm>
            <a:prstGeom prst="ellipse">
              <a:avLst/>
            </a:prstGeom>
            <a:solidFill>
              <a:srgbClr val="B6240B"/>
            </a:solidFill>
            <a:ln w="28575">
              <a:noFill/>
              <a:bevel/>
            </a:ln>
          </p:spPr>
          <p:txBody>
            <a:bodyPr anchor="ctr">
              <a:normAutofit/>
            </a:bodyPr>
            <a:lstStyle/>
            <a:p>
              <a:pPr algn="ctr">
                <a:defRPr/>
              </a:pPr>
              <a:endParaRPr lang="zh-CN" altLang="zh-CN" sz="20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MH_Other_7"/>
            <p:cNvSpPr>
              <a:spLocks noChangeArrowheads="1"/>
            </p:cNvSpPr>
            <p:nvPr>
              <p:custDataLst>
                <p:tags r:id="rId7"/>
              </p:custDataLst>
            </p:nvPr>
          </p:nvSpPr>
          <p:spPr bwMode="auto">
            <a:xfrm>
              <a:off x="10751" y="6958"/>
              <a:ext cx="1669" cy="1682"/>
            </a:xfrm>
            <a:prstGeom prst="ellipse">
              <a:avLst/>
            </a:prstGeom>
            <a:solidFill>
              <a:schemeClr val="accent2"/>
            </a:solidFill>
            <a:ln w="28575">
              <a:noFill/>
              <a:bevel/>
            </a:ln>
          </p:spPr>
          <p:txBody>
            <a:bodyPr anchor="ctr">
              <a:normAutofit/>
            </a:bodyPr>
            <a:lstStyle/>
            <a:p>
              <a:pPr algn="ctr">
                <a:defRPr/>
              </a:pPr>
              <a:endParaRPr lang="zh-CN" altLang="zh-CN" sz="20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7" name="MH_Other_8"/>
            <p:cNvSpPr>
              <a:spLocks noChangeArrowheads="1"/>
            </p:cNvSpPr>
            <p:nvPr>
              <p:custDataLst>
                <p:tags r:id="rId8"/>
              </p:custDataLst>
            </p:nvPr>
          </p:nvSpPr>
          <p:spPr bwMode="auto">
            <a:xfrm>
              <a:off x="7469" y="3916"/>
              <a:ext cx="166" cy="166"/>
            </a:xfrm>
            <a:custGeom>
              <a:avLst/>
              <a:gdLst>
                <a:gd name="T0" fmla="*/ 89848 w 36"/>
                <a:gd name="T1" fmla="*/ 49916 h 36"/>
                <a:gd name="T2" fmla="*/ 39932 w 36"/>
                <a:gd name="T3" fmla="*/ 0 h 36"/>
                <a:gd name="T4" fmla="*/ 39932 w 36"/>
                <a:gd name="T5" fmla="*/ 0 h 36"/>
                <a:gd name="T6" fmla="*/ 0 w 36"/>
                <a:gd name="T7" fmla="*/ 89848 h 36"/>
                <a:gd name="T8" fmla="*/ 89848 w 36"/>
                <a:gd name="T9" fmla="*/ 49916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0" y="36"/>
                  </a:lnTo>
                  <a:lnTo>
                    <a:pt x="36" y="20"/>
                  </a:lnTo>
                  <a:close/>
                </a:path>
              </a:pathLst>
            </a:custGeom>
            <a:solidFill>
              <a:srgbClr val="FEFFFF"/>
            </a:solidFill>
            <a:ln w="9525" cmpd="sng">
              <a:noFill/>
              <a:bevel/>
            </a:ln>
          </p:spPr>
          <p:txBody>
            <a:bodyPr>
              <a:normAutofit/>
            </a:bodyPr>
            <a:lstStyle/>
            <a:p>
              <a:pPr>
                <a:defRPr/>
              </a:pPr>
              <a:endParaRPr lang="zh-CN" altLang="en-US" sz="200">
                <a:latin typeface="微软雅黑" panose="020B0503020204020204" pitchFamily="34" charset="-122"/>
                <a:ea typeface="微软雅黑" panose="020B0503020204020204" pitchFamily="34" charset="-122"/>
                <a:cs typeface="+mn-ea"/>
                <a:sym typeface="+mn-lt"/>
              </a:endParaRPr>
            </a:p>
          </p:txBody>
        </p:sp>
        <p:sp>
          <p:nvSpPr>
            <p:cNvPr id="18" name="MH_Other_9"/>
            <p:cNvSpPr>
              <a:spLocks noChangeArrowheads="1"/>
            </p:cNvSpPr>
            <p:nvPr>
              <p:custDataLst>
                <p:tags r:id="rId9"/>
              </p:custDataLst>
            </p:nvPr>
          </p:nvSpPr>
          <p:spPr bwMode="auto">
            <a:xfrm>
              <a:off x="7635" y="4008"/>
              <a:ext cx="3" cy="3"/>
            </a:xfrm>
            <a:prstGeom prst="rect">
              <a:avLst/>
            </a:prstGeom>
            <a:solidFill>
              <a:srgbClr val="FEFFFF"/>
            </a:solidFill>
            <a:ln w="9525">
              <a:noFill/>
              <a:bevel/>
            </a:ln>
          </p:spPr>
          <p:txBody>
            <a:bodyPr>
              <a:normAutofit/>
            </a:bodyPr>
            <a:lstStyle/>
            <a:p>
              <a:pPr>
                <a:defRPr/>
              </a:pPr>
              <a:endParaRPr lang="zh-CN" altLang="zh-CN" sz="200">
                <a:latin typeface="微软雅黑" panose="020B0503020204020204" pitchFamily="34" charset="-122"/>
                <a:ea typeface="微软雅黑" panose="020B0503020204020204" pitchFamily="34" charset="-122"/>
                <a:cs typeface="+mn-ea"/>
                <a:sym typeface="+mn-lt"/>
              </a:endParaRPr>
            </a:p>
          </p:txBody>
        </p:sp>
        <p:sp>
          <p:nvSpPr>
            <p:cNvPr id="19" name="MH_Other_10"/>
            <p:cNvSpPr>
              <a:spLocks noChangeArrowheads="1"/>
            </p:cNvSpPr>
            <p:nvPr>
              <p:custDataLst>
                <p:tags r:id="rId10"/>
              </p:custDataLst>
            </p:nvPr>
          </p:nvSpPr>
          <p:spPr bwMode="auto">
            <a:xfrm>
              <a:off x="7565" y="3517"/>
              <a:ext cx="421" cy="412"/>
            </a:xfrm>
            <a:custGeom>
              <a:avLst/>
              <a:gdLst>
                <a:gd name="T0" fmla="*/ 202159 w 91"/>
                <a:gd name="T1" fmla="*/ 0 h 89"/>
                <a:gd name="T2" fmla="*/ 0 w 91"/>
                <a:gd name="T3" fmla="*/ 202159 h 89"/>
                <a:gd name="T4" fmla="*/ 19966 w 91"/>
                <a:gd name="T5" fmla="*/ 222125 h 89"/>
                <a:gd name="T6" fmla="*/ 227117 w 91"/>
                <a:gd name="T7" fmla="*/ 19966 h 89"/>
                <a:gd name="T8" fmla="*/ 202159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solidFill>
              <a:srgbClr val="FEFFFF"/>
            </a:solidFill>
            <a:ln w="9525" cmpd="sng">
              <a:noFill/>
              <a:bevel/>
            </a:ln>
          </p:spPr>
          <p:txBody>
            <a:bodyPr>
              <a:normAutofit/>
            </a:bodyPr>
            <a:lstStyle/>
            <a:p>
              <a:pPr>
                <a:defRPr/>
              </a:pPr>
              <a:endParaRPr lang="zh-CN" altLang="en-US" sz="400">
                <a:latin typeface="微软雅黑" panose="020B0503020204020204" pitchFamily="34" charset="-122"/>
                <a:ea typeface="微软雅黑" panose="020B0503020204020204" pitchFamily="34" charset="-122"/>
                <a:cs typeface="+mn-ea"/>
                <a:sym typeface="+mn-lt"/>
              </a:endParaRPr>
            </a:p>
          </p:txBody>
        </p:sp>
        <p:sp>
          <p:nvSpPr>
            <p:cNvPr id="20" name="MH_Other_11"/>
            <p:cNvSpPr>
              <a:spLocks noChangeArrowheads="1"/>
            </p:cNvSpPr>
            <p:nvPr>
              <p:custDataLst>
                <p:tags r:id="rId11"/>
              </p:custDataLst>
            </p:nvPr>
          </p:nvSpPr>
          <p:spPr bwMode="auto">
            <a:xfrm>
              <a:off x="7623" y="3574"/>
              <a:ext cx="418" cy="415"/>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rgbClr val="FEFFFF"/>
            </a:solidFill>
            <a:ln w="9525" cmpd="sng">
              <a:noFill/>
              <a:bevel/>
            </a:ln>
          </p:spPr>
          <p:txBody>
            <a:bodyPr>
              <a:normAutofit/>
            </a:bodyPr>
            <a:lstStyle/>
            <a:p>
              <a:pPr>
                <a:defRPr/>
              </a:pPr>
              <a:endParaRPr lang="zh-CN" altLang="en-US" sz="400">
                <a:latin typeface="微软雅黑" panose="020B0503020204020204" pitchFamily="34" charset="-122"/>
                <a:ea typeface="微软雅黑" panose="020B0503020204020204" pitchFamily="34" charset="-122"/>
                <a:cs typeface="+mn-ea"/>
                <a:sym typeface="+mn-lt"/>
              </a:endParaRPr>
            </a:p>
          </p:txBody>
        </p:sp>
        <p:sp>
          <p:nvSpPr>
            <p:cNvPr id="21" name="MH_Other_12"/>
            <p:cNvSpPr>
              <a:spLocks noChangeArrowheads="1"/>
            </p:cNvSpPr>
            <p:nvPr>
              <p:custDataLst>
                <p:tags r:id="rId12"/>
              </p:custDataLst>
            </p:nvPr>
          </p:nvSpPr>
          <p:spPr bwMode="auto">
            <a:xfrm>
              <a:off x="7967" y="3462"/>
              <a:ext cx="131" cy="121"/>
            </a:xfrm>
            <a:custGeom>
              <a:avLst/>
              <a:gdLst>
                <a:gd name="T0" fmla="*/ 46588 w 21"/>
                <a:gd name="T1" fmla="*/ 19467 h 20"/>
                <a:gd name="T2" fmla="*/ 0 w 21"/>
                <a:gd name="T3" fmla="*/ 19467 h 20"/>
                <a:gd name="T4" fmla="*/ 49916 w 21"/>
                <a:gd name="T5" fmla="*/ 64890 h 20"/>
                <a:gd name="T6" fmla="*/ 46588 w 21"/>
                <a:gd name="T7" fmla="*/ 19467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solidFill>
              <a:srgbClr val="FEFFFF"/>
            </a:solidFill>
            <a:ln w="9525" cmpd="sng">
              <a:noFill/>
              <a:bevel/>
            </a:ln>
          </p:spPr>
          <p:txBody>
            <a:bodyPr>
              <a:normAutofit/>
            </a:bodyPr>
            <a:lstStyle/>
            <a:p>
              <a:pPr>
                <a:defRPr/>
              </a:pPr>
              <a:endParaRPr lang="zh-CN" altLang="en-US" sz="200">
                <a:latin typeface="微软雅黑" panose="020B0503020204020204" pitchFamily="34" charset="-122"/>
                <a:ea typeface="微软雅黑" panose="020B0503020204020204" pitchFamily="34" charset="-122"/>
                <a:cs typeface="+mn-ea"/>
                <a:sym typeface="+mn-lt"/>
              </a:endParaRPr>
            </a:p>
          </p:txBody>
        </p:sp>
        <p:sp>
          <p:nvSpPr>
            <p:cNvPr id="4" name="MH_Other_13"/>
            <p:cNvSpPr>
              <a:spLocks noChangeArrowheads="1"/>
            </p:cNvSpPr>
            <p:nvPr>
              <p:custDataLst>
                <p:tags r:id="rId13"/>
              </p:custDataLst>
            </p:nvPr>
          </p:nvSpPr>
          <p:spPr bwMode="auto">
            <a:xfrm>
              <a:off x="7176" y="3482"/>
              <a:ext cx="772" cy="763"/>
            </a:xfrm>
            <a:custGeom>
              <a:avLst/>
              <a:gdLst>
                <a:gd name="T0" fmla="*/ 366880 w 167"/>
                <a:gd name="T1" fmla="*/ 361889 h 165"/>
                <a:gd name="T2" fmla="*/ 49916 w 167"/>
                <a:gd name="T3" fmla="*/ 361889 h 165"/>
                <a:gd name="T4" fmla="*/ 49916 w 167"/>
                <a:gd name="T5" fmla="*/ 49916 h 165"/>
                <a:gd name="T6" fmla="*/ 346914 w 167"/>
                <a:gd name="T7" fmla="*/ 49916 h 165"/>
                <a:gd name="T8" fmla="*/ 399326 w 167"/>
                <a:gd name="T9" fmla="*/ 0 h 165"/>
                <a:gd name="T10" fmla="*/ 0 w 167"/>
                <a:gd name="T11" fmla="*/ 0 h 165"/>
                <a:gd name="T12" fmla="*/ 0 w 167"/>
                <a:gd name="T13" fmla="*/ 411805 h 165"/>
                <a:gd name="T14" fmla="*/ 416796 w 167"/>
                <a:gd name="T15" fmla="*/ 411805 h 165"/>
                <a:gd name="T16" fmla="*/ 416796 w 167"/>
                <a:gd name="T17" fmla="*/ 152243 h 165"/>
                <a:gd name="T18" fmla="*/ 366880 w 167"/>
                <a:gd name="T19" fmla="*/ 202159 h 165"/>
                <a:gd name="T20" fmla="*/ 366880 w 167"/>
                <a:gd name="T21" fmla="*/ 36188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rgbClr val="FEFFFF"/>
            </a:solidFill>
            <a:ln w="9525" cmpd="sng">
              <a:noFill/>
              <a:bevel/>
            </a:ln>
          </p:spPr>
          <p:txBody>
            <a:bodyPr>
              <a:normAutofit/>
            </a:bodyPr>
            <a:lstStyle/>
            <a:p>
              <a:pPr>
                <a:defRPr/>
              </a:pPr>
              <a:endParaRPr lang="zh-CN" altLang="en-US" sz="1200">
                <a:latin typeface="微软雅黑" panose="020B0503020204020204" pitchFamily="34" charset="-122"/>
                <a:ea typeface="微软雅黑" panose="020B0503020204020204" pitchFamily="34" charset="-122"/>
                <a:cs typeface="+mn-ea"/>
                <a:sym typeface="+mn-lt"/>
              </a:endParaRPr>
            </a:p>
          </p:txBody>
        </p:sp>
        <p:sp>
          <p:nvSpPr>
            <p:cNvPr id="23" name="MH_Other_14"/>
            <p:cNvSpPr>
              <a:spLocks noEditPoints="1" noChangeArrowheads="1"/>
            </p:cNvSpPr>
            <p:nvPr>
              <p:custDataLst>
                <p:tags r:id="rId14"/>
              </p:custDataLst>
            </p:nvPr>
          </p:nvSpPr>
          <p:spPr bwMode="auto">
            <a:xfrm>
              <a:off x="6359" y="5384"/>
              <a:ext cx="865" cy="855"/>
            </a:xfrm>
            <a:custGeom>
              <a:avLst/>
              <a:gdLst>
                <a:gd name="T0" fmla="*/ 271436 w 95"/>
                <a:gd name="T1" fmla="*/ 189679 h 93"/>
                <a:gd name="T2" fmla="*/ 314468 w 95"/>
                <a:gd name="T3" fmla="*/ 169713 h 93"/>
                <a:gd name="T4" fmla="*/ 314468 w 95"/>
                <a:gd name="T5" fmla="*/ 136436 h 93"/>
                <a:gd name="T6" fmla="*/ 271436 w 95"/>
                <a:gd name="T7" fmla="*/ 119798 h 93"/>
                <a:gd name="T8" fmla="*/ 264815 w 95"/>
                <a:gd name="T9" fmla="*/ 99831 h 93"/>
                <a:gd name="T10" fmla="*/ 281366 w 95"/>
                <a:gd name="T11" fmla="*/ 56571 h 93"/>
                <a:gd name="T12" fmla="*/ 254885 w 95"/>
                <a:gd name="T13" fmla="*/ 33277 h 93"/>
                <a:gd name="T14" fmla="*/ 211852 w 95"/>
                <a:gd name="T15" fmla="*/ 49916 h 93"/>
                <a:gd name="T16" fmla="*/ 195301 w 95"/>
                <a:gd name="T17" fmla="*/ 43260 h 93"/>
                <a:gd name="T18" fmla="*/ 175440 w 95"/>
                <a:gd name="T19" fmla="*/ 0 h 93"/>
                <a:gd name="T20" fmla="*/ 139028 w 95"/>
                <a:gd name="T21" fmla="*/ 0 h 93"/>
                <a:gd name="T22" fmla="*/ 122477 w 95"/>
                <a:gd name="T23" fmla="*/ 43260 h 93"/>
                <a:gd name="T24" fmla="*/ 102616 w 95"/>
                <a:gd name="T25" fmla="*/ 49916 h 93"/>
                <a:gd name="T26" fmla="*/ 59583 w 95"/>
                <a:gd name="T27" fmla="*/ 33277 h 93"/>
                <a:gd name="T28" fmla="*/ 33102 w 95"/>
                <a:gd name="T29" fmla="*/ 56571 h 93"/>
                <a:gd name="T30" fmla="*/ 52963 w 95"/>
                <a:gd name="T31" fmla="*/ 99831 h 93"/>
                <a:gd name="T32" fmla="*/ 43032 w 95"/>
                <a:gd name="T33" fmla="*/ 119798 h 93"/>
                <a:gd name="T34" fmla="*/ 0 w 95"/>
                <a:gd name="T35" fmla="*/ 136436 h 93"/>
                <a:gd name="T36" fmla="*/ 0 w 95"/>
                <a:gd name="T37" fmla="*/ 173041 h 93"/>
                <a:gd name="T38" fmla="*/ 43032 w 95"/>
                <a:gd name="T39" fmla="*/ 189679 h 93"/>
                <a:gd name="T40" fmla="*/ 52963 w 95"/>
                <a:gd name="T41" fmla="*/ 209646 h 93"/>
                <a:gd name="T42" fmla="*/ 36412 w 95"/>
                <a:gd name="T43" fmla="*/ 252906 h 93"/>
                <a:gd name="T44" fmla="*/ 59583 w 95"/>
                <a:gd name="T45" fmla="*/ 276200 h 93"/>
                <a:gd name="T46" fmla="*/ 102616 w 95"/>
                <a:gd name="T47" fmla="*/ 259561 h 93"/>
                <a:gd name="T48" fmla="*/ 122477 w 95"/>
                <a:gd name="T49" fmla="*/ 266217 h 93"/>
                <a:gd name="T50" fmla="*/ 142338 w 95"/>
                <a:gd name="T51" fmla="*/ 309477 h 93"/>
                <a:gd name="T52" fmla="*/ 175440 w 95"/>
                <a:gd name="T53" fmla="*/ 309477 h 93"/>
                <a:gd name="T54" fmla="*/ 195301 w 95"/>
                <a:gd name="T55" fmla="*/ 266217 h 93"/>
                <a:gd name="T56" fmla="*/ 211852 w 95"/>
                <a:gd name="T57" fmla="*/ 259561 h 93"/>
                <a:gd name="T58" fmla="*/ 258195 w 95"/>
                <a:gd name="T59" fmla="*/ 276200 h 93"/>
                <a:gd name="T60" fmla="*/ 281366 w 95"/>
                <a:gd name="T61" fmla="*/ 249578 h 93"/>
                <a:gd name="T62" fmla="*/ 264815 w 95"/>
                <a:gd name="T63" fmla="*/ 209646 h 93"/>
                <a:gd name="T64" fmla="*/ 271436 w 95"/>
                <a:gd name="T65" fmla="*/ 189679 h 93"/>
                <a:gd name="T66" fmla="*/ 158889 w 95"/>
                <a:gd name="T67" fmla="*/ 202990 h 93"/>
                <a:gd name="T68" fmla="*/ 109236 w 95"/>
                <a:gd name="T69" fmla="*/ 153075 h 93"/>
                <a:gd name="T70" fmla="*/ 158889 w 95"/>
                <a:gd name="T71" fmla="*/ 106487 h 93"/>
                <a:gd name="T72" fmla="*/ 208542 w 95"/>
                <a:gd name="T73" fmla="*/ 153075 h 93"/>
                <a:gd name="T74" fmla="*/ 158889 w 95"/>
                <a:gd name="T75" fmla="*/ 20299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rgbClr val="FEFFFF"/>
            </a:solidFill>
            <a:ln w="9525" cmpd="sng">
              <a:noFill/>
              <a:bevel/>
            </a:ln>
          </p:spPr>
          <p:txBody>
            <a:bodyPr>
              <a:normAutofit/>
            </a:bodyPr>
            <a:lstStyle/>
            <a:p>
              <a:pPr>
                <a:defRPr/>
              </a:pPr>
              <a:endParaRPr lang="zh-CN" altLang="en-US" sz="1200">
                <a:latin typeface="微软雅黑" panose="020B0503020204020204" pitchFamily="34" charset="-122"/>
                <a:ea typeface="微软雅黑" panose="020B0503020204020204" pitchFamily="34" charset="-122"/>
                <a:cs typeface="+mn-ea"/>
                <a:sym typeface="+mn-lt"/>
              </a:endParaRPr>
            </a:p>
          </p:txBody>
        </p:sp>
        <p:sp>
          <p:nvSpPr>
            <p:cNvPr id="24" name="MH_Other_15"/>
            <p:cNvSpPr>
              <a:spLocks noChangeArrowheads="1"/>
            </p:cNvSpPr>
            <p:nvPr>
              <p:custDataLst>
                <p:tags r:id="rId15"/>
              </p:custDataLst>
            </p:nvPr>
          </p:nvSpPr>
          <p:spPr bwMode="auto">
            <a:xfrm>
              <a:off x="6700" y="5722"/>
              <a:ext cx="179" cy="172"/>
            </a:xfrm>
            <a:prstGeom prst="ellipse">
              <a:avLst/>
            </a:prstGeom>
            <a:solidFill>
              <a:srgbClr val="FEFFFF"/>
            </a:solidFill>
            <a:ln w="9525">
              <a:noFill/>
              <a:bevel/>
            </a:ln>
          </p:spPr>
          <p:txBody>
            <a:bodyPr>
              <a:normAutofit/>
            </a:bodyPr>
            <a:lstStyle/>
            <a:p>
              <a:pPr>
                <a:defRPr/>
              </a:pPr>
              <a:endParaRPr lang="zh-CN" altLang="zh-CN" sz="200">
                <a:latin typeface="微软雅黑" panose="020B0503020204020204" pitchFamily="34" charset="-122"/>
                <a:ea typeface="微软雅黑" panose="020B0503020204020204" pitchFamily="34" charset="-122"/>
                <a:cs typeface="+mn-ea"/>
                <a:sym typeface="+mn-lt"/>
              </a:endParaRPr>
            </a:p>
          </p:txBody>
        </p:sp>
        <p:sp>
          <p:nvSpPr>
            <p:cNvPr id="25" name="MH_Other_16"/>
            <p:cNvSpPr>
              <a:spLocks noChangeArrowheads="1"/>
            </p:cNvSpPr>
            <p:nvPr>
              <p:custDataLst>
                <p:tags r:id="rId16"/>
              </p:custDataLst>
            </p:nvPr>
          </p:nvSpPr>
          <p:spPr bwMode="auto">
            <a:xfrm>
              <a:off x="11900" y="5304"/>
              <a:ext cx="709" cy="891"/>
            </a:xfrm>
            <a:custGeom>
              <a:avLst/>
              <a:gdLst>
                <a:gd name="connsiteX0" fmla="*/ 7193 w 352425"/>
                <a:gd name="connsiteY0" fmla="*/ 298450 h 442913"/>
                <a:gd name="connsiteX1" fmla="*/ 176213 w 352425"/>
                <a:gd name="connsiteY1" fmla="*/ 352624 h 442913"/>
                <a:gd name="connsiteX2" fmla="*/ 345233 w 352425"/>
                <a:gd name="connsiteY2" fmla="*/ 298450 h 442913"/>
                <a:gd name="connsiteX3" fmla="*/ 352425 w 352425"/>
                <a:gd name="connsiteY3" fmla="*/ 312896 h 442913"/>
                <a:gd name="connsiteX4" fmla="*/ 352425 w 352425"/>
                <a:gd name="connsiteY4" fmla="*/ 367070 h 442913"/>
                <a:gd name="connsiteX5" fmla="*/ 176213 w 352425"/>
                <a:gd name="connsiteY5" fmla="*/ 442913 h 442913"/>
                <a:gd name="connsiteX6" fmla="*/ 0 w 352425"/>
                <a:gd name="connsiteY6" fmla="*/ 367070 h 442913"/>
                <a:gd name="connsiteX7" fmla="*/ 0 w 352425"/>
                <a:gd name="connsiteY7" fmla="*/ 312896 h 442913"/>
                <a:gd name="connsiteX8" fmla="*/ 7193 w 352425"/>
                <a:gd name="connsiteY8" fmla="*/ 298450 h 442913"/>
                <a:gd name="connsiteX9" fmla="*/ 7193 w 352425"/>
                <a:gd name="connsiteY9" fmla="*/ 184150 h 442913"/>
                <a:gd name="connsiteX10" fmla="*/ 176213 w 352425"/>
                <a:gd name="connsiteY10" fmla="*/ 243205 h 442913"/>
                <a:gd name="connsiteX11" fmla="*/ 345233 w 352425"/>
                <a:gd name="connsiteY11" fmla="*/ 184150 h 442913"/>
                <a:gd name="connsiteX12" fmla="*/ 352425 w 352425"/>
                <a:gd name="connsiteY12" fmla="*/ 202605 h 442913"/>
                <a:gd name="connsiteX13" fmla="*/ 352425 w 352425"/>
                <a:gd name="connsiteY13" fmla="*/ 257969 h 442913"/>
                <a:gd name="connsiteX14" fmla="*/ 176213 w 352425"/>
                <a:gd name="connsiteY14" fmla="*/ 331788 h 442913"/>
                <a:gd name="connsiteX15" fmla="*/ 0 w 352425"/>
                <a:gd name="connsiteY15" fmla="*/ 257969 h 442913"/>
                <a:gd name="connsiteX16" fmla="*/ 0 w 352425"/>
                <a:gd name="connsiteY16" fmla="*/ 202605 h 442913"/>
                <a:gd name="connsiteX17" fmla="*/ 7193 w 352425"/>
                <a:gd name="connsiteY17" fmla="*/ 184150 h 442913"/>
                <a:gd name="connsiteX18" fmla="*/ 7193 w 352425"/>
                <a:gd name="connsiteY18" fmla="*/ 76200 h 442913"/>
                <a:gd name="connsiteX19" fmla="*/ 176213 w 352425"/>
                <a:gd name="connsiteY19" fmla="*/ 130795 h 442913"/>
                <a:gd name="connsiteX20" fmla="*/ 345233 w 352425"/>
                <a:gd name="connsiteY20" fmla="*/ 76200 h 442913"/>
                <a:gd name="connsiteX21" fmla="*/ 352425 w 352425"/>
                <a:gd name="connsiteY21" fmla="*/ 94398 h 442913"/>
                <a:gd name="connsiteX22" fmla="*/ 352425 w 352425"/>
                <a:gd name="connsiteY22" fmla="*/ 148993 h 442913"/>
                <a:gd name="connsiteX23" fmla="*/ 176213 w 352425"/>
                <a:gd name="connsiteY23" fmla="*/ 225425 h 442913"/>
                <a:gd name="connsiteX24" fmla="*/ 0 w 352425"/>
                <a:gd name="connsiteY24" fmla="*/ 148993 h 442913"/>
                <a:gd name="connsiteX25" fmla="*/ 0 w 352425"/>
                <a:gd name="connsiteY25" fmla="*/ 94398 h 442913"/>
                <a:gd name="connsiteX26" fmla="*/ 7193 w 352425"/>
                <a:gd name="connsiteY26" fmla="*/ 76200 h 442913"/>
                <a:gd name="connsiteX27" fmla="*/ 177006 w 352425"/>
                <a:gd name="connsiteY27" fmla="*/ 0 h 442913"/>
                <a:gd name="connsiteX28" fmla="*/ 349250 w 352425"/>
                <a:gd name="connsiteY28" fmla="*/ 57944 h 442913"/>
                <a:gd name="connsiteX29" fmla="*/ 177006 w 352425"/>
                <a:gd name="connsiteY29" fmla="*/ 115888 h 442913"/>
                <a:gd name="connsiteX30" fmla="*/ 4762 w 352425"/>
                <a:gd name="connsiteY30" fmla="*/ 57944 h 442913"/>
                <a:gd name="connsiteX31" fmla="*/ 177006 w 352425"/>
                <a:gd name="connsiteY31" fmla="*/ 0 h 44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52425" h="442913">
                  <a:moveTo>
                    <a:pt x="7193" y="298450"/>
                  </a:moveTo>
                  <a:cubicBezTo>
                    <a:pt x="25173" y="330954"/>
                    <a:pt x="93501" y="352624"/>
                    <a:pt x="176213" y="352624"/>
                  </a:cubicBezTo>
                  <a:cubicBezTo>
                    <a:pt x="258925" y="352624"/>
                    <a:pt x="327252" y="330954"/>
                    <a:pt x="345233" y="298450"/>
                  </a:cubicBezTo>
                  <a:cubicBezTo>
                    <a:pt x="348829" y="302062"/>
                    <a:pt x="352425" y="309285"/>
                    <a:pt x="352425" y="312896"/>
                  </a:cubicBezTo>
                  <a:cubicBezTo>
                    <a:pt x="352425" y="312896"/>
                    <a:pt x="352425" y="312896"/>
                    <a:pt x="352425" y="367070"/>
                  </a:cubicBezTo>
                  <a:cubicBezTo>
                    <a:pt x="352425" y="410409"/>
                    <a:pt x="273309" y="442913"/>
                    <a:pt x="176213" y="442913"/>
                  </a:cubicBezTo>
                  <a:cubicBezTo>
                    <a:pt x="79116" y="442913"/>
                    <a:pt x="0" y="410409"/>
                    <a:pt x="0" y="367070"/>
                  </a:cubicBezTo>
                  <a:cubicBezTo>
                    <a:pt x="0" y="367070"/>
                    <a:pt x="0" y="367070"/>
                    <a:pt x="0" y="312896"/>
                  </a:cubicBezTo>
                  <a:cubicBezTo>
                    <a:pt x="0" y="309285"/>
                    <a:pt x="3596" y="302062"/>
                    <a:pt x="7193" y="298450"/>
                  </a:cubicBezTo>
                  <a:close/>
                  <a:moveTo>
                    <a:pt x="7193" y="184150"/>
                  </a:moveTo>
                  <a:cubicBezTo>
                    <a:pt x="25173" y="217369"/>
                    <a:pt x="93501" y="243205"/>
                    <a:pt x="176213" y="243205"/>
                  </a:cubicBezTo>
                  <a:cubicBezTo>
                    <a:pt x="258925" y="243205"/>
                    <a:pt x="327252" y="217369"/>
                    <a:pt x="345233" y="184150"/>
                  </a:cubicBezTo>
                  <a:cubicBezTo>
                    <a:pt x="348829" y="191532"/>
                    <a:pt x="352425" y="195223"/>
                    <a:pt x="352425" y="202605"/>
                  </a:cubicBezTo>
                  <a:cubicBezTo>
                    <a:pt x="352425" y="202605"/>
                    <a:pt x="352425" y="202605"/>
                    <a:pt x="352425" y="257969"/>
                  </a:cubicBezTo>
                  <a:cubicBezTo>
                    <a:pt x="352425" y="298570"/>
                    <a:pt x="273309" y="331788"/>
                    <a:pt x="176213" y="331788"/>
                  </a:cubicBezTo>
                  <a:cubicBezTo>
                    <a:pt x="79116" y="331788"/>
                    <a:pt x="0" y="298570"/>
                    <a:pt x="0" y="257969"/>
                  </a:cubicBezTo>
                  <a:cubicBezTo>
                    <a:pt x="0" y="257969"/>
                    <a:pt x="0" y="257969"/>
                    <a:pt x="0" y="202605"/>
                  </a:cubicBezTo>
                  <a:cubicBezTo>
                    <a:pt x="0" y="195223"/>
                    <a:pt x="3596" y="191532"/>
                    <a:pt x="7193" y="184150"/>
                  </a:cubicBezTo>
                  <a:close/>
                  <a:moveTo>
                    <a:pt x="7193" y="76200"/>
                  </a:moveTo>
                  <a:cubicBezTo>
                    <a:pt x="10789" y="108957"/>
                    <a:pt x="86308" y="130795"/>
                    <a:pt x="176213" y="130795"/>
                  </a:cubicBezTo>
                  <a:cubicBezTo>
                    <a:pt x="269713" y="130795"/>
                    <a:pt x="341637" y="108957"/>
                    <a:pt x="345233" y="76200"/>
                  </a:cubicBezTo>
                  <a:cubicBezTo>
                    <a:pt x="348829" y="83479"/>
                    <a:pt x="352425" y="87119"/>
                    <a:pt x="352425" y="94398"/>
                  </a:cubicBezTo>
                  <a:cubicBezTo>
                    <a:pt x="352425" y="94398"/>
                    <a:pt x="352425" y="94398"/>
                    <a:pt x="352425" y="148993"/>
                  </a:cubicBezTo>
                  <a:cubicBezTo>
                    <a:pt x="352425" y="189029"/>
                    <a:pt x="273309" y="225425"/>
                    <a:pt x="176213" y="225425"/>
                  </a:cubicBezTo>
                  <a:cubicBezTo>
                    <a:pt x="79116" y="225425"/>
                    <a:pt x="0" y="189029"/>
                    <a:pt x="0" y="148993"/>
                  </a:cubicBezTo>
                  <a:cubicBezTo>
                    <a:pt x="0" y="148993"/>
                    <a:pt x="0" y="148993"/>
                    <a:pt x="0" y="94398"/>
                  </a:cubicBezTo>
                  <a:cubicBezTo>
                    <a:pt x="0" y="87119"/>
                    <a:pt x="3596" y="83479"/>
                    <a:pt x="7193" y="76200"/>
                  </a:cubicBezTo>
                  <a:close/>
                  <a:moveTo>
                    <a:pt x="177006" y="0"/>
                  </a:moveTo>
                  <a:cubicBezTo>
                    <a:pt x="272134" y="0"/>
                    <a:pt x="349250" y="25942"/>
                    <a:pt x="349250" y="57944"/>
                  </a:cubicBezTo>
                  <a:cubicBezTo>
                    <a:pt x="349250" y="89946"/>
                    <a:pt x="272134" y="115888"/>
                    <a:pt x="177006" y="115888"/>
                  </a:cubicBezTo>
                  <a:cubicBezTo>
                    <a:pt x="81878" y="115888"/>
                    <a:pt x="4762" y="89946"/>
                    <a:pt x="4762" y="57944"/>
                  </a:cubicBezTo>
                  <a:cubicBezTo>
                    <a:pt x="4762" y="25942"/>
                    <a:pt x="81878" y="0"/>
                    <a:pt x="177006" y="0"/>
                  </a:cubicBezTo>
                  <a:close/>
                </a:path>
              </a:pathLst>
            </a:custGeom>
            <a:solidFill>
              <a:srgbClr val="FEFFFF"/>
            </a:solidFill>
            <a:ln w="9525">
              <a:noFill/>
              <a:bevel/>
            </a:ln>
          </p:spPr>
          <p:txBody>
            <a:bodyPr/>
            <a:lstStyle/>
            <a:p>
              <a:pPr>
                <a:defRPr/>
              </a:pPr>
              <a:endParaRPr lang="zh-CN" altLang="zh-CN" sz="1200">
                <a:latin typeface="微软雅黑" panose="020B0503020204020204" pitchFamily="34" charset="-122"/>
                <a:ea typeface="微软雅黑" panose="020B0503020204020204" pitchFamily="34" charset="-122"/>
                <a:cs typeface="+mn-ea"/>
                <a:sym typeface="+mn-lt"/>
              </a:endParaRPr>
            </a:p>
          </p:txBody>
        </p:sp>
        <p:sp>
          <p:nvSpPr>
            <p:cNvPr id="26" name="MH_Other_17"/>
            <p:cNvSpPr>
              <a:spLocks noEditPoints="1" noChangeArrowheads="1"/>
            </p:cNvSpPr>
            <p:nvPr>
              <p:custDataLst>
                <p:tags r:id="rId17"/>
              </p:custDataLst>
            </p:nvPr>
          </p:nvSpPr>
          <p:spPr bwMode="auto">
            <a:xfrm>
              <a:off x="7099" y="7392"/>
              <a:ext cx="830" cy="814"/>
            </a:xfrm>
            <a:custGeom>
              <a:avLst/>
              <a:gdLst>
                <a:gd name="T0" fmla="*/ 2147483646 w 113"/>
                <a:gd name="T1" fmla="*/ 2147483646 h 112"/>
                <a:gd name="T2" fmla="*/ 2147483646 w 113"/>
                <a:gd name="T3" fmla="*/ 2147483646 h 112"/>
                <a:gd name="T4" fmla="*/ 2147483646 w 113"/>
                <a:gd name="T5" fmla="*/ 2147483646 h 112"/>
                <a:gd name="T6" fmla="*/ 2147483646 w 113"/>
                <a:gd name="T7" fmla="*/ 2147483646 h 112"/>
                <a:gd name="T8" fmla="*/ 2147483646 w 113"/>
                <a:gd name="T9" fmla="*/ 2147483646 h 112"/>
                <a:gd name="T10" fmla="*/ 2147483646 w 113"/>
                <a:gd name="T11" fmla="*/ 2147483646 h 112"/>
                <a:gd name="T12" fmla="*/ 2147483646 w 113"/>
                <a:gd name="T13" fmla="*/ 2147483646 h 112"/>
                <a:gd name="T14" fmla="*/ 2147483646 w 113"/>
                <a:gd name="T15" fmla="*/ 2147483646 h 112"/>
                <a:gd name="T16" fmla="*/ 2147483646 w 113"/>
                <a:gd name="T17" fmla="*/ 2147483646 h 112"/>
                <a:gd name="T18" fmla="*/ 2147483646 w 113"/>
                <a:gd name="T19" fmla="*/ 2147483646 h 112"/>
                <a:gd name="T20" fmla="*/ 2147483646 w 113"/>
                <a:gd name="T21" fmla="*/ 2147483646 h 112"/>
                <a:gd name="T22" fmla="*/ 2147483646 w 113"/>
                <a:gd name="T23" fmla="*/ 2147483646 h 112"/>
                <a:gd name="T24" fmla="*/ 2147483646 w 113"/>
                <a:gd name="T25" fmla="*/ 2147483646 h 112"/>
                <a:gd name="T26" fmla="*/ 2147483646 w 113"/>
                <a:gd name="T27" fmla="*/ 2147483646 h 112"/>
                <a:gd name="T28" fmla="*/ 2147483646 w 113"/>
                <a:gd name="T29" fmla="*/ 2147483646 h 112"/>
                <a:gd name="T30" fmla="*/ 2147483646 w 113"/>
                <a:gd name="T31" fmla="*/ 2147483646 h 112"/>
                <a:gd name="T32" fmla="*/ 2147483646 w 113"/>
                <a:gd name="T33" fmla="*/ 2147483646 h 112"/>
                <a:gd name="T34" fmla="*/ 2147483646 w 113"/>
                <a:gd name="T35" fmla="*/ 2147483646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12"/>
                <a:gd name="T56" fmla="*/ 113 w 113"/>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400">
                <a:latin typeface="微软雅黑" panose="020B0503020204020204" pitchFamily="34" charset="-122"/>
                <a:ea typeface="微软雅黑" panose="020B0503020204020204" pitchFamily="34" charset="-122"/>
                <a:cs typeface="+mn-ea"/>
                <a:sym typeface="+mn-lt"/>
              </a:endParaRPr>
            </a:p>
          </p:txBody>
        </p:sp>
        <p:sp>
          <p:nvSpPr>
            <p:cNvPr id="27" name="MH_Other_18"/>
            <p:cNvSpPr>
              <a:spLocks noEditPoints="1" noChangeArrowheads="1"/>
            </p:cNvSpPr>
            <p:nvPr>
              <p:custDataLst>
                <p:tags r:id="rId18"/>
              </p:custDataLst>
            </p:nvPr>
          </p:nvSpPr>
          <p:spPr bwMode="auto">
            <a:xfrm>
              <a:off x="11150" y="7344"/>
              <a:ext cx="875" cy="862"/>
            </a:xfrm>
            <a:custGeom>
              <a:avLst/>
              <a:gdLst>
                <a:gd name="T0" fmla="*/ 2147483646 w 120"/>
                <a:gd name="T1" fmla="*/ 2147483646 h 118"/>
                <a:gd name="T2" fmla="*/ 2147483646 w 120"/>
                <a:gd name="T3" fmla="*/ 2147483646 h 118"/>
                <a:gd name="T4" fmla="*/ 2147483646 w 120"/>
                <a:gd name="T5" fmla="*/ 2147483646 h 118"/>
                <a:gd name="T6" fmla="*/ 2147483646 w 120"/>
                <a:gd name="T7" fmla="*/ 2147483646 h 118"/>
                <a:gd name="T8" fmla="*/ 2147483646 w 120"/>
                <a:gd name="T9" fmla="*/ 2147483646 h 118"/>
                <a:gd name="T10" fmla="*/ 2147483646 w 120"/>
                <a:gd name="T11" fmla="*/ 2147483646 h 118"/>
                <a:gd name="T12" fmla="*/ 2147483646 w 120"/>
                <a:gd name="T13" fmla="*/ 2147483646 h 118"/>
                <a:gd name="T14" fmla="*/ 2147483646 w 120"/>
                <a:gd name="T15" fmla="*/ 2147483646 h 118"/>
                <a:gd name="T16" fmla="*/ 2147483646 w 120"/>
                <a:gd name="T17" fmla="*/ 2147483646 h 118"/>
                <a:gd name="T18" fmla="*/ 2147483646 w 120"/>
                <a:gd name="T19" fmla="*/ 2147483646 h 118"/>
                <a:gd name="T20" fmla="*/ 2147483646 w 120"/>
                <a:gd name="T21" fmla="*/ 2147483646 h 118"/>
                <a:gd name="T22" fmla="*/ 2147483646 w 120"/>
                <a:gd name="T23" fmla="*/ 2147483646 h 118"/>
                <a:gd name="T24" fmla="*/ 2147483646 w 120"/>
                <a:gd name="T25" fmla="*/ 2147483646 h 118"/>
                <a:gd name="T26" fmla="*/ 2147483646 w 120"/>
                <a:gd name="T27" fmla="*/ 2147483646 h 118"/>
                <a:gd name="T28" fmla="*/ 2147483646 w 120"/>
                <a:gd name="T29" fmla="*/ 2147483646 h 118"/>
                <a:gd name="T30" fmla="*/ 2147483646 w 120"/>
                <a:gd name="T31" fmla="*/ 2147483646 h 118"/>
                <a:gd name="T32" fmla="*/ 2147483646 w 120"/>
                <a:gd name="T33" fmla="*/ 2147483646 h 118"/>
                <a:gd name="T34" fmla="*/ 2147483646 w 120"/>
                <a:gd name="T35" fmla="*/ 2147483646 h 118"/>
                <a:gd name="T36" fmla="*/ 2147483646 w 120"/>
                <a:gd name="T37" fmla="*/ 2147483646 h 118"/>
                <a:gd name="T38" fmla="*/ 2147483646 w 120"/>
                <a:gd name="T39" fmla="*/ 2147483646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400">
                <a:latin typeface="微软雅黑" panose="020B0503020204020204" pitchFamily="34" charset="-122"/>
                <a:ea typeface="微软雅黑" panose="020B0503020204020204" pitchFamily="34" charset="-122"/>
                <a:cs typeface="+mn-ea"/>
                <a:sym typeface="+mn-lt"/>
              </a:endParaRPr>
            </a:p>
          </p:txBody>
        </p:sp>
        <p:sp>
          <p:nvSpPr>
            <p:cNvPr id="28" name="MH_Other_19"/>
            <p:cNvSpPr>
              <a:spLocks noEditPoints="1" noChangeArrowheads="1"/>
            </p:cNvSpPr>
            <p:nvPr>
              <p:custDataLst>
                <p:tags r:id="rId19"/>
              </p:custDataLst>
            </p:nvPr>
          </p:nvSpPr>
          <p:spPr bwMode="auto">
            <a:xfrm>
              <a:off x="11130" y="3312"/>
              <a:ext cx="405" cy="741"/>
            </a:xfrm>
            <a:custGeom>
              <a:avLst/>
              <a:gdLst>
                <a:gd name="T0" fmla="*/ 2147483646 w 50"/>
                <a:gd name="T1" fmla="*/ 2147483646 h 90"/>
                <a:gd name="T2" fmla="*/ 2147483646 w 50"/>
                <a:gd name="T3" fmla="*/ 2147483646 h 90"/>
                <a:gd name="T4" fmla="*/ 2147483646 w 50"/>
                <a:gd name="T5" fmla="*/ 0 h 90"/>
                <a:gd name="T6" fmla="*/ 2147483646 w 50"/>
                <a:gd name="T7" fmla="*/ 0 h 90"/>
                <a:gd name="T8" fmla="*/ 0 w 50"/>
                <a:gd name="T9" fmla="*/ 2147483646 h 90"/>
                <a:gd name="T10" fmla="*/ 0 w 50"/>
                <a:gd name="T11" fmla="*/ 2147483646 h 90"/>
                <a:gd name="T12" fmla="*/ 2147483646 w 50"/>
                <a:gd name="T13" fmla="*/ 2147483646 h 90"/>
                <a:gd name="T14" fmla="*/ 2147483646 w 50"/>
                <a:gd name="T15" fmla="*/ 2147483646 h 90"/>
                <a:gd name="T16" fmla="*/ 2147483646 w 50"/>
                <a:gd name="T17" fmla="*/ 2147483646 h 90"/>
                <a:gd name="T18" fmla="*/ 2147483646 w 50"/>
                <a:gd name="T19" fmla="*/ 2147483646 h 90"/>
                <a:gd name="T20" fmla="*/ 2147483646 w 50"/>
                <a:gd name="T21" fmla="*/ 2147483646 h 90"/>
                <a:gd name="T22" fmla="*/ 2147483646 w 50"/>
                <a:gd name="T23" fmla="*/ 2147483646 h 90"/>
                <a:gd name="T24" fmla="*/ 2147483646 w 50"/>
                <a:gd name="T25" fmla="*/ 2147483646 h 90"/>
                <a:gd name="T26" fmla="*/ 2147483646 w 50"/>
                <a:gd name="T27" fmla="*/ 2147483646 h 90"/>
                <a:gd name="T28" fmla="*/ 2147483646 w 50"/>
                <a:gd name="T29" fmla="*/ 2147483646 h 90"/>
                <a:gd name="T30" fmla="*/ 2147483646 w 50"/>
                <a:gd name="T31" fmla="*/ 2147483646 h 90"/>
                <a:gd name="T32" fmla="*/ 2147483646 w 50"/>
                <a:gd name="T33" fmla="*/ 2147483646 h 90"/>
                <a:gd name="T34" fmla="*/ 2147483646 w 50"/>
                <a:gd name="T35" fmla="*/ 2147483646 h 90"/>
                <a:gd name="T36" fmla="*/ 2147483646 w 50"/>
                <a:gd name="T37" fmla="*/ 2147483646 h 90"/>
                <a:gd name="T38" fmla="*/ 2147483646 w 50"/>
                <a:gd name="T39" fmla="*/ 2147483646 h 90"/>
                <a:gd name="T40" fmla="*/ 2147483646 w 50"/>
                <a:gd name="T41" fmla="*/ 2147483646 h 90"/>
                <a:gd name="T42" fmla="*/ 2147483646 w 50"/>
                <a:gd name="T43" fmla="*/ 2147483646 h 90"/>
                <a:gd name="T44" fmla="*/ 2147483646 w 50"/>
                <a:gd name="T45" fmla="*/ 2147483646 h 90"/>
                <a:gd name="T46" fmla="*/ 2147483646 w 50"/>
                <a:gd name="T47" fmla="*/ 2147483646 h 90"/>
                <a:gd name="T48" fmla="*/ 2147483646 w 50"/>
                <a:gd name="T49" fmla="*/ 2147483646 h 90"/>
                <a:gd name="T50" fmla="*/ 2147483646 w 50"/>
                <a:gd name="T51" fmla="*/ 2147483646 h 90"/>
                <a:gd name="T52" fmla="*/ 2147483646 w 50"/>
                <a:gd name="T53" fmla="*/ 2147483646 h 90"/>
                <a:gd name="T54" fmla="*/ 2147483646 w 50"/>
                <a:gd name="T55" fmla="*/ 2147483646 h 90"/>
                <a:gd name="T56" fmla="*/ 2147483646 w 50"/>
                <a:gd name="T57" fmla="*/ 2147483646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400">
                <a:latin typeface="微软雅黑" panose="020B0503020204020204" pitchFamily="34" charset="-122"/>
                <a:ea typeface="微软雅黑" panose="020B0503020204020204" pitchFamily="34" charset="-122"/>
                <a:cs typeface="+mn-ea"/>
                <a:sym typeface="+mn-lt"/>
              </a:endParaRPr>
            </a:p>
          </p:txBody>
        </p:sp>
        <p:sp>
          <p:nvSpPr>
            <p:cNvPr id="29" name="MH_Other_20"/>
            <p:cNvSpPr>
              <a:spLocks noEditPoints="1" noChangeArrowheads="1"/>
            </p:cNvSpPr>
            <p:nvPr>
              <p:custDataLst>
                <p:tags r:id="rId20"/>
              </p:custDataLst>
            </p:nvPr>
          </p:nvSpPr>
          <p:spPr bwMode="auto">
            <a:xfrm>
              <a:off x="11606" y="3590"/>
              <a:ext cx="418" cy="741"/>
            </a:xfrm>
            <a:custGeom>
              <a:avLst/>
              <a:gdLst>
                <a:gd name="T0" fmla="*/ 2147483646 w 51"/>
                <a:gd name="T1" fmla="*/ 0 h 90"/>
                <a:gd name="T2" fmla="*/ 2147483646 w 51"/>
                <a:gd name="T3" fmla="*/ 0 h 90"/>
                <a:gd name="T4" fmla="*/ 0 w 51"/>
                <a:gd name="T5" fmla="*/ 2147483646 h 90"/>
                <a:gd name="T6" fmla="*/ 0 w 51"/>
                <a:gd name="T7" fmla="*/ 2147483646 h 90"/>
                <a:gd name="T8" fmla="*/ 2147483646 w 51"/>
                <a:gd name="T9" fmla="*/ 2147483646 h 90"/>
                <a:gd name="T10" fmla="*/ 2147483646 w 51"/>
                <a:gd name="T11" fmla="*/ 2147483646 h 90"/>
                <a:gd name="T12" fmla="*/ 2147483646 w 51"/>
                <a:gd name="T13" fmla="*/ 2147483646 h 90"/>
                <a:gd name="T14" fmla="*/ 2147483646 w 51"/>
                <a:gd name="T15" fmla="*/ 2147483646 h 90"/>
                <a:gd name="T16" fmla="*/ 2147483646 w 51"/>
                <a:gd name="T17" fmla="*/ 0 h 90"/>
                <a:gd name="T18" fmla="*/ 2147483646 w 51"/>
                <a:gd name="T19" fmla="*/ 2147483646 h 90"/>
                <a:gd name="T20" fmla="*/ 2147483646 w 51"/>
                <a:gd name="T21" fmla="*/ 2147483646 h 90"/>
                <a:gd name="T22" fmla="*/ 2147483646 w 51"/>
                <a:gd name="T23" fmla="*/ 2147483646 h 90"/>
                <a:gd name="T24" fmla="*/ 2147483646 w 51"/>
                <a:gd name="T25" fmla="*/ 2147483646 h 90"/>
                <a:gd name="T26" fmla="*/ 2147483646 w 51"/>
                <a:gd name="T27" fmla="*/ 2147483646 h 90"/>
                <a:gd name="T28" fmla="*/ 2147483646 w 51"/>
                <a:gd name="T29" fmla="*/ 2147483646 h 90"/>
                <a:gd name="T30" fmla="*/ 2147483646 w 51"/>
                <a:gd name="T31" fmla="*/ 2147483646 h 90"/>
                <a:gd name="T32" fmla="*/ 2147483646 w 51"/>
                <a:gd name="T33" fmla="*/ 2147483646 h 90"/>
                <a:gd name="T34" fmla="*/ 2147483646 w 51"/>
                <a:gd name="T35" fmla="*/ 2147483646 h 90"/>
                <a:gd name="T36" fmla="*/ 2147483646 w 51"/>
                <a:gd name="T37" fmla="*/ 2147483646 h 90"/>
                <a:gd name="T38" fmla="*/ 2147483646 w 51"/>
                <a:gd name="T39" fmla="*/ 2147483646 h 90"/>
                <a:gd name="T40" fmla="*/ 2147483646 w 51"/>
                <a:gd name="T41" fmla="*/ 2147483646 h 90"/>
                <a:gd name="T42" fmla="*/ 2147483646 w 51"/>
                <a:gd name="T43" fmla="*/ 2147483646 h 90"/>
                <a:gd name="T44" fmla="*/ 2147483646 w 51"/>
                <a:gd name="T45" fmla="*/ 2147483646 h 90"/>
                <a:gd name="T46" fmla="*/ 2147483646 w 51"/>
                <a:gd name="T47" fmla="*/ 2147483646 h 90"/>
                <a:gd name="T48" fmla="*/ 2147483646 w 51"/>
                <a:gd name="T49" fmla="*/ 2147483646 h 90"/>
                <a:gd name="T50" fmla="*/ 2147483646 w 51"/>
                <a:gd name="T51" fmla="*/ 2147483646 h 90"/>
                <a:gd name="T52" fmla="*/ 2147483646 w 51"/>
                <a:gd name="T53" fmla="*/ 2147483646 h 90"/>
                <a:gd name="T54" fmla="*/ 2147483646 w 51"/>
                <a:gd name="T55" fmla="*/ 2147483646 h 90"/>
                <a:gd name="T56" fmla="*/ 2147483646 w 51"/>
                <a:gd name="T57" fmla="*/ 2147483646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400">
                <a:latin typeface="微软雅黑" panose="020B0503020204020204" pitchFamily="34" charset="-122"/>
                <a:ea typeface="微软雅黑" panose="020B0503020204020204" pitchFamily="34" charset="-122"/>
                <a:cs typeface="+mn-ea"/>
                <a:sym typeface="+mn-lt"/>
              </a:endParaRPr>
            </a:p>
          </p:txBody>
        </p:sp>
        <p:sp>
          <p:nvSpPr>
            <p:cNvPr id="30" name="MH_Other_21"/>
            <p:cNvSpPr>
              <a:spLocks noChangeArrowheads="1"/>
            </p:cNvSpPr>
            <p:nvPr>
              <p:custDataLst>
                <p:tags r:id="rId21"/>
              </p:custDataLst>
            </p:nvPr>
          </p:nvSpPr>
          <p:spPr bwMode="auto">
            <a:xfrm>
              <a:off x="11574" y="3357"/>
              <a:ext cx="246" cy="201"/>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rgbClr val="FEFFFF"/>
            </a:solidFill>
            <a:ln w="9525" cmpd="sng">
              <a:noFill/>
              <a:bevel/>
            </a:ln>
          </p:spPr>
          <p:txBody>
            <a:bodyPr>
              <a:normAutofit/>
            </a:bodyPr>
            <a:lstStyle/>
            <a:p>
              <a:pPr>
                <a:defRPr/>
              </a:pPr>
              <a:endParaRPr lang="zh-CN" altLang="en-US" sz="200">
                <a:latin typeface="微软雅黑" panose="020B0503020204020204" pitchFamily="34" charset="-122"/>
                <a:ea typeface="微软雅黑" panose="020B0503020204020204" pitchFamily="34" charset="-122"/>
                <a:cs typeface="+mn-ea"/>
                <a:sym typeface="+mn-lt"/>
              </a:endParaRPr>
            </a:p>
          </p:txBody>
        </p:sp>
        <p:sp>
          <p:nvSpPr>
            <p:cNvPr id="31" name="MH_Other_22"/>
            <p:cNvSpPr>
              <a:spLocks noChangeArrowheads="1"/>
            </p:cNvSpPr>
            <p:nvPr>
              <p:custDataLst>
                <p:tags r:id="rId22"/>
              </p:custDataLst>
            </p:nvPr>
          </p:nvSpPr>
          <p:spPr bwMode="auto">
            <a:xfrm>
              <a:off x="11354" y="4098"/>
              <a:ext cx="201" cy="201"/>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rgbClr val="FEFFFF"/>
            </a:solidFill>
            <a:ln w="9525" cmpd="sng">
              <a:noFill/>
              <a:bevel/>
            </a:ln>
          </p:spPr>
          <p:txBody>
            <a:bodyPr>
              <a:normAutofit/>
            </a:bodyPr>
            <a:lstStyle/>
            <a:p>
              <a:pPr>
                <a:defRPr/>
              </a:pPr>
              <a:endParaRPr lang="zh-CN" altLang="en-US" sz="200">
                <a:latin typeface="微软雅黑" panose="020B0503020204020204" pitchFamily="34" charset="-122"/>
                <a:ea typeface="微软雅黑" panose="020B0503020204020204" pitchFamily="34" charset="-122"/>
                <a:cs typeface="+mn-ea"/>
                <a:sym typeface="+mn-lt"/>
              </a:endParaRPr>
            </a:p>
          </p:txBody>
        </p:sp>
        <p:sp>
          <p:nvSpPr>
            <p:cNvPr id="32" name="MH_SubTitle_1"/>
            <p:cNvSpPr>
              <a:spLocks noChangeArrowheads="1"/>
            </p:cNvSpPr>
            <p:nvPr>
              <p:custDataLst>
                <p:tags r:id="rId23"/>
              </p:custDataLst>
            </p:nvPr>
          </p:nvSpPr>
          <p:spPr bwMode="auto">
            <a:xfrm>
              <a:off x="1883" y="2952"/>
              <a:ext cx="4344"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rgbClr val="3F3F3F"/>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39" name="MH_SubTitle_1"/>
            <p:cNvSpPr>
              <a:spLocks noChangeArrowheads="1"/>
            </p:cNvSpPr>
            <p:nvPr>
              <p:custDataLst>
                <p:tags r:id="rId24"/>
              </p:custDataLst>
            </p:nvPr>
          </p:nvSpPr>
          <p:spPr bwMode="auto">
            <a:xfrm>
              <a:off x="1503" y="5039"/>
              <a:ext cx="4344"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rgbClr val="3F3F3F"/>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0" name="MH_SubTitle_1"/>
            <p:cNvSpPr>
              <a:spLocks noChangeArrowheads="1"/>
            </p:cNvSpPr>
            <p:nvPr>
              <p:custDataLst>
                <p:tags r:id="rId25"/>
              </p:custDataLst>
            </p:nvPr>
          </p:nvSpPr>
          <p:spPr bwMode="auto">
            <a:xfrm>
              <a:off x="1110" y="7009"/>
              <a:ext cx="5103"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rgbClr val="3F3F3F"/>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ctr">
                <a:lnSpc>
                  <a:spcPct val="120000"/>
                </a:lnSpc>
              </a:pPr>
              <a:endParaRPr lang="zh-CN" altLang="en-US" sz="1000" dirty="0">
                <a:solidFill>
                  <a:srgbClr val="3F3F3F"/>
                </a:solidFill>
                <a:latin typeface="微软雅黑" panose="020B0503020204020204" pitchFamily="34" charset="-122"/>
                <a:ea typeface="微软雅黑" panose="020B0503020204020204" pitchFamily="34" charset="-122"/>
                <a:cs typeface="+mn-ea"/>
                <a:sym typeface="+mn-lt"/>
              </a:endParaRPr>
            </a:p>
          </p:txBody>
        </p:sp>
        <p:sp>
          <p:nvSpPr>
            <p:cNvPr id="41" name="MH_SubTitle_1"/>
            <p:cNvSpPr>
              <a:spLocks noChangeArrowheads="1"/>
            </p:cNvSpPr>
            <p:nvPr>
              <p:custDataLst>
                <p:tags r:id="rId26"/>
              </p:custDataLst>
            </p:nvPr>
          </p:nvSpPr>
          <p:spPr bwMode="auto">
            <a:xfrm>
              <a:off x="12675" y="2971"/>
              <a:ext cx="4344"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rgbClr val="3F3F3F"/>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2" name="MH_SubTitle_1"/>
            <p:cNvSpPr>
              <a:spLocks noChangeArrowheads="1"/>
            </p:cNvSpPr>
            <p:nvPr>
              <p:custDataLst>
                <p:tags r:id="rId27"/>
              </p:custDataLst>
            </p:nvPr>
          </p:nvSpPr>
          <p:spPr bwMode="auto">
            <a:xfrm>
              <a:off x="13292" y="4894"/>
              <a:ext cx="4344"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rgbClr val="3F3F3F"/>
                </a:solidFill>
                <a:latin typeface="微软雅黑" panose="020B0503020204020204" pitchFamily="34" charset="-122"/>
                <a:ea typeface="微软雅黑" panose="020B0503020204020204" pitchFamily="34" charset="-122"/>
                <a:cs typeface="+mn-ea"/>
                <a:sym typeface="+mn-lt"/>
              </a:endParaRPr>
            </a:p>
          </p:txBody>
        </p:sp>
        <p:sp>
          <p:nvSpPr>
            <p:cNvPr id="43" name="MH_SubTitle_1"/>
            <p:cNvSpPr>
              <a:spLocks noChangeArrowheads="1"/>
            </p:cNvSpPr>
            <p:nvPr>
              <p:custDataLst>
                <p:tags r:id="rId28"/>
              </p:custDataLst>
            </p:nvPr>
          </p:nvSpPr>
          <p:spPr bwMode="auto">
            <a:xfrm>
              <a:off x="12675" y="6903"/>
              <a:ext cx="4344" cy="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rgbClr val="3F3F3F"/>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任意多边形 29"/>
          <p:cNvSpPr/>
          <p:nvPr/>
        </p:nvSpPr>
        <p:spPr>
          <a:xfrm>
            <a:off x="724929" y="1491630"/>
            <a:ext cx="1083467" cy="1256821"/>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30"/>
          <p:cNvSpPr/>
          <p:nvPr/>
        </p:nvSpPr>
        <p:spPr>
          <a:xfrm>
            <a:off x="2952960" y="1491630"/>
            <a:ext cx="1083467" cy="1256821"/>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1"/>
          <p:cNvSpPr/>
          <p:nvPr/>
        </p:nvSpPr>
        <p:spPr>
          <a:xfrm>
            <a:off x="5110579" y="1491630"/>
            <a:ext cx="1083467" cy="1256821"/>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2"/>
          <p:cNvSpPr/>
          <p:nvPr/>
        </p:nvSpPr>
        <p:spPr>
          <a:xfrm>
            <a:off x="7338610" y="1491630"/>
            <a:ext cx="1083467" cy="1256821"/>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燕尾形 6"/>
          <p:cNvSpPr/>
          <p:nvPr/>
        </p:nvSpPr>
        <p:spPr>
          <a:xfrm>
            <a:off x="2021681" y="2006828"/>
            <a:ext cx="261257" cy="261257"/>
          </a:xfrm>
          <a:prstGeom prst="chevron">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燕尾形 36"/>
          <p:cNvSpPr/>
          <p:nvPr/>
        </p:nvSpPr>
        <p:spPr>
          <a:xfrm>
            <a:off x="2297499" y="2006828"/>
            <a:ext cx="261257" cy="261257"/>
          </a:xfrm>
          <a:prstGeom prst="chevron">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燕尾形 37"/>
          <p:cNvSpPr/>
          <p:nvPr/>
        </p:nvSpPr>
        <p:spPr>
          <a:xfrm>
            <a:off x="4264499" y="2006828"/>
            <a:ext cx="261257" cy="261257"/>
          </a:xfrm>
          <a:prstGeom prst="chevron">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燕尾形 38"/>
          <p:cNvSpPr/>
          <p:nvPr/>
        </p:nvSpPr>
        <p:spPr>
          <a:xfrm>
            <a:off x="4540317" y="2006828"/>
            <a:ext cx="261257" cy="261257"/>
          </a:xfrm>
          <a:prstGeom prst="chevron">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燕尾形 39"/>
          <p:cNvSpPr/>
          <p:nvPr/>
        </p:nvSpPr>
        <p:spPr>
          <a:xfrm>
            <a:off x="6372422" y="2006828"/>
            <a:ext cx="261257" cy="261257"/>
          </a:xfrm>
          <a:prstGeom prst="chevron">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燕尾形 40"/>
          <p:cNvSpPr/>
          <p:nvPr/>
        </p:nvSpPr>
        <p:spPr>
          <a:xfrm>
            <a:off x="6648240" y="2006828"/>
            <a:ext cx="261257" cy="261257"/>
          </a:xfrm>
          <a:prstGeom prst="chevron">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矩形 38"/>
          <p:cNvSpPr/>
          <p:nvPr/>
        </p:nvSpPr>
        <p:spPr>
          <a:xfrm>
            <a:off x="369910" y="3077917"/>
            <a:ext cx="1927589" cy="1014730"/>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rgbClr val="3F3F3F"/>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ctr">
              <a:lnSpc>
                <a:spcPct val="120000"/>
              </a:lnSpc>
            </a:pP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矩形 39"/>
          <p:cNvSpPr/>
          <p:nvPr/>
        </p:nvSpPr>
        <p:spPr>
          <a:xfrm>
            <a:off x="785064" y="2852929"/>
            <a:ext cx="1097280" cy="275590"/>
          </a:xfrm>
          <a:prstGeom prst="rect">
            <a:avLst/>
          </a:prstGeom>
        </p:spPr>
        <p:txBody>
          <a:bodyPr wrap="none">
            <a:spAutoFit/>
          </a:bodyPr>
          <a:lstStyle/>
          <a:p>
            <a:pPr algn="ctr"/>
            <a:r>
              <a:rPr lang="zh-CN" altLang="zh-CN" sz="120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zh-CN"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2619120" y="3077917"/>
            <a:ext cx="1927589" cy="1014730"/>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rgbClr val="3F3F3F"/>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ctr">
              <a:lnSpc>
                <a:spcPct val="120000"/>
              </a:lnSpc>
            </a:pP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矩形 41"/>
          <p:cNvSpPr/>
          <p:nvPr/>
        </p:nvSpPr>
        <p:spPr>
          <a:xfrm>
            <a:off x="3100220" y="2852929"/>
            <a:ext cx="1097280" cy="275590"/>
          </a:xfrm>
          <a:prstGeom prst="rect">
            <a:avLst/>
          </a:prstGeom>
        </p:spPr>
        <p:txBody>
          <a:bodyPr wrap="none">
            <a:spAutoFit/>
          </a:bodyPr>
          <a:lstStyle/>
          <a:p>
            <a:pPr algn="ctr"/>
            <a:r>
              <a:rPr lang="zh-CN" altLang="zh-CN" sz="1200">
                <a:solidFill>
                  <a:schemeClr val="tx1">
                    <a:lumMod val="75000"/>
                    <a:lumOff val="25000"/>
                  </a:schemeClr>
                </a:solidFill>
                <a:latin typeface="微软雅黑" panose="020B0503020204020204" pitchFamily="34" charset="-122"/>
                <a:ea typeface="微软雅黑" panose="020B0503020204020204" pitchFamily="34" charset="-122"/>
                <a:sym typeface="+mn-ea"/>
              </a:rPr>
              <a:t>输入标题内容</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4868330" y="3077917"/>
            <a:ext cx="1927589" cy="1014730"/>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rgbClr val="3F3F3F"/>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ctr">
              <a:lnSpc>
                <a:spcPct val="120000"/>
              </a:lnSpc>
            </a:pP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矩形 43"/>
          <p:cNvSpPr/>
          <p:nvPr/>
        </p:nvSpPr>
        <p:spPr>
          <a:xfrm>
            <a:off x="5225588" y="2859699"/>
            <a:ext cx="1097280" cy="275590"/>
          </a:xfrm>
          <a:prstGeom prst="rect">
            <a:avLst/>
          </a:prstGeom>
        </p:spPr>
        <p:txBody>
          <a:bodyPr wrap="none">
            <a:spAutoFit/>
          </a:bodyPr>
          <a:lstStyle/>
          <a:p>
            <a:pPr algn="ctr"/>
            <a:r>
              <a:rPr lang="zh-CN" altLang="zh-CN" sz="1200">
                <a:solidFill>
                  <a:schemeClr val="tx1">
                    <a:lumMod val="75000"/>
                    <a:lumOff val="25000"/>
                  </a:schemeClr>
                </a:solidFill>
                <a:latin typeface="微软雅黑" panose="020B0503020204020204" pitchFamily="34" charset="-122"/>
                <a:ea typeface="微软雅黑" panose="020B0503020204020204" pitchFamily="34" charset="-122"/>
                <a:sym typeface="+mn-ea"/>
              </a:rPr>
              <a:t>输入标题内容</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7117540" y="3077917"/>
            <a:ext cx="1927589" cy="1014730"/>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rgbClr val="3F3F3F"/>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ctr">
              <a:lnSpc>
                <a:spcPct val="120000"/>
              </a:lnSpc>
            </a:pP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矩形 45"/>
          <p:cNvSpPr/>
          <p:nvPr/>
        </p:nvSpPr>
        <p:spPr>
          <a:xfrm>
            <a:off x="7532695" y="2852929"/>
            <a:ext cx="1097280" cy="275590"/>
          </a:xfrm>
          <a:prstGeom prst="rect">
            <a:avLst/>
          </a:prstGeom>
        </p:spPr>
        <p:txBody>
          <a:bodyPr wrap="none">
            <a:spAutoFit/>
          </a:bodyPr>
          <a:lstStyle/>
          <a:p>
            <a:pPr algn="ctr"/>
            <a:r>
              <a:rPr lang="zh-CN" altLang="zh-CN" sz="1200">
                <a:solidFill>
                  <a:schemeClr val="tx1">
                    <a:lumMod val="75000"/>
                    <a:lumOff val="25000"/>
                  </a:schemeClr>
                </a:solidFill>
                <a:latin typeface="微软雅黑" panose="020B0503020204020204" pitchFamily="34" charset="-122"/>
                <a:ea typeface="微软雅黑" panose="020B0503020204020204" pitchFamily="34" charset="-122"/>
                <a:sym typeface="+mn-ea"/>
              </a:rPr>
              <a:t>输入标题内容</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7" name="组合 17"/>
          <p:cNvGrpSpPr/>
          <p:nvPr/>
        </p:nvGrpSpPr>
        <p:grpSpPr bwMode="auto">
          <a:xfrm rot="-2700000">
            <a:off x="3176769" y="2021149"/>
            <a:ext cx="272361" cy="273565"/>
            <a:chOff x="5394325" y="2859088"/>
            <a:chExt cx="358775" cy="360362"/>
          </a:xfrm>
          <a:solidFill>
            <a:schemeClr val="accent2"/>
          </a:solidFill>
        </p:grpSpPr>
        <p:sp>
          <p:nvSpPr>
            <p:cNvPr id="48" name="AutoShape 37"/>
            <p:cNvSpPr/>
            <p:nvPr/>
          </p:nvSpPr>
          <p:spPr bwMode="auto">
            <a:xfrm>
              <a:off x="5394485" y="2892265"/>
              <a:ext cx="327025" cy="325438"/>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9" name="AutoShape 38"/>
            <p:cNvSpPr/>
            <p:nvPr/>
          </p:nvSpPr>
          <p:spPr bwMode="auto">
            <a:xfrm>
              <a:off x="5552105" y="3033377"/>
              <a:ext cx="55563" cy="55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0" name="AutoShape 39"/>
            <p:cNvSpPr/>
            <p:nvPr/>
          </p:nvSpPr>
          <p:spPr bwMode="auto">
            <a:xfrm>
              <a:off x="5696350" y="2852417"/>
              <a:ext cx="55563"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1" name="AutoShape 40"/>
            <p:cNvSpPr/>
            <p:nvPr/>
          </p:nvSpPr>
          <p:spPr bwMode="auto">
            <a:xfrm>
              <a:off x="5483342" y="3020412"/>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2" name="AutoShape 41"/>
            <p:cNvSpPr/>
            <p:nvPr/>
          </p:nvSpPr>
          <p:spPr bwMode="auto">
            <a:xfrm>
              <a:off x="5526118" y="310056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3" name="AutoShape 42"/>
            <p:cNvSpPr/>
            <p:nvPr/>
          </p:nvSpPr>
          <p:spPr bwMode="auto">
            <a:xfrm>
              <a:off x="5707968" y="293218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54" name="组合 53"/>
          <p:cNvGrpSpPr/>
          <p:nvPr/>
        </p:nvGrpSpPr>
        <p:grpSpPr>
          <a:xfrm>
            <a:off x="5389251" y="2038658"/>
            <a:ext cx="167352" cy="167352"/>
            <a:chOff x="5394312" y="2141343"/>
            <a:chExt cx="359165" cy="359165"/>
          </a:xfrm>
          <a:solidFill>
            <a:schemeClr val="accent3"/>
          </a:solidFill>
        </p:grpSpPr>
        <p:sp>
          <p:nvSpPr>
            <p:cNvPr id="55"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6"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7"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58" name="组合 162"/>
          <p:cNvGrpSpPr/>
          <p:nvPr/>
        </p:nvGrpSpPr>
        <p:grpSpPr bwMode="auto">
          <a:xfrm>
            <a:off x="979394" y="2018666"/>
            <a:ext cx="229391" cy="228381"/>
            <a:chOff x="4675188" y="1422400"/>
            <a:chExt cx="360362" cy="358775"/>
          </a:xfrm>
          <a:solidFill>
            <a:schemeClr val="accent1"/>
          </a:solidFill>
        </p:grpSpPr>
        <p:sp>
          <p:nvSpPr>
            <p:cNvPr id="59"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0"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1"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2"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3"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4"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5"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6"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7"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8"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9"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0"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1"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72" name="AutoShape 112"/>
          <p:cNvSpPr/>
          <p:nvPr/>
        </p:nvSpPr>
        <p:spPr bwMode="auto">
          <a:xfrm>
            <a:off x="7616288" y="2001567"/>
            <a:ext cx="221109" cy="22013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4"/>
          </a:solidFill>
          <a:ln>
            <a:noFill/>
          </a:ln>
          <a:effectLst/>
        </p:spPr>
        <p:txBody>
          <a:bodyPr lIns="19050" tIns="19050" rIns="19050" bIns="19050" anchor="ctr"/>
          <a:lstStyle/>
          <a:p>
            <a:pPr marL="0" marR="0" lvl="0" indent="0" algn="ctr" defTabSz="228600" eaLnBrk="1" fontAlgn="auto" latinLnBrk="0" hangingPunct="1">
              <a:lnSpc>
                <a:spcPct val="100000"/>
              </a:lnSpc>
              <a:spcBef>
                <a:spcPts val="0"/>
              </a:spcBef>
              <a:spcAft>
                <a:spcPts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22" name="组合 21"/>
          <p:cNvGrpSpPr/>
          <p:nvPr/>
        </p:nvGrpSpPr>
        <p:grpSpPr>
          <a:xfrm>
            <a:off x="368935" y="175895"/>
            <a:ext cx="2372360" cy="379730"/>
            <a:chOff x="581" y="277"/>
            <a:chExt cx="3736" cy="598"/>
          </a:xfrm>
        </p:grpSpPr>
        <p:sp>
          <p:nvSpPr>
            <p:cNvPr id="2" name="Title 1"/>
            <p:cNvSpPr txBox="1"/>
            <p:nvPr/>
          </p:nvSpPr>
          <p:spPr>
            <a:xfrm>
              <a:off x="963" y="277"/>
              <a:ext cx="3354" cy="598"/>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GB" sz="1800" dirty="0">
                  <a:solidFill>
                    <a:schemeClr val="tx1">
                      <a:lumMod val="65000"/>
                      <a:lumOff val="35000"/>
                    </a:schemeClr>
                  </a:solidFill>
                  <a:latin typeface="+mn-lt"/>
                  <a:ea typeface="+mn-ea"/>
                  <a:cs typeface="+mn-ea"/>
                  <a:sym typeface="+mn-lt"/>
                </a:rPr>
                <a:t>输入标题内容</a:t>
              </a:r>
              <a:endParaRPr lang="zh-CN" altLang="en-GB" sz="1800" dirty="0">
                <a:solidFill>
                  <a:schemeClr val="tx1">
                    <a:lumMod val="65000"/>
                    <a:lumOff val="35000"/>
                  </a:schemeClr>
                </a:solidFill>
                <a:latin typeface="+mn-lt"/>
                <a:ea typeface="+mn-ea"/>
                <a:cs typeface="+mn-ea"/>
                <a:sym typeface="+mn-lt"/>
              </a:endParaRPr>
            </a:p>
          </p:txBody>
        </p:sp>
        <p:sp>
          <p:nvSpPr>
            <p:cNvPr id="3" name="等腰三角形 2"/>
            <p:cNvSpPr/>
            <p:nvPr/>
          </p:nvSpPr>
          <p:spPr>
            <a:xfrm rot="5400000">
              <a:off x="552" y="441"/>
              <a:ext cx="327" cy="268"/>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图片 6" descr="黑红色线条几何展板背景"/>
          <p:cNvPicPr>
            <a:picLocks noChangeAspect="1"/>
          </p:cNvPicPr>
          <p:nvPr/>
        </p:nvPicPr>
        <p:blipFill>
          <a:blip r:embed="rId1"/>
          <a:srcRect b="57713"/>
          <a:stretch>
            <a:fillRect/>
          </a:stretch>
        </p:blipFill>
        <p:spPr>
          <a:xfrm>
            <a:off x="-635" y="0"/>
            <a:ext cx="9144000" cy="5169535"/>
          </a:xfrm>
          <a:prstGeom prst="rect">
            <a:avLst/>
          </a:prstGeom>
        </p:spPr>
      </p:pic>
      <p:sp>
        <p:nvSpPr>
          <p:cNvPr id="32" name="矩形 31"/>
          <p:cNvSpPr/>
          <p:nvPr/>
        </p:nvSpPr>
        <p:spPr>
          <a:xfrm>
            <a:off x="4139952" y="1460901"/>
            <a:ext cx="2021914" cy="1322070"/>
          </a:xfrm>
          <a:prstGeom prst="rect">
            <a:avLst/>
          </a:prstGeom>
        </p:spPr>
        <p:txBody>
          <a:bodyPr wrap="square">
            <a:spAutoFit/>
          </a:bodyPr>
          <a:lstStyle/>
          <a:p>
            <a:pPr fontAlgn="auto">
              <a:spcBef>
                <a:spcPts val="0"/>
              </a:spcBef>
              <a:spcAft>
                <a:spcPts val="0"/>
              </a:spcAft>
              <a:defRPr/>
            </a:pPr>
            <a:r>
              <a:rPr lang="en-US" altLang="zh-CN" sz="8000" spc="300" dirty="0">
                <a:solidFill>
                  <a:schemeClr val="bg1"/>
                </a:solidFill>
                <a:latin typeface="Agency FB" panose="020B0503020202020204" pitchFamily="34" charset="0"/>
                <a:cs typeface="+mn-ea"/>
                <a:sym typeface="+mn-lt"/>
              </a:rPr>
              <a:t>0</a:t>
            </a:r>
            <a:r>
              <a:rPr lang="en-US" sz="8000" spc="300" dirty="0">
                <a:solidFill>
                  <a:schemeClr val="bg1"/>
                </a:solidFill>
                <a:latin typeface="Agency FB" panose="020B0503020202020204" pitchFamily="34" charset="0"/>
                <a:cs typeface="+mn-ea"/>
                <a:sym typeface="+mn-lt"/>
              </a:rPr>
              <a:t>2</a:t>
            </a:r>
            <a:endParaRPr lang="en-US" sz="8000" spc="300" dirty="0">
              <a:solidFill>
                <a:schemeClr val="bg1"/>
              </a:solidFill>
              <a:latin typeface="Agency FB" panose="020B0503020202020204" pitchFamily="34" charset="0"/>
              <a:cs typeface="+mn-ea"/>
              <a:sym typeface="+mn-lt"/>
            </a:endParaRPr>
          </a:p>
        </p:txBody>
      </p:sp>
      <p:sp>
        <p:nvSpPr>
          <p:cNvPr id="34" name="TextBox 7"/>
          <p:cNvSpPr>
            <a:spLocks noChangeArrowheads="1"/>
          </p:cNvSpPr>
          <p:nvPr/>
        </p:nvSpPr>
        <p:spPr bwMode="auto">
          <a:xfrm>
            <a:off x="2374009" y="2643758"/>
            <a:ext cx="4392488"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3200" b="1" dirty="0" smtClean="0">
                <a:solidFill>
                  <a:schemeClr val="bg1"/>
                </a:solidFill>
                <a:latin typeface="微软雅黑" panose="020B0503020204020204" pitchFamily="34" charset="-122"/>
                <a:ea typeface="微软雅黑" panose="020B0503020204020204" pitchFamily="34" charset="-122"/>
                <a:cs typeface="+mn-ea"/>
                <a:sym typeface="+mn-lt"/>
              </a:rPr>
              <a:t>年度工作</a:t>
            </a:r>
            <a:r>
              <a:rPr lang="zh-CN" altLang="en-US" sz="3200" b="1" dirty="0">
                <a:solidFill>
                  <a:schemeClr val="bg1"/>
                </a:solidFill>
                <a:latin typeface="微软雅黑" panose="020B0503020204020204" pitchFamily="34" charset="-122"/>
                <a:ea typeface="微软雅黑" panose="020B0503020204020204" pitchFamily="34" charset="-122"/>
                <a:cs typeface="+mn-ea"/>
                <a:sym typeface="+mn-lt"/>
              </a:rPr>
              <a:t>概述</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 name="图文框 8"/>
          <p:cNvSpPr/>
          <p:nvPr/>
        </p:nvSpPr>
        <p:spPr>
          <a:xfrm>
            <a:off x="255947" y="321500"/>
            <a:ext cx="8632107" cy="4500500"/>
          </a:xfrm>
          <a:prstGeom prst="frame">
            <a:avLst>
              <a:gd name="adj1" fmla="val 164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图文框 9"/>
          <p:cNvSpPr/>
          <p:nvPr/>
        </p:nvSpPr>
        <p:spPr>
          <a:xfrm>
            <a:off x="547624" y="633632"/>
            <a:ext cx="8048753" cy="3876237"/>
          </a:xfrm>
          <a:prstGeom prst="frame">
            <a:avLst>
              <a:gd name="adj1" fmla="val 199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68935" y="175895"/>
            <a:ext cx="2372360" cy="379730"/>
            <a:chOff x="581" y="277"/>
            <a:chExt cx="3736" cy="598"/>
          </a:xfrm>
        </p:grpSpPr>
        <p:sp>
          <p:nvSpPr>
            <p:cNvPr id="2" name="Title 1"/>
            <p:cNvSpPr txBox="1"/>
            <p:nvPr/>
          </p:nvSpPr>
          <p:spPr>
            <a:xfrm>
              <a:off x="963" y="277"/>
              <a:ext cx="3354" cy="598"/>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GB" sz="1800" dirty="0">
                  <a:solidFill>
                    <a:schemeClr val="tx1">
                      <a:lumMod val="65000"/>
                      <a:lumOff val="35000"/>
                    </a:schemeClr>
                  </a:solidFill>
                  <a:latin typeface="+mn-lt"/>
                  <a:ea typeface="+mn-ea"/>
                  <a:cs typeface="+mn-ea"/>
                  <a:sym typeface="+mn-lt"/>
                </a:rPr>
                <a:t>输入标题内容</a:t>
              </a:r>
              <a:endParaRPr lang="zh-CN" altLang="en-GB" sz="1800" dirty="0">
                <a:solidFill>
                  <a:schemeClr val="tx1">
                    <a:lumMod val="65000"/>
                    <a:lumOff val="35000"/>
                  </a:schemeClr>
                </a:solidFill>
                <a:latin typeface="+mn-lt"/>
                <a:ea typeface="+mn-ea"/>
                <a:cs typeface="+mn-ea"/>
                <a:sym typeface="+mn-lt"/>
              </a:endParaRPr>
            </a:p>
          </p:txBody>
        </p:sp>
        <p:sp>
          <p:nvSpPr>
            <p:cNvPr id="3" name="等腰三角形 2"/>
            <p:cNvSpPr/>
            <p:nvPr/>
          </p:nvSpPr>
          <p:spPr>
            <a:xfrm rot="5400000">
              <a:off x="552" y="441"/>
              <a:ext cx="327" cy="268"/>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606425" y="1028700"/>
            <a:ext cx="8333669" cy="3269587"/>
            <a:chOff x="970" y="2500"/>
            <a:chExt cx="17765" cy="6970"/>
          </a:xfrm>
        </p:grpSpPr>
        <p:sp>
          <p:nvSpPr>
            <p:cNvPr id="5" name="Rectangle 4"/>
            <p:cNvSpPr/>
            <p:nvPr/>
          </p:nvSpPr>
          <p:spPr>
            <a:xfrm>
              <a:off x="970" y="2500"/>
              <a:ext cx="8603" cy="2752"/>
            </a:xfrm>
            <a:prstGeom prst="rect">
              <a:avLst/>
            </a:prstGeom>
          </p:spPr>
          <p:txBody>
            <a:bodyPr wrap="square">
              <a:spAutoFit/>
            </a:bodyPr>
            <a:p>
              <a:pPr algn="l">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文本单击此处添加文本单击此处添加文本单击</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900" dirty="0">
                <a:solidFill>
                  <a:srgbClr val="3F3F3F"/>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l">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文本单击此处添加文本单击此处添加文本单击</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900" dirty="0">
                <a:solidFill>
                  <a:srgbClr val="3F3F3F"/>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l">
                <a:lnSpc>
                  <a:spcPct val="120000"/>
                </a:lnSpc>
              </a:pPr>
              <a:endParaRPr lang="zh-CN" altLang="en-US" sz="900" dirty="0">
                <a:solidFill>
                  <a:srgbClr val="3F3F3F"/>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nvGrpSpPr>
            <p:cNvPr id="6" name="Group 5"/>
            <p:cNvGrpSpPr/>
            <p:nvPr/>
          </p:nvGrpSpPr>
          <p:grpSpPr>
            <a:xfrm>
              <a:off x="1165" y="6070"/>
              <a:ext cx="8435" cy="1474"/>
              <a:chOff x="1053549" y="3767108"/>
              <a:chExt cx="4016997" cy="702014"/>
            </a:xfrm>
          </p:grpSpPr>
          <p:sp>
            <p:nvSpPr>
              <p:cNvPr id="7" name="Rectangle 6"/>
              <p:cNvSpPr/>
              <p:nvPr/>
            </p:nvSpPr>
            <p:spPr>
              <a:xfrm>
                <a:off x="1625916" y="3767108"/>
                <a:ext cx="3444630" cy="702014"/>
              </a:xfrm>
              <a:prstGeom prst="rect">
                <a:avLst/>
              </a:prstGeom>
            </p:spPr>
            <p:txBody>
              <a:bodyPr wrap="square">
                <a:spAutoFit/>
              </a:bodyPr>
              <a:p>
                <a:pPr algn="l">
                  <a:lnSpc>
                    <a:spcPct val="150000"/>
                  </a:lnSpc>
                </a:pPr>
                <a:r>
                  <a:rPr lang="id-ID" sz="1000" dirty="0">
                    <a:solidFill>
                      <a:srgbClr val="3378A6">
                        <a:lumMod val="75000"/>
                      </a:srgbClr>
                    </a:solidFill>
                    <a:latin typeface="微软雅黑" panose="020B0503020204020204" pitchFamily="34" charset="-122"/>
                    <a:ea typeface="微软雅黑" panose="020B0503020204020204" pitchFamily="34" charset="-122"/>
                    <a:cs typeface="Arial" panose="020B0604020202020204" pitchFamily="34" charset="0"/>
                  </a:rPr>
                  <a:t>Kami bukan hiburan</a:t>
                </a:r>
                <a:endParaRPr lang="id-ID" sz="1000" dirty="0">
                  <a:solidFill>
                    <a:srgbClr val="3378A6">
                      <a:lumMod val="75000"/>
                    </a:srgbClr>
                  </a:solidFill>
                  <a:latin typeface="微软雅黑" panose="020B0503020204020204" pitchFamily="34" charset="-122"/>
                  <a:ea typeface="微软雅黑" panose="020B0503020204020204" pitchFamily="34" charset="-122"/>
                  <a:cs typeface="Arial" panose="020B0604020202020204" pitchFamily="34" charset="0"/>
                </a:endParaRPr>
              </a:p>
              <a:p>
                <a:pPr algn="l">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8" name="Rounded Rectangle 7"/>
              <p:cNvSpPr/>
              <p:nvPr/>
            </p:nvSpPr>
            <p:spPr>
              <a:xfrm>
                <a:off x="1053549" y="3886211"/>
                <a:ext cx="482915" cy="474169"/>
              </a:xfrm>
              <a:prstGeom prst="roundRect">
                <a:avLst>
                  <a:gd name="adj" fmla="val 50000"/>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b="1">
                    <a:solidFill>
                      <a:schemeClr val="bg1"/>
                    </a:solidFill>
                    <a:latin typeface="微软雅黑" panose="020B0503020204020204" pitchFamily="34" charset="-122"/>
                    <a:ea typeface="微软雅黑" panose="020B0503020204020204" pitchFamily="34" charset="-122"/>
                  </a:rPr>
                  <a:t>1</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9" name="Group 8"/>
            <p:cNvGrpSpPr/>
            <p:nvPr/>
          </p:nvGrpSpPr>
          <p:grpSpPr>
            <a:xfrm>
              <a:off x="1165" y="7995"/>
              <a:ext cx="8163" cy="1474"/>
              <a:chOff x="1053549" y="3767108"/>
              <a:chExt cx="3887787" cy="702014"/>
            </a:xfrm>
          </p:grpSpPr>
          <p:sp>
            <p:nvSpPr>
              <p:cNvPr id="10" name="Rectangle 9"/>
              <p:cNvSpPr/>
              <p:nvPr/>
            </p:nvSpPr>
            <p:spPr>
              <a:xfrm>
                <a:off x="1625915" y="3767108"/>
                <a:ext cx="3315421" cy="702014"/>
              </a:xfrm>
              <a:prstGeom prst="rect">
                <a:avLst/>
              </a:prstGeom>
            </p:spPr>
            <p:txBody>
              <a:bodyPr wrap="square">
                <a:spAutoFit/>
              </a:bodyPr>
              <a:p>
                <a:pPr algn="l">
                  <a:lnSpc>
                    <a:spcPct val="150000"/>
                  </a:lnSpc>
                </a:pPr>
                <a:r>
                  <a:rPr lang="id-ID" sz="1000" dirty="0">
                    <a:solidFill>
                      <a:srgbClr val="3378A6">
                        <a:lumMod val="75000"/>
                      </a:srgbClr>
                    </a:solidFill>
                    <a:latin typeface="微软雅黑" panose="020B0503020204020204" pitchFamily="34" charset="-122"/>
                    <a:ea typeface="微软雅黑" panose="020B0503020204020204" pitchFamily="34" charset="-122"/>
                    <a:cs typeface="Arial" panose="020B0604020202020204" pitchFamily="34" charset="0"/>
                  </a:rPr>
                  <a:t>Kami bukan hiburan</a:t>
                </a:r>
                <a:endParaRPr lang="id-ID" sz="1000" dirty="0">
                  <a:solidFill>
                    <a:srgbClr val="3378A6">
                      <a:lumMod val="75000"/>
                    </a:srgbClr>
                  </a:solidFill>
                  <a:latin typeface="微软雅黑" panose="020B0503020204020204" pitchFamily="34" charset="-122"/>
                  <a:ea typeface="微软雅黑" panose="020B0503020204020204" pitchFamily="34" charset="-122"/>
                  <a:cs typeface="Arial" panose="020B0604020202020204" pitchFamily="34" charset="0"/>
                </a:endParaRPr>
              </a:p>
              <a:p>
                <a:pPr algn="l">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文本单击此处添加文本单击此处添加文本单击</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文本单击此处添加文本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11" name="Rounded Rectangle 10"/>
              <p:cNvSpPr/>
              <p:nvPr/>
            </p:nvSpPr>
            <p:spPr>
              <a:xfrm>
                <a:off x="1053549" y="3886211"/>
                <a:ext cx="482915" cy="47416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b="1">
                    <a:solidFill>
                      <a:schemeClr val="bg1"/>
                    </a:solidFill>
                    <a:latin typeface="微软雅黑" panose="020B0503020204020204" pitchFamily="34" charset="-122"/>
                    <a:ea typeface="微软雅黑" panose="020B0503020204020204" pitchFamily="34" charset="-122"/>
                  </a:rPr>
                  <a:t>2</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2" name="Group 11"/>
            <p:cNvGrpSpPr/>
            <p:nvPr/>
          </p:nvGrpSpPr>
          <p:grpSpPr>
            <a:xfrm>
              <a:off x="9742" y="3684"/>
              <a:ext cx="8993" cy="5428"/>
              <a:chOff x="5280811" y="2648524"/>
              <a:chExt cx="3519051" cy="2124076"/>
            </a:xfrm>
          </p:grpSpPr>
          <p:pic>
            <p:nvPicPr>
              <p:cNvPr id="13" name="Picture 53"/>
              <p:cNvPicPr>
                <a:picLocks noChangeAspect="1"/>
              </p:cNvPicPr>
              <p:nvPr/>
            </p:nvPicPr>
            <p:blipFill>
              <a:blip r:embed="rId1" cstate="email"/>
              <a:srcRect/>
              <a:stretch>
                <a:fillRect/>
              </a:stretch>
            </p:blipFill>
            <p:spPr bwMode="auto">
              <a:xfrm>
                <a:off x="5280811" y="2648524"/>
                <a:ext cx="3519051" cy="2124076"/>
              </a:xfrm>
              <a:prstGeom prst="rect">
                <a:avLst/>
              </a:prstGeom>
              <a:noFill/>
              <a:ln w="9525">
                <a:noFill/>
                <a:miter lim="800000"/>
                <a:headEnd/>
                <a:tailEnd/>
              </a:ln>
            </p:spPr>
          </p:pic>
          <p:sp>
            <p:nvSpPr>
              <p:cNvPr id="14" name="Rectangle 13"/>
              <p:cNvSpPr/>
              <p:nvPr/>
            </p:nvSpPr>
            <p:spPr>
              <a:xfrm>
                <a:off x="5710629" y="2771384"/>
                <a:ext cx="2661135" cy="1656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sz="1600">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5"/>
          <p:cNvSpPr txBox="1"/>
          <p:nvPr/>
        </p:nvSpPr>
        <p:spPr>
          <a:xfrm>
            <a:off x="5168770" y="2805598"/>
            <a:ext cx="2917905" cy="1322070"/>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添加单击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此处添加文本单击此处添加文本单击此处添加文本单击此处</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添加单击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此处</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添加本</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添加单击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此处添加文本单击此处添加文本单击此处添加文本单击此处</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添加单击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此处添加文本单击此处添加文本单击此处添加文本单击此处添加</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6"/>
          <p:cNvSpPr txBox="1"/>
          <p:nvPr/>
        </p:nvSpPr>
        <p:spPr>
          <a:xfrm>
            <a:off x="6178820" y="1375944"/>
            <a:ext cx="1907855" cy="1015663"/>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单击此处添加文本单击此处添加文本单击此处添加文本单击此处添加单击此处添加文本单击此处添加文本单击此处添加文本单击此处添加</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7"/>
          <p:cNvSpPr txBox="1"/>
          <p:nvPr/>
        </p:nvSpPr>
        <p:spPr>
          <a:xfrm>
            <a:off x="5165291" y="1796901"/>
            <a:ext cx="788873" cy="443567"/>
          </a:xfrm>
          <a:prstGeom prst="rect">
            <a:avLst/>
          </a:prstGeom>
          <a:noFill/>
        </p:spPr>
        <p:txBody>
          <a:bodyPr wrap="none" lIns="91440" tIns="45720" rIns="91440" bIns="45720" rtlCol="0">
            <a:spAutoFit/>
          </a:bodyPr>
          <a:lstStyle/>
          <a:p>
            <a:r>
              <a:rPr lang="id-ID" sz="2400" dirty="0">
                <a:solidFill>
                  <a:schemeClr val="tx1">
                    <a:lumMod val="75000"/>
                    <a:lumOff val="25000"/>
                  </a:schemeClr>
                </a:solidFill>
                <a:latin typeface="微软雅黑" panose="020B0503020204020204" pitchFamily="34" charset="-122"/>
                <a:ea typeface="微软雅黑" panose="020B0503020204020204" pitchFamily="34" charset="-122"/>
                <a:cs typeface="Clear Sans" panose="020B0503030202020304" pitchFamily="34" charset="0"/>
              </a:rPr>
              <a:t>9</a:t>
            </a:r>
            <a:r>
              <a:rPr lang="en-US" sz="2400" dirty="0">
                <a:solidFill>
                  <a:schemeClr val="tx1">
                    <a:lumMod val="75000"/>
                    <a:lumOff val="25000"/>
                  </a:schemeClr>
                </a:solidFill>
                <a:latin typeface="微软雅黑" panose="020B0503020204020204" pitchFamily="34" charset="-122"/>
                <a:ea typeface="微软雅黑" panose="020B0503020204020204" pitchFamily="34" charset="-122"/>
                <a:cs typeface="Clear Sans" panose="020B0503030202020304" pitchFamily="34" charset="0"/>
              </a:rPr>
              <a:t>0</a:t>
            </a:r>
            <a:r>
              <a:rPr lang="id-ID" sz="2400" dirty="0">
                <a:solidFill>
                  <a:schemeClr val="tx1">
                    <a:lumMod val="75000"/>
                    <a:lumOff val="25000"/>
                  </a:schemeClr>
                </a:solidFill>
                <a:latin typeface="微软雅黑" panose="020B0503020204020204" pitchFamily="34" charset="-122"/>
                <a:ea typeface="微软雅黑" panose="020B0503020204020204" pitchFamily="34" charset="-122"/>
                <a:cs typeface="Clear Sans" panose="020B0503030202020304" pitchFamily="34" charset="0"/>
              </a:rPr>
              <a:t>%</a:t>
            </a:r>
            <a:endParaRPr lang="id-ID" sz="2400" dirty="0">
              <a:solidFill>
                <a:schemeClr val="tx1">
                  <a:lumMod val="75000"/>
                  <a:lumOff val="25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grpSp>
        <p:nvGrpSpPr>
          <p:cNvPr id="31" name="Group 8"/>
          <p:cNvGrpSpPr/>
          <p:nvPr/>
        </p:nvGrpSpPr>
        <p:grpSpPr>
          <a:xfrm>
            <a:off x="885875" y="1150942"/>
            <a:ext cx="1957496" cy="2974965"/>
            <a:chOff x="711201" y="1569127"/>
            <a:chExt cx="2619076" cy="4876799"/>
          </a:xfrm>
        </p:grpSpPr>
        <p:sp>
          <p:nvSpPr>
            <p:cNvPr id="39" name="Rectangle 9"/>
            <p:cNvSpPr/>
            <p:nvPr/>
          </p:nvSpPr>
          <p:spPr>
            <a:xfrm>
              <a:off x="726233" y="1569127"/>
              <a:ext cx="2604044" cy="2402641"/>
            </a:xfrm>
            <a:prstGeom prst="rect">
              <a:avLst/>
            </a:prstGeom>
            <a:blipFill rotWithShape="1">
              <a:blip r:embed="rId1"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微软雅黑" panose="020B0503020204020204" pitchFamily="34" charset="-122"/>
                <a:ea typeface="微软雅黑" panose="020B0503020204020204" pitchFamily="34" charset="-122"/>
              </a:endParaRPr>
            </a:p>
          </p:txBody>
        </p:sp>
        <p:grpSp>
          <p:nvGrpSpPr>
            <p:cNvPr id="40" name="Group 10"/>
            <p:cNvGrpSpPr/>
            <p:nvPr/>
          </p:nvGrpSpPr>
          <p:grpSpPr>
            <a:xfrm>
              <a:off x="711201" y="4043286"/>
              <a:ext cx="2619076" cy="2402640"/>
              <a:chOff x="711201" y="4043286"/>
              <a:chExt cx="2619076" cy="2402640"/>
            </a:xfrm>
          </p:grpSpPr>
          <p:sp>
            <p:nvSpPr>
              <p:cNvPr id="41" name="Rectangle 11"/>
              <p:cNvSpPr/>
              <p:nvPr/>
            </p:nvSpPr>
            <p:spPr>
              <a:xfrm>
                <a:off x="711201" y="4043286"/>
                <a:ext cx="2619076" cy="2402640"/>
              </a:xfrm>
              <a:prstGeom prst="rect">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lIns="243840" rIns="243840" rtlCol="0" anchor="ctr"/>
              <a:lstStyle/>
              <a:p>
                <a:pPr algn="ctr" defTabSz="1450975">
                  <a:lnSpc>
                    <a:spcPct val="200000"/>
                  </a:lnSpc>
                </a:pPr>
                <a:endParaRPr lang="en-US" sz="8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endParaRPr>
              </a:p>
            </p:txBody>
          </p:sp>
          <p:grpSp>
            <p:nvGrpSpPr>
              <p:cNvPr id="42" name="Group 12"/>
              <p:cNvGrpSpPr/>
              <p:nvPr/>
            </p:nvGrpSpPr>
            <p:grpSpPr>
              <a:xfrm>
                <a:off x="1015175" y="4281570"/>
                <a:ext cx="2096326" cy="1546601"/>
                <a:chOff x="1015175" y="4281570"/>
                <a:chExt cx="2096326" cy="1546601"/>
              </a:xfrm>
            </p:grpSpPr>
            <p:sp>
              <p:nvSpPr>
                <p:cNvPr id="43" name="Rectangle 13"/>
                <p:cNvSpPr/>
                <p:nvPr/>
              </p:nvSpPr>
              <p:spPr>
                <a:xfrm>
                  <a:off x="1015175" y="4667747"/>
                  <a:ext cx="2096326" cy="1160424"/>
                </a:xfrm>
                <a:prstGeom prst="rect">
                  <a:avLst/>
                </a:prstGeom>
              </p:spPr>
              <p:txBody>
                <a:bodyPr wrap="square">
                  <a:spAutoFit/>
                </a:bodyPr>
                <a:lstStyle/>
                <a:p>
                  <a:r>
                    <a:rPr lang="zh-CN" altLang="en-US" sz="8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a:t>
                  </a:r>
                  <a:r>
                    <a:rPr lang="zh-CN" altLang="en-US" sz="800" dirty="0" smtClean="0">
                      <a:solidFill>
                        <a:schemeClr val="bg1"/>
                      </a:solidFill>
                      <a:latin typeface="微软雅黑" panose="020B0503020204020204" pitchFamily="34" charset="-122"/>
                      <a:ea typeface="微软雅黑" panose="020B0503020204020204" pitchFamily="34" charset="-122"/>
                    </a:rPr>
                    <a:t>添加单击</a:t>
                  </a:r>
                  <a:r>
                    <a:rPr lang="zh-CN" altLang="en-US" sz="800" dirty="0">
                      <a:solidFill>
                        <a:schemeClr val="bg1"/>
                      </a:solidFill>
                      <a:latin typeface="微软雅黑" panose="020B0503020204020204" pitchFamily="34" charset="-122"/>
                      <a:ea typeface="微软雅黑" panose="020B0503020204020204" pitchFamily="34" charset="-122"/>
                    </a:rPr>
                    <a:t>此处添加文本单击此处添加文本单击此处添加文本单击此处添加</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44" name="TextBox 14"/>
                <p:cNvSpPr txBox="1"/>
                <p:nvPr/>
              </p:nvSpPr>
              <p:spPr>
                <a:xfrm>
                  <a:off x="1060542" y="4281570"/>
                  <a:ext cx="352791" cy="508991"/>
                </a:xfrm>
                <a:prstGeom prst="rect">
                  <a:avLst/>
                </a:prstGeom>
                <a:noFill/>
              </p:spPr>
              <p:txBody>
                <a:bodyPr wrap="none" rtlCol="0">
                  <a:spAutoFit/>
                </a:bodyPr>
                <a:lstStyle/>
                <a:p>
                  <a:pPr>
                    <a:lnSpc>
                      <a:spcPct val="150000"/>
                    </a:lnSpc>
                  </a:pPr>
                  <a:r>
                    <a:rPr lang="id-ID" sz="10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A</a:t>
                  </a:r>
                  <a:endParaRPr lang="id-ID" sz="10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endParaRPr>
                </a:p>
              </p:txBody>
            </p:sp>
          </p:grpSp>
        </p:grpSp>
      </p:grpSp>
      <p:grpSp>
        <p:nvGrpSpPr>
          <p:cNvPr id="32" name="Group 15"/>
          <p:cNvGrpSpPr/>
          <p:nvPr/>
        </p:nvGrpSpPr>
        <p:grpSpPr>
          <a:xfrm>
            <a:off x="2897188" y="1150942"/>
            <a:ext cx="1957496" cy="2974966"/>
            <a:chOff x="3402282" y="1569127"/>
            <a:chExt cx="2619076" cy="4876800"/>
          </a:xfrm>
        </p:grpSpPr>
        <p:sp>
          <p:nvSpPr>
            <p:cNvPr id="33" name="Rectangle 16"/>
            <p:cNvSpPr/>
            <p:nvPr/>
          </p:nvSpPr>
          <p:spPr>
            <a:xfrm>
              <a:off x="3403757" y="4043286"/>
              <a:ext cx="2617601" cy="2402641"/>
            </a:xfrm>
            <a:prstGeom prst="rect">
              <a:avLst/>
            </a:prstGeom>
            <a:blipFill rotWithShape="1">
              <a:blip r:embed="rId2"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微软雅黑" panose="020B0503020204020204" pitchFamily="34" charset="-122"/>
                <a:ea typeface="微软雅黑" panose="020B0503020204020204" pitchFamily="34" charset="-122"/>
              </a:endParaRPr>
            </a:p>
          </p:txBody>
        </p:sp>
        <p:grpSp>
          <p:nvGrpSpPr>
            <p:cNvPr id="34" name="Group 17"/>
            <p:cNvGrpSpPr/>
            <p:nvPr/>
          </p:nvGrpSpPr>
          <p:grpSpPr>
            <a:xfrm>
              <a:off x="3402282" y="1569127"/>
              <a:ext cx="2619076" cy="2402640"/>
              <a:chOff x="3402282" y="1569127"/>
              <a:chExt cx="2619076" cy="2402640"/>
            </a:xfrm>
          </p:grpSpPr>
          <p:sp>
            <p:nvSpPr>
              <p:cNvPr id="35" name="Rectangle 18"/>
              <p:cNvSpPr/>
              <p:nvPr/>
            </p:nvSpPr>
            <p:spPr>
              <a:xfrm>
                <a:off x="3402282" y="1569127"/>
                <a:ext cx="2619076" cy="24026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243840" rIns="243840" rtlCol="0" anchor="ctr"/>
              <a:lstStyle/>
              <a:p>
                <a:pPr algn="ctr" defTabSz="1450975">
                  <a:lnSpc>
                    <a:spcPct val="200000"/>
                  </a:lnSpc>
                </a:pPr>
                <a:endParaRPr lang="en-US" sz="8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endParaRPr>
              </a:p>
            </p:txBody>
          </p:sp>
          <p:grpSp>
            <p:nvGrpSpPr>
              <p:cNvPr id="36" name="Group 19"/>
              <p:cNvGrpSpPr/>
              <p:nvPr/>
            </p:nvGrpSpPr>
            <p:grpSpPr>
              <a:xfrm>
                <a:off x="3673688" y="1814142"/>
                <a:ext cx="2096326" cy="1546598"/>
                <a:chOff x="1015175" y="4281570"/>
                <a:chExt cx="2096326" cy="1546598"/>
              </a:xfrm>
            </p:grpSpPr>
            <p:sp>
              <p:nvSpPr>
                <p:cNvPr id="37" name="Rectangle 20"/>
                <p:cNvSpPr/>
                <p:nvPr/>
              </p:nvSpPr>
              <p:spPr>
                <a:xfrm>
                  <a:off x="1015175" y="4667746"/>
                  <a:ext cx="2096326" cy="1160422"/>
                </a:xfrm>
                <a:prstGeom prst="rect">
                  <a:avLst/>
                </a:prstGeom>
              </p:spPr>
              <p:txBody>
                <a:bodyPr wrap="square">
                  <a:spAutoFit/>
                </a:bodyPr>
                <a:lstStyle/>
                <a:p>
                  <a:r>
                    <a:rPr lang="zh-CN" altLang="en-US" sz="8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a:t>
                  </a:r>
                  <a:r>
                    <a:rPr lang="zh-CN" altLang="en-US" sz="800" dirty="0" smtClean="0">
                      <a:solidFill>
                        <a:schemeClr val="bg1"/>
                      </a:solidFill>
                      <a:latin typeface="微软雅黑" panose="020B0503020204020204" pitchFamily="34" charset="-122"/>
                      <a:ea typeface="微软雅黑" panose="020B0503020204020204" pitchFamily="34" charset="-122"/>
                    </a:rPr>
                    <a:t>添加单击</a:t>
                  </a:r>
                  <a:r>
                    <a:rPr lang="zh-CN" altLang="en-US" sz="800" dirty="0">
                      <a:solidFill>
                        <a:schemeClr val="bg1"/>
                      </a:solidFill>
                      <a:latin typeface="微软雅黑" panose="020B0503020204020204" pitchFamily="34" charset="-122"/>
                      <a:ea typeface="微软雅黑" panose="020B0503020204020204" pitchFamily="34" charset="-122"/>
                    </a:rPr>
                    <a:t>此处添加文本单击此处添加文本单击此处添加文本单击此处添加</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38" name="TextBox 21"/>
                <p:cNvSpPr txBox="1"/>
                <p:nvPr/>
              </p:nvSpPr>
              <p:spPr>
                <a:xfrm>
                  <a:off x="1060542" y="4281570"/>
                  <a:ext cx="340427" cy="508991"/>
                </a:xfrm>
                <a:prstGeom prst="rect">
                  <a:avLst/>
                </a:prstGeom>
                <a:noFill/>
              </p:spPr>
              <p:txBody>
                <a:bodyPr wrap="none" rtlCol="0">
                  <a:spAutoFit/>
                </a:bodyPr>
                <a:lstStyle/>
                <a:p>
                  <a:pPr>
                    <a:lnSpc>
                      <a:spcPct val="150000"/>
                    </a:lnSpc>
                  </a:pPr>
                  <a:r>
                    <a:rPr lang="id-ID" sz="10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B</a:t>
                  </a:r>
                  <a:endParaRPr lang="id-ID" sz="10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endParaRPr>
                </a:p>
              </p:txBody>
            </p:sp>
          </p:grpSp>
        </p:grpSp>
      </p:grpSp>
      <p:grpSp>
        <p:nvGrpSpPr>
          <p:cNvPr id="2" name="组合 1"/>
          <p:cNvGrpSpPr/>
          <p:nvPr/>
        </p:nvGrpSpPr>
        <p:grpSpPr>
          <a:xfrm>
            <a:off x="368935" y="175895"/>
            <a:ext cx="2372360" cy="379730"/>
            <a:chOff x="581" y="277"/>
            <a:chExt cx="3736" cy="598"/>
          </a:xfrm>
        </p:grpSpPr>
        <p:sp>
          <p:nvSpPr>
            <p:cNvPr id="3" name="Title 1"/>
            <p:cNvSpPr txBox="1"/>
            <p:nvPr/>
          </p:nvSpPr>
          <p:spPr>
            <a:xfrm>
              <a:off x="963" y="277"/>
              <a:ext cx="3354" cy="598"/>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GB" sz="1800" dirty="0">
                  <a:solidFill>
                    <a:schemeClr val="tx1">
                      <a:lumMod val="65000"/>
                      <a:lumOff val="35000"/>
                    </a:schemeClr>
                  </a:solidFill>
                  <a:latin typeface="+mn-lt"/>
                  <a:ea typeface="+mn-ea"/>
                  <a:cs typeface="+mn-ea"/>
                  <a:sym typeface="+mn-lt"/>
                </a:rPr>
                <a:t>输入标题内容</a:t>
              </a:r>
              <a:endParaRPr lang="zh-CN" altLang="en-GB" sz="1800" dirty="0">
                <a:solidFill>
                  <a:schemeClr val="tx1">
                    <a:lumMod val="65000"/>
                    <a:lumOff val="35000"/>
                  </a:schemeClr>
                </a:solidFill>
                <a:latin typeface="+mn-lt"/>
                <a:ea typeface="+mn-ea"/>
                <a:cs typeface="+mn-ea"/>
                <a:sym typeface="+mn-lt"/>
              </a:endParaRPr>
            </a:p>
          </p:txBody>
        </p:sp>
        <p:sp>
          <p:nvSpPr>
            <p:cNvPr id="4" name="等腰三角形 3"/>
            <p:cNvSpPr/>
            <p:nvPr/>
          </p:nvSpPr>
          <p:spPr>
            <a:xfrm rot="5400000">
              <a:off x="552" y="441"/>
              <a:ext cx="327" cy="268"/>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Oval 4"/>
          <p:cNvSpPr/>
          <p:nvPr/>
        </p:nvSpPr>
        <p:spPr>
          <a:xfrm>
            <a:off x="1583931" y="1118529"/>
            <a:ext cx="642470" cy="6424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7" name="Oval 5"/>
          <p:cNvSpPr/>
          <p:nvPr/>
        </p:nvSpPr>
        <p:spPr>
          <a:xfrm>
            <a:off x="1583931" y="2822662"/>
            <a:ext cx="642470" cy="6424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8" name="Oval 6"/>
          <p:cNvSpPr/>
          <p:nvPr/>
        </p:nvSpPr>
        <p:spPr>
          <a:xfrm>
            <a:off x="3400394" y="1118529"/>
            <a:ext cx="642470" cy="642470"/>
          </a:xfrm>
          <a:prstGeom prst="ellips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9" name="Oval 7"/>
          <p:cNvSpPr/>
          <p:nvPr/>
        </p:nvSpPr>
        <p:spPr>
          <a:xfrm>
            <a:off x="3400394" y="2822662"/>
            <a:ext cx="642470" cy="642470"/>
          </a:xfrm>
          <a:prstGeom prst="ellips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0" name="Oval 8"/>
          <p:cNvSpPr/>
          <p:nvPr/>
        </p:nvSpPr>
        <p:spPr>
          <a:xfrm>
            <a:off x="6877436" y="1118529"/>
            <a:ext cx="642470" cy="64247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1" name="Oval 9"/>
          <p:cNvSpPr/>
          <p:nvPr/>
        </p:nvSpPr>
        <p:spPr>
          <a:xfrm>
            <a:off x="6877436" y="2822662"/>
            <a:ext cx="642470" cy="6424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2" name="Oval 10"/>
          <p:cNvSpPr/>
          <p:nvPr/>
        </p:nvSpPr>
        <p:spPr>
          <a:xfrm>
            <a:off x="5140821" y="1118529"/>
            <a:ext cx="642470" cy="6424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3" name="Oval 11"/>
          <p:cNvSpPr/>
          <p:nvPr/>
        </p:nvSpPr>
        <p:spPr>
          <a:xfrm>
            <a:off x="5140821" y="2822662"/>
            <a:ext cx="642470" cy="6424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1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44" name="Group 12"/>
          <p:cNvGrpSpPr/>
          <p:nvPr/>
        </p:nvGrpSpPr>
        <p:grpSpPr>
          <a:xfrm>
            <a:off x="5340215" y="2987690"/>
            <a:ext cx="232728" cy="339249"/>
            <a:chOff x="3582988" y="3510757"/>
            <a:chExt cx="319088" cy="465138"/>
          </a:xfrm>
          <a:solidFill>
            <a:schemeClr val="bg1"/>
          </a:solidFill>
        </p:grpSpPr>
        <p:sp>
          <p:nvSpPr>
            <p:cNvPr id="24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4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sp>
        <p:nvSpPr>
          <p:cNvPr id="247" name="AutoShape 139"/>
          <p:cNvSpPr/>
          <p:nvPr/>
        </p:nvSpPr>
        <p:spPr bwMode="auto">
          <a:xfrm>
            <a:off x="3551754" y="2973407"/>
            <a:ext cx="334698" cy="324401"/>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nvGrpSpPr>
          <p:cNvPr id="248" name="Group 16"/>
          <p:cNvGrpSpPr/>
          <p:nvPr/>
        </p:nvGrpSpPr>
        <p:grpSpPr>
          <a:xfrm>
            <a:off x="1733903" y="3034971"/>
            <a:ext cx="350256" cy="274397"/>
            <a:chOff x="6342848" y="3565543"/>
            <a:chExt cx="480228" cy="376220"/>
          </a:xfrm>
          <a:solidFill>
            <a:schemeClr val="bg1"/>
          </a:solidFill>
        </p:grpSpPr>
        <p:sp>
          <p:nvSpPr>
            <p:cNvPr id="249" name="AutoShape 43"/>
            <p:cNvSpPr/>
            <p:nvPr/>
          </p:nvSpPr>
          <p:spPr bwMode="auto">
            <a:xfrm>
              <a:off x="6342848" y="356554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50" name="AutoShape 44"/>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51" name="AutoShape 45"/>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sp>
        <p:nvSpPr>
          <p:cNvPr id="252" name="AutoShape 32"/>
          <p:cNvSpPr/>
          <p:nvPr/>
        </p:nvSpPr>
        <p:spPr bwMode="auto">
          <a:xfrm>
            <a:off x="5304635" y="1316019"/>
            <a:ext cx="334698" cy="292932"/>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nvGrpSpPr>
          <p:cNvPr id="253" name="Group 21"/>
          <p:cNvGrpSpPr/>
          <p:nvPr/>
        </p:nvGrpSpPr>
        <p:grpSpPr>
          <a:xfrm>
            <a:off x="3553993" y="1297904"/>
            <a:ext cx="335270" cy="314102"/>
            <a:chOff x="5368132" y="3540125"/>
            <a:chExt cx="465138" cy="435769"/>
          </a:xfrm>
          <a:solidFill>
            <a:schemeClr val="bg1"/>
          </a:solidFill>
        </p:grpSpPr>
        <p:sp>
          <p:nvSpPr>
            <p:cNvPr id="254"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55"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256" name="Group 24"/>
          <p:cNvGrpSpPr/>
          <p:nvPr/>
        </p:nvGrpSpPr>
        <p:grpSpPr>
          <a:xfrm>
            <a:off x="1733902" y="1315239"/>
            <a:ext cx="334937" cy="293713"/>
            <a:chOff x="1640798" y="2149003"/>
            <a:chExt cx="464344" cy="407194"/>
          </a:xfrm>
          <a:solidFill>
            <a:schemeClr val="bg1"/>
          </a:solidFill>
        </p:grpSpPr>
        <p:sp>
          <p:nvSpPr>
            <p:cNvPr id="257" name="AutoShape 147"/>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58" name="AutoShape 148"/>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259" name="Group 27"/>
          <p:cNvGrpSpPr/>
          <p:nvPr/>
        </p:nvGrpSpPr>
        <p:grpSpPr>
          <a:xfrm>
            <a:off x="7036776" y="3034971"/>
            <a:ext cx="350256" cy="274397"/>
            <a:chOff x="6342848" y="3565543"/>
            <a:chExt cx="480228" cy="376220"/>
          </a:xfrm>
          <a:solidFill>
            <a:schemeClr val="bg1"/>
          </a:solidFill>
        </p:grpSpPr>
        <p:sp>
          <p:nvSpPr>
            <p:cNvPr id="260" name="AutoShape 43"/>
            <p:cNvSpPr/>
            <p:nvPr/>
          </p:nvSpPr>
          <p:spPr bwMode="auto">
            <a:xfrm>
              <a:off x="6342848" y="356554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61" name="AutoShape 44"/>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62" name="AutoShape 45"/>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263" name="Group 31"/>
          <p:cNvGrpSpPr/>
          <p:nvPr/>
        </p:nvGrpSpPr>
        <p:grpSpPr>
          <a:xfrm>
            <a:off x="7036778" y="1315239"/>
            <a:ext cx="334937" cy="293713"/>
            <a:chOff x="1640798" y="2149003"/>
            <a:chExt cx="464344" cy="407194"/>
          </a:xfrm>
          <a:solidFill>
            <a:schemeClr val="bg1"/>
          </a:solidFill>
        </p:grpSpPr>
        <p:sp>
          <p:nvSpPr>
            <p:cNvPr id="264" name="AutoShape 147"/>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65" name="AutoShape 148"/>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05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sp>
        <p:nvSpPr>
          <p:cNvPr id="266" name="TextBox 34"/>
          <p:cNvSpPr txBox="1"/>
          <p:nvPr/>
        </p:nvSpPr>
        <p:spPr>
          <a:xfrm>
            <a:off x="1486762" y="1844016"/>
            <a:ext cx="877163" cy="261610"/>
          </a:xfrm>
          <a:prstGeom prst="rect">
            <a:avLst/>
          </a:prstGeom>
          <a:noFill/>
        </p:spPr>
        <p:txBody>
          <a:bodyPr wrap="none" lIns="91440" tIns="45720" rIns="91440" bIns="45720"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标题内容 </a:t>
            </a:r>
            <a:r>
              <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67" name="Rectangle 35"/>
          <p:cNvSpPr/>
          <p:nvPr/>
        </p:nvSpPr>
        <p:spPr>
          <a:xfrm>
            <a:off x="1185231" y="2023586"/>
            <a:ext cx="1507292" cy="576825"/>
          </a:xfrm>
          <a:prstGeom prst="rect">
            <a:avLst/>
          </a:prstGeom>
        </p:spPr>
        <p:txBody>
          <a:bodyPr wrap="square" lIns="91440" tIns="45720" rIns="91440" bIns="45720">
            <a:spAutoFit/>
          </a:bodyPr>
          <a:lstStyle/>
          <a:p>
            <a:pPr algn="ct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此处添加</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文本单击此处添加文本</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8" name="TextBox 36"/>
          <p:cNvSpPr txBox="1"/>
          <p:nvPr/>
        </p:nvSpPr>
        <p:spPr>
          <a:xfrm>
            <a:off x="3263244" y="1844016"/>
            <a:ext cx="877163" cy="261610"/>
          </a:xfrm>
          <a:prstGeom prst="rect">
            <a:avLst/>
          </a:prstGeom>
          <a:noFill/>
        </p:spPr>
        <p:txBody>
          <a:bodyPr wrap="none" lIns="91440" tIns="45720" rIns="91440" bIns="45720"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标题内容 </a:t>
            </a:r>
            <a:r>
              <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2</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69" name="Rectangle 37"/>
          <p:cNvSpPr/>
          <p:nvPr/>
        </p:nvSpPr>
        <p:spPr>
          <a:xfrm>
            <a:off x="2952358" y="2023586"/>
            <a:ext cx="1507292" cy="576825"/>
          </a:xfrm>
          <a:prstGeom prst="rect">
            <a:avLst/>
          </a:prstGeom>
        </p:spPr>
        <p:txBody>
          <a:bodyPr wrap="square" lIns="91440" tIns="45720" rIns="91440" bIns="45720">
            <a:spAutoFit/>
          </a:bodyPr>
          <a:lstStyle/>
          <a:p>
            <a:pPr algn="ct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此处添加</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文本单击此处添加文本</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0" name="TextBox 38"/>
          <p:cNvSpPr txBox="1"/>
          <p:nvPr/>
        </p:nvSpPr>
        <p:spPr>
          <a:xfrm>
            <a:off x="5102614" y="1857136"/>
            <a:ext cx="877163" cy="261610"/>
          </a:xfrm>
          <a:prstGeom prst="rect">
            <a:avLst/>
          </a:prstGeom>
          <a:noFill/>
        </p:spPr>
        <p:txBody>
          <a:bodyPr wrap="none" lIns="91440" tIns="45720" rIns="91440" bIns="45720"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标题内容 </a:t>
            </a:r>
            <a:r>
              <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3</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1" name="Rectangle 39"/>
          <p:cNvSpPr/>
          <p:nvPr/>
        </p:nvSpPr>
        <p:spPr>
          <a:xfrm>
            <a:off x="4709452" y="2023586"/>
            <a:ext cx="1507292" cy="576825"/>
          </a:xfrm>
          <a:prstGeom prst="rect">
            <a:avLst/>
          </a:prstGeom>
        </p:spPr>
        <p:txBody>
          <a:bodyPr wrap="square" lIns="91440" tIns="45720" rIns="91440" bIns="45720">
            <a:spAutoFit/>
          </a:bodyPr>
          <a:lstStyle/>
          <a:p>
            <a:pPr algn="ct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此处添加</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文本单击此处添加文本</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2" name="TextBox 40"/>
          <p:cNvSpPr txBox="1"/>
          <p:nvPr/>
        </p:nvSpPr>
        <p:spPr>
          <a:xfrm>
            <a:off x="1496689" y="3562584"/>
            <a:ext cx="877163" cy="261610"/>
          </a:xfrm>
          <a:prstGeom prst="rect">
            <a:avLst/>
          </a:prstGeom>
          <a:noFill/>
        </p:spPr>
        <p:txBody>
          <a:bodyPr wrap="none" lIns="91440" tIns="45720" rIns="91440" bIns="45720"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标题内容 </a:t>
            </a:r>
            <a:r>
              <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5</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3" name="Rectangle 41"/>
          <p:cNvSpPr/>
          <p:nvPr/>
        </p:nvSpPr>
        <p:spPr>
          <a:xfrm>
            <a:off x="1185231" y="3735167"/>
            <a:ext cx="1507292" cy="576825"/>
          </a:xfrm>
          <a:prstGeom prst="rect">
            <a:avLst/>
          </a:prstGeom>
        </p:spPr>
        <p:txBody>
          <a:bodyPr wrap="square" lIns="91440" tIns="45720" rIns="91440" bIns="45720">
            <a:spAutoFit/>
          </a:bodyPr>
          <a:lstStyle/>
          <a:p>
            <a:pPr algn="ct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添加文本</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此处添加</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文本单击此处添加文本</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4" name="TextBox 42"/>
          <p:cNvSpPr txBox="1"/>
          <p:nvPr/>
        </p:nvSpPr>
        <p:spPr>
          <a:xfrm>
            <a:off x="3247692" y="3562584"/>
            <a:ext cx="877163" cy="261610"/>
          </a:xfrm>
          <a:prstGeom prst="rect">
            <a:avLst/>
          </a:prstGeom>
          <a:noFill/>
        </p:spPr>
        <p:txBody>
          <a:bodyPr wrap="none" lIns="91440" tIns="45720" rIns="91440" bIns="45720"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标题内容 </a:t>
            </a:r>
            <a:r>
              <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6</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5" name="Rectangle 43"/>
          <p:cNvSpPr/>
          <p:nvPr/>
        </p:nvSpPr>
        <p:spPr>
          <a:xfrm>
            <a:off x="2946160" y="3735167"/>
            <a:ext cx="1507292" cy="576825"/>
          </a:xfrm>
          <a:prstGeom prst="rect">
            <a:avLst/>
          </a:prstGeom>
        </p:spPr>
        <p:txBody>
          <a:bodyPr wrap="square" lIns="91440" tIns="45720" rIns="91440" bIns="45720">
            <a:spAutoFit/>
          </a:bodyPr>
          <a:lstStyle/>
          <a:p>
            <a:pPr algn="ct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此处添加</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文本单击此处添加文本</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6" name="TextBox 44"/>
          <p:cNvSpPr txBox="1"/>
          <p:nvPr/>
        </p:nvSpPr>
        <p:spPr>
          <a:xfrm>
            <a:off x="5024519" y="3562584"/>
            <a:ext cx="877163" cy="261610"/>
          </a:xfrm>
          <a:prstGeom prst="rect">
            <a:avLst/>
          </a:prstGeom>
          <a:noFill/>
        </p:spPr>
        <p:txBody>
          <a:bodyPr wrap="none" lIns="91440" tIns="45720" rIns="91440" bIns="45720"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标题内容 </a:t>
            </a:r>
            <a:r>
              <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7</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7" name="Rectangle 45"/>
          <p:cNvSpPr/>
          <p:nvPr/>
        </p:nvSpPr>
        <p:spPr>
          <a:xfrm>
            <a:off x="4709452" y="3735167"/>
            <a:ext cx="1507292" cy="576825"/>
          </a:xfrm>
          <a:prstGeom prst="rect">
            <a:avLst/>
          </a:prstGeom>
        </p:spPr>
        <p:txBody>
          <a:bodyPr wrap="square" lIns="91440" tIns="45720" rIns="91440" bIns="45720">
            <a:spAutoFit/>
          </a:bodyPr>
          <a:lstStyle/>
          <a:p>
            <a:pPr algn="ct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此处添加</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文本单击此处添加文本</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8" name="TextBox 46"/>
          <p:cNvSpPr txBox="1"/>
          <p:nvPr/>
        </p:nvSpPr>
        <p:spPr>
          <a:xfrm>
            <a:off x="6766548" y="1844016"/>
            <a:ext cx="877163" cy="261610"/>
          </a:xfrm>
          <a:prstGeom prst="rect">
            <a:avLst/>
          </a:prstGeom>
          <a:noFill/>
        </p:spPr>
        <p:txBody>
          <a:bodyPr wrap="none" lIns="91440" tIns="45720" rIns="91440" bIns="45720"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标题内容 </a:t>
            </a:r>
            <a:r>
              <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4</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9" name="Rectangle 47"/>
          <p:cNvSpPr/>
          <p:nvPr/>
        </p:nvSpPr>
        <p:spPr>
          <a:xfrm>
            <a:off x="6451478" y="2023586"/>
            <a:ext cx="1507292" cy="576825"/>
          </a:xfrm>
          <a:prstGeom prst="rect">
            <a:avLst/>
          </a:prstGeom>
        </p:spPr>
        <p:txBody>
          <a:bodyPr wrap="square" lIns="91440" tIns="45720" rIns="91440" bIns="45720">
            <a:spAutoFit/>
          </a:bodyPr>
          <a:lstStyle/>
          <a:p>
            <a:pPr algn="ct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此处添加</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文本单击此处添加文本</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0" name="TextBox 48"/>
          <p:cNvSpPr txBox="1"/>
          <p:nvPr/>
        </p:nvSpPr>
        <p:spPr>
          <a:xfrm>
            <a:off x="6766545" y="3562584"/>
            <a:ext cx="877163" cy="261610"/>
          </a:xfrm>
          <a:prstGeom prst="rect">
            <a:avLst/>
          </a:prstGeom>
          <a:noFill/>
        </p:spPr>
        <p:txBody>
          <a:bodyPr wrap="none" lIns="91440" tIns="45720" rIns="91440" bIns="45720" rtlCol="0">
            <a:spAutoFit/>
          </a:bodyPr>
          <a:lstStyle/>
          <a:p>
            <a:pPr algn="ct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标题内容 </a:t>
            </a:r>
            <a:r>
              <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8</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1" name="Rectangle 49"/>
          <p:cNvSpPr/>
          <p:nvPr/>
        </p:nvSpPr>
        <p:spPr>
          <a:xfrm>
            <a:off x="6451478" y="3735167"/>
            <a:ext cx="1507292" cy="576825"/>
          </a:xfrm>
          <a:prstGeom prst="rect">
            <a:avLst/>
          </a:prstGeom>
        </p:spPr>
        <p:txBody>
          <a:bodyPr wrap="square" lIns="91440" tIns="45720" rIns="91440" bIns="45720">
            <a:spAutoFit/>
          </a:bodyPr>
          <a:lstStyle/>
          <a:p>
            <a:pPr algn="ct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此处添加</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文本单击此处添加文本</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368935" y="175895"/>
            <a:ext cx="2372360" cy="379730"/>
            <a:chOff x="581" y="277"/>
            <a:chExt cx="3736" cy="598"/>
          </a:xfrm>
        </p:grpSpPr>
        <p:sp>
          <p:nvSpPr>
            <p:cNvPr id="2" name="Title 1"/>
            <p:cNvSpPr txBox="1"/>
            <p:nvPr/>
          </p:nvSpPr>
          <p:spPr>
            <a:xfrm>
              <a:off x="963" y="277"/>
              <a:ext cx="3354" cy="598"/>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GB" sz="1800" dirty="0">
                  <a:solidFill>
                    <a:schemeClr val="tx1">
                      <a:lumMod val="65000"/>
                      <a:lumOff val="35000"/>
                    </a:schemeClr>
                  </a:solidFill>
                  <a:latin typeface="+mn-lt"/>
                  <a:ea typeface="+mn-ea"/>
                  <a:cs typeface="+mn-ea"/>
                  <a:sym typeface="+mn-lt"/>
                </a:rPr>
                <a:t>输入标题内容</a:t>
              </a:r>
              <a:endParaRPr lang="zh-CN" altLang="en-GB" sz="1800" dirty="0">
                <a:solidFill>
                  <a:schemeClr val="tx1">
                    <a:lumMod val="65000"/>
                    <a:lumOff val="35000"/>
                  </a:schemeClr>
                </a:solidFill>
                <a:latin typeface="+mn-lt"/>
                <a:ea typeface="+mn-ea"/>
                <a:cs typeface="+mn-ea"/>
                <a:sym typeface="+mn-lt"/>
              </a:endParaRPr>
            </a:p>
          </p:txBody>
        </p:sp>
        <p:sp>
          <p:nvSpPr>
            <p:cNvPr id="3" name="等腰三角形 2"/>
            <p:cNvSpPr/>
            <p:nvPr/>
          </p:nvSpPr>
          <p:spPr>
            <a:xfrm rot="5400000">
              <a:off x="552" y="441"/>
              <a:ext cx="327" cy="268"/>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图片 6" descr="黑红色线条几何展板背景"/>
          <p:cNvPicPr>
            <a:picLocks noChangeAspect="1"/>
          </p:cNvPicPr>
          <p:nvPr/>
        </p:nvPicPr>
        <p:blipFill>
          <a:blip r:embed="rId1"/>
          <a:srcRect b="57713"/>
          <a:stretch>
            <a:fillRect/>
          </a:stretch>
        </p:blipFill>
        <p:spPr>
          <a:xfrm>
            <a:off x="-1905" y="0"/>
            <a:ext cx="9144000" cy="5169535"/>
          </a:xfrm>
          <a:prstGeom prst="rect">
            <a:avLst/>
          </a:prstGeom>
        </p:spPr>
      </p:pic>
      <p:sp>
        <p:nvSpPr>
          <p:cNvPr id="32" name="矩形 31"/>
          <p:cNvSpPr/>
          <p:nvPr/>
        </p:nvSpPr>
        <p:spPr>
          <a:xfrm>
            <a:off x="4139952" y="1460901"/>
            <a:ext cx="2021914" cy="1322070"/>
          </a:xfrm>
          <a:prstGeom prst="rect">
            <a:avLst/>
          </a:prstGeom>
        </p:spPr>
        <p:txBody>
          <a:bodyPr wrap="square">
            <a:spAutoFit/>
          </a:bodyPr>
          <a:lstStyle/>
          <a:p>
            <a:pPr fontAlgn="auto">
              <a:spcBef>
                <a:spcPts val="0"/>
              </a:spcBef>
              <a:spcAft>
                <a:spcPts val="0"/>
              </a:spcAft>
              <a:defRPr/>
            </a:pPr>
            <a:r>
              <a:rPr lang="en-US" altLang="zh-CN" sz="8000" spc="300" dirty="0">
                <a:solidFill>
                  <a:schemeClr val="bg1"/>
                </a:solidFill>
                <a:latin typeface="Agency FB" panose="020B0503020202020204" pitchFamily="34" charset="0"/>
                <a:cs typeface="+mn-ea"/>
                <a:sym typeface="+mn-lt"/>
              </a:rPr>
              <a:t>0</a:t>
            </a:r>
            <a:r>
              <a:rPr lang="en-US" sz="8000" spc="300" dirty="0">
                <a:solidFill>
                  <a:schemeClr val="bg1"/>
                </a:solidFill>
                <a:latin typeface="Agency FB" panose="020B0503020202020204" pitchFamily="34" charset="0"/>
                <a:cs typeface="+mn-ea"/>
                <a:sym typeface="+mn-lt"/>
              </a:rPr>
              <a:t>3</a:t>
            </a:r>
            <a:endParaRPr lang="en-US" sz="8000" spc="300" dirty="0">
              <a:solidFill>
                <a:schemeClr val="bg1"/>
              </a:solidFill>
              <a:latin typeface="Agency FB" panose="020B0503020202020204" pitchFamily="34" charset="0"/>
              <a:cs typeface="+mn-ea"/>
              <a:sym typeface="+mn-lt"/>
            </a:endParaRPr>
          </a:p>
        </p:txBody>
      </p:sp>
      <p:sp>
        <p:nvSpPr>
          <p:cNvPr id="34" name="TextBox 7"/>
          <p:cNvSpPr>
            <a:spLocks noChangeArrowheads="1"/>
          </p:cNvSpPr>
          <p:nvPr/>
        </p:nvSpPr>
        <p:spPr bwMode="auto">
          <a:xfrm>
            <a:off x="2374009" y="2643758"/>
            <a:ext cx="4392488"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3200" b="1" dirty="0" smtClean="0">
                <a:solidFill>
                  <a:schemeClr val="bg1"/>
                </a:solidFill>
                <a:latin typeface="微软雅黑" panose="020B0503020204020204" pitchFamily="34" charset="-122"/>
                <a:ea typeface="微软雅黑" panose="020B0503020204020204" pitchFamily="34" charset="-122"/>
                <a:cs typeface="+mn-ea"/>
                <a:sym typeface="+mn-lt"/>
              </a:rPr>
              <a:t>年度工作</a:t>
            </a:r>
            <a:r>
              <a:rPr lang="zh-CN" altLang="en-US" sz="3200" b="1" dirty="0">
                <a:solidFill>
                  <a:schemeClr val="bg1"/>
                </a:solidFill>
                <a:latin typeface="微软雅黑" panose="020B0503020204020204" pitchFamily="34" charset="-122"/>
                <a:ea typeface="微软雅黑" panose="020B0503020204020204" pitchFamily="34" charset="-122"/>
                <a:cs typeface="+mn-ea"/>
                <a:sym typeface="+mn-lt"/>
              </a:rPr>
              <a:t>概述</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 name="图文框 8"/>
          <p:cNvSpPr/>
          <p:nvPr/>
        </p:nvSpPr>
        <p:spPr>
          <a:xfrm>
            <a:off x="255947" y="321500"/>
            <a:ext cx="8632107" cy="4500500"/>
          </a:xfrm>
          <a:prstGeom prst="frame">
            <a:avLst>
              <a:gd name="adj1" fmla="val 164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图文框 9"/>
          <p:cNvSpPr/>
          <p:nvPr/>
        </p:nvSpPr>
        <p:spPr>
          <a:xfrm>
            <a:off x="547624" y="633632"/>
            <a:ext cx="8048753" cy="3876237"/>
          </a:xfrm>
          <a:prstGeom prst="frame">
            <a:avLst>
              <a:gd name="adj1" fmla="val 199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71010" y="1310626"/>
            <a:ext cx="4309875" cy="2443472"/>
            <a:chOff x="6726" y="2754"/>
            <a:chExt cx="5634" cy="3194"/>
          </a:xfrm>
        </p:grpSpPr>
        <p:sp>
          <p:nvSpPr>
            <p:cNvPr id="62" name="Rectangle 75"/>
            <p:cNvSpPr/>
            <p:nvPr/>
          </p:nvSpPr>
          <p:spPr>
            <a:xfrm>
              <a:off x="6726" y="5106"/>
              <a:ext cx="1897" cy="842"/>
            </a:xfrm>
            <a:prstGeom prst="rect">
              <a:avLst/>
            </a:prstGeom>
          </p:spPr>
          <p:txBody>
            <a:bodyPr wrap="square" lIns="91423" tIns="45711" rIns="91423" bIns="45711">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单击此处添单击此处添加文本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to Light"/>
              </a:endParaRPr>
            </a:p>
          </p:txBody>
        </p:sp>
        <p:sp>
          <p:nvSpPr>
            <p:cNvPr id="63" name="TextBox 76"/>
            <p:cNvSpPr txBox="1"/>
            <p:nvPr/>
          </p:nvSpPr>
          <p:spPr>
            <a:xfrm>
              <a:off x="7085" y="4822"/>
              <a:ext cx="1179" cy="339"/>
            </a:xfrm>
            <a:prstGeom prst="rect">
              <a:avLst/>
            </a:prstGeom>
            <a:noFill/>
          </p:spPr>
          <p:txBody>
            <a:bodyPr wrap="square" lIns="91423" tIns="45711" rIns="91423" bIns="45711"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标题内容</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64" name="Rectangle 80"/>
            <p:cNvSpPr/>
            <p:nvPr/>
          </p:nvSpPr>
          <p:spPr>
            <a:xfrm>
              <a:off x="8591" y="3451"/>
              <a:ext cx="1897" cy="842"/>
            </a:xfrm>
            <a:prstGeom prst="rect">
              <a:avLst/>
            </a:prstGeom>
          </p:spPr>
          <p:txBody>
            <a:bodyPr wrap="square" lIns="91423" tIns="45711" rIns="91423" bIns="45711">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单击此处添单击此处添加文本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to Light"/>
              </a:endParaRPr>
            </a:p>
          </p:txBody>
        </p:sp>
        <p:sp>
          <p:nvSpPr>
            <p:cNvPr id="65" name="TextBox 81"/>
            <p:cNvSpPr txBox="1"/>
            <p:nvPr/>
          </p:nvSpPr>
          <p:spPr>
            <a:xfrm>
              <a:off x="8949" y="3167"/>
              <a:ext cx="1179" cy="339"/>
            </a:xfrm>
            <a:prstGeom prst="rect">
              <a:avLst/>
            </a:prstGeom>
            <a:noFill/>
          </p:spPr>
          <p:txBody>
            <a:bodyPr wrap="square" lIns="91423" tIns="45711" rIns="91423" bIns="45711"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标题内容</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66" name="Rectangle 91"/>
            <p:cNvSpPr/>
            <p:nvPr/>
          </p:nvSpPr>
          <p:spPr>
            <a:xfrm>
              <a:off x="8591" y="5106"/>
              <a:ext cx="1897" cy="842"/>
            </a:xfrm>
            <a:prstGeom prst="rect">
              <a:avLst/>
            </a:prstGeom>
          </p:spPr>
          <p:txBody>
            <a:bodyPr wrap="square" lIns="91423" tIns="45711" rIns="91423" bIns="45711">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单击此处添单击此处添加文本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to Light"/>
              </a:endParaRPr>
            </a:p>
          </p:txBody>
        </p:sp>
        <p:sp>
          <p:nvSpPr>
            <p:cNvPr id="67" name="TextBox 92"/>
            <p:cNvSpPr txBox="1"/>
            <p:nvPr/>
          </p:nvSpPr>
          <p:spPr>
            <a:xfrm>
              <a:off x="8949" y="4822"/>
              <a:ext cx="1179" cy="339"/>
            </a:xfrm>
            <a:prstGeom prst="rect">
              <a:avLst/>
            </a:prstGeom>
            <a:noFill/>
          </p:spPr>
          <p:txBody>
            <a:bodyPr wrap="square" lIns="91423" tIns="45711" rIns="91423" bIns="45711"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标题内容</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68" name="Rectangle 99"/>
            <p:cNvSpPr/>
            <p:nvPr/>
          </p:nvSpPr>
          <p:spPr>
            <a:xfrm>
              <a:off x="6726" y="3451"/>
              <a:ext cx="1897" cy="842"/>
            </a:xfrm>
            <a:prstGeom prst="rect">
              <a:avLst/>
            </a:prstGeom>
          </p:spPr>
          <p:txBody>
            <a:bodyPr wrap="square" lIns="91423" tIns="45711" rIns="91423" bIns="45711">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单击此处添单击此处添加文本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to Light"/>
              </a:endParaRPr>
            </a:p>
          </p:txBody>
        </p:sp>
        <p:sp>
          <p:nvSpPr>
            <p:cNvPr id="69" name="TextBox 100"/>
            <p:cNvSpPr txBox="1"/>
            <p:nvPr/>
          </p:nvSpPr>
          <p:spPr>
            <a:xfrm>
              <a:off x="7085" y="3167"/>
              <a:ext cx="1179" cy="339"/>
            </a:xfrm>
            <a:prstGeom prst="rect">
              <a:avLst/>
            </a:prstGeom>
            <a:noFill/>
          </p:spPr>
          <p:txBody>
            <a:bodyPr wrap="square" lIns="91423" tIns="45711" rIns="91423" bIns="45711"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标题内容</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70" name="Rectangle 103"/>
            <p:cNvSpPr/>
            <p:nvPr/>
          </p:nvSpPr>
          <p:spPr>
            <a:xfrm>
              <a:off x="10463" y="3451"/>
              <a:ext cx="1897" cy="842"/>
            </a:xfrm>
            <a:prstGeom prst="rect">
              <a:avLst/>
            </a:prstGeom>
          </p:spPr>
          <p:txBody>
            <a:bodyPr wrap="square" lIns="91423" tIns="45711" rIns="91423" bIns="45711">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单击此处添单击此处添加文本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to Light"/>
              </a:endParaRPr>
            </a:p>
          </p:txBody>
        </p:sp>
        <p:sp>
          <p:nvSpPr>
            <p:cNvPr id="71" name="TextBox 104"/>
            <p:cNvSpPr txBox="1"/>
            <p:nvPr/>
          </p:nvSpPr>
          <p:spPr>
            <a:xfrm>
              <a:off x="10821" y="3167"/>
              <a:ext cx="1179" cy="339"/>
            </a:xfrm>
            <a:prstGeom prst="rect">
              <a:avLst/>
            </a:prstGeom>
            <a:noFill/>
          </p:spPr>
          <p:txBody>
            <a:bodyPr wrap="square" lIns="91423" tIns="45711" rIns="91423" bIns="45711"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标题内容</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72" name="Rectangle 107"/>
            <p:cNvSpPr/>
            <p:nvPr/>
          </p:nvSpPr>
          <p:spPr>
            <a:xfrm>
              <a:off x="10463" y="5106"/>
              <a:ext cx="1897" cy="842"/>
            </a:xfrm>
            <a:prstGeom prst="rect">
              <a:avLst/>
            </a:prstGeom>
          </p:spPr>
          <p:txBody>
            <a:bodyPr wrap="square" lIns="91423" tIns="45711" rIns="91423" bIns="45711">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单击此处添单击此处添加文本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to Light"/>
              </a:endParaRPr>
            </a:p>
          </p:txBody>
        </p:sp>
        <p:sp>
          <p:nvSpPr>
            <p:cNvPr id="73" name="TextBox 108"/>
            <p:cNvSpPr txBox="1"/>
            <p:nvPr/>
          </p:nvSpPr>
          <p:spPr>
            <a:xfrm>
              <a:off x="10821" y="4822"/>
              <a:ext cx="1179" cy="339"/>
            </a:xfrm>
            <a:prstGeom prst="rect">
              <a:avLst/>
            </a:prstGeom>
            <a:noFill/>
          </p:spPr>
          <p:txBody>
            <a:bodyPr wrap="square" lIns="91423" tIns="45711" rIns="91423" bIns="45711"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标题内容</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74" name="AutoShape 19"/>
            <p:cNvSpPr>
              <a:spLocks noChangeAspect="1"/>
            </p:cNvSpPr>
            <p:nvPr/>
          </p:nvSpPr>
          <p:spPr bwMode="auto">
            <a:xfrm>
              <a:off x="9325" y="4380"/>
              <a:ext cx="445" cy="410"/>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rgbClr val="B6240B"/>
            </a:solidFill>
            <a:ln>
              <a:noFill/>
            </a:ln>
            <a:effectLst/>
          </p:spPr>
          <p:txBody>
            <a:bodyPr lIns="50789" tIns="50789" rIns="50789" bIns="50789" anchor="ctr"/>
            <a:lstStyle/>
            <a:p>
              <a:pPr defTabSz="457200">
                <a:defRPr/>
              </a:pPr>
              <a:endParaRPr lang="es-ES" sz="2400" dirty="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Lato Regular"/>
                <a:sym typeface="Gill Sans" charset="0"/>
              </a:endParaRPr>
            </a:p>
          </p:txBody>
        </p:sp>
        <p:sp>
          <p:nvSpPr>
            <p:cNvPr id="75" name="AutoShape 124"/>
            <p:cNvSpPr>
              <a:spLocks noChangeAspect="1"/>
            </p:cNvSpPr>
            <p:nvPr/>
          </p:nvSpPr>
          <p:spPr bwMode="auto">
            <a:xfrm>
              <a:off x="11186" y="2794"/>
              <a:ext cx="440" cy="3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accent3"/>
            </a:solidFill>
            <a:ln>
              <a:noFill/>
            </a:ln>
            <a:effectLst/>
          </p:spPr>
          <p:txBody>
            <a:bodyPr lIns="101579" tIns="101579" rIns="101579" bIns="101579" anchor="ctr"/>
            <a:lstStyle/>
            <a:p>
              <a:pPr defTabSz="913765">
                <a:defRPr/>
              </a:pPr>
              <a:endParaRPr lang="es-ES" sz="5400" dirty="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76" name="Freeform 16"/>
            <p:cNvSpPr>
              <a:spLocks noChangeAspect="1" noChangeArrowheads="1"/>
            </p:cNvSpPr>
            <p:nvPr/>
          </p:nvSpPr>
          <p:spPr bwMode="auto">
            <a:xfrm>
              <a:off x="7487" y="4333"/>
              <a:ext cx="349" cy="506"/>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rgbClr val="B6240B"/>
            </a:solidFill>
            <a:ln>
              <a:noFill/>
            </a:ln>
            <a:effectLst/>
          </p:spPr>
          <p:txBody>
            <a:bodyPr wrap="none" lIns="182843" tIns="91423" rIns="182843" bIns="91423" anchor="ctr"/>
            <a:lstStyle/>
            <a:p>
              <a:pPr>
                <a:defRPr/>
              </a:pP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Freeform 266"/>
            <p:cNvSpPr>
              <a:spLocks noChangeAspect="1" noChangeArrowheads="1"/>
            </p:cNvSpPr>
            <p:nvPr/>
          </p:nvSpPr>
          <p:spPr bwMode="auto">
            <a:xfrm>
              <a:off x="11176" y="4339"/>
              <a:ext cx="461" cy="468"/>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rgbClr val="B6240B"/>
            </a:solidFill>
            <a:ln>
              <a:noFill/>
            </a:ln>
            <a:effectLst/>
          </p:spPr>
          <p:txBody>
            <a:bodyPr wrap="none" lIns="182843" tIns="91423" rIns="182843" bIns="91423" anchor="ctr"/>
            <a:lstStyle/>
            <a:p>
              <a:pPr>
                <a:defRPr/>
              </a:pP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Freeform 116"/>
            <p:cNvSpPr>
              <a:spLocks noChangeAspect="1" noChangeArrowheads="1"/>
            </p:cNvSpPr>
            <p:nvPr/>
          </p:nvSpPr>
          <p:spPr bwMode="auto">
            <a:xfrm>
              <a:off x="9338" y="2754"/>
              <a:ext cx="447" cy="364"/>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Autofit/>
            </a:bodyPr>
            <a:lstStyle/>
            <a:p>
              <a:pPr>
                <a:defRPr/>
              </a:pP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AutoShape 87"/>
            <p:cNvSpPr>
              <a:spLocks noChangeAspect="1"/>
            </p:cNvSpPr>
            <p:nvPr/>
          </p:nvSpPr>
          <p:spPr bwMode="auto">
            <a:xfrm>
              <a:off x="7423" y="2764"/>
              <a:ext cx="478" cy="371"/>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accent1"/>
            </a:solidFill>
            <a:ln>
              <a:noFill/>
            </a:ln>
            <a:effectLst/>
          </p:spPr>
          <p:txBody>
            <a:bodyPr lIns="101579" tIns="101579" rIns="101579" bIns="101579" anchor="ctr"/>
            <a:lstStyle/>
            <a:p>
              <a:pPr defTabSz="914400">
                <a:defRPr/>
              </a:pPr>
              <a:endParaRPr lang="es-ES" sz="5400" dirty="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grpSp>
      <p:pic>
        <p:nvPicPr>
          <p:cNvPr id="3" name="图片 2" descr="434"/>
          <p:cNvPicPr>
            <a:picLocks noChangeAspect="1"/>
          </p:cNvPicPr>
          <p:nvPr/>
        </p:nvPicPr>
        <p:blipFill>
          <a:blip r:embed="rId1"/>
          <a:stretch>
            <a:fillRect/>
          </a:stretch>
        </p:blipFill>
        <p:spPr>
          <a:xfrm>
            <a:off x="611505" y="1697990"/>
            <a:ext cx="3042285" cy="2029460"/>
          </a:xfrm>
          <a:prstGeom prst="rect">
            <a:avLst/>
          </a:prstGeom>
        </p:spPr>
      </p:pic>
      <p:grpSp>
        <p:nvGrpSpPr>
          <p:cNvPr id="80" name="组合 79"/>
          <p:cNvGrpSpPr/>
          <p:nvPr/>
        </p:nvGrpSpPr>
        <p:grpSpPr>
          <a:xfrm>
            <a:off x="368935" y="175895"/>
            <a:ext cx="2372360" cy="379730"/>
            <a:chOff x="581" y="277"/>
            <a:chExt cx="3736" cy="598"/>
          </a:xfrm>
        </p:grpSpPr>
        <p:sp>
          <p:nvSpPr>
            <p:cNvPr id="81" name="Title 1"/>
            <p:cNvSpPr txBox="1"/>
            <p:nvPr/>
          </p:nvSpPr>
          <p:spPr>
            <a:xfrm>
              <a:off x="963" y="277"/>
              <a:ext cx="3354" cy="598"/>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GB" sz="1800" dirty="0">
                  <a:solidFill>
                    <a:schemeClr val="tx1">
                      <a:lumMod val="65000"/>
                      <a:lumOff val="35000"/>
                    </a:schemeClr>
                  </a:solidFill>
                  <a:latin typeface="+mn-lt"/>
                  <a:ea typeface="+mn-ea"/>
                  <a:cs typeface="+mn-ea"/>
                  <a:sym typeface="+mn-lt"/>
                </a:rPr>
                <a:t>输入标题内容</a:t>
              </a:r>
              <a:endParaRPr lang="zh-CN" altLang="en-GB" sz="1800" dirty="0">
                <a:solidFill>
                  <a:schemeClr val="tx1">
                    <a:lumMod val="65000"/>
                    <a:lumOff val="35000"/>
                  </a:schemeClr>
                </a:solidFill>
                <a:latin typeface="+mn-lt"/>
                <a:ea typeface="+mn-ea"/>
                <a:cs typeface="+mn-ea"/>
                <a:sym typeface="+mn-lt"/>
              </a:endParaRPr>
            </a:p>
          </p:txBody>
        </p:sp>
        <p:sp>
          <p:nvSpPr>
            <p:cNvPr id="82" name="等腰三角形 81"/>
            <p:cNvSpPr/>
            <p:nvPr/>
          </p:nvSpPr>
          <p:spPr>
            <a:xfrm rot="5400000">
              <a:off x="552" y="441"/>
              <a:ext cx="327" cy="268"/>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4309175" y="1167978"/>
            <a:ext cx="1423561" cy="1762690"/>
          </a:xfrm>
          <a:custGeom>
            <a:avLst/>
            <a:gdLst/>
            <a:ahLst/>
            <a:cxnLst>
              <a:cxn ang="0">
                <a:pos x="315" y="317"/>
              </a:cxn>
              <a:cxn ang="0">
                <a:pos x="239" y="317"/>
              </a:cxn>
              <a:cxn ang="0">
                <a:pos x="244" y="320"/>
              </a:cxn>
              <a:cxn ang="0">
                <a:pos x="255" y="349"/>
              </a:cxn>
              <a:cxn ang="0">
                <a:pos x="244" y="378"/>
              </a:cxn>
              <a:cxn ang="0">
                <a:pos x="226" y="389"/>
              </a:cxn>
              <a:cxn ang="0">
                <a:pos x="215" y="390"/>
              </a:cxn>
              <a:cxn ang="0">
                <a:pos x="204" y="389"/>
              </a:cxn>
              <a:cxn ang="0">
                <a:pos x="186" y="378"/>
              </a:cxn>
              <a:cxn ang="0">
                <a:pos x="174" y="349"/>
              </a:cxn>
              <a:cxn ang="0">
                <a:pos x="186" y="320"/>
              </a:cxn>
              <a:cxn ang="0">
                <a:pos x="190" y="317"/>
              </a:cxn>
              <a:cxn ang="0">
                <a:pos x="144" y="317"/>
              </a:cxn>
              <a:cxn ang="0">
                <a:pos x="101" y="214"/>
              </a:cxn>
              <a:cxn ang="0">
                <a:pos x="0" y="171"/>
              </a:cxn>
              <a:cxn ang="0">
                <a:pos x="0" y="128"/>
              </a:cxn>
              <a:cxn ang="0">
                <a:pos x="29" y="140"/>
              </a:cxn>
              <a:cxn ang="0">
                <a:pos x="58" y="128"/>
              </a:cxn>
              <a:cxn ang="0">
                <a:pos x="70" y="99"/>
              </a:cxn>
              <a:cxn ang="0">
                <a:pos x="58" y="70"/>
              </a:cxn>
              <a:cxn ang="0">
                <a:pos x="29" y="58"/>
              </a:cxn>
              <a:cxn ang="0">
                <a:pos x="0" y="70"/>
              </a:cxn>
              <a:cxn ang="0">
                <a:pos x="0" y="0"/>
              </a:cxn>
              <a:cxn ang="0">
                <a:pos x="202" y="74"/>
              </a:cxn>
              <a:cxn ang="0">
                <a:pos x="171" y="87"/>
              </a:cxn>
              <a:cxn ang="0">
                <a:pos x="158" y="119"/>
              </a:cxn>
              <a:cxn ang="0">
                <a:pos x="171" y="151"/>
              </a:cxn>
              <a:cxn ang="0">
                <a:pos x="203" y="164"/>
              </a:cxn>
              <a:cxn ang="0">
                <a:pos x="235" y="151"/>
              </a:cxn>
              <a:cxn ang="0">
                <a:pos x="247" y="121"/>
              </a:cxn>
              <a:cxn ang="0">
                <a:pos x="315" y="317"/>
              </a:cxn>
            </a:cxnLst>
            <a:rect l="0" t="0" r="r" b="b"/>
            <a:pathLst>
              <a:path w="315" h="390">
                <a:moveTo>
                  <a:pt x="315" y="317"/>
                </a:moveTo>
                <a:cubicBezTo>
                  <a:pt x="239" y="317"/>
                  <a:pt x="239" y="317"/>
                  <a:pt x="239" y="317"/>
                </a:cubicBezTo>
                <a:cubicBezTo>
                  <a:pt x="241" y="318"/>
                  <a:pt x="242" y="319"/>
                  <a:pt x="244" y="320"/>
                </a:cubicBezTo>
                <a:cubicBezTo>
                  <a:pt x="251" y="328"/>
                  <a:pt x="255" y="338"/>
                  <a:pt x="255" y="349"/>
                </a:cubicBezTo>
                <a:cubicBezTo>
                  <a:pt x="255" y="361"/>
                  <a:pt x="251" y="370"/>
                  <a:pt x="244" y="378"/>
                </a:cubicBezTo>
                <a:cubicBezTo>
                  <a:pt x="238" y="384"/>
                  <a:pt x="232" y="387"/>
                  <a:pt x="226" y="389"/>
                </a:cubicBezTo>
                <a:cubicBezTo>
                  <a:pt x="222" y="390"/>
                  <a:pt x="218" y="390"/>
                  <a:pt x="215" y="390"/>
                </a:cubicBezTo>
                <a:cubicBezTo>
                  <a:pt x="211" y="390"/>
                  <a:pt x="207" y="390"/>
                  <a:pt x="204" y="389"/>
                </a:cubicBezTo>
                <a:cubicBezTo>
                  <a:pt x="197" y="387"/>
                  <a:pt x="191" y="384"/>
                  <a:pt x="186" y="378"/>
                </a:cubicBezTo>
                <a:cubicBezTo>
                  <a:pt x="178" y="370"/>
                  <a:pt x="174" y="361"/>
                  <a:pt x="174" y="349"/>
                </a:cubicBezTo>
                <a:cubicBezTo>
                  <a:pt x="174" y="338"/>
                  <a:pt x="178" y="328"/>
                  <a:pt x="186" y="320"/>
                </a:cubicBezTo>
                <a:cubicBezTo>
                  <a:pt x="187" y="319"/>
                  <a:pt x="189" y="318"/>
                  <a:pt x="190" y="317"/>
                </a:cubicBezTo>
                <a:cubicBezTo>
                  <a:pt x="144" y="317"/>
                  <a:pt x="144" y="317"/>
                  <a:pt x="144" y="317"/>
                </a:cubicBezTo>
                <a:cubicBezTo>
                  <a:pt x="144" y="277"/>
                  <a:pt x="129" y="242"/>
                  <a:pt x="101" y="214"/>
                </a:cubicBezTo>
                <a:cubicBezTo>
                  <a:pt x="73" y="186"/>
                  <a:pt x="40" y="172"/>
                  <a:pt x="0" y="171"/>
                </a:cubicBezTo>
                <a:cubicBezTo>
                  <a:pt x="0" y="128"/>
                  <a:pt x="0" y="128"/>
                  <a:pt x="0" y="128"/>
                </a:cubicBezTo>
                <a:cubicBezTo>
                  <a:pt x="8" y="136"/>
                  <a:pt x="18" y="140"/>
                  <a:pt x="29" y="140"/>
                </a:cubicBezTo>
                <a:cubicBezTo>
                  <a:pt x="41" y="140"/>
                  <a:pt x="50" y="136"/>
                  <a:pt x="58" y="128"/>
                </a:cubicBezTo>
                <a:cubicBezTo>
                  <a:pt x="66" y="120"/>
                  <a:pt x="70" y="110"/>
                  <a:pt x="70" y="99"/>
                </a:cubicBezTo>
                <a:cubicBezTo>
                  <a:pt x="70" y="88"/>
                  <a:pt x="66" y="78"/>
                  <a:pt x="58" y="70"/>
                </a:cubicBezTo>
                <a:cubicBezTo>
                  <a:pt x="50" y="62"/>
                  <a:pt x="41" y="58"/>
                  <a:pt x="29" y="58"/>
                </a:cubicBezTo>
                <a:cubicBezTo>
                  <a:pt x="18" y="58"/>
                  <a:pt x="8" y="62"/>
                  <a:pt x="0" y="70"/>
                </a:cubicBezTo>
                <a:cubicBezTo>
                  <a:pt x="0" y="0"/>
                  <a:pt x="0" y="0"/>
                  <a:pt x="0" y="0"/>
                </a:cubicBezTo>
                <a:cubicBezTo>
                  <a:pt x="77" y="1"/>
                  <a:pt x="145" y="25"/>
                  <a:pt x="202" y="74"/>
                </a:cubicBezTo>
                <a:cubicBezTo>
                  <a:pt x="190" y="74"/>
                  <a:pt x="180" y="79"/>
                  <a:pt x="171" y="87"/>
                </a:cubicBezTo>
                <a:cubicBezTo>
                  <a:pt x="162" y="96"/>
                  <a:pt x="158" y="107"/>
                  <a:pt x="158" y="119"/>
                </a:cubicBezTo>
                <a:cubicBezTo>
                  <a:pt x="158" y="131"/>
                  <a:pt x="162" y="142"/>
                  <a:pt x="171" y="151"/>
                </a:cubicBezTo>
                <a:cubicBezTo>
                  <a:pt x="180" y="159"/>
                  <a:pt x="190" y="164"/>
                  <a:pt x="203" y="164"/>
                </a:cubicBezTo>
                <a:cubicBezTo>
                  <a:pt x="215" y="164"/>
                  <a:pt x="226" y="159"/>
                  <a:pt x="235" y="151"/>
                </a:cubicBezTo>
                <a:cubicBezTo>
                  <a:pt x="243" y="142"/>
                  <a:pt x="247" y="133"/>
                  <a:pt x="247" y="121"/>
                </a:cubicBezTo>
                <a:cubicBezTo>
                  <a:pt x="292" y="177"/>
                  <a:pt x="315" y="242"/>
                  <a:pt x="315" y="317"/>
                </a:cubicBezTo>
                <a:close/>
              </a:path>
            </a:pathLst>
          </a:custGeom>
          <a:solidFill>
            <a:schemeClr val="accent3"/>
          </a:solidFill>
          <a:ln w="19050">
            <a:noFill/>
            <a:round/>
          </a:ln>
        </p:spPr>
        <p:txBody>
          <a:bodyPr vert="horz" wrap="square" lIns="121920" tIns="60960" rIns="121920" bIns="60960" numCol="1" anchor="t" anchorCtr="0" compatLnSpc="1"/>
          <a:lstStyle>
            <a:defPPr>
              <a:defRPr lang="en-US"/>
            </a:defPPr>
            <a:lvl1pPr marL="0" algn="l" defTabSz="1031875" rtl="0" eaLnBrk="1" latinLnBrk="0" hangingPunct="1">
              <a:defRPr sz="2000" kern="1200">
                <a:solidFill>
                  <a:schemeClr val="tx1"/>
                </a:solidFill>
                <a:latin typeface="+mn-lt"/>
                <a:ea typeface="+mn-ea"/>
                <a:cs typeface="+mn-cs"/>
              </a:defRPr>
            </a:lvl1pPr>
            <a:lvl2pPr marL="515620" algn="l" defTabSz="1031875" rtl="0" eaLnBrk="1" latinLnBrk="0" hangingPunct="1">
              <a:defRPr sz="2000" kern="1200">
                <a:solidFill>
                  <a:schemeClr val="tx1"/>
                </a:solidFill>
                <a:latin typeface="+mn-lt"/>
                <a:ea typeface="+mn-ea"/>
                <a:cs typeface="+mn-cs"/>
              </a:defRPr>
            </a:lvl2pPr>
            <a:lvl3pPr marL="1031875" algn="l" defTabSz="1031875" rtl="0" eaLnBrk="1" latinLnBrk="0" hangingPunct="1">
              <a:defRPr sz="2000" kern="1200">
                <a:solidFill>
                  <a:schemeClr val="tx1"/>
                </a:solidFill>
                <a:latin typeface="+mn-lt"/>
                <a:ea typeface="+mn-ea"/>
                <a:cs typeface="+mn-cs"/>
              </a:defRPr>
            </a:lvl3pPr>
            <a:lvl4pPr marL="1547495" algn="l" defTabSz="1031875" rtl="0" eaLnBrk="1" latinLnBrk="0" hangingPunct="1">
              <a:defRPr sz="2000" kern="1200">
                <a:solidFill>
                  <a:schemeClr val="tx1"/>
                </a:solidFill>
                <a:latin typeface="+mn-lt"/>
                <a:ea typeface="+mn-ea"/>
                <a:cs typeface="+mn-cs"/>
              </a:defRPr>
            </a:lvl4pPr>
            <a:lvl5pPr marL="2063115" algn="l" defTabSz="1031875" rtl="0" eaLnBrk="1" latinLnBrk="0" hangingPunct="1">
              <a:defRPr sz="2000" kern="1200">
                <a:solidFill>
                  <a:schemeClr val="tx1"/>
                </a:solidFill>
                <a:latin typeface="+mn-lt"/>
                <a:ea typeface="+mn-ea"/>
                <a:cs typeface="+mn-cs"/>
              </a:defRPr>
            </a:lvl5pPr>
            <a:lvl6pPr marL="2579370" algn="l" defTabSz="1031875" rtl="0" eaLnBrk="1" latinLnBrk="0" hangingPunct="1">
              <a:defRPr sz="2000" kern="1200">
                <a:solidFill>
                  <a:schemeClr val="tx1"/>
                </a:solidFill>
                <a:latin typeface="+mn-lt"/>
                <a:ea typeface="+mn-ea"/>
                <a:cs typeface="+mn-cs"/>
              </a:defRPr>
            </a:lvl6pPr>
            <a:lvl7pPr marL="3094990" algn="l" defTabSz="1031875" rtl="0" eaLnBrk="1" latinLnBrk="0" hangingPunct="1">
              <a:defRPr sz="2000" kern="1200">
                <a:solidFill>
                  <a:schemeClr val="tx1"/>
                </a:solidFill>
                <a:latin typeface="+mn-lt"/>
                <a:ea typeface="+mn-ea"/>
                <a:cs typeface="+mn-cs"/>
              </a:defRPr>
            </a:lvl7pPr>
            <a:lvl8pPr marL="3610610" algn="l" defTabSz="1031875" rtl="0" eaLnBrk="1" latinLnBrk="0" hangingPunct="1">
              <a:defRPr sz="2000" kern="1200">
                <a:solidFill>
                  <a:schemeClr val="tx1"/>
                </a:solidFill>
                <a:latin typeface="+mn-lt"/>
                <a:ea typeface="+mn-ea"/>
                <a:cs typeface="+mn-cs"/>
              </a:defRPr>
            </a:lvl8pPr>
            <a:lvl9pPr marL="4126230" algn="l" defTabSz="1031875" rtl="0" eaLnBrk="1" latinLnBrk="0" hangingPunct="1">
              <a:defRPr sz="2000" kern="1200">
                <a:solidFill>
                  <a:schemeClr val="tx1"/>
                </a:solidFill>
                <a:latin typeface="+mn-lt"/>
                <a:ea typeface="+mn-ea"/>
                <a:cs typeface="+mn-cs"/>
              </a:defRPr>
            </a:lvl9pPr>
          </a:lstStyle>
          <a:p>
            <a:endParaRPr 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Freeform 7"/>
          <p:cNvSpPr/>
          <p:nvPr/>
        </p:nvSpPr>
        <p:spPr bwMode="auto">
          <a:xfrm>
            <a:off x="2863927" y="2276067"/>
            <a:ext cx="1445249" cy="1762690"/>
          </a:xfrm>
          <a:custGeom>
            <a:avLst/>
            <a:gdLst/>
            <a:ahLst/>
            <a:cxnLst>
              <a:cxn ang="0">
                <a:pos x="172" y="72"/>
              </a:cxn>
              <a:cxn ang="0">
                <a:pos x="172" y="73"/>
              </a:cxn>
              <a:cxn ang="0">
                <a:pos x="214" y="176"/>
              </a:cxn>
              <a:cxn ang="0">
                <a:pos x="318" y="219"/>
              </a:cxn>
              <a:cxn ang="0">
                <a:pos x="320" y="219"/>
              </a:cxn>
              <a:cxn ang="0">
                <a:pos x="320" y="264"/>
              </a:cxn>
              <a:cxn ang="0">
                <a:pos x="317" y="261"/>
              </a:cxn>
              <a:cxn ang="0">
                <a:pos x="288" y="249"/>
              </a:cxn>
              <a:cxn ang="0">
                <a:pos x="259" y="261"/>
              </a:cxn>
              <a:cxn ang="0">
                <a:pos x="247" y="290"/>
              </a:cxn>
              <a:cxn ang="0">
                <a:pos x="259" y="319"/>
              </a:cxn>
              <a:cxn ang="0">
                <a:pos x="288" y="331"/>
              </a:cxn>
              <a:cxn ang="0">
                <a:pos x="317" y="319"/>
              </a:cxn>
              <a:cxn ang="0">
                <a:pos x="320" y="315"/>
              </a:cxn>
              <a:cxn ang="0">
                <a:pos x="320" y="390"/>
              </a:cxn>
              <a:cxn ang="0">
                <a:pos x="318" y="390"/>
              </a:cxn>
              <a:cxn ang="0">
                <a:pos x="117" y="319"/>
              </a:cxn>
              <a:cxn ang="0">
                <a:pos x="119" y="317"/>
              </a:cxn>
              <a:cxn ang="0">
                <a:pos x="151" y="303"/>
              </a:cxn>
              <a:cxn ang="0">
                <a:pos x="164" y="272"/>
              </a:cxn>
              <a:cxn ang="0">
                <a:pos x="151" y="240"/>
              </a:cxn>
              <a:cxn ang="0">
                <a:pos x="119" y="227"/>
              </a:cxn>
              <a:cxn ang="0">
                <a:pos x="87" y="240"/>
              </a:cxn>
              <a:cxn ang="0">
                <a:pos x="74" y="272"/>
              </a:cxn>
              <a:cxn ang="0">
                <a:pos x="72" y="274"/>
              </a:cxn>
              <a:cxn ang="0">
                <a:pos x="0" y="72"/>
              </a:cxn>
              <a:cxn ang="0">
                <a:pos x="0" y="72"/>
              </a:cxn>
              <a:cxn ang="0">
                <a:pos x="74" y="72"/>
              </a:cxn>
              <a:cxn ang="0">
                <a:pos x="71" y="69"/>
              </a:cxn>
              <a:cxn ang="0">
                <a:pos x="59" y="40"/>
              </a:cxn>
              <a:cxn ang="0">
                <a:pos x="71" y="11"/>
              </a:cxn>
              <a:cxn ang="0">
                <a:pos x="100" y="0"/>
              </a:cxn>
              <a:cxn ang="0">
                <a:pos x="129" y="11"/>
              </a:cxn>
              <a:cxn ang="0">
                <a:pos x="141" y="40"/>
              </a:cxn>
              <a:cxn ang="0">
                <a:pos x="129" y="69"/>
              </a:cxn>
              <a:cxn ang="0">
                <a:pos x="126" y="72"/>
              </a:cxn>
              <a:cxn ang="0">
                <a:pos x="172" y="72"/>
              </a:cxn>
            </a:cxnLst>
            <a:rect l="0" t="0" r="r" b="b"/>
            <a:pathLst>
              <a:path w="320" h="390">
                <a:moveTo>
                  <a:pt x="172" y="72"/>
                </a:moveTo>
                <a:cubicBezTo>
                  <a:pt x="172" y="72"/>
                  <a:pt x="172" y="72"/>
                  <a:pt x="172" y="73"/>
                </a:cubicBezTo>
                <a:cubicBezTo>
                  <a:pt x="172" y="113"/>
                  <a:pt x="186" y="147"/>
                  <a:pt x="214" y="176"/>
                </a:cubicBezTo>
                <a:cubicBezTo>
                  <a:pt x="243" y="205"/>
                  <a:pt x="277" y="219"/>
                  <a:pt x="318" y="219"/>
                </a:cubicBezTo>
                <a:cubicBezTo>
                  <a:pt x="319" y="219"/>
                  <a:pt x="320" y="219"/>
                  <a:pt x="320" y="219"/>
                </a:cubicBezTo>
                <a:cubicBezTo>
                  <a:pt x="320" y="264"/>
                  <a:pt x="320" y="264"/>
                  <a:pt x="320" y="264"/>
                </a:cubicBezTo>
                <a:cubicBezTo>
                  <a:pt x="319" y="263"/>
                  <a:pt x="318" y="262"/>
                  <a:pt x="317" y="261"/>
                </a:cubicBezTo>
                <a:cubicBezTo>
                  <a:pt x="309" y="253"/>
                  <a:pt x="300" y="249"/>
                  <a:pt x="288" y="249"/>
                </a:cubicBezTo>
                <a:cubicBezTo>
                  <a:pt x="277" y="249"/>
                  <a:pt x="267" y="253"/>
                  <a:pt x="259" y="261"/>
                </a:cubicBezTo>
                <a:cubicBezTo>
                  <a:pt x="251" y="269"/>
                  <a:pt x="247" y="278"/>
                  <a:pt x="247" y="290"/>
                </a:cubicBezTo>
                <a:cubicBezTo>
                  <a:pt x="247" y="301"/>
                  <a:pt x="251" y="311"/>
                  <a:pt x="259" y="319"/>
                </a:cubicBezTo>
                <a:cubicBezTo>
                  <a:pt x="267" y="327"/>
                  <a:pt x="277" y="331"/>
                  <a:pt x="288" y="331"/>
                </a:cubicBezTo>
                <a:cubicBezTo>
                  <a:pt x="300" y="331"/>
                  <a:pt x="309" y="327"/>
                  <a:pt x="317" y="319"/>
                </a:cubicBezTo>
                <a:cubicBezTo>
                  <a:pt x="318" y="317"/>
                  <a:pt x="319" y="316"/>
                  <a:pt x="320" y="315"/>
                </a:cubicBezTo>
                <a:cubicBezTo>
                  <a:pt x="320" y="390"/>
                  <a:pt x="320" y="390"/>
                  <a:pt x="320" y="390"/>
                </a:cubicBezTo>
                <a:cubicBezTo>
                  <a:pt x="319" y="390"/>
                  <a:pt x="319" y="390"/>
                  <a:pt x="318" y="390"/>
                </a:cubicBezTo>
                <a:cubicBezTo>
                  <a:pt x="241" y="390"/>
                  <a:pt x="174" y="366"/>
                  <a:pt x="117" y="319"/>
                </a:cubicBezTo>
                <a:cubicBezTo>
                  <a:pt x="119" y="317"/>
                  <a:pt x="119" y="317"/>
                  <a:pt x="119" y="317"/>
                </a:cubicBezTo>
                <a:cubicBezTo>
                  <a:pt x="132" y="317"/>
                  <a:pt x="142" y="312"/>
                  <a:pt x="151" y="303"/>
                </a:cubicBezTo>
                <a:cubicBezTo>
                  <a:pt x="160" y="295"/>
                  <a:pt x="164" y="284"/>
                  <a:pt x="164" y="272"/>
                </a:cubicBezTo>
                <a:cubicBezTo>
                  <a:pt x="164" y="259"/>
                  <a:pt x="160" y="249"/>
                  <a:pt x="151" y="240"/>
                </a:cubicBezTo>
                <a:cubicBezTo>
                  <a:pt x="142" y="231"/>
                  <a:pt x="132" y="227"/>
                  <a:pt x="119" y="227"/>
                </a:cubicBezTo>
                <a:cubicBezTo>
                  <a:pt x="107" y="227"/>
                  <a:pt x="96" y="231"/>
                  <a:pt x="87" y="240"/>
                </a:cubicBezTo>
                <a:cubicBezTo>
                  <a:pt x="79" y="249"/>
                  <a:pt x="74" y="259"/>
                  <a:pt x="74" y="272"/>
                </a:cubicBezTo>
                <a:cubicBezTo>
                  <a:pt x="72" y="274"/>
                  <a:pt x="72" y="274"/>
                  <a:pt x="72" y="274"/>
                </a:cubicBezTo>
                <a:cubicBezTo>
                  <a:pt x="24" y="217"/>
                  <a:pt x="0" y="149"/>
                  <a:pt x="0" y="72"/>
                </a:cubicBezTo>
                <a:cubicBezTo>
                  <a:pt x="0" y="72"/>
                  <a:pt x="0" y="72"/>
                  <a:pt x="0" y="72"/>
                </a:cubicBezTo>
                <a:cubicBezTo>
                  <a:pt x="74" y="72"/>
                  <a:pt x="74" y="72"/>
                  <a:pt x="74" y="72"/>
                </a:cubicBezTo>
                <a:cubicBezTo>
                  <a:pt x="73" y="71"/>
                  <a:pt x="72" y="70"/>
                  <a:pt x="71" y="69"/>
                </a:cubicBezTo>
                <a:cubicBezTo>
                  <a:pt x="63" y="61"/>
                  <a:pt x="59" y="52"/>
                  <a:pt x="59" y="40"/>
                </a:cubicBezTo>
                <a:cubicBezTo>
                  <a:pt x="59" y="29"/>
                  <a:pt x="63" y="19"/>
                  <a:pt x="71" y="11"/>
                </a:cubicBezTo>
                <a:cubicBezTo>
                  <a:pt x="79" y="4"/>
                  <a:pt x="89" y="0"/>
                  <a:pt x="100" y="0"/>
                </a:cubicBezTo>
                <a:cubicBezTo>
                  <a:pt x="111" y="0"/>
                  <a:pt x="121" y="4"/>
                  <a:pt x="129" y="11"/>
                </a:cubicBezTo>
                <a:cubicBezTo>
                  <a:pt x="137" y="19"/>
                  <a:pt x="141" y="29"/>
                  <a:pt x="141" y="40"/>
                </a:cubicBezTo>
                <a:cubicBezTo>
                  <a:pt x="141" y="52"/>
                  <a:pt x="137" y="61"/>
                  <a:pt x="129" y="69"/>
                </a:cubicBezTo>
                <a:cubicBezTo>
                  <a:pt x="128" y="70"/>
                  <a:pt x="127" y="71"/>
                  <a:pt x="126" y="72"/>
                </a:cubicBezTo>
                <a:lnTo>
                  <a:pt x="172" y="72"/>
                </a:lnTo>
                <a:close/>
              </a:path>
            </a:pathLst>
          </a:custGeom>
          <a:solidFill>
            <a:srgbClr val="B6240B"/>
          </a:solidFill>
          <a:ln w="19050">
            <a:noFill/>
            <a:round/>
          </a:ln>
        </p:spPr>
        <p:txBody>
          <a:bodyPr vert="horz" wrap="square" lIns="121920" tIns="60960" rIns="121920" bIns="60960" numCol="1" anchor="t" anchorCtr="0" compatLnSpc="1"/>
          <a:lstStyle>
            <a:defPPr>
              <a:defRPr lang="en-US"/>
            </a:defPPr>
            <a:lvl1pPr marL="0" algn="l" defTabSz="1031875" rtl="0" eaLnBrk="1" latinLnBrk="0" hangingPunct="1">
              <a:defRPr sz="2000" kern="1200">
                <a:solidFill>
                  <a:schemeClr val="tx1"/>
                </a:solidFill>
                <a:latin typeface="+mn-lt"/>
                <a:ea typeface="+mn-ea"/>
                <a:cs typeface="+mn-cs"/>
              </a:defRPr>
            </a:lvl1pPr>
            <a:lvl2pPr marL="515620" algn="l" defTabSz="1031875" rtl="0" eaLnBrk="1" latinLnBrk="0" hangingPunct="1">
              <a:defRPr sz="2000" kern="1200">
                <a:solidFill>
                  <a:schemeClr val="tx1"/>
                </a:solidFill>
                <a:latin typeface="+mn-lt"/>
                <a:ea typeface="+mn-ea"/>
                <a:cs typeface="+mn-cs"/>
              </a:defRPr>
            </a:lvl2pPr>
            <a:lvl3pPr marL="1031875" algn="l" defTabSz="1031875" rtl="0" eaLnBrk="1" latinLnBrk="0" hangingPunct="1">
              <a:defRPr sz="2000" kern="1200">
                <a:solidFill>
                  <a:schemeClr val="tx1"/>
                </a:solidFill>
                <a:latin typeface="+mn-lt"/>
                <a:ea typeface="+mn-ea"/>
                <a:cs typeface="+mn-cs"/>
              </a:defRPr>
            </a:lvl3pPr>
            <a:lvl4pPr marL="1547495" algn="l" defTabSz="1031875" rtl="0" eaLnBrk="1" latinLnBrk="0" hangingPunct="1">
              <a:defRPr sz="2000" kern="1200">
                <a:solidFill>
                  <a:schemeClr val="tx1"/>
                </a:solidFill>
                <a:latin typeface="+mn-lt"/>
                <a:ea typeface="+mn-ea"/>
                <a:cs typeface="+mn-cs"/>
              </a:defRPr>
            </a:lvl4pPr>
            <a:lvl5pPr marL="2063115" algn="l" defTabSz="1031875" rtl="0" eaLnBrk="1" latinLnBrk="0" hangingPunct="1">
              <a:defRPr sz="2000" kern="1200">
                <a:solidFill>
                  <a:schemeClr val="tx1"/>
                </a:solidFill>
                <a:latin typeface="+mn-lt"/>
                <a:ea typeface="+mn-ea"/>
                <a:cs typeface="+mn-cs"/>
              </a:defRPr>
            </a:lvl5pPr>
            <a:lvl6pPr marL="2579370" algn="l" defTabSz="1031875" rtl="0" eaLnBrk="1" latinLnBrk="0" hangingPunct="1">
              <a:defRPr sz="2000" kern="1200">
                <a:solidFill>
                  <a:schemeClr val="tx1"/>
                </a:solidFill>
                <a:latin typeface="+mn-lt"/>
                <a:ea typeface="+mn-ea"/>
                <a:cs typeface="+mn-cs"/>
              </a:defRPr>
            </a:lvl6pPr>
            <a:lvl7pPr marL="3094990" algn="l" defTabSz="1031875" rtl="0" eaLnBrk="1" latinLnBrk="0" hangingPunct="1">
              <a:defRPr sz="2000" kern="1200">
                <a:solidFill>
                  <a:schemeClr val="tx1"/>
                </a:solidFill>
                <a:latin typeface="+mn-lt"/>
                <a:ea typeface="+mn-ea"/>
                <a:cs typeface="+mn-cs"/>
              </a:defRPr>
            </a:lvl7pPr>
            <a:lvl8pPr marL="3610610" algn="l" defTabSz="1031875" rtl="0" eaLnBrk="1" latinLnBrk="0" hangingPunct="1">
              <a:defRPr sz="2000" kern="1200">
                <a:solidFill>
                  <a:schemeClr val="tx1"/>
                </a:solidFill>
                <a:latin typeface="+mn-lt"/>
                <a:ea typeface="+mn-ea"/>
                <a:cs typeface="+mn-cs"/>
              </a:defRPr>
            </a:lvl8pPr>
            <a:lvl9pPr marL="4126230" algn="l" defTabSz="1031875" rtl="0" eaLnBrk="1" latinLnBrk="0" hangingPunct="1">
              <a:defRPr sz="2000" kern="1200">
                <a:solidFill>
                  <a:schemeClr val="tx1"/>
                </a:solidFill>
                <a:latin typeface="+mn-lt"/>
                <a:ea typeface="+mn-ea"/>
                <a:cs typeface="+mn-cs"/>
              </a:defRPr>
            </a:lvl9pPr>
          </a:lstStyle>
          <a:p>
            <a:endParaRPr 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Freeform 8"/>
          <p:cNvSpPr/>
          <p:nvPr/>
        </p:nvSpPr>
        <p:spPr bwMode="auto">
          <a:xfrm>
            <a:off x="2863925" y="1167978"/>
            <a:ext cx="1762691" cy="1433419"/>
          </a:xfrm>
          <a:custGeom>
            <a:avLst/>
            <a:gdLst/>
            <a:ahLst/>
            <a:cxnLst>
              <a:cxn ang="0">
                <a:pos x="172" y="317"/>
              </a:cxn>
              <a:cxn ang="0">
                <a:pos x="126" y="317"/>
              </a:cxn>
              <a:cxn ang="0">
                <a:pos x="129" y="314"/>
              </a:cxn>
              <a:cxn ang="0">
                <a:pos x="141" y="285"/>
              </a:cxn>
              <a:cxn ang="0">
                <a:pos x="129" y="256"/>
              </a:cxn>
              <a:cxn ang="0">
                <a:pos x="100" y="245"/>
              </a:cxn>
              <a:cxn ang="0">
                <a:pos x="71" y="256"/>
              </a:cxn>
              <a:cxn ang="0">
                <a:pos x="59" y="285"/>
              </a:cxn>
              <a:cxn ang="0">
                <a:pos x="71" y="314"/>
              </a:cxn>
              <a:cxn ang="0">
                <a:pos x="74" y="317"/>
              </a:cxn>
              <a:cxn ang="0">
                <a:pos x="0" y="317"/>
              </a:cxn>
              <a:cxn ang="0">
                <a:pos x="74" y="114"/>
              </a:cxn>
              <a:cxn ang="0">
                <a:pos x="72" y="114"/>
              </a:cxn>
              <a:cxn ang="0">
                <a:pos x="43" y="102"/>
              </a:cxn>
              <a:cxn ang="0">
                <a:pos x="31" y="73"/>
              </a:cxn>
              <a:cxn ang="0">
                <a:pos x="43" y="44"/>
              </a:cxn>
              <a:cxn ang="0">
                <a:pos x="72" y="32"/>
              </a:cxn>
              <a:cxn ang="0">
                <a:pos x="101" y="44"/>
              </a:cxn>
              <a:cxn ang="0">
                <a:pos x="113" y="73"/>
              </a:cxn>
              <a:cxn ang="0">
                <a:pos x="113" y="75"/>
              </a:cxn>
              <a:cxn ang="0">
                <a:pos x="318" y="0"/>
              </a:cxn>
              <a:cxn ang="0">
                <a:pos x="320" y="0"/>
              </a:cxn>
              <a:cxn ang="0">
                <a:pos x="320" y="70"/>
              </a:cxn>
              <a:cxn ang="0">
                <a:pos x="349" y="58"/>
              </a:cxn>
              <a:cxn ang="0">
                <a:pos x="378" y="70"/>
              </a:cxn>
              <a:cxn ang="0">
                <a:pos x="390" y="99"/>
              </a:cxn>
              <a:cxn ang="0">
                <a:pos x="378" y="128"/>
              </a:cxn>
              <a:cxn ang="0">
                <a:pos x="349" y="140"/>
              </a:cxn>
              <a:cxn ang="0">
                <a:pos x="320" y="128"/>
              </a:cxn>
              <a:cxn ang="0">
                <a:pos x="320" y="171"/>
              </a:cxn>
              <a:cxn ang="0">
                <a:pos x="318" y="171"/>
              </a:cxn>
              <a:cxn ang="0">
                <a:pos x="214" y="214"/>
              </a:cxn>
              <a:cxn ang="0">
                <a:pos x="172" y="317"/>
              </a:cxn>
            </a:cxnLst>
            <a:rect l="0" t="0" r="r" b="b"/>
            <a:pathLst>
              <a:path w="390" h="317">
                <a:moveTo>
                  <a:pt x="172" y="317"/>
                </a:moveTo>
                <a:cubicBezTo>
                  <a:pt x="126" y="317"/>
                  <a:pt x="126" y="317"/>
                  <a:pt x="126" y="317"/>
                </a:cubicBezTo>
                <a:cubicBezTo>
                  <a:pt x="127" y="316"/>
                  <a:pt x="128" y="315"/>
                  <a:pt x="129" y="314"/>
                </a:cubicBezTo>
                <a:cubicBezTo>
                  <a:pt x="137" y="306"/>
                  <a:pt x="141" y="297"/>
                  <a:pt x="141" y="285"/>
                </a:cubicBezTo>
                <a:cubicBezTo>
                  <a:pt x="141" y="274"/>
                  <a:pt x="137" y="264"/>
                  <a:pt x="129" y="256"/>
                </a:cubicBezTo>
                <a:cubicBezTo>
                  <a:pt x="121" y="249"/>
                  <a:pt x="111" y="245"/>
                  <a:pt x="100" y="245"/>
                </a:cubicBezTo>
                <a:cubicBezTo>
                  <a:pt x="89" y="245"/>
                  <a:pt x="79" y="249"/>
                  <a:pt x="71" y="256"/>
                </a:cubicBezTo>
                <a:cubicBezTo>
                  <a:pt x="63" y="264"/>
                  <a:pt x="59" y="274"/>
                  <a:pt x="59" y="285"/>
                </a:cubicBezTo>
                <a:cubicBezTo>
                  <a:pt x="59" y="297"/>
                  <a:pt x="63" y="306"/>
                  <a:pt x="71" y="314"/>
                </a:cubicBezTo>
                <a:cubicBezTo>
                  <a:pt x="72" y="315"/>
                  <a:pt x="73" y="316"/>
                  <a:pt x="74" y="317"/>
                </a:cubicBezTo>
                <a:cubicBezTo>
                  <a:pt x="0" y="317"/>
                  <a:pt x="0" y="317"/>
                  <a:pt x="0" y="317"/>
                </a:cubicBezTo>
                <a:cubicBezTo>
                  <a:pt x="0" y="239"/>
                  <a:pt x="25" y="171"/>
                  <a:pt x="74" y="114"/>
                </a:cubicBezTo>
                <a:cubicBezTo>
                  <a:pt x="73" y="114"/>
                  <a:pt x="73" y="114"/>
                  <a:pt x="72" y="114"/>
                </a:cubicBezTo>
                <a:cubicBezTo>
                  <a:pt x="61" y="114"/>
                  <a:pt x="51" y="110"/>
                  <a:pt x="43" y="102"/>
                </a:cubicBezTo>
                <a:cubicBezTo>
                  <a:pt x="35" y="94"/>
                  <a:pt x="31" y="84"/>
                  <a:pt x="31" y="73"/>
                </a:cubicBezTo>
                <a:cubicBezTo>
                  <a:pt x="31" y="62"/>
                  <a:pt x="35" y="52"/>
                  <a:pt x="43" y="44"/>
                </a:cubicBezTo>
                <a:cubicBezTo>
                  <a:pt x="51" y="36"/>
                  <a:pt x="61" y="32"/>
                  <a:pt x="72" y="32"/>
                </a:cubicBezTo>
                <a:cubicBezTo>
                  <a:pt x="83" y="32"/>
                  <a:pt x="93" y="36"/>
                  <a:pt x="101" y="44"/>
                </a:cubicBezTo>
                <a:cubicBezTo>
                  <a:pt x="109" y="52"/>
                  <a:pt x="113" y="62"/>
                  <a:pt x="113" y="73"/>
                </a:cubicBezTo>
                <a:cubicBezTo>
                  <a:pt x="113" y="74"/>
                  <a:pt x="113" y="74"/>
                  <a:pt x="113" y="75"/>
                </a:cubicBezTo>
                <a:cubicBezTo>
                  <a:pt x="170" y="25"/>
                  <a:pt x="239" y="0"/>
                  <a:pt x="318" y="0"/>
                </a:cubicBezTo>
                <a:cubicBezTo>
                  <a:pt x="319" y="0"/>
                  <a:pt x="319" y="0"/>
                  <a:pt x="320" y="0"/>
                </a:cubicBezTo>
                <a:cubicBezTo>
                  <a:pt x="320" y="70"/>
                  <a:pt x="320" y="70"/>
                  <a:pt x="320" y="70"/>
                </a:cubicBezTo>
                <a:cubicBezTo>
                  <a:pt x="328" y="62"/>
                  <a:pt x="338" y="58"/>
                  <a:pt x="349" y="58"/>
                </a:cubicBezTo>
                <a:cubicBezTo>
                  <a:pt x="361" y="58"/>
                  <a:pt x="370" y="62"/>
                  <a:pt x="378" y="70"/>
                </a:cubicBezTo>
                <a:cubicBezTo>
                  <a:pt x="386" y="78"/>
                  <a:pt x="390" y="88"/>
                  <a:pt x="390" y="99"/>
                </a:cubicBezTo>
                <a:cubicBezTo>
                  <a:pt x="390" y="110"/>
                  <a:pt x="386" y="120"/>
                  <a:pt x="378" y="128"/>
                </a:cubicBezTo>
                <a:cubicBezTo>
                  <a:pt x="370" y="136"/>
                  <a:pt x="361" y="140"/>
                  <a:pt x="349" y="140"/>
                </a:cubicBezTo>
                <a:cubicBezTo>
                  <a:pt x="338" y="140"/>
                  <a:pt x="328" y="136"/>
                  <a:pt x="320" y="128"/>
                </a:cubicBezTo>
                <a:cubicBezTo>
                  <a:pt x="320" y="171"/>
                  <a:pt x="320" y="171"/>
                  <a:pt x="320" y="171"/>
                </a:cubicBezTo>
                <a:cubicBezTo>
                  <a:pt x="320" y="171"/>
                  <a:pt x="319" y="171"/>
                  <a:pt x="318" y="171"/>
                </a:cubicBezTo>
                <a:cubicBezTo>
                  <a:pt x="277" y="171"/>
                  <a:pt x="243" y="186"/>
                  <a:pt x="214" y="214"/>
                </a:cubicBezTo>
                <a:cubicBezTo>
                  <a:pt x="186" y="242"/>
                  <a:pt x="172" y="277"/>
                  <a:pt x="172" y="317"/>
                </a:cubicBezTo>
                <a:close/>
              </a:path>
            </a:pathLst>
          </a:custGeom>
          <a:solidFill>
            <a:schemeClr val="accent2"/>
          </a:solidFill>
          <a:ln w="19050">
            <a:noFill/>
            <a:round/>
          </a:ln>
        </p:spPr>
        <p:txBody>
          <a:bodyPr vert="horz" wrap="square" lIns="121920" tIns="60960" rIns="121920" bIns="60960" numCol="1" anchor="t" anchorCtr="0" compatLnSpc="1"/>
          <a:lstStyle>
            <a:defPPr>
              <a:defRPr lang="en-US"/>
            </a:defPPr>
            <a:lvl1pPr marL="0" algn="l" defTabSz="1031875" rtl="0" eaLnBrk="1" latinLnBrk="0" hangingPunct="1">
              <a:defRPr sz="2000" kern="1200">
                <a:solidFill>
                  <a:schemeClr val="tx1"/>
                </a:solidFill>
                <a:latin typeface="+mn-lt"/>
                <a:ea typeface="+mn-ea"/>
                <a:cs typeface="+mn-cs"/>
              </a:defRPr>
            </a:lvl1pPr>
            <a:lvl2pPr marL="515620" algn="l" defTabSz="1031875" rtl="0" eaLnBrk="1" latinLnBrk="0" hangingPunct="1">
              <a:defRPr sz="2000" kern="1200">
                <a:solidFill>
                  <a:schemeClr val="tx1"/>
                </a:solidFill>
                <a:latin typeface="+mn-lt"/>
                <a:ea typeface="+mn-ea"/>
                <a:cs typeface="+mn-cs"/>
              </a:defRPr>
            </a:lvl2pPr>
            <a:lvl3pPr marL="1031875" algn="l" defTabSz="1031875" rtl="0" eaLnBrk="1" latinLnBrk="0" hangingPunct="1">
              <a:defRPr sz="2000" kern="1200">
                <a:solidFill>
                  <a:schemeClr val="tx1"/>
                </a:solidFill>
                <a:latin typeface="+mn-lt"/>
                <a:ea typeface="+mn-ea"/>
                <a:cs typeface="+mn-cs"/>
              </a:defRPr>
            </a:lvl3pPr>
            <a:lvl4pPr marL="1547495" algn="l" defTabSz="1031875" rtl="0" eaLnBrk="1" latinLnBrk="0" hangingPunct="1">
              <a:defRPr sz="2000" kern="1200">
                <a:solidFill>
                  <a:schemeClr val="tx1"/>
                </a:solidFill>
                <a:latin typeface="+mn-lt"/>
                <a:ea typeface="+mn-ea"/>
                <a:cs typeface="+mn-cs"/>
              </a:defRPr>
            </a:lvl4pPr>
            <a:lvl5pPr marL="2063115" algn="l" defTabSz="1031875" rtl="0" eaLnBrk="1" latinLnBrk="0" hangingPunct="1">
              <a:defRPr sz="2000" kern="1200">
                <a:solidFill>
                  <a:schemeClr val="tx1"/>
                </a:solidFill>
                <a:latin typeface="+mn-lt"/>
                <a:ea typeface="+mn-ea"/>
                <a:cs typeface="+mn-cs"/>
              </a:defRPr>
            </a:lvl5pPr>
            <a:lvl6pPr marL="2579370" algn="l" defTabSz="1031875" rtl="0" eaLnBrk="1" latinLnBrk="0" hangingPunct="1">
              <a:defRPr sz="2000" kern="1200">
                <a:solidFill>
                  <a:schemeClr val="tx1"/>
                </a:solidFill>
                <a:latin typeface="+mn-lt"/>
                <a:ea typeface="+mn-ea"/>
                <a:cs typeface="+mn-cs"/>
              </a:defRPr>
            </a:lvl6pPr>
            <a:lvl7pPr marL="3094990" algn="l" defTabSz="1031875" rtl="0" eaLnBrk="1" latinLnBrk="0" hangingPunct="1">
              <a:defRPr sz="2000" kern="1200">
                <a:solidFill>
                  <a:schemeClr val="tx1"/>
                </a:solidFill>
                <a:latin typeface="+mn-lt"/>
                <a:ea typeface="+mn-ea"/>
                <a:cs typeface="+mn-cs"/>
              </a:defRPr>
            </a:lvl7pPr>
            <a:lvl8pPr marL="3610610" algn="l" defTabSz="1031875" rtl="0" eaLnBrk="1" latinLnBrk="0" hangingPunct="1">
              <a:defRPr sz="2000" kern="1200">
                <a:solidFill>
                  <a:schemeClr val="tx1"/>
                </a:solidFill>
                <a:latin typeface="+mn-lt"/>
                <a:ea typeface="+mn-ea"/>
                <a:cs typeface="+mn-cs"/>
              </a:defRPr>
            </a:lvl8pPr>
            <a:lvl9pPr marL="4126230" algn="l" defTabSz="1031875" rtl="0" eaLnBrk="1" latinLnBrk="0" hangingPunct="1">
              <a:defRPr sz="2000" kern="1200">
                <a:solidFill>
                  <a:schemeClr val="tx1"/>
                </a:solidFill>
                <a:latin typeface="+mn-lt"/>
                <a:ea typeface="+mn-ea"/>
                <a:cs typeface="+mn-cs"/>
              </a:defRPr>
            </a:lvl9pPr>
          </a:lstStyle>
          <a:p>
            <a:endParaRPr 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Group 10"/>
          <p:cNvGrpSpPr/>
          <p:nvPr/>
        </p:nvGrpSpPr>
        <p:grpSpPr>
          <a:xfrm>
            <a:off x="620912" y="3090359"/>
            <a:ext cx="2457728" cy="983415"/>
            <a:chOff x="606056" y="712381"/>
            <a:chExt cx="2594344" cy="1038079"/>
          </a:xfrm>
        </p:grpSpPr>
        <p:sp>
          <p:nvSpPr>
            <p:cNvPr id="7" name="TextBox 11"/>
            <p:cNvSpPr txBox="1"/>
            <p:nvPr/>
          </p:nvSpPr>
          <p:spPr>
            <a:xfrm>
              <a:off x="606056" y="712381"/>
              <a:ext cx="2594344" cy="357373"/>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Box 12"/>
            <p:cNvSpPr txBox="1"/>
            <p:nvPr/>
          </p:nvSpPr>
          <p:spPr>
            <a:xfrm>
              <a:off x="606056" y="1012463"/>
              <a:ext cx="2594344" cy="737997"/>
            </a:xfrm>
            <a:prstGeom prst="rect">
              <a:avLst/>
            </a:prstGeom>
            <a:noFill/>
          </p:spPr>
          <p:txBody>
            <a:bodyPr wrap="square" rtlCol="0">
              <a:spAutoFit/>
            </a:bodyPr>
            <a:lstStyle/>
            <a:p>
              <a:pPr>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单击此处添单击此处添加文本单击此处添单击此处添加文本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Group 13"/>
          <p:cNvGrpSpPr/>
          <p:nvPr/>
        </p:nvGrpSpPr>
        <p:grpSpPr>
          <a:xfrm>
            <a:off x="620912" y="1104744"/>
            <a:ext cx="2457728" cy="983415"/>
            <a:chOff x="606056" y="712381"/>
            <a:chExt cx="2594344" cy="1038079"/>
          </a:xfrm>
        </p:grpSpPr>
        <p:sp>
          <p:nvSpPr>
            <p:cNvPr id="10" name="TextBox 14"/>
            <p:cNvSpPr txBox="1"/>
            <p:nvPr/>
          </p:nvSpPr>
          <p:spPr>
            <a:xfrm>
              <a:off x="606056" y="712381"/>
              <a:ext cx="2594344" cy="357373"/>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5"/>
            <p:cNvSpPr txBox="1"/>
            <p:nvPr/>
          </p:nvSpPr>
          <p:spPr>
            <a:xfrm>
              <a:off x="606056" y="1012463"/>
              <a:ext cx="2594344" cy="737997"/>
            </a:xfrm>
            <a:prstGeom prst="rect">
              <a:avLst/>
            </a:prstGeom>
            <a:noFill/>
          </p:spPr>
          <p:txBody>
            <a:bodyPr wrap="square" rtlCol="0">
              <a:spAutoFit/>
            </a:bodyPr>
            <a:lstStyle/>
            <a:p>
              <a:pPr>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单击此处添单击此处添加文本单击此处添单击此处添加文本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 name="Group 16"/>
          <p:cNvGrpSpPr/>
          <p:nvPr/>
        </p:nvGrpSpPr>
        <p:grpSpPr>
          <a:xfrm>
            <a:off x="6065360" y="2930669"/>
            <a:ext cx="2457728" cy="983415"/>
            <a:chOff x="2008246" y="472717"/>
            <a:chExt cx="2594344" cy="1038079"/>
          </a:xfrm>
        </p:grpSpPr>
        <p:sp>
          <p:nvSpPr>
            <p:cNvPr id="13" name="TextBox 17"/>
            <p:cNvSpPr txBox="1"/>
            <p:nvPr/>
          </p:nvSpPr>
          <p:spPr>
            <a:xfrm>
              <a:off x="2008246" y="472717"/>
              <a:ext cx="2594344" cy="357373"/>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18"/>
            <p:cNvSpPr txBox="1"/>
            <p:nvPr/>
          </p:nvSpPr>
          <p:spPr>
            <a:xfrm>
              <a:off x="2008246" y="772799"/>
              <a:ext cx="2594344" cy="737997"/>
            </a:xfrm>
            <a:prstGeom prst="rect">
              <a:avLst/>
            </a:prstGeom>
            <a:noFill/>
          </p:spPr>
          <p:txBody>
            <a:bodyPr wrap="square" rtlCol="0">
              <a:spAutoFit/>
            </a:bodyPr>
            <a:lstStyle/>
            <a:p>
              <a:pPr>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单击此处添单击此处添加文本单击此处添单击此处添加文本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5" name="Group 19"/>
          <p:cNvGrpSpPr/>
          <p:nvPr/>
        </p:nvGrpSpPr>
        <p:grpSpPr>
          <a:xfrm>
            <a:off x="6065360" y="1104744"/>
            <a:ext cx="2457728" cy="983415"/>
            <a:chOff x="606056" y="712381"/>
            <a:chExt cx="2594344" cy="1038079"/>
          </a:xfrm>
        </p:grpSpPr>
        <p:sp>
          <p:nvSpPr>
            <p:cNvPr id="16" name="TextBox 20"/>
            <p:cNvSpPr txBox="1"/>
            <p:nvPr/>
          </p:nvSpPr>
          <p:spPr>
            <a:xfrm>
              <a:off x="606056" y="712381"/>
              <a:ext cx="2594344" cy="357373"/>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21"/>
            <p:cNvSpPr txBox="1"/>
            <p:nvPr/>
          </p:nvSpPr>
          <p:spPr>
            <a:xfrm>
              <a:off x="606056" y="1012463"/>
              <a:ext cx="2594344" cy="737997"/>
            </a:xfrm>
            <a:prstGeom prst="rect">
              <a:avLst/>
            </a:prstGeom>
            <a:noFill/>
          </p:spPr>
          <p:txBody>
            <a:bodyPr wrap="square" rtlCol="0">
              <a:spAutoFit/>
            </a:bodyPr>
            <a:lstStyle/>
            <a:p>
              <a:pPr>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单击此处添单击此处添加文本单击此处添单击此处添加文本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8" name="Freeform 115"/>
          <p:cNvSpPr>
            <a:spLocks noEditPoints="1"/>
          </p:cNvSpPr>
          <p:nvPr/>
        </p:nvSpPr>
        <p:spPr bwMode="auto">
          <a:xfrm>
            <a:off x="3120607" y="2792973"/>
            <a:ext cx="390860" cy="299091"/>
          </a:xfrm>
          <a:custGeom>
            <a:avLst/>
            <a:gdLst>
              <a:gd name="T0" fmla="*/ 48 w 49"/>
              <a:gd name="T1" fmla="*/ 30 h 37"/>
              <a:gd name="T2" fmla="*/ 41 w 49"/>
              <a:gd name="T3" fmla="*/ 37 h 37"/>
              <a:gd name="T4" fmla="*/ 7 w 49"/>
              <a:gd name="T5" fmla="*/ 37 h 37"/>
              <a:gd name="T6" fmla="*/ 0 w 49"/>
              <a:gd name="T7" fmla="*/ 30 h 37"/>
              <a:gd name="T8" fmla="*/ 48 w 49"/>
              <a:gd name="T9" fmla="*/ 30 h 37"/>
              <a:gd name="T10" fmla="*/ 39 w 49"/>
              <a:gd name="T11" fmla="*/ 20 h 37"/>
              <a:gd name="T12" fmla="*/ 37 w 49"/>
              <a:gd name="T13" fmla="*/ 20 h 37"/>
              <a:gd name="T14" fmla="*/ 37 w 49"/>
              <a:gd name="T15" fmla="*/ 21 h 37"/>
              <a:gd name="T16" fmla="*/ 31 w 49"/>
              <a:gd name="T17" fmla="*/ 27 h 37"/>
              <a:gd name="T18" fmla="*/ 13 w 49"/>
              <a:gd name="T19" fmla="*/ 27 h 37"/>
              <a:gd name="T20" fmla="*/ 7 w 49"/>
              <a:gd name="T21" fmla="*/ 21 h 37"/>
              <a:gd name="T22" fmla="*/ 7 w 49"/>
              <a:gd name="T23" fmla="*/ 1 h 37"/>
              <a:gd name="T24" fmla="*/ 8 w 49"/>
              <a:gd name="T25" fmla="*/ 0 h 37"/>
              <a:gd name="T26" fmla="*/ 39 w 49"/>
              <a:gd name="T27" fmla="*/ 0 h 37"/>
              <a:gd name="T28" fmla="*/ 49 w 49"/>
              <a:gd name="T29" fmla="*/ 10 h 37"/>
              <a:gd name="T30" fmla="*/ 39 w 49"/>
              <a:gd name="T31" fmla="*/ 20 h 37"/>
              <a:gd name="T32" fmla="*/ 39 w 49"/>
              <a:gd name="T33" fmla="*/ 5 h 37"/>
              <a:gd name="T34" fmla="*/ 37 w 49"/>
              <a:gd name="T35" fmla="*/ 5 h 37"/>
              <a:gd name="T36" fmla="*/ 37 w 49"/>
              <a:gd name="T37" fmla="*/ 15 h 37"/>
              <a:gd name="T38" fmla="*/ 39 w 49"/>
              <a:gd name="T39" fmla="*/ 15 h 37"/>
              <a:gd name="T40" fmla="*/ 44 w 49"/>
              <a:gd name="T41" fmla="*/ 10 h 37"/>
              <a:gd name="T42" fmla="*/ 39 w 49"/>
              <a:gd name="T43"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 h="37">
                <a:moveTo>
                  <a:pt x="48" y="30"/>
                </a:moveTo>
                <a:cubicBezTo>
                  <a:pt x="48" y="34"/>
                  <a:pt x="45" y="37"/>
                  <a:pt x="41" y="37"/>
                </a:cubicBezTo>
                <a:cubicBezTo>
                  <a:pt x="7" y="37"/>
                  <a:pt x="7" y="37"/>
                  <a:pt x="7" y="37"/>
                </a:cubicBezTo>
                <a:cubicBezTo>
                  <a:pt x="3" y="37"/>
                  <a:pt x="0" y="34"/>
                  <a:pt x="0" y="30"/>
                </a:cubicBezTo>
                <a:lnTo>
                  <a:pt x="48" y="30"/>
                </a:lnTo>
                <a:close/>
                <a:moveTo>
                  <a:pt x="39" y="20"/>
                </a:moveTo>
                <a:cubicBezTo>
                  <a:pt x="37" y="20"/>
                  <a:pt x="37" y="20"/>
                  <a:pt x="37" y="20"/>
                </a:cubicBezTo>
                <a:cubicBezTo>
                  <a:pt x="37" y="21"/>
                  <a:pt x="37" y="21"/>
                  <a:pt x="37" y="21"/>
                </a:cubicBezTo>
                <a:cubicBezTo>
                  <a:pt x="37" y="24"/>
                  <a:pt x="35" y="27"/>
                  <a:pt x="31" y="27"/>
                </a:cubicBezTo>
                <a:cubicBezTo>
                  <a:pt x="13" y="27"/>
                  <a:pt x="13" y="27"/>
                  <a:pt x="13" y="27"/>
                </a:cubicBezTo>
                <a:cubicBezTo>
                  <a:pt x="9" y="27"/>
                  <a:pt x="7" y="24"/>
                  <a:pt x="7" y="21"/>
                </a:cubicBezTo>
                <a:cubicBezTo>
                  <a:pt x="7" y="1"/>
                  <a:pt x="7" y="1"/>
                  <a:pt x="7" y="1"/>
                </a:cubicBezTo>
                <a:cubicBezTo>
                  <a:pt x="7" y="0"/>
                  <a:pt x="7" y="0"/>
                  <a:pt x="8" y="0"/>
                </a:cubicBezTo>
                <a:cubicBezTo>
                  <a:pt x="39" y="0"/>
                  <a:pt x="39" y="0"/>
                  <a:pt x="39" y="0"/>
                </a:cubicBezTo>
                <a:cubicBezTo>
                  <a:pt x="45" y="0"/>
                  <a:pt x="49" y="4"/>
                  <a:pt x="49" y="10"/>
                </a:cubicBezTo>
                <a:cubicBezTo>
                  <a:pt x="49" y="15"/>
                  <a:pt x="45" y="20"/>
                  <a:pt x="39" y="20"/>
                </a:cubicBezTo>
                <a:close/>
                <a:moveTo>
                  <a:pt x="39" y="5"/>
                </a:moveTo>
                <a:cubicBezTo>
                  <a:pt x="37" y="5"/>
                  <a:pt x="37" y="5"/>
                  <a:pt x="37" y="5"/>
                </a:cubicBezTo>
                <a:cubicBezTo>
                  <a:pt x="37" y="15"/>
                  <a:pt x="37" y="15"/>
                  <a:pt x="37" y="15"/>
                </a:cubicBezTo>
                <a:cubicBezTo>
                  <a:pt x="39" y="15"/>
                  <a:pt x="39" y="15"/>
                  <a:pt x="39" y="15"/>
                </a:cubicBezTo>
                <a:cubicBezTo>
                  <a:pt x="42" y="15"/>
                  <a:pt x="44" y="13"/>
                  <a:pt x="44" y="10"/>
                </a:cubicBezTo>
                <a:cubicBezTo>
                  <a:pt x="44" y="7"/>
                  <a:pt x="42" y="5"/>
                  <a:pt x="39"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Freeform 117"/>
          <p:cNvSpPr>
            <a:spLocks noEditPoints="1"/>
          </p:cNvSpPr>
          <p:nvPr/>
        </p:nvSpPr>
        <p:spPr bwMode="auto">
          <a:xfrm>
            <a:off x="3344343" y="1668663"/>
            <a:ext cx="407851" cy="380660"/>
          </a:xfrm>
          <a:custGeom>
            <a:avLst/>
            <a:gdLst>
              <a:gd name="T0" fmla="*/ 29 w 51"/>
              <a:gd name="T1" fmla="*/ 28 h 47"/>
              <a:gd name="T2" fmla="*/ 31 w 51"/>
              <a:gd name="T3" fmla="*/ 33 h 47"/>
              <a:gd name="T4" fmla="*/ 26 w 51"/>
              <a:gd name="T5" fmla="*/ 38 h 47"/>
              <a:gd name="T6" fmla="*/ 20 w 51"/>
              <a:gd name="T7" fmla="*/ 40 h 47"/>
              <a:gd name="T8" fmla="*/ 14 w 51"/>
              <a:gd name="T9" fmla="*/ 40 h 47"/>
              <a:gd name="T10" fmla="*/ 8 w 51"/>
              <a:gd name="T11" fmla="*/ 38 h 47"/>
              <a:gd name="T12" fmla="*/ 3 w 51"/>
              <a:gd name="T13" fmla="*/ 33 h 47"/>
              <a:gd name="T14" fmla="*/ 4 w 51"/>
              <a:gd name="T15" fmla="*/ 28 h 47"/>
              <a:gd name="T16" fmla="*/ 0 w 51"/>
              <a:gd name="T17" fmla="*/ 21 h 47"/>
              <a:gd name="T18" fmla="*/ 5 w 51"/>
              <a:gd name="T19" fmla="*/ 18 h 47"/>
              <a:gd name="T20" fmla="*/ 3 w 51"/>
              <a:gd name="T21" fmla="*/ 14 h 47"/>
              <a:gd name="T22" fmla="*/ 11 w 51"/>
              <a:gd name="T23" fmla="*/ 12 h 47"/>
              <a:gd name="T24" fmla="*/ 14 w 51"/>
              <a:gd name="T25" fmla="*/ 7 h 47"/>
              <a:gd name="T26" fmla="*/ 21 w 51"/>
              <a:gd name="T27" fmla="*/ 11 h 47"/>
              <a:gd name="T28" fmla="*/ 27 w 51"/>
              <a:gd name="T29" fmla="*/ 10 h 47"/>
              <a:gd name="T30" fmla="*/ 31 w 51"/>
              <a:gd name="T31" fmla="*/ 15 h 47"/>
              <a:gd name="T32" fmla="*/ 33 w 51"/>
              <a:gd name="T33" fmla="*/ 21 h 47"/>
              <a:gd name="T34" fmla="*/ 17 w 51"/>
              <a:gd name="T35" fmla="*/ 17 h 47"/>
              <a:gd name="T36" fmla="*/ 24 w 51"/>
              <a:gd name="T37" fmla="*/ 24 h 47"/>
              <a:gd name="T38" fmla="*/ 47 w 51"/>
              <a:gd name="T39" fmla="*/ 13 h 47"/>
              <a:gd name="T40" fmla="*/ 48 w 51"/>
              <a:gd name="T41" fmla="*/ 18 h 47"/>
              <a:gd name="T42" fmla="*/ 41 w 51"/>
              <a:gd name="T43" fmla="*/ 17 h 47"/>
              <a:gd name="T44" fmla="*/ 34 w 51"/>
              <a:gd name="T45" fmla="*/ 18 h 47"/>
              <a:gd name="T46" fmla="*/ 35 w 51"/>
              <a:gd name="T47" fmla="*/ 13 h 47"/>
              <a:gd name="T48" fmla="*/ 35 w 51"/>
              <a:gd name="T49" fmla="*/ 7 h 47"/>
              <a:gd name="T50" fmla="*/ 34 w 51"/>
              <a:gd name="T51" fmla="*/ 2 h 47"/>
              <a:gd name="T52" fmla="*/ 41 w 51"/>
              <a:gd name="T53" fmla="*/ 3 h 47"/>
              <a:gd name="T54" fmla="*/ 44 w 51"/>
              <a:gd name="T55" fmla="*/ 0 h 47"/>
              <a:gd name="T56" fmla="*/ 46 w 51"/>
              <a:gd name="T57" fmla="*/ 6 h 47"/>
              <a:gd name="T58" fmla="*/ 51 w 51"/>
              <a:gd name="T59" fmla="*/ 12 h 47"/>
              <a:gd name="T60" fmla="*/ 46 w 51"/>
              <a:gd name="T61" fmla="*/ 42 h 47"/>
              <a:gd name="T62" fmla="*/ 44 w 51"/>
              <a:gd name="T63" fmla="*/ 47 h 47"/>
              <a:gd name="T64" fmla="*/ 40 w 51"/>
              <a:gd name="T65" fmla="*/ 44 h 47"/>
              <a:gd name="T66" fmla="*/ 34 w 51"/>
              <a:gd name="T67" fmla="*/ 45 h 47"/>
              <a:gd name="T68" fmla="*/ 31 w 51"/>
              <a:gd name="T69" fmla="*/ 39 h 47"/>
              <a:gd name="T70" fmla="*/ 35 w 51"/>
              <a:gd name="T71" fmla="*/ 33 h 47"/>
              <a:gd name="T72" fmla="*/ 37 w 51"/>
              <a:gd name="T73" fmla="*/ 28 h 47"/>
              <a:gd name="T74" fmla="*/ 42 w 51"/>
              <a:gd name="T75" fmla="*/ 31 h 47"/>
              <a:gd name="T76" fmla="*/ 48 w 51"/>
              <a:gd name="T77" fmla="*/ 30 h 47"/>
              <a:gd name="T78" fmla="*/ 47 w 51"/>
              <a:gd name="T79" fmla="*/ 35 h 47"/>
              <a:gd name="T80" fmla="*/ 41 w 51"/>
              <a:gd name="T81" fmla="*/ 7 h 47"/>
              <a:gd name="T82" fmla="*/ 44 w 51"/>
              <a:gd name="T83" fmla="*/ 10 h 47"/>
              <a:gd name="T84" fmla="*/ 37 w 51"/>
              <a:gd name="T85" fmla="*/ 38 h 47"/>
              <a:gd name="T86" fmla="*/ 41 w 51"/>
              <a:gd name="T87" fmla="*/ 3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47">
                <a:moveTo>
                  <a:pt x="34" y="26"/>
                </a:moveTo>
                <a:cubicBezTo>
                  <a:pt x="34" y="27"/>
                  <a:pt x="34" y="27"/>
                  <a:pt x="33" y="27"/>
                </a:cubicBezTo>
                <a:cubicBezTo>
                  <a:pt x="29" y="28"/>
                  <a:pt x="29" y="28"/>
                  <a:pt x="29" y="28"/>
                </a:cubicBezTo>
                <a:cubicBezTo>
                  <a:pt x="29" y="29"/>
                  <a:pt x="29" y="29"/>
                  <a:pt x="28" y="30"/>
                </a:cubicBezTo>
                <a:cubicBezTo>
                  <a:pt x="29" y="31"/>
                  <a:pt x="30" y="32"/>
                  <a:pt x="31" y="33"/>
                </a:cubicBezTo>
                <a:cubicBezTo>
                  <a:pt x="31" y="33"/>
                  <a:pt x="31" y="33"/>
                  <a:pt x="31" y="33"/>
                </a:cubicBezTo>
                <a:cubicBezTo>
                  <a:pt x="31" y="34"/>
                  <a:pt x="31" y="34"/>
                  <a:pt x="31" y="34"/>
                </a:cubicBezTo>
                <a:cubicBezTo>
                  <a:pt x="30" y="35"/>
                  <a:pt x="27" y="38"/>
                  <a:pt x="27" y="38"/>
                </a:cubicBezTo>
                <a:cubicBezTo>
                  <a:pt x="26" y="38"/>
                  <a:pt x="26" y="38"/>
                  <a:pt x="26" y="38"/>
                </a:cubicBezTo>
                <a:cubicBezTo>
                  <a:pt x="23" y="35"/>
                  <a:pt x="23" y="35"/>
                  <a:pt x="23" y="35"/>
                </a:cubicBezTo>
                <a:cubicBezTo>
                  <a:pt x="22" y="36"/>
                  <a:pt x="22" y="36"/>
                  <a:pt x="21" y="36"/>
                </a:cubicBezTo>
                <a:cubicBezTo>
                  <a:pt x="21" y="38"/>
                  <a:pt x="21" y="39"/>
                  <a:pt x="20" y="40"/>
                </a:cubicBezTo>
                <a:cubicBezTo>
                  <a:pt x="20" y="41"/>
                  <a:pt x="20" y="41"/>
                  <a:pt x="19" y="41"/>
                </a:cubicBezTo>
                <a:cubicBezTo>
                  <a:pt x="14" y="41"/>
                  <a:pt x="14" y="41"/>
                  <a:pt x="14" y="41"/>
                </a:cubicBezTo>
                <a:cubicBezTo>
                  <a:pt x="14" y="41"/>
                  <a:pt x="14" y="41"/>
                  <a:pt x="14" y="40"/>
                </a:cubicBezTo>
                <a:cubicBezTo>
                  <a:pt x="13" y="36"/>
                  <a:pt x="13" y="36"/>
                  <a:pt x="13" y="36"/>
                </a:cubicBezTo>
                <a:cubicBezTo>
                  <a:pt x="12" y="36"/>
                  <a:pt x="12" y="36"/>
                  <a:pt x="11" y="35"/>
                </a:cubicBezTo>
                <a:cubicBezTo>
                  <a:pt x="8" y="38"/>
                  <a:pt x="8" y="38"/>
                  <a:pt x="8" y="38"/>
                </a:cubicBezTo>
                <a:cubicBezTo>
                  <a:pt x="8" y="38"/>
                  <a:pt x="7" y="38"/>
                  <a:pt x="7" y="38"/>
                </a:cubicBezTo>
                <a:cubicBezTo>
                  <a:pt x="7" y="38"/>
                  <a:pt x="7" y="38"/>
                  <a:pt x="7" y="38"/>
                </a:cubicBezTo>
                <a:cubicBezTo>
                  <a:pt x="6" y="37"/>
                  <a:pt x="3" y="34"/>
                  <a:pt x="3" y="33"/>
                </a:cubicBezTo>
                <a:cubicBezTo>
                  <a:pt x="3" y="33"/>
                  <a:pt x="3" y="33"/>
                  <a:pt x="3" y="33"/>
                </a:cubicBezTo>
                <a:cubicBezTo>
                  <a:pt x="4" y="32"/>
                  <a:pt x="5" y="31"/>
                  <a:pt x="5" y="30"/>
                </a:cubicBezTo>
                <a:cubicBezTo>
                  <a:pt x="5" y="29"/>
                  <a:pt x="5" y="28"/>
                  <a:pt x="4" y="28"/>
                </a:cubicBezTo>
                <a:cubicBezTo>
                  <a:pt x="0" y="27"/>
                  <a:pt x="0" y="27"/>
                  <a:pt x="0" y="27"/>
                </a:cubicBezTo>
                <a:cubicBezTo>
                  <a:pt x="0" y="27"/>
                  <a:pt x="0" y="27"/>
                  <a:pt x="0" y="26"/>
                </a:cubicBezTo>
                <a:cubicBezTo>
                  <a:pt x="0" y="21"/>
                  <a:pt x="0" y="21"/>
                  <a:pt x="0" y="21"/>
                </a:cubicBezTo>
                <a:cubicBezTo>
                  <a:pt x="0" y="21"/>
                  <a:pt x="0" y="21"/>
                  <a:pt x="0" y="21"/>
                </a:cubicBezTo>
                <a:cubicBezTo>
                  <a:pt x="5" y="20"/>
                  <a:pt x="5" y="20"/>
                  <a:pt x="5" y="20"/>
                </a:cubicBezTo>
                <a:cubicBezTo>
                  <a:pt x="5" y="19"/>
                  <a:pt x="5" y="19"/>
                  <a:pt x="5" y="18"/>
                </a:cubicBezTo>
                <a:cubicBezTo>
                  <a:pt x="5" y="17"/>
                  <a:pt x="4" y="16"/>
                  <a:pt x="3" y="15"/>
                </a:cubicBezTo>
                <a:cubicBezTo>
                  <a:pt x="3" y="15"/>
                  <a:pt x="3" y="14"/>
                  <a:pt x="3" y="14"/>
                </a:cubicBezTo>
                <a:cubicBezTo>
                  <a:pt x="3" y="14"/>
                  <a:pt x="3" y="14"/>
                  <a:pt x="3" y="14"/>
                </a:cubicBezTo>
                <a:cubicBezTo>
                  <a:pt x="4" y="13"/>
                  <a:pt x="7" y="10"/>
                  <a:pt x="7" y="10"/>
                </a:cubicBezTo>
                <a:cubicBezTo>
                  <a:pt x="7" y="10"/>
                  <a:pt x="8" y="10"/>
                  <a:pt x="8" y="10"/>
                </a:cubicBezTo>
                <a:cubicBezTo>
                  <a:pt x="11" y="12"/>
                  <a:pt x="11" y="12"/>
                  <a:pt x="11" y="12"/>
                </a:cubicBezTo>
                <a:cubicBezTo>
                  <a:pt x="12" y="12"/>
                  <a:pt x="12" y="12"/>
                  <a:pt x="13" y="11"/>
                </a:cubicBezTo>
                <a:cubicBezTo>
                  <a:pt x="13" y="10"/>
                  <a:pt x="13" y="9"/>
                  <a:pt x="14" y="7"/>
                </a:cubicBezTo>
                <a:cubicBezTo>
                  <a:pt x="14" y="7"/>
                  <a:pt x="14" y="7"/>
                  <a:pt x="14" y="7"/>
                </a:cubicBezTo>
                <a:cubicBezTo>
                  <a:pt x="19" y="7"/>
                  <a:pt x="19" y="7"/>
                  <a:pt x="19" y="7"/>
                </a:cubicBezTo>
                <a:cubicBezTo>
                  <a:pt x="20" y="7"/>
                  <a:pt x="20" y="7"/>
                  <a:pt x="20" y="7"/>
                </a:cubicBezTo>
                <a:cubicBezTo>
                  <a:pt x="21" y="11"/>
                  <a:pt x="21" y="11"/>
                  <a:pt x="21" y="11"/>
                </a:cubicBezTo>
                <a:cubicBezTo>
                  <a:pt x="22" y="12"/>
                  <a:pt x="22" y="12"/>
                  <a:pt x="23" y="12"/>
                </a:cubicBezTo>
                <a:cubicBezTo>
                  <a:pt x="26" y="10"/>
                  <a:pt x="26" y="10"/>
                  <a:pt x="26" y="10"/>
                </a:cubicBezTo>
                <a:cubicBezTo>
                  <a:pt x="26" y="10"/>
                  <a:pt x="26" y="10"/>
                  <a:pt x="27" y="10"/>
                </a:cubicBezTo>
                <a:cubicBezTo>
                  <a:pt x="27" y="10"/>
                  <a:pt x="27" y="10"/>
                  <a:pt x="27" y="10"/>
                </a:cubicBezTo>
                <a:cubicBezTo>
                  <a:pt x="28" y="11"/>
                  <a:pt x="31" y="13"/>
                  <a:pt x="31" y="14"/>
                </a:cubicBezTo>
                <a:cubicBezTo>
                  <a:pt x="31" y="14"/>
                  <a:pt x="31" y="15"/>
                  <a:pt x="31" y="15"/>
                </a:cubicBezTo>
                <a:cubicBezTo>
                  <a:pt x="30" y="16"/>
                  <a:pt x="29" y="17"/>
                  <a:pt x="28" y="18"/>
                </a:cubicBezTo>
                <a:cubicBezTo>
                  <a:pt x="29" y="19"/>
                  <a:pt x="29" y="19"/>
                  <a:pt x="29" y="20"/>
                </a:cubicBezTo>
                <a:cubicBezTo>
                  <a:pt x="33" y="21"/>
                  <a:pt x="33" y="21"/>
                  <a:pt x="33" y="21"/>
                </a:cubicBezTo>
                <a:cubicBezTo>
                  <a:pt x="34" y="21"/>
                  <a:pt x="34" y="21"/>
                  <a:pt x="34" y="21"/>
                </a:cubicBezTo>
                <a:lnTo>
                  <a:pt x="34" y="26"/>
                </a:lnTo>
                <a:close/>
                <a:moveTo>
                  <a:pt x="17" y="17"/>
                </a:moveTo>
                <a:cubicBezTo>
                  <a:pt x="13" y="17"/>
                  <a:pt x="10" y="20"/>
                  <a:pt x="10" y="24"/>
                </a:cubicBezTo>
                <a:cubicBezTo>
                  <a:pt x="10" y="28"/>
                  <a:pt x="13" y="31"/>
                  <a:pt x="17" y="31"/>
                </a:cubicBezTo>
                <a:cubicBezTo>
                  <a:pt x="21" y="31"/>
                  <a:pt x="24" y="28"/>
                  <a:pt x="24" y="24"/>
                </a:cubicBezTo>
                <a:cubicBezTo>
                  <a:pt x="24" y="20"/>
                  <a:pt x="21" y="17"/>
                  <a:pt x="17" y="17"/>
                </a:cubicBezTo>
                <a:close/>
                <a:moveTo>
                  <a:pt x="51" y="12"/>
                </a:moveTo>
                <a:cubicBezTo>
                  <a:pt x="51" y="12"/>
                  <a:pt x="48" y="13"/>
                  <a:pt x="47" y="13"/>
                </a:cubicBezTo>
                <a:cubicBezTo>
                  <a:pt x="47" y="13"/>
                  <a:pt x="47" y="14"/>
                  <a:pt x="46" y="14"/>
                </a:cubicBezTo>
                <a:cubicBezTo>
                  <a:pt x="47" y="15"/>
                  <a:pt x="48" y="17"/>
                  <a:pt x="48" y="18"/>
                </a:cubicBezTo>
                <a:cubicBezTo>
                  <a:pt x="48" y="18"/>
                  <a:pt x="48" y="18"/>
                  <a:pt x="48" y="18"/>
                </a:cubicBezTo>
                <a:cubicBezTo>
                  <a:pt x="47" y="18"/>
                  <a:pt x="44" y="20"/>
                  <a:pt x="44" y="20"/>
                </a:cubicBezTo>
                <a:cubicBezTo>
                  <a:pt x="44" y="20"/>
                  <a:pt x="42" y="17"/>
                  <a:pt x="42" y="17"/>
                </a:cubicBezTo>
                <a:cubicBezTo>
                  <a:pt x="41" y="17"/>
                  <a:pt x="41" y="17"/>
                  <a:pt x="41" y="17"/>
                </a:cubicBezTo>
                <a:cubicBezTo>
                  <a:pt x="41" y="17"/>
                  <a:pt x="40" y="17"/>
                  <a:pt x="40" y="17"/>
                </a:cubicBezTo>
                <a:cubicBezTo>
                  <a:pt x="40" y="17"/>
                  <a:pt x="38" y="20"/>
                  <a:pt x="37" y="20"/>
                </a:cubicBezTo>
                <a:cubicBezTo>
                  <a:pt x="37" y="20"/>
                  <a:pt x="34" y="18"/>
                  <a:pt x="34" y="18"/>
                </a:cubicBezTo>
                <a:cubicBezTo>
                  <a:pt x="34" y="18"/>
                  <a:pt x="34" y="18"/>
                  <a:pt x="34" y="18"/>
                </a:cubicBezTo>
                <a:cubicBezTo>
                  <a:pt x="34" y="17"/>
                  <a:pt x="35" y="15"/>
                  <a:pt x="35" y="14"/>
                </a:cubicBezTo>
                <a:cubicBezTo>
                  <a:pt x="35" y="14"/>
                  <a:pt x="35" y="13"/>
                  <a:pt x="35" y="13"/>
                </a:cubicBezTo>
                <a:cubicBezTo>
                  <a:pt x="34" y="13"/>
                  <a:pt x="31" y="12"/>
                  <a:pt x="31" y="12"/>
                </a:cubicBezTo>
                <a:cubicBezTo>
                  <a:pt x="31" y="8"/>
                  <a:pt x="31" y="8"/>
                  <a:pt x="31" y="8"/>
                </a:cubicBezTo>
                <a:cubicBezTo>
                  <a:pt x="31" y="8"/>
                  <a:pt x="34" y="7"/>
                  <a:pt x="35" y="7"/>
                </a:cubicBezTo>
                <a:cubicBezTo>
                  <a:pt x="35" y="7"/>
                  <a:pt x="35" y="6"/>
                  <a:pt x="35" y="6"/>
                </a:cubicBezTo>
                <a:cubicBezTo>
                  <a:pt x="35" y="5"/>
                  <a:pt x="34" y="3"/>
                  <a:pt x="34" y="2"/>
                </a:cubicBezTo>
                <a:cubicBezTo>
                  <a:pt x="34" y="2"/>
                  <a:pt x="34" y="2"/>
                  <a:pt x="34" y="2"/>
                </a:cubicBezTo>
                <a:cubicBezTo>
                  <a:pt x="34" y="2"/>
                  <a:pt x="37" y="0"/>
                  <a:pt x="37" y="0"/>
                </a:cubicBezTo>
                <a:cubicBezTo>
                  <a:pt x="38" y="0"/>
                  <a:pt x="40" y="3"/>
                  <a:pt x="40" y="3"/>
                </a:cubicBezTo>
                <a:cubicBezTo>
                  <a:pt x="40" y="3"/>
                  <a:pt x="41" y="3"/>
                  <a:pt x="41" y="3"/>
                </a:cubicBezTo>
                <a:cubicBezTo>
                  <a:pt x="41" y="3"/>
                  <a:pt x="41" y="3"/>
                  <a:pt x="42" y="3"/>
                </a:cubicBezTo>
                <a:cubicBezTo>
                  <a:pt x="42" y="2"/>
                  <a:pt x="43" y="1"/>
                  <a:pt x="44" y="0"/>
                </a:cubicBezTo>
                <a:cubicBezTo>
                  <a:pt x="44" y="0"/>
                  <a:pt x="44" y="0"/>
                  <a:pt x="44" y="0"/>
                </a:cubicBezTo>
                <a:cubicBezTo>
                  <a:pt x="44" y="0"/>
                  <a:pt x="47" y="2"/>
                  <a:pt x="48" y="2"/>
                </a:cubicBezTo>
                <a:cubicBezTo>
                  <a:pt x="48" y="2"/>
                  <a:pt x="48" y="2"/>
                  <a:pt x="48" y="2"/>
                </a:cubicBezTo>
                <a:cubicBezTo>
                  <a:pt x="48" y="3"/>
                  <a:pt x="47" y="5"/>
                  <a:pt x="46" y="6"/>
                </a:cubicBezTo>
                <a:cubicBezTo>
                  <a:pt x="47" y="6"/>
                  <a:pt x="47" y="7"/>
                  <a:pt x="47" y="7"/>
                </a:cubicBezTo>
                <a:cubicBezTo>
                  <a:pt x="48" y="7"/>
                  <a:pt x="51" y="8"/>
                  <a:pt x="51" y="8"/>
                </a:cubicBezTo>
                <a:lnTo>
                  <a:pt x="51" y="12"/>
                </a:lnTo>
                <a:close/>
                <a:moveTo>
                  <a:pt x="51" y="39"/>
                </a:moveTo>
                <a:cubicBezTo>
                  <a:pt x="51" y="40"/>
                  <a:pt x="48" y="40"/>
                  <a:pt x="47" y="40"/>
                </a:cubicBezTo>
                <a:cubicBezTo>
                  <a:pt x="47" y="41"/>
                  <a:pt x="47" y="41"/>
                  <a:pt x="46" y="42"/>
                </a:cubicBezTo>
                <a:cubicBezTo>
                  <a:pt x="47" y="42"/>
                  <a:pt x="48" y="45"/>
                  <a:pt x="48" y="45"/>
                </a:cubicBezTo>
                <a:cubicBezTo>
                  <a:pt x="48" y="45"/>
                  <a:pt x="48" y="46"/>
                  <a:pt x="48" y="46"/>
                </a:cubicBezTo>
                <a:cubicBezTo>
                  <a:pt x="47" y="46"/>
                  <a:pt x="44" y="47"/>
                  <a:pt x="44" y="47"/>
                </a:cubicBezTo>
                <a:cubicBezTo>
                  <a:pt x="44" y="47"/>
                  <a:pt x="42" y="45"/>
                  <a:pt x="42" y="44"/>
                </a:cubicBezTo>
                <a:cubicBezTo>
                  <a:pt x="41" y="44"/>
                  <a:pt x="41" y="44"/>
                  <a:pt x="41" y="44"/>
                </a:cubicBezTo>
                <a:cubicBezTo>
                  <a:pt x="41" y="44"/>
                  <a:pt x="40" y="44"/>
                  <a:pt x="40" y="44"/>
                </a:cubicBezTo>
                <a:cubicBezTo>
                  <a:pt x="40" y="45"/>
                  <a:pt x="38" y="47"/>
                  <a:pt x="37" y="47"/>
                </a:cubicBezTo>
                <a:cubicBezTo>
                  <a:pt x="37" y="47"/>
                  <a:pt x="34" y="46"/>
                  <a:pt x="34" y="46"/>
                </a:cubicBezTo>
                <a:cubicBezTo>
                  <a:pt x="34" y="46"/>
                  <a:pt x="34" y="45"/>
                  <a:pt x="34" y="45"/>
                </a:cubicBezTo>
                <a:cubicBezTo>
                  <a:pt x="34" y="45"/>
                  <a:pt x="35" y="42"/>
                  <a:pt x="35" y="42"/>
                </a:cubicBezTo>
                <a:cubicBezTo>
                  <a:pt x="35" y="41"/>
                  <a:pt x="35" y="41"/>
                  <a:pt x="35" y="40"/>
                </a:cubicBezTo>
                <a:cubicBezTo>
                  <a:pt x="34" y="40"/>
                  <a:pt x="31" y="40"/>
                  <a:pt x="31" y="39"/>
                </a:cubicBezTo>
                <a:cubicBezTo>
                  <a:pt x="31" y="36"/>
                  <a:pt x="31" y="36"/>
                  <a:pt x="31" y="36"/>
                </a:cubicBezTo>
                <a:cubicBezTo>
                  <a:pt x="31" y="35"/>
                  <a:pt x="34" y="35"/>
                  <a:pt x="35" y="35"/>
                </a:cubicBezTo>
                <a:cubicBezTo>
                  <a:pt x="35" y="34"/>
                  <a:pt x="35" y="34"/>
                  <a:pt x="35" y="33"/>
                </a:cubicBezTo>
                <a:cubicBezTo>
                  <a:pt x="35" y="33"/>
                  <a:pt x="34" y="30"/>
                  <a:pt x="34" y="30"/>
                </a:cubicBezTo>
                <a:cubicBezTo>
                  <a:pt x="34" y="30"/>
                  <a:pt x="34" y="30"/>
                  <a:pt x="34" y="30"/>
                </a:cubicBezTo>
                <a:cubicBezTo>
                  <a:pt x="34" y="29"/>
                  <a:pt x="37" y="28"/>
                  <a:pt x="37" y="28"/>
                </a:cubicBezTo>
                <a:cubicBezTo>
                  <a:pt x="38" y="28"/>
                  <a:pt x="40" y="30"/>
                  <a:pt x="40" y="31"/>
                </a:cubicBezTo>
                <a:cubicBezTo>
                  <a:pt x="40" y="31"/>
                  <a:pt x="41" y="31"/>
                  <a:pt x="41" y="31"/>
                </a:cubicBezTo>
                <a:cubicBezTo>
                  <a:pt x="41" y="31"/>
                  <a:pt x="41" y="31"/>
                  <a:pt x="42" y="31"/>
                </a:cubicBezTo>
                <a:cubicBezTo>
                  <a:pt x="42" y="30"/>
                  <a:pt x="43" y="29"/>
                  <a:pt x="44" y="28"/>
                </a:cubicBezTo>
                <a:cubicBezTo>
                  <a:pt x="44" y="28"/>
                  <a:pt x="44" y="28"/>
                  <a:pt x="44" y="28"/>
                </a:cubicBezTo>
                <a:cubicBezTo>
                  <a:pt x="44" y="28"/>
                  <a:pt x="47" y="29"/>
                  <a:pt x="48" y="30"/>
                </a:cubicBezTo>
                <a:cubicBezTo>
                  <a:pt x="48" y="30"/>
                  <a:pt x="48" y="30"/>
                  <a:pt x="48" y="30"/>
                </a:cubicBezTo>
                <a:cubicBezTo>
                  <a:pt x="48" y="30"/>
                  <a:pt x="47" y="33"/>
                  <a:pt x="46" y="33"/>
                </a:cubicBezTo>
                <a:cubicBezTo>
                  <a:pt x="47" y="34"/>
                  <a:pt x="47" y="34"/>
                  <a:pt x="47" y="35"/>
                </a:cubicBezTo>
                <a:cubicBezTo>
                  <a:pt x="48" y="35"/>
                  <a:pt x="51" y="35"/>
                  <a:pt x="51" y="36"/>
                </a:cubicBezTo>
                <a:lnTo>
                  <a:pt x="51" y="39"/>
                </a:lnTo>
                <a:close/>
                <a:moveTo>
                  <a:pt x="41" y="7"/>
                </a:moveTo>
                <a:cubicBezTo>
                  <a:pt x="39" y="7"/>
                  <a:pt x="37" y="8"/>
                  <a:pt x="37" y="10"/>
                </a:cubicBezTo>
                <a:cubicBezTo>
                  <a:pt x="37" y="12"/>
                  <a:pt x="39" y="14"/>
                  <a:pt x="41" y="14"/>
                </a:cubicBezTo>
                <a:cubicBezTo>
                  <a:pt x="43" y="14"/>
                  <a:pt x="44" y="12"/>
                  <a:pt x="44" y="10"/>
                </a:cubicBezTo>
                <a:cubicBezTo>
                  <a:pt x="44" y="8"/>
                  <a:pt x="43" y="7"/>
                  <a:pt x="41" y="7"/>
                </a:cubicBezTo>
                <a:close/>
                <a:moveTo>
                  <a:pt x="41" y="34"/>
                </a:moveTo>
                <a:cubicBezTo>
                  <a:pt x="39" y="34"/>
                  <a:pt x="37" y="36"/>
                  <a:pt x="37" y="38"/>
                </a:cubicBezTo>
                <a:cubicBezTo>
                  <a:pt x="37" y="39"/>
                  <a:pt x="39" y="41"/>
                  <a:pt x="41" y="41"/>
                </a:cubicBezTo>
                <a:cubicBezTo>
                  <a:pt x="43" y="41"/>
                  <a:pt x="44" y="39"/>
                  <a:pt x="44" y="38"/>
                </a:cubicBezTo>
                <a:cubicBezTo>
                  <a:pt x="44" y="36"/>
                  <a:pt x="43" y="34"/>
                  <a:pt x="41" y="3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Freeform 136"/>
          <p:cNvSpPr>
            <a:spLocks noEditPoints="1"/>
          </p:cNvSpPr>
          <p:nvPr/>
        </p:nvSpPr>
        <p:spPr bwMode="auto">
          <a:xfrm>
            <a:off x="5053321" y="2085264"/>
            <a:ext cx="418047" cy="353470"/>
          </a:xfrm>
          <a:custGeom>
            <a:avLst/>
            <a:gdLst>
              <a:gd name="T0" fmla="*/ 52 w 52"/>
              <a:gd name="T1" fmla="*/ 33 h 44"/>
              <a:gd name="T2" fmla="*/ 47 w 52"/>
              <a:gd name="T3" fmla="*/ 38 h 44"/>
              <a:gd name="T4" fmla="*/ 33 w 52"/>
              <a:gd name="T5" fmla="*/ 38 h 44"/>
              <a:gd name="T6" fmla="*/ 35 w 52"/>
              <a:gd name="T7" fmla="*/ 43 h 44"/>
              <a:gd name="T8" fmla="*/ 33 w 52"/>
              <a:gd name="T9" fmla="*/ 44 h 44"/>
              <a:gd name="T10" fmla="*/ 19 w 52"/>
              <a:gd name="T11" fmla="*/ 44 h 44"/>
              <a:gd name="T12" fmla="*/ 17 w 52"/>
              <a:gd name="T13" fmla="*/ 43 h 44"/>
              <a:gd name="T14" fmla="*/ 19 w 52"/>
              <a:gd name="T15" fmla="*/ 38 h 44"/>
              <a:gd name="T16" fmla="*/ 5 w 52"/>
              <a:gd name="T17" fmla="*/ 38 h 44"/>
              <a:gd name="T18" fmla="*/ 0 w 52"/>
              <a:gd name="T19" fmla="*/ 33 h 44"/>
              <a:gd name="T20" fmla="*/ 0 w 52"/>
              <a:gd name="T21" fmla="*/ 4 h 44"/>
              <a:gd name="T22" fmla="*/ 5 w 52"/>
              <a:gd name="T23" fmla="*/ 0 h 44"/>
              <a:gd name="T24" fmla="*/ 47 w 52"/>
              <a:gd name="T25" fmla="*/ 0 h 44"/>
              <a:gd name="T26" fmla="*/ 52 w 52"/>
              <a:gd name="T27" fmla="*/ 4 h 44"/>
              <a:gd name="T28" fmla="*/ 52 w 52"/>
              <a:gd name="T29" fmla="*/ 33 h 44"/>
              <a:gd name="T30" fmla="*/ 48 w 52"/>
              <a:gd name="T31" fmla="*/ 4 h 44"/>
              <a:gd name="T32" fmla="*/ 47 w 52"/>
              <a:gd name="T33" fmla="*/ 3 h 44"/>
              <a:gd name="T34" fmla="*/ 5 w 52"/>
              <a:gd name="T35" fmla="*/ 3 h 44"/>
              <a:gd name="T36" fmla="*/ 4 w 52"/>
              <a:gd name="T37" fmla="*/ 4 h 44"/>
              <a:gd name="T38" fmla="*/ 4 w 52"/>
              <a:gd name="T39" fmla="*/ 26 h 44"/>
              <a:gd name="T40" fmla="*/ 5 w 52"/>
              <a:gd name="T41" fmla="*/ 27 h 44"/>
              <a:gd name="T42" fmla="*/ 47 w 52"/>
              <a:gd name="T43" fmla="*/ 27 h 44"/>
              <a:gd name="T44" fmla="*/ 48 w 52"/>
              <a:gd name="T45" fmla="*/ 26 h 44"/>
              <a:gd name="T46" fmla="*/ 48 w 52"/>
              <a:gd name="T47"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44">
                <a:moveTo>
                  <a:pt x="52" y="33"/>
                </a:moveTo>
                <a:cubicBezTo>
                  <a:pt x="52" y="36"/>
                  <a:pt x="50" y="38"/>
                  <a:pt x="47" y="38"/>
                </a:cubicBezTo>
                <a:cubicBezTo>
                  <a:pt x="33" y="38"/>
                  <a:pt x="33" y="38"/>
                  <a:pt x="33" y="38"/>
                </a:cubicBezTo>
                <a:cubicBezTo>
                  <a:pt x="33" y="40"/>
                  <a:pt x="35" y="42"/>
                  <a:pt x="35" y="43"/>
                </a:cubicBezTo>
                <a:cubicBezTo>
                  <a:pt x="35" y="44"/>
                  <a:pt x="34" y="44"/>
                  <a:pt x="33" y="44"/>
                </a:cubicBezTo>
                <a:cubicBezTo>
                  <a:pt x="19" y="44"/>
                  <a:pt x="19" y="44"/>
                  <a:pt x="19" y="44"/>
                </a:cubicBezTo>
                <a:cubicBezTo>
                  <a:pt x="18" y="44"/>
                  <a:pt x="17" y="44"/>
                  <a:pt x="17" y="43"/>
                </a:cubicBezTo>
                <a:cubicBezTo>
                  <a:pt x="17" y="42"/>
                  <a:pt x="19" y="40"/>
                  <a:pt x="19" y="38"/>
                </a:cubicBezTo>
                <a:cubicBezTo>
                  <a:pt x="5" y="38"/>
                  <a:pt x="5" y="38"/>
                  <a:pt x="5" y="38"/>
                </a:cubicBezTo>
                <a:cubicBezTo>
                  <a:pt x="2" y="38"/>
                  <a:pt x="0" y="36"/>
                  <a:pt x="0" y="33"/>
                </a:cubicBezTo>
                <a:cubicBezTo>
                  <a:pt x="0" y="4"/>
                  <a:pt x="0" y="4"/>
                  <a:pt x="0" y="4"/>
                </a:cubicBezTo>
                <a:cubicBezTo>
                  <a:pt x="0" y="2"/>
                  <a:pt x="2" y="0"/>
                  <a:pt x="5" y="0"/>
                </a:cubicBezTo>
                <a:cubicBezTo>
                  <a:pt x="47" y="0"/>
                  <a:pt x="47" y="0"/>
                  <a:pt x="47" y="0"/>
                </a:cubicBezTo>
                <a:cubicBezTo>
                  <a:pt x="50" y="0"/>
                  <a:pt x="52" y="2"/>
                  <a:pt x="52" y="4"/>
                </a:cubicBezTo>
                <a:lnTo>
                  <a:pt x="52" y="33"/>
                </a:lnTo>
                <a:close/>
                <a:moveTo>
                  <a:pt x="48" y="4"/>
                </a:moveTo>
                <a:cubicBezTo>
                  <a:pt x="48" y="4"/>
                  <a:pt x="48" y="3"/>
                  <a:pt x="47" y="3"/>
                </a:cubicBezTo>
                <a:cubicBezTo>
                  <a:pt x="5" y="3"/>
                  <a:pt x="5" y="3"/>
                  <a:pt x="5" y="3"/>
                </a:cubicBezTo>
                <a:cubicBezTo>
                  <a:pt x="4" y="3"/>
                  <a:pt x="4" y="4"/>
                  <a:pt x="4" y="4"/>
                </a:cubicBezTo>
                <a:cubicBezTo>
                  <a:pt x="4" y="26"/>
                  <a:pt x="4" y="26"/>
                  <a:pt x="4" y="26"/>
                </a:cubicBezTo>
                <a:cubicBezTo>
                  <a:pt x="4" y="27"/>
                  <a:pt x="4" y="27"/>
                  <a:pt x="5" y="27"/>
                </a:cubicBezTo>
                <a:cubicBezTo>
                  <a:pt x="47" y="27"/>
                  <a:pt x="47" y="27"/>
                  <a:pt x="47" y="27"/>
                </a:cubicBezTo>
                <a:cubicBezTo>
                  <a:pt x="48" y="27"/>
                  <a:pt x="48" y="27"/>
                  <a:pt x="48" y="26"/>
                </a:cubicBezTo>
                <a:lnTo>
                  <a:pt x="48" y="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Freeform 8"/>
          <p:cNvSpPr/>
          <p:nvPr/>
        </p:nvSpPr>
        <p:spPr bwMode="auto">
          <a:xfrm rot="10800000">
            <a:off x="3970045" y="2605338"/>
            <a:ext cx="1762691" cy="1433419"/>
          </a:xfrm>
          <a:custGeom>
            <a:avLst/>
            <a:gdLst/>
            <a:ahLst/>
            <a:cxnLst>
              <a:cxn ang="0">
                <a:pos x="172" y="317"/>
              </a:cxn>
              <a:cxn ang="0">
                <a:pos x="126" y="317"/>
              </a:cxn>
              <a:cxn ang="0">
                <a:pos x="129" y="314"/>
              </a:cxn>
              <a:cxn ang="0">
                <a:pos x="141" y="285"/>
              </a:cxn>
              <a:cxn ang="0">
                <a:pos x="129" y="256"/>
              </a:cxn>
              <a:cxn ang="0">
                <a:pos x="100" y="245"/>
              </a:cxn>
              <a:cxn ang="0">
                <a:pos x="71" y="256"/>
              </a:cxn>
              <a:cxn ang="0">
                <a:pos x="59" y="285"/>
              </a:cxn>
              <a:cxn ang="0">
                <a:pos x="71" y="314"/>
              </a:cxn>
              <a:cxn ang="0">
                <a:pos x="74" y="317"/>
              </a:cxn>
              <a:cxn ang="0">
                <a:pos x="0" y="317"/>
              </a:cxn>
              <a:cxn ang="0">
                <a:pos x="74" y="114"/>
              </a:cxn>
              <a:cxn ang="0">
                <a:pos x="72" y="114"/>
              </a:cxn>
              <a:cxn ang="0">
                <a:pos x="43" y="102"/>
              </a:cxn>
              <a:cxn ang="0">
                <a:pos x="31" y="73"/>
              </a:cxn>
              <a:cxn ang="0">
                <a:pos x="43" y="44"/>
              </a:cxn>
              <a:cxn ang="0">
                <a:pos x="72" y="32"/>
              </a:cxn>
              <a:cxn ang="0">
                <a:pos x="101" y="44"/>
              </a:cxn>
              <a:cxn ang="0">
                <a:pos x="113" y="73"/>
              </a:cxn>
              <a:cxn ang="0">
                <a:pos x="113" y="75"/>
              </a:cxn>
              <a:cxn ang="0">
                <a:pos x="318" y="0"/>
              </a:cxn>
              <a:cxn ang="0">
                <a:pos x="320" y="0"/>
              </a:cxn>
              <a:cxn ang="0">
                <a:pos x="320" y="70"/>
              </a:cxn>
              <a:cxn ang="0">
                <a:pos x="349" y="58"/>
              </a:cxn>
              <a:cxn ang="0">
                <a:pos x="378" y="70"/>
              </a:cxn>
              <a:cxn ang="0">
                <a:pos x="390" y="99"/>
              </a:cxn>
              <a:cxn ang="0">
                <a:pos x="378" y="128"/>
              </a:cxn>
              <a:cxn ang="0">
                <a:pos x="349" y="140"/>
              </a:cxn>
              <a:cxn ang="0">
                <a:pos x="320" y="128"/>
              </a:cxn>
              <a:cxn ang="0">
                <a:pos x="320" y="171"/>
              </a:cxn>
              <a:cxn ang="0">
                <a:pos x="318" y="171"/>
              </a:cxn>
              <a:cxn ang="0">
                <a:pos x="214" y="214"/>
              </a:cxn>
              <a:cxn ang="0">
                <a:pos x="172" y="317"/>
              </a:cxn>
            </a:cxnLst>
            <a:rect l="0" t="0" r="r" b="b"/>
            <a:pathLst>
              <a:path w="390" h="317">
                <a:moveTo>
                  <a:pt x="172" y="317"/>
                </a:moveTo>
                <a:cubicBezTo>
                  <a:pt x="126" y="317"/>
                  <a:pt x="126" y="317"/>
                  <a:pt x="126" y="317"/>
                </a:cubicBezTo>
                <a:cubicBezTo>
                  <a:pt x="127" y="316"/>
                  <a:pt x="128" y="315"/>
                  <a:pt x="129" y="314"/>
                </a:cubicBezTo>
                <a:cubicBezTo>
                  <a:pt x="137" y="306"/>
                  <a:pt x="141" y="297"/>
                  <a:pt x="141" y="285"/>
                </a:cubicBezTo>
                <a:cubicBezTo>
                  <a:pt x="141" y="274"/>
                  <a:pt x="137" y="264"/>
                  <a:pt x="129" y="256"/>
                </a:cubicBezTo>
                <a:cubicBezTo>
                  <a:pt x="121" y="249"/>
                  <a:pt x="111" y="245"/>
                  <a:pt x="100" y="245"/>
                </a:cubicBezTo>
                <a:cubicBezTo>
                  <a:pt x="89" y="245"/>
                  <a:pt x="79" y="249"/>
                  <a:pt x="71" y="256"/>
                </a:cubicBezTo>
                <a:cubicBezTo>
                  <a:pt x="63" y="264"/>
                  <a:pt x="59" y="274"/>
                  <a:pt x="59" y="285"/>
                </a:cubicBezTo>
                <a:cubicBezTo>
                  <a:pt x="59" y="297"/>
                  <a:pt x="63" y="306"/>
                  <a:pt x="71" y="314"/>
                </a:cubicBezTo>
                <a:cubicBezTo>
                  <a:pt x="72" y="315"/>
                  <a:pt x="73" y="316"/>
                  <a:pt x="74" y="317"/>
                </a:cubicBezTo>
                <a:cubicBezTo>
                  <a:pt x="0" y="317"/>
                  <a:pt x="0" y="317"/>
                  <a:pt x="0" y="317"/>
                </a:cubicBezTo>
                <a:cubicBezTo>
                  <a:pt x="0" y="239"/>
                  <a:pt x="25" y="171"/>
                  <a:pt x="74" y="114"/>
                </a:cubicBezTo>
                <a:cubicBezTo>
                  <a:pt x="73" y="114"/>
                  <a:pt x="73" y="114"/>
                  <a:pt x="72" y="114"/>
                </a:cubicBezTo>
                <a:cubicBezTo>
                  <a:pt x="61" y="114"/>
                  <a:pt x="51" y="110"/>
                  <a:pt x="43" y="102"/>
                </a:cubicBezTo>
                <a:cubicBezTo>
                  <a:pt x="35" y="94"/>
                  <a:pt x="31" y="84"/>
                  <a:pt x="31" y="73"/>
                </a:cubicBezTo>
                <a:cubicBezTo>
                  <a:pt x="31" y="62"/>
                  <a:pt x="35" y="52"/>
                  <a:pt x="43" y="44"/>
                </a:cubicBezTo>
                <a:cubicBezTo>
                  <a:pt x="51" y="36"/>
                  <a:pt x="61" y="32"/>
                  <a:pt x="72" y="32"/>
                </a:cubicBezTo>
                <a:cubicBezTo>
                  <a:pt x="83" y="32"/>
                  <a:pt x="93" y="36"/>
                  <a:pt x="101" y="44"/>
                </a:cubicBezTo>
                <a:cubicBezTo>
                  <a:pt x="109" y="52"/>
                  <a:pt x="113" y="62"/>
                  <a:pt x="113" y="73"/>
                </a:cubicBezTo>
                <a:cubicBezTo>
                  <a:pt x="113" y="74"/>
                  <a:pt x="113" y="74"/>
                  <a:pt x="113" y="75"/>
                </a:cubicBezTo>
                <a:cubicBezTo>
                  <a:pt x="170" y="25"/>
                  <a:pt x="239" y="0"/>
                  <a:pt x="318" y="0"/>
                </a:cubicBezTo>
                <a:cubicBezTo>
                  <a:pt x="319" y="0"/>
                  <a:pt x="319" y="0"/>
                  <a:pt x="320" y="0"/>
                </a:cubicBezTo>
                <a:cubicBezTo>
                  <a:pt x="320" y="70"/>
                  <a:pt x="320" y="70"/>
                  <a:pt x="320" y="70"/>
                </a:cubicBezTo>
                <a:cubicBezTo>
                  <a:pt x="328" y="62"/>
                  <a:pt x="338" y="58"/>
                  <a:pt x="349" y="58"/>
                </a:cubicBezTo>
                <a:cubicBezTo>
                  <a:pt x="361" y="58"/>
                  <a:pt x="370" y="62"/>
                  <a:pt x="378" y="70"/>
                </a:cubicBezTo>
                <a:cubicBezTo>
                  <a:pt x="386" y="78"/>
                  <a:pt x="390" y="88"/>
                  <a:pt x="390" y="99"/>
                </a:cubicBezTo>
                <a:cubicBezTo>
                  <a:pt x="390" y="110"/>
                  <a:pt x="386" y="120"/>
                  <a:pt x="378" y="128"/>
                </a:cubicBezTo>
                <a:cubicBezTo>
                  <a:pt x="370" y="136"/>
                  <a:pt x="361" y="140"/>
                  <a:pt x="349" y="140"/>
                </a:cubicBezTo>
                <a:cubicBezTo>
                  <a:pt x="338" y="140"/>
                  <a:pt x="328" y="136"/>
                  <a:pt x="320" y="128"/>
                </a:cubicBezTo>
                <a:cubicBezTo>
                  <a:pt x="320" y="171"/>
                  <a:pt x="320" y="171"/>
                  <a:pt x="320" y="171"/>
                </a:cubicBezTo>
                <a:cubicBezTo>
                  <a:pt x="320" y="171"/>
                  <a:pt x="319" y="171"/>
                  <a:pt x="318" y="171"/>
                </a:cubicBezTo>
                <a:cubicBezTo>
                  <a:pt x="277" y="171"/>
                  <a:pt x="243" y="186"/>
                  <a:pt x="214" y="214"/>
                </a:cubicBezTo>
                <a:cubicBezTo>
                  <a:pt x="186" y="242"/>
                  <a:pt x="172" y="277"/>
                  <a:pt x="172" y="317"/>
                </a:cubicBezTo>
                <a:close/>
              </a:path>
            </a:pathLst>
          </a:custGeom>
          <a:solidFill>
            <a:schemeClr val="accent2"/>
          </a:solidFill>
          <a:ln w="19050">
            <a:noFill/>
            <a:round/>
          </a:ln>
        </p:spPr>
        <p:txBody>
          <a:bodyPr vert="horz" wrap="square" lIns="121920" tIns="60960" rIns="121920" bIns="60960" numCol="1" anchor="t" anchorCtr="0" compatLnSpc="1"/>
          <a:lstStyle>
            <a:defPPr>
              <a:defRPr lang="en-US"/>
            </a:defPPr>
            <a:lvl1pPr marL="0" algn="l" defTabSz="1031875" rtl="0" eaLnBrk="1" latinLnBrk="0" hangingPunct="1">
              <a:defRPr sz="2000" kern="1200">
                <a:solidFill>
                  <a:schemeClr val="tx1"/>
                </a:solidFill>
                <a:latin typeface="+mn-lt"/>
                <a:ea typeface="+mn-ea"/>
                <a:cs typeface="+mn-cs"/>
              </a:defRPr>
            </a:lvl1pPr>
            <a:lvl2pPr marL="515620" algn="l" defTabSz="1031875" rtl="0" eaLnBrk="1" latinLnBrk="0" hangingPunct="1">
              <a:defRPr sz="2000" kern="1200">
                <a:solidFill>
                  <a:schemeClr val="tx1"/>
                </a:solidFill>
                <a:latin typeface="+mn-lt"/>
                <a:ea typeface="+mn-ea"/>
                <a:cs typeface="+mn-cs"/>
              </a:defRPr>
            </a:lvl2pPr>
            <a:lvl3pPr marL="1031875" algn="l" defTabSz="1031875" rtl="0" eaLnBrk="1" latinLnBrk="0" hangingPunct="1">
              <a:defRPr sz="2000" kern="1200">
                <a:solidFill>
                  <a:schemeClr val="tx1"/>
                </a:solidFill>
                <a:latin typeface="+mn-lt"/>
                <a:ea typeface="+mn-ea"/>
                <a:cs typeface="+mn-cs"/>
              </a:defRPr>
            </a:lvl3pPr>
            <a:lvl4pPr marL="1547495" algn="l" defTabSz="1031875" rtl="0" eaLnBrk="1" latinLnBrk="0" hangingPunct="1">
              <a:defRPr sz="2000" kern="1200">
                <a:solidFill>
                  <a:schemeClr val="tx1"/>
                </a:solidFill>
                <a:latin typeface="+mn-lt"/>
                <a:ea typeface="+mn-ea"/>
                <a:cs typeface="+mn-cs"/>
              </a:defRPr>
            </a:lvl4pPr>
            <a:lvl5pPr marL="2063115" algn="l" defTabSz="1031875" rtl="0" eaLnBrk="1" latinLnBrk="0" hangingPunct="1">
              <a:defRPr sz="2000" kern="1200">
                <a:solidFill>
                  <a:schemeClr val="tx1"/>
                </a:solidFill>
                <a:latin typeface="+mn-lt"/>
                <a:ea typeface="+mn-ea"/>
                <a:cs typeface="+mn-cs"/>
              </a:defRPr>
            </a:lvl5pPr>
            <a:lvl6pPr marL="2579370" algn="l" defTabSz="1031875" rtl="0" eaLnBrk="1" latinLnBrk="0" hangingPunct="1">
              <a:defRPr sz="2000" kern="1200">
                <a:solidFill>
                  <a:schemeClr val="tx1"/>
                </a:solidFill>
                <a:latin typeface="+mn-lt"/>
                <a:ea typeface="+mn-ea"/>
                <a:cs typeface="+mn-cs"/>
              </a:defRPr>
            </a:lvl6pPr>
            <a:lvl7pPr marL="3094990" algn="l" defTabSz="1031875" rtl="0" eaLnBrk="1" latinLnBrk="0" hangingPunct="1">
              <a:defRPr sz="2000" kern="1200">
                <a:solidFill>
                  <a:schemeClr val="tx1"/>
                </a:solidFill>
                <a:latin typeface="+mn-lt"/>
                <a:ea typeface="+mn-ea"/>
                <a:cs typeface="+mn-cs"/>
              </a:defRPr>
            </a:lvl7pPr>
            <a:lvl8pPr marL="3610610" algn="l" defTabSz="1031875" rtl="0" eaLnBrk="1" latinLnBrk="0" hangingPunct="1">
              <a:defRPr sz="2000" kern="1200">
                <a:solidFill>
                  <a:schemeClr val="tx1"/>
                </a:solidFill>
                <a:latin typeface="+mn-lt"/>
                <a:ea typeface="+mn-ea"/>
                <a:cs typeface="+mn-cs"/>
              </a:defRPr>
            </a:lvl8pPr>
            <a:lvl9pPr marL="4126230" algn="l" defTabSz="1031875" rtl="0" eaLnBrk="1" latinLnBrk="0" hangingPunct="1">
              <a:defRPr sz="2000" kern="1200">
                <a:solidFill>
                  <a:schemeClr val="tx1"/>
                </a:solidFill>
                <a:latin typeface="+mn-lt"/>
                <a:ea typeface="+mn-ea"/>
                <a:cs typeface="+mn-cs"/>
              </a:defRPr>
            </a:lvl9pPr>
          </a:lstStyle>
          <a:p>
            <a:endParaRPr 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Freeform 136"/>
          <p:cNvSpPr>
            <a:spLocks noEditPoints="1"/>
          </p:cNvSpPr>
          <p:nvPr/>
        </p:nvSpPr>
        <p:spPr bwMode="auto">
          <a:xfrm>
            <a:off x="4527984" y="3374598"/>
            <a:ext cx="418047" cy="353470"/>
          </a:xfrm>
          <a:custGeom>
            <a:avLst/>
            <a:gdLst>
              <a:gd name="T0" fmla="*/ 52 w 52"/>
              <a:gd name="T1" fmla="*/ 33 h 44"/>
              <a:gd name="T2" fmla="*/ 47 w 52"/>
              <a:gd name="T3" fmla="*/ 38 h 44"/>
              <a:gd name="T4" fmla="*/ 33 w 52"/>
              <a:gd name="T5" fmla="*/ 38 h 44"/>
              <a:gd name="T6" fmla="*/ 35 w 52"/>
              <a:gd name="T7" fmla="*/ 43 h 44"/>
              <a:gd name="T8" fmla="*/ 33 w 52"/>
              <a:gd name="T9" fmla="*/ 44 h 44"/>
              <a:gd name="T10" fmla="*/ 19 w 52"/>
              <a:gd name="T11" fmla="*/ 44 h 44"/>
              <a:gd name="T12" fmla="*/ 17 w 52"/>
              <a:gd name="T13" fmla="*/ 43 h 44"/>
              <a:gd name="T14" fmla="*/ 19 w 52"/>
              <a:gd name="T15" fmla="*/ 38 h 44"/>
              <a:gd name="T16" fmla="*/ 5 w 52"/>
              <a:gd name="T17" fmla="*/ 38 h 44"/>
              <a:gd name="T18" fmla="*/ 0 w 52"/>
              <a:gd name="T19" fmla="*/ 33 h 44"/>
              <a:gd name="T20" fmla="*/ 0 w 52"/>
              <a:gd name="T21" fmla="*/ 4 h 44"/>
              <a:gd name="T22" fmla="*/ 5 w 52"/>
              <a:gd name="T23" fmla="*/ 0 h 44"/>
              <a:gd name="T24" fmla="*/ 47 w 52"/>
              <a:gd name="T25" fmla="*/ 0 h 44"/>
              <a:gd name="T26" fmla="*/ 52 w 52"/>
              <a:gd name="T27" fmla="*/ 4 h 44"/>
              <a:gd name="T28" fmla="*/ 52 w 52"/>
              <a:gd name="T29" fmla="*/ 33 h 44"/>
              <a:gd name="T30" fmla="*/ 48 w 52"/>
              <a:gd name="T31" fmla="*/ 4 h 44"/>
              <a:gd name="T32" fmla="*/ 47 w 52"/>
              <a:gd name="T33" fmla="*/ 3 h 44"/>
              <a:gd name="T34" fmla="*/ 5 w 52"/>
              <a:gd name="T35" fmla="*/ 3 h 44"/>
              <a:gd name="T36" fmla="*/ 4 w 52"/>
              <a:gd name="T37" fmla="*/ 4 h 44"/>
              <a:gd name="T38" fmla="*/ 4 w 52"/>
              <a:gd name="T39" fmla="*/ 26 h 44"/>
              <a:gd name="T40" fmla="*/ 5 w 52"/>
              <a:gd name="T41" fmla="*/ 27 h 44"/>
              <a:gd name="T42" fmla="*/ 47 w 52"/>
              <a:gd name="T43" fmla="*/ 27 h 44"/>
              <a:gd name="T44" fmla="*/ 48 w 52"/>
              <a:gd name="T45" fmla="*/ 26 h 44"/>
              <a:gd name="T46" fmla="*/ 48 w 52"/>
              <a:gd name="T47"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44">
                <a:moveTo>
                  <a:pt x="52" y="33"/>
                </a:moveTo>
                <a:cubicBezTo>
                  <a:pt x="52" y="36"/>
                  <a:pt x="50" y="38"/>
                  <a:pt x="47" y="38"/>
                </a:cubicBezTo>
                <a:cubicBezTo>
                  <a:pt x="33" y="38"/>
                  <a:pt x="33" y="38"/>
                  <a:pt x="33" y="38"/>
                </a:cubicBezTo>
                <a:cubicBezTo>
                  <a:pt x="33" y="40"/>
                  <a:pt x="35" y="42"/>
                  <a:pt x="35" y="43"/>
                </a:cubicBezTo>
                <a:cubicBezTo>
                  <a:pt x="35" y="44"/>
                  <a:pt x="34" y="44"/>
                  <a:pt x="33" y="44"/>
                </a:cubicBezTo>
                <a:cubicBezTo>
                  <a:pt x="19" y="44"/>
                  <a:pt x="19" y="44"/>
                  <a:pt x="19" y="44"/>
                </a:cubicBezTo>
                <a:cubicBezTo>
                  <a:pt x="18" y="44"/>
                  <a:pt x="17" y="44"/>
                  <a:pt x="17" y="43"/>
                </a:cubicBezTo>
                <a:cubicBezTo>
                  <a:pt x="17" y="42"/>
                  <a:pt x="19" y="40"/>
                  <a:pt x="19" y="38"/>
                </a:cubicBezTo>
                <a:cubicBezTo>
                  <a:pt x="5" y="38"/>
                  <a:pt x="5" y="38"/>
                  <a:pt x="5" y="38"/>
                </a:cubicBezTo>
                <a:cubicBezTo>
                  <a:pt x="2" y="38"/>
                  <a:pt x="0" y="36"/>
                  <a:pt x="0" y="33"/>
                </a:cubicBezTo>
                <a:cubicBezTo>
                  <a:pt x="0" y="4"/>
                  <a:pt x="0" y="4"/>
                  <a:pt x="0" y="4"/>
                </a:cubicBezTo>
                <a:cubicBezTo>
                  <a:pt x="0" y="2"/>
                  <a:pt x="2" y="0"/>
                  <a:pt x="5" y="0"/>
                </a:cubicBezTo>
                <a:cubicBezTo>
                  <a:pt x="47" y="0"/>
                  <a:pt x="47" y="0"/>
                  <a:pt x="47" y="0"/>
                </a:cubicBezTo>
                <a:cubicBezTo>
                  <a:pt x="50" y="0"/>
                  <a:pt x="52" y="2"/>
                  <a:pt x="52" y="4"/>
                </a:cubicBezTo>
                <a:lnTo>
                  <a:pt x="52" y="33"/>
                </a:lnTo>
                <a:close/>
                <a:moveTo>
                  <a:pt x="48" y="4"/>
                </a:moveTo>
                <a:cubicBezTo>
                  <a:pt x="48" y="4"/>
                  <a:pt x="48" y="3"/>
                  <a:pt x="47" y="3"/>
                </a:cubicBezTo>
                <a:cubicBezTo>
                  <a:pt x="5" y="3"/>
                  <a:pt x="5" y="3"/>
                  <a:pt x="5" y="3"/>
                </a:cubicBezTo>
                <a:cubicBezTo>
                  <a:pt x="4" y="3"/>
                  <a:pt x="4" y="4"/>
                  <a:pt x="4" y="4"/>
                </a:cubicBezTo>
                <a:cubicBezTo>
                  <a:pt x="4" y="26"/>
                  <a:pt x="4" y="26"/>
                  <a:pt x="4" y="26"/>
                </a:cubicBezTo>
                <a:cubicBezTo>
                  <a:pt x="4" y="27"/>
                  <a:pt x="4" y="27"/>
                  <a:pt x="5" y="27"/>
                </a:cubicBezTo>
                <a:cubicBezTo>
                  <a:pt x="47" y="27"/>
                  <a:pt x="47" y="27"/>
                  <a:pt x="47" y="27"/>
                </a:cubicBezTo>
                <a:cubicBezTo>
                  <a:pt x="48" y="27"/>
                  <a:pt x="48" y="27"/>
                  <a:pt x="48" y="26"/>
                </a:cubicBezTo>
                <a:lnTo>
                  <a:pt x="48" y="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68935" y="175895"/>
            <a:ext cx="2372360" cy="379730"/>
            <a:chOff x="581" y="277"/>
            <a:chExt cx="3736" cy="598"/>
          </a:xfrm>
        </p:grpSpPr>
        <p:sp>
          <p:nvSpPr>
            <p:cNvPr id="21" name="Title 1"/>
            <p:cNvSpPr txBox="1"/>
            <p:nvPr/>
          </p:nvSpPr>
          <p:spPr>
            <a:xfrm>
              <a:off x="963" y="277"/>
              <a:ext cx="3354" cy="598"/>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GB" sz="1800" dirty="0">
                  <a:solidFill>
                    <a:schemeClr val="tx1">
                      <a:lumMod val="65000"/>
                      <a:lumOff val="35000"/>
                    </a:schemeClr>
                  </a:solidFill>
                  <a:latin typeface="+mn-lt"/>
                  <a:ea typeface="+mn-ea"/>
                  <a:cs typeface="+mn-ea"/>
                  <a:sym typeface="+mn-lt"/>
                </a:rPr>
                <a:t>输入标题内容</a:t>
              </a:r>
              <a:endParaRPr lang="zh-CN" altLang="en-GB" sz="1800" dirty="0">
                <a:solidFill>
                  <a:schemeClr val="tx1">
                    <a:lumMod val="65000"/>
                    <a:lumOff val="35000"/>
                  </a:schemeClr>
                </a:solidFill>
                <a:latin typeface="+mn-lt"/>
                <a:ea typeface="+mn-ea"/>
                <a:cs typeface="+mn-ea"/>
                <a:sym typeface="+mn-lt"/>
              </a:endParaRPr>
            </a:p>
          </p:txBody>
        </p:sp>
        <p:sp>
          <p:nvSpPr>
            <p:cNvPr id="22" name="等腰三角形 21"/>
            <p:cNvSpPr/>
            <p:nvPr/>
          </p:nvSpPr>
          <p:spPr>
            <a:xfrm rot="5400000">
              <a:off x="552" y="441"/>
              <a:ext cx="327" cy="268"/>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11"/>
          <p:cNvSpPr>
            <a:spLocks noChangeArrowheads="1"/>
          </p:cNvSpPr>
          <p:nvPr/>
        </p:nvSpPr>
        <p:spPr bwMode="auto">
          <a:xfrm>
            <a:off x="4275930" y="1184648"/>
            <a:ext cx="768350" cy="767000"/>
          </a:xfrm>
          <a:prstGeom prst="ellipse">
            <a:avLst/>
          </a:prstGeom>
          <a:solidFill>
            <a:srgbClr val="B6240B"/>
          </a:solidFill>
          <a:ln w="6350">
            <a:solidFill>
              <a:schemeClr val="bg1"/>
            </a:solidFill>
          </a:ln>
        </p:spPr>
        <p:txBody>
          <a:bodyPr/>
          <a:lstStyle/>
          <a:p>
            <a:endParaRPr lang="zh-CN" altLang="en-US" sz="2400"/>
          </a:p>
        </p:txBody>
      </p:sp>
      <p:sp>
        <p:nvSpPr>
          <p:cNvPr id="26" name="Oval 13"/>
          <p:cNvSpPr>
            <a:spLocks noChangeArrowheads="1"/>
          </p:cNvSpPr>
          <p:nvPr/>
        </p:nvSpPr>
        <p:spPr bwMode="auto">
          <a:xfrm>
            <a:off x="5257006" y="2188251"/>
            <a:ext cx="766763" cy="767000"/>
          </a:xfrm>
          <a:prstGeom prst="ellipse">
            <a:avLst/>
          </a:prstGeom>
          <a:solidFill>
            <a:schemeClr val="accent4"/>
          </a:solidFill>
          <a:ln w="6350">
            <a:solidFill>
              <a:schemeClr val="bg1"/>
            </a:solidFill>
          </a:ln>
        </p:spPr>
        <p:txBody>
          <a:bodyPr/>
          <a:lstStyle/>
          <a:p>
            <a:endParaRPr lang="zh-CN" altLang="en-US" sz="2400"/>
          </a:p>
        </p:txBody>
      </p:sp>
      <p:sp>
        <p:nvSpPr>
          <p:cNvPr id="27" name="Oval 14"/>
          <p:cNvSpPr>
            <a:spLocks noChangeArrowheads="1"/>
          </p:cNvSpPr>
          <p:nvPr/>
        </p:nvSpPr>
        <p:spPr bwMode="auto">
          <a:xfrm>
            <a:off x="3296443" y="2188251"/>
            <a:ext cx="766762" cy="767000"/>
          </a:xfrm>
          <a:prstGeom prst="ellipse">
            <a:avLst/>
          </a:prstGeom>
          <a:solidFill>
            <a:schemeClr val="accent1">
              <a:lumMod val="90000"/>
            </a:schemeClr>
          </a:solidFill>
          <a:ln w="6350">
            <a:solidFill>
              <a:schemeClr val="bg1"/>
            </a:solidFill>
          </a:ln>
        </p:spPr>
        <p:txBody>
          <a:bodyPr/>
          <a:lstStyle/>
          <a:p>
            <a:endParaRPr lang="zh-CN" altLang="en-US" sz="2400"/>
          </a:p>
        </p:txBody>
      </p:sp>
      <p:sp>
        <p:nvSpPr>
          <p:cNvPr id="28" name="Oval 15"/>
          <p:cNvSpPr>
            <a:spLocks noChangeArrowheads="1"/>
          </p:cNvSpPr>
          <p:nvPr/>
        </p:nvSpPr>
        <p:spPr bwMode="auto">
          <a:xfrm>
            <a:off x="4275930" y="3168041"/>
            <a:ext cx="768350" cy="768587"/>
          </a:xfrm>
          <a:prstGeom prst="ellipse">
            <a:avLst/>
          </a:prstGeom>
          <a:solidFill>
            <a:srgbClr val="B6240B"/>
          </a:solidFill>
          <a:ln w="6350">
            <a:solidFill>
              <a:schemeClr val="bg1"/>
            </a:solidFill>
          </a:ln>
        </p:spPr>
        <p:txBody>
          <a:bodyPr/>
          <a:lstStyle/>
          <a:p>
            <a:endParaRPr lang="zh-CN" altLang="en-US" sz="2400"/>
          </a:p>
        </p:txBody>
      </p:sp>
      <p:sp>
        <p:nvSpPr>
          <p:cNvPr id="29" name="Freeform 16"/>
          <p:cNvSpPr/>
          <p:nvPr/>
        </p:nvSpPr>
        <p:spPr bwMode="auto">
          <a:xfrm>
            <a:off x="2918619" y="1292625"/>
            <a:ext cx="1228725" cy="333478"/>
          </a:xfrm>
          <a:custGeom>
            <a:avLst/>
            <a:gdLst>
              <a:gd name="T0" fmla="*/ 774 w 774"/>
              <a:gd name="T1" fmla="*/ 210 h 210"/>
              <a:gd name="T2" fmla="*/ 389 w 774"/>
              <a:gd name="T3" fmla="*/ 210 h 210"/>
              <a:gd name="T4" fmla="*/ 389 w 774"/>
              <a:gd name="T5" fmla="*/ 0 h 210"/>
              <a:gd name="T6" fmla="*/ 0 w 774"/>
              <a:gd name="T7" fmla="*/ 0 h 210"/>
            </a:gdLst>
            <a:ahLst/>
            <a:cxnLst>
              <a:cxn ang="0">
                <a:pos x="T0" y="T1"/>
              </a:cxn>
              <a:cxn ang="0">
                <a:pos x="T2" y="T3"/>
              </a:cxn>
              <a:cxn ang="0">
                <a:pos x="T4" y="T5"/>
              </a:cxn>
              <a:cxn ang="0">
                <a:pos x="T6" y="T7"/>
              </a:cxn>
            </a:cxnLst>
            <a:rect l="0" t="0" r="r" b="b"/>
            <a:pathLst>
              <a:path w="774" h="210">
                <a:moveTo>
                  <a:pt x="774" y="210"/>
                </a:moveTo>
                <a:lnTo>
                  <a:pt x="389" y="210"/>
                </a:lnTo>
                <a:lnTo>
                  <a:pt x="389" y="0"/>
                </a:lnTo>
                <a:lnTo>
                  <a:pt x="0" y="0"/>
                </a:lnTo>
              </a:path>
            </a:pathLst>
          </a:custGeom>
          <a:noFill/>
          <a:ln w="6350" cap="flat" cmpd="sng">
            <a:solidFill>
              <a:schemeClr val="bg1">
                <a:lumMod val="50000"/>
              </a:schemeClr>
            </a:solidFill>
            <a:prstDash val="solid"/>
            <a:round/>
            <a:tail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2400">
              <a:solidFill>
                <a:schemeClr val="bg1">
                  <a:lumMod val="50000"/>
                </a:schemeClr>
              </a:solidFill>
            </a:endParaRPr>
          </a:p>
        </p:txBody>
      </p:sp>
      <p:sp>
        <p:nvSpPr>
          <p:cNvPr id="30" name="Freeform 17"/>
          <p:cNvSpPr/>
          <p:nvPr/>
        </p:nvSpPr>
        <p:spPr bwMode="auto">
          <a:xfrm>
            <a:off x="5664994" y="1292625"/>
            <a:ext cx="568325" cy="765411"/>
          </a:xfrm>
          <a:custGeom>
            <a:avLst/>
            <a:gdLst>
              <a:gd name="T0" fmla="*/ 0 w 358"/>
              <a:gd name="T1" fmla="*/ 482 h 482"/>
              <a:gd name="T2" fmla="*/ 0 w 358"/>
              <a:gd name="T3" fmla="*/ 0 h 482"/>
              <a:gd name="T4" fmla="*/ 358 w 358"/>
              <a:gd name="T5" fmla="*/ 0 h 482"/>
            </a:gdLst>
            <a:ahLst/>
            <a:cxnLst>
              <a:cxn ang="0">
                <a:pos x="T0" y="T1"/>
              </a:cxn>
              <a:cxn ang="0">
                <a:pos x="T2" y="T3"/>
              </a:cxn>
              <a:cxn ang="0">
                <a:pos x="T4" y="T5"/>
              </a:cxn>
            </a:cxnLst>
            <a:rect l="0" t="0" r="r" b="b"/>
            <a:pathLst>
              <a:path w="358" h="482">
                <a:moveTo>
                  <a:pt x="0" y="482"/>
                </a:moveTo>
                <a:lnTo>
                  <a:pt x="0" y="0"/>
                </a:lnTo>
                <a:lnTo>
                  <a:pt x="358" y="0"/>
                </a:lnTo>
              </a:path>
            </a:pathLst>
          </a:custGeom>
          <a:noFill/>
          <a:ln w="6350" cap="flat" cmpd="sng">
            <a:solidFill>
              <a:schemeClr val="bg1">
                <a:lumMod val="50000"/>
              </a:schemeClr>
            </a:solidFill>
            <a:prstDash val="solid"/>
            <a:round/>
            <a:tail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2400">
              <a:solidFill>
                <a:schemeClr val="bg1">
                  <a:lumMod val="50000"/>
                </a:schemeClr>
              </a:solidFill>
            </a:endParaRPr>
          </a:p>
        </p:txBody>
      </p:sp>
      <p:sp>
        <p:nvSpPr>
          <p:cNvPr id="32" name="Freeform 18"/>
          <p:cNvSpPr/>
          <p:nvPr/>
        </p:nvSpPr>
        <p:spPr bwMode="auto">
          <a:xfrm>
            <a:off x="5172868" y="3239500"/>
            <a:ext cx="1014412" cy="333478"/>
          </a:xfrm>
          <a:custGeom>
            <a:avLst/>
            <a:gdLst>
              <a:gd name="T0" fmla="*/ 0 w 639"/>
              <a:gd name="T1" fmla="*/ 210 h 210"/>
              <a:gd name="T2" fmla="*/ 318 w 639"/>
              <a:gd name="T3" fmla="*/ 210 h 210"/>
              <a:gd name="T4" fmla="*/ 318 w 639"/>
              <a:gd name="T5" fmla="*/ 0 h 210"/>
              <a:gd name="T6" fmla="*/ 639 w 639"/>
              <a:gd name="T7" fmla="*/ 0 h 210"/>
            </a:gdLst>
            <a:ahLst/>
            <a:cxnLst>
              <a:cxn ang="0">
                <a:pos x="T0" y="T1"/>
              </a:cxn>
              <a:cxn ang="0">
                <a:pos x="T2" y="T3"/>
              </a:cxn>
              <a:cxn ang="0">
                <a:pos x="T4" y="T5"/>
              </a:cxn>
              <a:cxn ang="0">
                <a:pos x="T6" y="T7"/>
              </a:cxn>
            </a:cxnLst>
            <a:rect l="0" t="0" r="r" b="b"/>
            <a:pathLst>
              <a:path w="639" h="210">
                <a:moveTo>
                  <a:pt x="0" y="210"/>
                </a:moveTo>
                <a:lnTo>
                  <a:pt x="318" y="210"/>
                </a:lnTo>
                <a:lnTo>
                  <a:pt x="318" y="0"/>
                </a:lnTo>
                <a:lnTo>
                  <a:pt x="639" y="0"/>
                </a:lnTo>
              </a:path>
            </a:pathLst>
          </a:custGeom>
          <a:noFill/>
          <a:ln w="6350" cap="flat" cmpd="sng">
            <a:solidFill>
              <a:schemeClr val="bg1">
                <a:lumMod val="50000"/>
              </a:schemeClr>
            </a:solidFill>
            <a:prstDash val="solid"/>
            <a:round/>
            <a:tail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2400">
              <a:solidFill>
                <a:schemeClr val="bg1">
                  <a:lumMod val="50000"/>
                </a:schemeClr>
              </a:solidFill>
            </a:endParaRPr>
          </a:p>
        </p:txBody>
      </p:sp>
      <p:sp>
        <p:nvSpPr>
          <p:cNvPr id="33" name="Freeform 19"/>
          <p:cNvSpPr/>
          <p:nvPr/>
        </p:nvSpPr>
        <p:spPr bwMode="auto">
          <a:xfrm>
            <a:off x="2918618" y="3029886"/>
            <a:ext cx="760412" cy="220731"/>
          </a:xfrm>
          <a:custGeom>
            <a:avLst/>
            <a:gdLst>
              <a:gd name="T0" fmla="*/ 479 w 479"/>
              <a:gd name="T1" fmla="*/ 0 h 139"/>
              <a:gd name="T2" fmla="*/ 479 w 479"/>
              <a:gd name="T3" fmla="*/ 139 h 139"/>
              <a:gd name="T4" fmla="*/ 0 w 479"/>
              <a:gd name="T5" fmla="*/ 139 h 139"/>
            </a:gdLst>
            <a:ahLst/>
            <a:cxnLst>
              <a:cxn ang="0">
                <a:pos x="T0" y="T1"/>
              </a:cxn>
              <a:cxn ang="0">
                <a:pos x="T2" y="T3"/>
              </a:cxn>
              <a:cxn ang="0">
                <a:pos x="T4" y="T5"/>
              </a:cxn>
            </a:cxnLst>
            <a:rect l="0" t="0" r="r" b="b"/>
            <a:pathLst>
              <a:path w="479" h="139">
                <a:moveTo>
                  <a:pt x="479" y="0"/>
                </a:moveTo>
                <a:lnTo>
                  <a:pt x="479" y="139"/>
                </a:lnTo>
                <a:lnTo>
                  <a:pt x="0" y="139"/>
                </a:lnTo>
              </a:path>
            </a:pathLst>
          </a:custGeom>
          <a:noFill/>
          <a:ln w="6350" cap="flat" cmpd="sng">
            <a:solidFill>
              <a:schemeClr val="bg1">
                <a:lumMod val="50000"/>
              </a:schemeClr>
            </a:solidFill>
            <a:prstDash val="solid"/>
            <a:round/>
            <a:tail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2400">
              <a:solidFill>
                <a:schemeClr val="bg1">
                  <a:lumMod val="50000"/>
                </a:schemeClr>
              </a:solidFill>
            </a:endParaRPr>
          </a:p>
        </p:txBody>
      </p:sp>
      <p:sp>
        <p:nvSpPr>
          <p:cNvPr id="34" name="Freeform 20"/>
          <p:cNvSpPr/>
          <p:nvPr/>
        </p:nvSpPr>
        <p:spPr bwMode="auto">
          <a:xfrm>
            <a:off x="5099843" y="2507438"/>
            <a:ext cx="68262" cy="136567"/>
          </a:xfrm>
          <a:custGeom>
            <a:avLst/>
            <a:gdLst>
              <a:gd name="T0" fmla="*/ 0 w 43"/>
              <a:gd name="T1" fmla="*/ 0 h 86"/>
              <a:gd name="T2" fmla="*/ 43 w 43"/>
              <a:gd name="T3" fmla="*/ 43 h 86"/>
              <a:gd name="T4" fmla="*/ 0 w 43"/>
              <a:gd name="T5" fmla="*/ 86 h 86"/>
            </a:gdLst>
            <a:ahLst/>
            <a:cxnLst>
              <a:cxn ang="0">
                <a:pos x="T0" y="T1"/>
              </a:cxn>
              <a:cxn ang="0">
                <a:pos x="T2" y="T3"/>
              </a:cxn>
              <a:cxn ang="0">
                <a:pos x="T4" y="T5"/>
              </a:cxn>
            </a:cxnLst>
            <a:rect l="0" t="0" r="r" b="b"/>
            <a:pathLst>
              <a:path w="43" h="86">
                <a:moveTo>
                  <a:pt x="0" y="0"/>
                </a:moveTo>
                <a:lnTo>
                  <a:pt x="43" y="43"/>
                </a:lnTo>
                <a:lnTo>
                  <a:pt x="0" y="86"/>
                </a:lnTo>
              </a:path>
            </a:pathLst>
          </a:custGeom>
          <a:noFill/>
          <a:ln w="1270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sz="2400">
              <a:solidFill>
                <a:schemeClr val="bg1">
                  <a:lumMod val="50000"/>
                </a:schemeClr>
              </a:solidFill>
            </a:endParaRPr>
          </a:p>
        </p:txBody>
      </p:sp>
      <p:sp>
        <p:nvSpPr>
          <p:cNvPr id="35" name="Freeform 21"/>
          <p:cNvSpPr/>
          <p:nvPr/>
        </p:nvSpPr>
        <p:spPr bwMode="auto">
          <a:xfrm>
            <a:off x="4152106" y="2507438"/>
            <a:ext cx="68263" cy="136567"/>
          </a:xfrm>
          <a:custGeom>
            <a:avLst/>
            <a:gdLst>
              <a:gd name="T0" fmla="*/ 43 w 43"/>
              <a:gd name="T1" fmla="*/ 86 h 86"/>
              <a:gd name="T2" fmla="*/ 0 w 43"/>
              <a:gd name="T3" fmla="*/ 43 h 86"/>
              <a:gd name="T4" fmla="*/ 43 w 43"/>
              <a:gd name="T5" fmla="*/ 0 h 86"/>
            </a:gdLst>
            <a:ahLst/>
            <a:cxnLst>
              <a:cxn ang="0">
                <a:pos x="T0" y="T1"/>
              </a:cxn>
              <a:cxn ang="0">
                <a:pos x="T2" y="T3"/>
              </a:cxn>
              <a:cxn ang="0">
                <a:pos x="T4" y="T5"/>
              </a:cxn>
            </a:cxnLst>
            <a:rect l="0" t="0" r="r" b="b"/>
            <a:pathLst>
              <a:path w="43" h="86">
                <a:moveTo>
                  <a:pt x="43" y="86"/>
                </a:moveTo>
                <a:lnTo>
                  <a:pt x="0" y="43"/>
                </a:lnTo>
                <a:lnTo>
                  <a:pt x="43" y="0"/>
                </a:lnTo>
              </a:path>
            </a:pathLst>
          </a:custGeom>
          <a:noFill/>
          <a:ln w="1270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sz="2400">
              <a:solidFill>
                <a:schemeClr val="bg1">
                  <a:lumMod val="50000"/>
                </a:schemeClr>
              </a:solidFill>
            </a:endParaRPr>
          </a:p>
        </p:txBody>
      </p:sp>
      <p:sp>
        <p:nvSpPr>
          <p:cNvPr id="36" name="Freeform 22"/>
          <p:cNvSpPr/>
          <p:nvPr/>
        </p:nvSpPr>
        <p:spPr bwMode="auto">
          <a:xfrm>
            <a:off x="4591844" y="3015594"/>
            <a:ext cx="136525" cy="68283"/>
          </a:xfrm>
          <a:custGeom>
            <a:avLst/>
            <a:gdLst>
              <a:gd name="T0" fmla="*/ 86 w 86"/>
              <a:gd name="T1" fmla="*/ 0 h 43"/>
              <a:gd name="T2" fmla="*/ 43 w 86"/>
              <a:gd name="T3" fmla="*/ 43 h 43"/>
              <a:gd name="T4" fmla="*/ 0 w 86"/>
              <a:gd name="T5" fmla="*/ 0 h 43"/>
            </a:gdLst>
            <a:ahLst/>
            <a:cxnLst>
              <a:cxn ang="0">
                <a:pos x="T0" y="T1"/>
              </a:cxn>
              <a:cxn ang="0">
                <a:pos x="T2" y="T3"/>
              </a:cxn>
              <a:cxn ang="0">
                <a:pos x="T4" y="T5"/>
              </a:cxn>
            </a:cxnLst>
            <a:rect l="0" t="0" r="r" b="b"/>
            <a:pathLst>
              <a:path w="86" h="43">
                <a:moveTo>
                  <a:pt x="86" y="0"/>
                </a:moveTo>
                <a:lnTo>
                  <a:pt x="43" y="43"/>
                </a:lnTo>
                <a:lnTo>
                  <a:pt x="0" y="0"/>
                </a:lnTo>
              </a:path>
            </a:pathLst>
          </a:custGeom>
          <a:noFill/>
          <a:ln w="1270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sz="2400">
              <a:solidFill>
                <a:schemeClr val="bg1">
                  <a:lumMod val="50000"/>
                </a:schemeClr>
              </a:solidFill>
            </a:endParaRPr>
          </a:p>
        </p:txBody>
      </p:sp>
      <p:sp>
        <p:nvSpPr>
          <p:cNvPr id="37" name="Freeform 23"/>
          <p:cNvSpPr/>
          <p:nvPr/>
        </p:nvSpPr>
        <p:spPr bwMode="auto">
          <a:xfrm>
            <a:off x="4591844" y="2067564"/>
            <a:ext cx="136525" cy="68284"/>
          </a:xfrm>
          <a:custGeom>
            <a:avLst/>
            <a:gdLst>
              <a:gd name="T0" fmla="*/ 0 w 86"/>
              <a:gd name="T1" fmla="*/ 43 h 43"/>
              <a:gd name="T2" fmla="*/ 43 w 86"/>
              <a:gd name="T3" fmla="*/ 0 h 43"/>
              <a:gd name="T4" fmla="*/ 86 w 86"/>
              <a:gd name="T5" fmla="*/ 43 h 43"/>
            </a:gdLst>
            <a:ahLst/>
            <a:cxnLst>
              <a:cxn ang="0">
                <a:pos x="T0" y="T1"/>
              </a:cxn>
              <a:cxn ang="0">
                <a:pos x="T2" y="T3"/>
              </a:cxn>
              <a:cxn ang="0">
                <a:pos x="T4" y="T5"/>
              </a:cxn>
            </a:cxnLst>
            <a:rect l="0" t="0" r="r" b="b"/>
            <a:pathLst>
              <a:path w="86" h="43">
                <a:moveTo>
                  <a:pt x="0" y="43"/>
                </a:moveTo>
                <a:lnTo>
                  <a:pt x="43" y="0"/>
                </a:lnTo>
                <a:lnTo>
                  <a:pt x="86" y="43"/>
                </a:lnTo>
              </a:path>
            </a:pathLst>
          </a:custGeom>
          <a:noFill/>
          <a:ln w="1270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sz="2400">
              <a:solidFill>
                <a:schemeClr val="bg1">
                  <a:lumMod val="50000"/>
                </a:schemeClr>
              </a:solidFill>
            </a:endParaRPr>
          </a:p>
        </p:txBody>
      </p:sp>
      <p:sp>
        <p:nvSpPr>
          <p:cNvPr id="38" name="Rectangle 24"/>
          <p:cNvSpPr>
            <a:spLocks noChangeArrowheads="1"/>
          </p:cNvSpPr>
          <p:nvPr/>
        </p:nvSpPr>
        <p:spPr bwMode="auto">
          <a:xfrm>
            <a:off x="6376194" y="1216401"/>
            <a:ext cx="1512887" cy="774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endParaRPr lang="zh-CN" altLang="en-US" sz="1000">
              <a:solidFill>
                <a:schemeClr val="bg1">
                  <a:lumMod val="50000"/>
                </a:schemeClr>
              </a:solidFill>
            </a:endParaRPr>
          </a:p>
        </p:txBody>
      </p:sp>
      <p:sp>
        <p:nvSpPr>
          <p:cNvPr id="39" name="Rectangle 25"/>
          <p:cNvSpPr>
            <a:spLocks noChangeArrowheads="1"/>
          </p:cNvSpPr>
          <p:nvPr/>
        </p:nvSpPr>
        <p:spPr bwMode="auto">
          <a:xfrm>
            <a:off x="6376194" y="3158513"/>
            <a:ext cx="1512887" cy="73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单击此处添单击此处添加文本单击此处添单击此处添加文本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endParaRPr lang="zh-CN" altLang="en-US" sz="1000">
              <a:solidFill>
                <a:schemeClr val="bg1">
                  <a:lumMod val="50000"/>
                </a:schemeClr>
              </a:solidFill>
            </a:endParaRPr>
          </a:p>
        </p:txBody>
      </p:sp>
      <p:sp>
        <p:nvSpPr>
          <p:cNvPr id="40" name="Rectangle 26"/>
          <p:cNvSpPr>
            <a:spLocks noChangeArrowheads="1"/>
          </p:cNvSpPr>
          <p:nvPr/>
        </p:nvSpPr>
        <p:spPr bwMode="auto">
          <a:xfrm>
            <a:off x="1254919" y="3158513"/>
            <a:ext cx="1512887" cy="774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endParaRPr lang="zh-CN" altLang="en-US" sz="1000">
              <a:solidFill>
                <a:schemeClr val="bg1">
                  <a:lumMod val="50000"/>
                </a:schemeClr>
              </a:solidFill>
            </a:endParaRPr>
          </a:p>
        </p:txBody>
      </p:sp>
      <p:sp>
        <p:nvSpPr>
          <p:cNvPr id="41" name="Rectangle 27"/>
          <p:cNvSpPr>
            <a:spLocks noChangeArrowheads="1"/>
          </p:cNvSpPr>
          <p:nvPr/>
        </p:nvSpPr>
        <p:spPr bwMode="auto">
          <a:xfrm>
            <a:off x="1254919" y="1213225"/>
            <a:ext cx="1512887" cy="73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单击此处添单击此处添加文本单击此处添单击此处添加文本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endParaRPr lang="zh-CN" altLang="en-US" sz="1000">
              <a:solidFill>
                <a:schemeClr val="bg1">
                  <a:lumMod val="50000"/>
                </a:schemeClr>
              </a:solidFill>
            </a:endParaRPr>
          </a:p>
        </p:txBody>
      </p:sp>
      <p:grpSp>
        <p:nvGrpSpPr>
          <p:cNvPr id="42" name="组合 41"/>
          <p:cNvGrpSpPr/>
          <p:nvPr/>
        </p:nvGrpSpPr>
        <p:grpSpPr>
          <a:xfrm>
            <a:off x="4531402" y="2439096"/>
            <a:ext cx="271704" cy="249328"/>
            <a:chOff x="-849313" y="269875"/>
            <a:chExt cx="269875" cy="247650"/>
          </a:xfrm>
        </p:grpSpPr>
        <p:sp>
          <p:nvSpPr>
            <p:cNvPr id="43" name="Freeform 6"/>
            <p:cNvSpPr/>
            <p:nvPr/>
          </p:nvSpPr>
          <p:spPr bwMode="auto">
            <a:xfrm>
              <a:off x="-849313" y="269875"/>
              <a:ext cx="269875" cy="115888"/>
            </a:xfrm>
            <a:custGeom>
              <a:avLst/>
              <a:gdLst>
                <a:gd name="T0" fmla="*/ 170 w 170"/>
                <a:gd name="T1" fmla="*/ 73 h 73"/>
                <a:gd name="T2" fmla="*/ 144 w 170"/>
                <a:gd name="T3" fmla="*/ 47 h 73"/>
                <a:gd name="T4" fmla="*/ 147 w 170"/>
                <a:gd name="T5" fmla="*/ 45 h 73"/>
                <a:gd name="T6" fmla="*/ 147 w 170"/>
                <a:gd name="T7" fmla="*/ 45 h 73"/>
                <a:gd name="T8" fmla="*/ 147 w 170"/>
                <a:gd name="T9" fmla="*/ 14 h 73"/>
                <a:gd name="T10" fmla="*/ 128 w 170"/>
                <a:gd name="T11" fmla="*/ 14 h 73"/>
                <a:gd name="T12" fmla="*/ 128 w 170"/>
                <a:gd name="T13" fmla="*/ 30 h 73"/>
                <a:gd name="T14" fmla="*/ 128 w 170"/>
                <a:gd name="T15" fmla="*/ 33 h 73"/>
                <a:gd name="T16" fmla="*/ 126 w 170"/>
                <a:gd name="T17" fmla="*/ 33 h 73"/>
                <a:gd name="T18" fmla="*/ 85 w 170"/>
                <a:gd name="T19" fmla="*/ 0 h 73"/>
                <a:gd name="T20" fmla="*/ 0 w 170"/>
                <a:gd name="T21"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0" h="73">
                  <a:moveTo>
                    <a:pt x="170" y="73"/>
                  </a:moveTo>
                  <a:lnTo>
                    <a:pt x="144" y="47"/>
                  </a:lnTo>
                  <a:lnTo>
                    <a:pt x="147" y="45"/>
                  </a:lnTo>
                  <a:lnTo>
                    <a:pt x="147" y="45"/>
                  </a:lnTo>
                  <a:lnTo>
                    <a:pt x="147" y="14"/>
                  </a:lnTo>
                  <a:lnTo>
                    <a:pt x="128" y="14"/>
                  </a:lnTo>
                  <a:lnTo>
                    <a:pt x="128" y="30"/>
                  </a:lnTo>
                  <a:lnTo>
                    <a:pt x="128" y="33"/>
                  </a:lnTo>
                  <a:lnTo>
                    <a:pt x="126" y="33"/>
                  </a:lnTo>
                  <a:lnTo>
                    <a:pt x="85" y="0"/>
                  </a:lnTo>
                  <a:lnTo>
                    <a:pt x="0" y="73"/>
                  </a:lnTo>
                </a:path>
              </a:pathLst>
            </a:custGeom>
            <a:noFill/>
            <a:ln w="1270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p>
          </p:txBody>
        </p:sp>
        <p:sp>
          <p:nvSpPr>
            <p:cNvPr id="44" name="Freeform 7"/>
            <p:cNvSpPr/>
            <p:nvPr/>
          </p:nvSpPr>
          <p:spPr bwMode="auto">
            <a:xfrm>
              <a:off x="-811213" y="407987"/>
              <a:ext cx="195263" cy="109538"/>
            </a:xfrm>
            <a:custGeom>
              <a:avLst/>
              <a:gdLst>
                <a:gd name="T0" fmla="*/ 0 w 123"/>
                <a:gd name="T1" fmla="*/ 7 h 69"/>
                <a:gd name="T2" fmla="*/ 0 w 123"/>
                <a:gd name="T3" fmla="*/ 0 h 69"/>
                <a:gd name="T4" fmla="*/ 0 w 123"/>
                <a:gd name="T5" fmla="*/ 69 h 69"/>
                <a:gd name="T6" fmla="*/ 38 w 123"/>
                <a:gd name="T7" fmla="*/ 69 h 69"/>
                <a:gd name="T8" fmla="*/ 38 w 123"/>
                <a:gd name="T9" fmla="*/ 21 h 69"/>
                <a:gd name="T10" fmla="*/ 85 w 123"/>
                <a:gd name="T11" fmla="*/ 21 h 69"/>
                <a:gd name="T12" fmla="*/ 85 w 123"/>
                <a:gd name="T13" fmla="*/ 69 h 69"/>
                <a:gd name="T14" fmla="*/ 123 w 123"/>
                <a:gd name="T15" fmla="*/ 69 h 69"/>
                <a:gd name="T16" fmla="*/ 123 w 123"/>
                <a:gd name="T17" fmla="*/ 0 h 69"/>
                <a:gd name="T18" fmla="*/ 123 w 123"/>
                <a:gd name="T1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69">
                  <a:moveTo>
                    <a:pt x="0" y="7"/>
                  </a:moveTo>
                  <a:lnTo>
                    <a:pt x="0" y="0"/>
                  </a:lnTo>
                  <a:lnTo>
                    <a:pt x="0" y="69"/>
                  </a:lnTo>
                  <a:lnTo>
                    <a:pt x="38" y="69"/>
                  </a:lnTo>
                  <a:lnTo>
                    <a:pt x="38" y="21"/>
                  </a:lnTo>
                  <a:lnTo>
                    <a:pt x="85" y="21"/>
                  </a:lnTo>
                  <a:lnTo>
                    <a:pt x="85" y="69"/>
                  </a:lnTo>
                  <a:lnTo>
                    <a:pt x="123" y="69"/>
                  </a:lnTo>
                  <a:lnTo>
                    <a:pt x="123" y="0"/>
                  </a:lnTo>
                  <a:lnTo>
                    <a:pt x="123" y="7"/>
                  </a:lnTo>
                </a:path>
              </a:pathLst>
            </a:custGeom>
            <a:noFill/>
            <a:ln w="1270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p>
          </p:txBody>
        </p:sp>
      </p:grpSp>
      <p:grpSp>
        <p:nvGrpSpPr>
          <p:cNvPr id="45" name="组合 44"/>
          <p:cNvGrpSpPr/>
          <p:nvPr/>
        </p:nvGrpSpPr>
        <p:grpSpPr>
          <a:xfrm>
            <a:off x="4525167" y="1463372"/>
            <a:ext cx="269875" cy="254001"/>
            <a:chOff x="12998451" y="-2027238"/>
            <a:chExt cx="269875" cy="254001"/>
          </a:xfrm>
        </p:grpSpPr>
        <p:sp>
          <p:nvSpPr>
            <p:cNvPr id="46" name="Freeform 18"/>
            <p:cNvSpPr/>
            <p:nvPr/>
          </p:nvSpPr>
          <p:spPr bwMode="auto">
            <a:xfrm>
              <a:off x="12998451" y="-2027238"/>
              <a:ext cx="134938" cy="112713"/>
            </a:xfrm>
            <a:custGeom>
              <a:avLst/>
              <a:gdLst>
                <a:gd name="T0" fmla="*/ 36 w 36"/>
                <a:gd name="T1" fmla="*/ 30 h 30"/>
                <a:gd name="T2" fmla="*/ 36 w 36"/>
                <a:gd name="T3" fmla="*/ 17 h 30"/>
                <a:gd name="T4" fmla="*/ 36 w 36"/>
                <a:gd name="T5" fmla="*/ 17 h 30"/>
                <a:gd name="T6" fmla="*/ 18 w 36"/>
                <a:gd name="T7" fmla="*/ 0 h 30"/>
                <a:gd name="T8" fmla="*/ 0 w 36"/>
                <a:gd name="T9" fmla="*/ 17 h 30"/>
                <a:gd name="T10" fmla="*/ 0 w 36"/>
                <a:gd name="T11" fmla="*/ 20 h 30"/>
                <a:gd name="T12" fmla="*/ 0 w 36"/>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6" h="30">
                  <a:moveTo>
                    <a:pt x="36" y="30"/>
                  </a:moveTo>
                  <a:cubicBezTo>
                    <a:pt x="36" y="17"/>
                    <a:pt x="36" y="17"/>
                    <a:pt x="36" y="17"/>
                  </a:cubicBezTo>
                  <a:cubicBezTo>
                    <a:pt x="36" y="17"/>
                    <a:pt x="36" y="17"/>
                    <a:pt x="36" y="17"/>
                  </a:cubicBezTo>
                  <a:cubicBezTo>
                    <a:pt x="36" y="7"/>
                    <a:pt x="28" y="0"/>
                    <a:pt x="18" y="0"/>
                  </a:cubicBezTo>
                  <a:cubicBezTo>
                    <a:pt x="8" y="0"/>
                    <a:pt x="0" y="7"/>
                    <a:pt x="0" y="17"/>
                  </a:cubicBezTo>
                  <a:cubicBezTo>
                    <a:pt x="0" y="17"/>
                    <a:pt x="0" y="20"/>
                    <a:pt x="0" y="20"/>
                  </a:cubicBezTo>
                  <a:cubicBezTo>
                    <a:pt x="0" y="30"/>
                    <a:pt x="0" y="30"/>
                    <a:pt x="0" y="30"/>
                  </a:cubicBezTo>
                </a:path>
              </a:pathLst>
            </a:custGeom>
            <a:noFill/>
            <a:ln w="12700" cap="rnd">
              <a:solidFill>
                <a:schemeClr val="bg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p>
          </p:txBody>
        </p:sp>
        <p:sp>
          <p:nvSpPr>
            <p:cNvPr id="47" name="Freeform 19"/>
            <p:cNvSpPr>
              <a:spLocks noEditPoints="1"/>
            </p:cNvSpPr>
            <p:nvPr/>
          </p:nvSpPr>
          <p:spPr bwMode="auto">
            <a:xfrm>
              <a:off x="13103226" y="-1892300"/>
              <a:ext cx="165100" cy="119063"/>
            </a:xfrm>
            <a:custGeom>
              <a:avLst/>
              <a:gdLst>
                <a:gd name="T0" fmla="*/ 42 w 44"/>
                <a:gd name="T1" fmla="*/ 0 h 32"/>
                <a:gd name="T2" fmla="*/ 2 w 44"/>
                <a:gd name="T3" fmla="*/ 0 h 32"/>
                <a:gd name="T4" fmla="*/ 0 w 44"/>
                <a:gd name="T5" fmla="*/ 2 h 32"/>
                <a:gd name="T6" fmla="*/ 0 w 44"/>
                <a:gd name="T7" fmla="*/ 30 h 32"/>
                <a:gd name="T8" fmla="*/ 2 w 44"/>
                <a:gd name="T9" fmla="*/ 32 h 32"/>
                <a:gd name="T10" fmla="*/ 42 w 44"/>
                <a:gd name="T11" fmla="*/ 32 h 32"/>
                <a:gd name="T12" fmla="*/ 44 w 44"/>
                <a:gd name="T13" fmla="*/ 30 h 32"/>
                <a:gd name="T14" fmla="*/ 44 w 44"/>
                <a:gd name="T15" fmla="*/ 2 h 32"/>
                <a:gd name="T16" fmla="*/ 42 w 44"/>
                <a:gd name="T17" fmla="*/ 0 h 32"/>
                <a:gd name="T18" fmla="*/ 23 w 44"/>
                <a:gd name="T19" fmla="*/ 15 h 32"/>
                <a:gd name="T20" fmla="*/ 24 w 44"/>
                <a:gd name="T21" fmla="*/ 20 h 32"/>
                <a:gd name="T22" fmla="*/ 24 w 44"/>
                <a:gd name="T23" fmla="*/ 21 h 32"/>
                <a:gd name="T24" fmla="*/ 23 w 44"/>
                <a:gd name="T25" fmla="*/ 21 h 32"/>
                <a:gd name="T26" fmla="*/ 21 w 44"/>
                <a:gd name="T27" fmla="*/ 21 h 32"/>
                <a:gd name="T28" fmla="*/ 20 w 44"/>
                <a:gd name="T29" fmla="*/ 21 h 32"/>
                <a:gd name="T30" fmla="*/ 20 w 44"/>
                <a:gd name="T31" fmla="*/ 20 h 32"/>
                <a:gd name="T32" fmla="*/ 21 w 44"/>
                <a:gd name="T33" fmla="*/ 15 h 32"/>
                <a:gd name="T34" fmla="*/ 18 w 44"/>
                <a:gd name="T35" fmla="*/ 12 h 32"/>
                <a:gd name="T36" fmla="*/ 22 w 44"/>
                <a:gd name="T37" fmla="*/ 8 h 32"/>
                <a:gd name="T38" fmla="*/ 26 w 44"/>
                <a:gd name="T39" fmla="*/ 12 h 32"/>
                <a:gd name="T40" fmla="*/ 23 w 44"/>
                <a:gd name="T4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32">
                  <a:moveTo>
                    <a:pt x="42" y="0"/>
                  </a:moveTo>
                  <a:cubicBezTo>
                    <a:pt x="2" y="0"/>
                    <a:pt x="2" y="0"/>
                    <a:pt x="2" y="0"/>
                  </a:cubicBezTo>
                  <a:cubicBezTo>
                    <a:pt x="1" y="0"/>
                    <a:pt x="0" y="1"/>
                    <a:pt x="0" y="2"/>
                  </a:cubicBezTo>
                  <a:cubicBezTo>
                    <a:pt x="0" y="30"/>
                    <a:pt x="0" y="30"/>
                    <a:pt x="0" y="30"/>
                  </a:cubicBezTo>
                  <a:cubicBezTo>
                    <a:pt x="0" y="31"/>
                    <a:pt x="1" y="32"/>
                    <a:pt x="2" y="32"/>
                  </a:cubicBezTo>
                  <a:cubicBezTo>
                    <a:pt x="42" y="32"/>
                    <a:pt x="42" y="32"/>
                    <a:pt x="42" y="32"/>
                  </a:cubicBezTo>
                  <a:cubicBezTo>
                    <a:pt x="43" y="32"/>
                    <a:pt x="44" y="31"/>
                    <a:pt x="44" y="30"/>
                  </a:cubicBezTo>
                  <a:cubicBezTo>
                    <a:pt x="44" y="2"/>
                    <a:pt x="44" y="2"/>
                    <a:pt x="44" y="2"/>
                  </a:cubicBezTo>
                  <a:cubicBezTo>
                    <a:pt x="44" y="1"/>
                    <a:pt x="43" y="0"/>
                    <a:pt x="42" y="0"/>
                  </a:cubicBezTo>
                  <a:close/>
                  <a:moveTo>
                    <a:pt x="23" y="15"/>
                  </a:moveTo>
                  <a:cubicBezTo>
                    <a:pt x="24" y="20"/>
                    <a:pt x="24" y="20"/>
                    <a:pt x="24" y="20"/>
                  </a:cubicBezTo>
                  <a:cubicBezTo>
                    <a:pt x="24" y="20"/>
                    <a:pt x="24" y="21"/>
                    <a:pt x="24" y="21"/>
                  </a:cubicBezTo>
                  <a:cubicBezTo>
                    <a:pt x="24" y="21"/>
                    <a:pt x="24" y="21"/>
                    <a:pt x="23" y="21"/>
                  </a:cubicBezTo>
                  <a:cubicBezTo>
                    <a:pt x="21" y="21"/>
                    <a:pt x="21" y="21"/>
                    <a:pt x="21" y="21"/>
                  </a:cubicBezTo>
                  <a:cubicBezTo>
                    <a:pt x="20" y="21"/>
                    <a:pt x="20" y="21"/>
                    <a:pt x="20" y="21"/>
                  </a:cubicBezTo>
                  <a:cubicBezTo>
                    <a:pt x="20" y="21"/>
                    <a:pt x="20" y="20"/>
                    <a:pt x="20" y="20"/>
                  </a:cubicBezTo>
                  <a:cubicBezTo>
                    <a:pt x="21" y="15"/>
                    <a:pt x="21" y="15"/>
                    <a:pt x="21" y="15"/>
                  </a:cubicBezTo>
                  <a:cubicBezTo>
                    <a:pt x="19" y="14"/>
                    <a:pt x="18" y="13"/>
                    <a:pt x="18" y="12"/>
                  </a:cubicBezTo>
                  <a:cubicBezTo>
                    <a:pt x="18" y="10"/>
                    <a:pt x="20" y="8"/>
                    <a:pt x="22" y="8"/>
                  </a:cubicBezTo>
                  <a:cubicBezTo>
                    <a:pt x="24" y="8"/>
                    <a:pt x="26" y="10"/>
                    <a:pt x="26" y="12"/>
                  </a:cubicBezTo>
                  <a:cubicBezTo>
                    <a:pt x="26" y="13"/>
                    <a:pt x="25" y="14"/>
                    <a:pt x="23" y="15"/>
                  </a:cubicBezTo>
                  <a:close/>
                </a:path>
              </a:pathLst>
            </a:custGeom>
            <a:noFill/>
            <a:ln w="12700" cap="rnd">
              <a:solidFill>
                <a:schemeClr val="bg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p>
          </p:txBody>
        </p:sp>
      </p:grpSp>
      <p:grpSp>
        <p:nvGrpSpPr>
          <p:cNvPr id="48" name="组合 47"/>
          <p:cNvGrpSpPr/>
          <p:nvPr/>
        </p:nvGrpSpPr>
        <p:grpSpPr>
          <a:xfrm>
            <a:off x="4554536" y="3418149"/>
            <a:ext cx="211138" cy="284163"/>
            <a:chOff x="9758363" y="1408113"/>
            <a:chExt cx="211138" cy="284163"/>
          </a:xfrm>
        </p:grpSpPr>
        <p:sp>
          <p:nvSpPr>
            <p:cNvPr id="49" name="Freeform 20"/>
            <p:cNvSpPr/>
            <p:nvPr/>
          </p:nvSpPr>
          <p:spPr bwMode="auto">
            <a:xfrm>
              <a:off x="9758363" y="1452563"/>
              <a:ext cx="211138" cy="239713"/>
            </a:xfrm>
            <a:custGeom>
              <a:avLst/>
              <a:gdLst>
                <a:gd name="T0" fmla="*/ 6 w 56"/>
                <a:gd name="T1" fmla="*/ 0 h 64"/>
                <a:gd name="T2" fmla="*/ 2 w 56"/>
                <a:gd name="T3" fmla="*/ 0 h 64"/>
                <a:gd name="T4" fmla="*/ 0 w 56"/>
                <a:gd name="T5" fmla="*/ 2 h 64"/>
                <a:gd name="T6" fmla="*/ 0 w 56"/>
                <a:gd name="T7" fmla="*/ 62 h 64"/>
                <a:gd name="T8" fmla="*/ 2 w 56"/>
                <a:gd name="T9" fmla="*/ 64 h 64"/>
                <a:gd name="T10" fmla="*/ 54 w 56"/>
                <a:gd name="T11" fmla="*/ 64 h 64"/>
                <a:gd name="T12" fmla="*/ 56 w 56"/>
                <a:gd name="T13" fmla="*/ 62 h 64"/>
                <a:gd name="T14" fmla="*/ 56 w 56"/>
                <a:gd name="T15" fmla="*/ 2 h 64"/>
                <a:gd name="T16" fmla="*/ 54 w 56"/>
                <a:gd name="T17" fmla="*/ 0 h 64"/>
                <a:gd name="T18" fmla="*/ 50 w 56"/>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64">
                  <a:moveTo>
                    <a:pt x="6" y="0"/>
                  </a:moveTo>
                  <a:cubicBezTo>
                    <a:pt x="2" y="0"/>
                    <a:pt x="2" y="0"/>
                    <a:pt x="2" y="0"/>
                  </a:cubicBezTo>
                  <a:cubicBezTo>
                    <a:pt x="1" y="0"/>
                    <a:pt x="0" y="1"/>
                    <a:pt x="0" y="2"/>
                  </a:cubicBezTo>
                  <a:cubicBezTo>
                    <a:pt x="0" y="62"/>
                    <a:pt x="0" y="62"/>
                    <a:pt x="0" y="62"/>
                  </a:cubicBezTo>
                  <a:cubicBezTo>
                    <a:pt x="0" y="63"/>
                    <a:pt x="1" y="64"/>
                    <a:pt x="2" y="64"/>
                  </a:cubicBezTo>
                  <a:cubicBezTo>
                    <a:pt x="54" y="64"/>
                    <a:pt x="54" y="64"/>
                    <a:pt x="54" y="64"/>
                  </a:cubicBezTo>
                  <a:cubicBezTo>
                    <a:pt x="55" y="64"/>
                    <a:pt x="56" y="63"/>
                    <a:pt x="56" y="62"/>
                  </a:cubicBezTo>
                  <a:cubicBezTo>
                    <a:pt x="56" y="2"/>
                    <a:pt x="56" y="2"/>
                    <a:pt x="56" y="2"/>
                  </a:cubicBezTo>
                  <a:cubicBezTo>
                    <a:pt x="56" y="1"/>
                    <a:pt x="55" y="0"/>
                    <a:pt x="54" y="0"/>
                  </a:cubicBezTo>
                  <a:cubicBezTo>
                    <a:pt x="50" y="0"/>
                    <a:pt x="50" y="0"/>
                    <a:pt x="50" y="0"/>
                  </a:cubicBezTo>
                </a:path>
              </a:pathLst>
            </a:custGeom>
            <a:noFill/>
            <a:ln w="12700" cap="rnd">
              <a:solidFill>
                <a:schemeClr val="bg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p>
          </p:txBody>
        </p:sp>
        <p:sp>
          <p:nvSpPr>
            <p:cNvPr id="50" name="Freeform 21"/>
            <p:cNvSpPr/>
            <p:nvPr/>
          </p:nvSpPr>
          <p:spPr bwMode="auto">
            <a:xfrm>
              <a:off x="9804401" y="1408113"/>
              <a:ext cx="119063" cy="60325"/>
            </a:xfrm>
            <a:custGeom>
              <a:avLst/>
              <a:gdLst>
                <a:gd name="T0" fmla="*/ 14 w 32"/>
                <a:gd name="T1" fmla="*/ 0 h 16"/>
                <a:gd name="T2" fmla="*/ 12 w 32"/>
                <a:gd name="T3" fmla="*/ 2 h 16"/>
                <a:gd name="T4" fmla="*/ 10 w 32"/>
                <a:gd name="T5" fmla="*/ 6 h 16"/>
                <a:gd name="T6" fmla="*/ 8 w 32"/>
                <a:gd name="T7" fmla="*/ 8 h 16"/>
                <a:gd name="T8" fmla="*/ 4 w 32"/>
                <a:gd name="T9" fmla="*/ 8 h 16"/>
                <a:gd name="T10" fmla="*/ 2 w 32"/>
                <a:gd name="T11" fmla="*/ 10 h 16"/>
                <a:gd name="T12" fmla="*/ 0 w 32"/>
                <a:gd name="T13" fmla="*/ 14 h 16"/>
                <a:gd name="T14" fmla="*/ 2 w 32"/>
                <a:gd name="T15" fmla="*/ 16 h 16"/>
                <a:gd name="T16" fmla="*/ 30 w 32"/>
                <a:gd name="T17" fmla="*/ 16 h 16"/>
                <a:gd name="T18" fmla="*/ 32 w 32"/>
                <a:gd name="T19" fmla="*/ 14 h 16"/>
                <a:gd name="T20" fmla="*/ 30 w 32"/>
                <a:gd name="T21" fmla="*/ 10 h 16"/>
                <a:gd name="T22" fmla="*/ 28 w 32"/>
                <a:gd name="T23" fmla="*/ 8 h 16"/>
                <a:gd name="T24" fmla="*/ 24 w 32"/>
                <a:gd name="T25" fmla="*/ 8 h 16"/>
                <a:gd name="T26" fmla="*/ 22 w 32"/>
                <a:gd name="T27" fmla="*/ 6 h 16"/>
                <a:gd name="T28" fmla="*/ 20 w 32"/>
                <a:gd name="T29" fmla="*/ 2 h 16"/>
                <a:gd name="T30" fmla="*/ 18 w 32"/>
                <a:gd name="T31" fmla="*/ 0 h 16"/>
                <a:gd name="T32" fmla="*/ 14 w 32"/>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4" y="0"/>
                  </a:moveTo>
                  <a:cubicBezTo>
                    <a:pt x="13" y="0"/>
                    <a:pt x="12" y="1"/>
                    <a:pt x="12" y="2"/>
                  </a:cubicBezTo>
                  <a:cubicBezTo>
                    <a:pt x="10" y="6"/>
                    <a:pt x="10" y="6"/>
                    <a:pt x="10" y="6"/>
                  </a:cubicBezTo>
                  <a:cubicBezTo>
                    <a:pt x="10" y="7"/>
                    <a:pt x="9" y="8"/>
                    <a:pt x="8" y="8"/>
                  </a:cubicBezTo>
                  <a:cubicBezTo>
                    <a:pt x="4" y="8"/>
                    <a:pt x="4" y="8"/>
                    <a:pt x="4" y="8"/>
                  </a:cubicBezTo>
                  <a:cubicBezTo>
                    <a:pt x="3" y="8"/>
                    <a:pt x="2" y="9"/>
                    <a:pt x="2" y="10"/>
                  </a:cubicBezTo>
                  <a:cubicBezTo>
                    <a:pt x="0" y="14"/>
                    <a:pt x="0" y="14"/>
                    <a:pt x="0" y="14"/>
                  </a:cubicBezTo>
                  <a:cubicBezTo>
                    <a:pt x="0" y="15"/>
                    <a:pt x="1" y="16"/>
                    <a:pt x="2" y="16"/>
                  </a:cubicBezTo>
                  <a:cubicBezTo>
                    <a:pt x="30" y="16"/>
                    <a:pt x="30" y="16"/>
                    <a:pt x="30" y="16"/>
                  </a:cubicBezTo>
                  <a:cubicBezTo>
                    <a:pt x="31" y="16"/>
                    <a:pt x="32" y="15"/>
                    <a:pt x="32" y="14"/>
                  </a:cubicBezTo>
                  <a:cubicBezTo>
                    <a:pt x="30" y="10"/>
                    <a:pt x="30" y="10"/>
                    <a:pt x="30" y="10"/>
                  </a:cubicBezTo>
                  <a:cubicBezTo>
                    <a:pt x="30" y="9"/>
                    <a:pt x="29" y="8"/>
                    <a:pt x="28" y="8"/>
                  </a:cubicBezTo>
                  <a:cubicBezTo>
                    <a:pt x="24" y="8"/>
                    <a:pt x="24" y="8"/>
                    <a:pt x="24" y="8"/>
                  </a:cubicBezTo>
                  <a:cubicBezTo>
                    <a:pt x="23" y="8"/>
                    <a:pt x="22" y="7"/>
                    <a:pt x="22" y="6"/>
                  </a:cubicBezTo>
                  <a:cubicBezTo>
                    <a:pt x="20" y="2"/>
                    <a:pt x="20" y="2"/>
                    <a:pt x="20" y="2"/>
                  </a:cubicBezTo>
                  <a:cubicBezTo>
                    <a:pt x="20" y="1"/>
                    <a:pt x="19" y="0"/>
                    <a:pt x="18" y="0"/>
                  </a:cubicBezTo>
                  <a:lnTo>
                    <a:pt x="14" y="0"/>
                  </a:lnTo>
                  <a:close/>
                </a:path>
              </a:pathLst>
            </a:custGeom>
            <a:noFill/>
            <a:ln w="12700" cap="rnd">
              <a:solidFill>
                <a:schemeClr val="bg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p>
          </p:txBody>
        </p:sp>
      </p:grpSp>
      <p:grpSp>
        <p:nvGrpSpPr>
          <p:cNvPr id="51" name="组合 50"/>
          <p:cNvGrpSpPr/>
          <p:nvPr/>
        </p:nvGrpSpPr>
        <p:grpSpPr>
          <a:xfrm>
            <a:off x="3529044" y="2420276"/>
            <a:ext cx="301560" cy="301560"/>
            <a:chOff x="11363326" y="-2538413"/>
            <a:chExt cx="285750" cy="285750"/>
          </a:xfrm>
        </p:grpSpPr>
        <p:sp>
          <p:nvSpPr>
            <p:cNvPr id="52" name="Oval 31"/>
            <p:cNvSpPr>
              <a:spLocks noChangeArrowheads="1"/>
            </p:cNvSpPr>
            <p:nvPr/>
          </p:nvSpPr>
          <p:spPr bwMode="auto">
            <a:xfrm>
              <a:off x="11423651" y="-2297113"/>
              <a:ext cx="150813" cy="44450"/>
            </a:xfrm>
            <a:prstGeom prst="ellipse">
              <a:avLst/>
            </a:prstGeom>
            <a:noFill/>
            <a:ln w="12700" cap="rnd">
              <a:solidFill>
                <a:schemeClr val="bg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p>
          </p:txBody>
        </p:sp>
        <p:sp>
          <p:nvSpPr>
            <p:cNvPr id="53" name="Rectangle 32"/>
            <p:cNvSpPr>
              <a:spLocks noChangeArrowheads="1"/>
            </p:cNvSpPr>
            <p:nvPr/>
          </p:nvSpPr>
          <p:spPr bwMode="auto">
            <a:xfrm>
              <a:off x="11363326" y="-2538413"/>
              <a:ext cx="285750" cy="195263"/>
            </a:xfrm>
            <a:prstGeom prst="rect">
              <a:avLst/>
            </a:prstGeom>
            <a:noFill/>
            <a:ln w="12700" cap="rnd">
              <a:solidFill>
                <a:schemeClr val="bg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p>
          </p:txBody>
        </p:sp>
        <p:sp>
          <p:nvSpPr>
            <p:cNvPr id="54" name="Line 33"/>
            <p:cNvSpPr>
              <a:spLocks noChangeShapeType="1"/>
            </p:cNvSpPr>
            <p:nvPr/>
          </p:nvSpPr>
          <p:spPr bwMode="auto">
            <a:xfrm>
              <a:off x="11401426" y="-2508250"/>
              <a:ext cx="209550" cy="0"/>
            </a:xfrm>
            <a:prstGeom prst="line">
              <a:avLst/>
            </a:prstGeom>
            <a:noFill/>
            <a:ln w="12700" cap="rnd">
              <a:solidFill>
                <a:schemeClr val="bg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55" name="Line 34"/>
            <p:cNvSpPr>
              <a:spLocks noChangeShapeType="1"/>
            </p:cNvSpPr>
            <p:nvPr/>
          </p:nvSpPr>
          <p:spPr bwMode="auto">
            <a:xfrm>
              <a:off x="11522076" y="-2447925"/>
              <a:ext cx="88900" cy="0"/>
            </a:xfrm>
            <a:prstGeom prst="line">
              <a:avLst/>
            </a:prstGeom>
            <a:noFill/>
            <a:ln w="12700" cap="rnd">
              <a:solidFill>
                <a:schemeClr val="bg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56" name="Line 35"/>
            <p:cNvSpPr>
              <a:spLocks noChangeShapeType="1"/>
            </p:cNvSpPr>
            <p:nvPr/>
          </p:nvSpPr>
          <p:spPr bwMode="auto">
            <a:xfrm>
              <a:off x="11522076" y="-2417763"/>
              <a:ext cx="88900" cy="0"/>
            </a:xfrm>
            <a:prstGeom prst="line">
              <a:avLst/>
            </a:prstGeom>
            <a:noFill/>
            <a:ln w="12700" cap="rnd">
              <a:solidFill>
                <a:schemeClr val="bg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57" name="Line 36"/>
            <p:cNvSpPr>
              <a:spLocks noChangeShapeType="1"/>
            </p:cNvSpPr>
            <p:nvPr/>
          </p:nvSpPr>
          <p:spPr bwMode="auto">
            <a:xfrm>
              <a:off x="11522076" y="-2387600"/>
              <a:ext cx="88900" cy="0"/>
            </a:xfrm>
            <a:prstGeom prst="line">
              <a:avLst/>
            </a:prstGeom>
            <a:noFill/>
            <a:ln w="12700" cap="rnd">
              <a:solidFill>
                <a:schemeClr val="bg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58" name="Line 37"/>
            <p:cNvSpPr>
              <a:spLocks noChangeShapeType="1"/>
            </p:cNvSpPr>
            <p:nvPr/>
          </p:nvSpPr>
          <p:spPr bwMode="auto">
            <a:xfrm flipV="1">
              <a:off x="11393488" y="-2409825"/>
              <a:ext cx="0" cy="30163"/>
            </a:xfrm>
            <a:prstGeom prst="line">
              <a:avLst/>
            </a:prstGeom>
            <a:noFill/>
            <a:ln w="12700" cap="rnd">
              <a:solidFill>
                <a:schemeClr val="bg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59" name="Line 38"/>
            <p:cNvSpPr>
              <a:spLocks noChangeShapeType="1"/>
            </p:cNvSpPr>
            <p:nvPr/>
          </p:nvSpPr>
          <p:spPr bwMode="auto">
            <a:xfrm flipV="1">
              <a:off x="11423651" y="-2439988"/>
              <a:ext cx="0" cy="60325"/>
            </a:xfrm>
            <a:prstGeom prst="line">
              <a:avLst/>
            </a:prstGeom>
            <a:noFill/>
            <a:ln w="12700" cap="rnd">
              <a:solidFill>
                <a:schemeClr val="bg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60" name="Line 39"/>
            <p:cNvSpPr>
              <a:spLocks noChangeShapeType="1"/>
            </p:cNvSpPr>
            <p:nvPr/>
          </p:nvSpPr>
          <p:spPr bwMode="auto">
            <a:xfrm flipV="1">
              <a:off x="11453813" y="-2470150"/>
              <a:ext cx="0" cy="90488"/>
            </a:xfrm>
            <a:prstGeom prst="line">
              <a:avLst/>
            </a:prstGeom>
            <a:noFill/>
            <a:ln w="12700" cap="rnd">
              <a:solidFill>
                <a:schemeClr val="bg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61" name="Line 40"/>
            <p:cNvSpPr>
              <a:spLocks noChangeShapeType="1"/>
            </p:cNvSpPr>
            <p:nvPr/>
          </p:nvSpPr>
          <p:spPr bwMode="auto">
            <a:xfrm flipV="1">
              <a:off x="11483976" y="-2439988"/>
              <a:ext cx="0" cy="60325"/>
            </a:xfrm>
            <a:prstGeom prst="line">
              <a:avLst/>
            </a:prstGeom>
            <a:noFill/>
            <a:ln w="12700" cap="rnd">
              <a:solidFill>
                <a:schemeClr val="bg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62" name="Line 41"/>
            <p:cNvSpPr>
              <a:spLocks noChangeShapeType="1"/>
            </p:cNvSpPr>
            <p:nvPr/>
          </p:nvSpPr>
          <p:spPr bwMode="auto">
            <a:xfrm flipV="1">
              <a:off x="11498263" y="-2335213"/>
              <a:ext cx="0" cy="60325"/>
            </a:xfrm>
            <a:prstGeom prst="line">
              <a:avLst/>
            </a:prstGeom>
            <a:noFill/>
            <a:ln w="12700" cap="rnd">
              <a:solidFill>
                <a:schemeClr val="bg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grpSp>
      <p:grpSp>
        <p:nvGrpSpPr>
          <p:cNvPr id="63" name="组合 62"/>
          <p:cNvGrpSpPr/>
          <p:nvPr/>
        </p:nvGrpSpPr>
        <p:grpSpPr>
          <a:xfrm>
            <a:off x="5508821" y="2395242"/>
            <a:ext cx="264758" cy="315568"/>
            <a:chOff x="6932613" y="-3332163"/>
            <a:chExt cx="314325" cy="374650"/>
          </a:xfrm>
        </p:grpSpPr>
        <p:sp>
          <p:nvSpPr>
            <p:cNvPr id="64" name="Oval 28"/>
            <p:cNvSpPr>
              <a:spLocks noChangeArrowheads="1"/>
            </p:cNvSpPr>
            <p:nvPr/>
          </p:nvSpPr>
          <p:spPr bwMode="auto">
            <a:xfrm>
              <a:off x="6932613" y="-3271838"/>
              <a:ext cx="314325" cy="314325"/>
            </a:xfrm>
            <a:prstGeom prst="ellipse">
              <a:avLst/>
            </a:prstGeom>
            <a:noFill/>
            <a:ln w="127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p>
          </p:txBody>
        </p:sp>
        <p:sp>
          <p:nvSpPr>
            <p:cNvPr id="65" name="Line 29"/>
            <p:cNvSpPr>
              <a:spLocks noChangeShapeType="1"/>
            </p:cNvSpPr>
            <p:nvPr/>
          </p:nvSpPr>
          <p:spPr bwMode="auto">
            <a:xfrm flipV="1">
              <a:off x="7089775" y="-3241675"/>
              <a:ext cx="0" cy="127000"/>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66" name="Line 30"/>
            <p:cNvSpPr>
              <a:spLocks noChangeShapeType="1"/>
            </p:cNvSpPr>
            <p:nvPr/>
          </p:nvSpPr>
          <p:spPr bwMode="auto">
            <a:xfrm>
              <a:off x="7089775" y="-3321050"/>
              <a:ext cx="0" cy="38100"/>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67" name="Line 31"/>
            <p:cNvSpPr>
              <a:spLocks noChangeShapeType="1"/>
            </p:cNvSpPr>
            <p:nvPr/>
          </p:nvSpPr>
          <p:spPr bwMode="auto">
            <a:xfrm>
              <a:off x="7059613" y="-3332163"/>
              <a:ext cx="60325" cy="0"/>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68" name="Line 32"/>
            <p:cNvSpPr>
              <a:spLocks noChangeShapeType="1"/>
            </p:cNvSpPr>
            <p:nvPr/>
          </p:nvSpPr>
          <p:spPr bwMode="auto">
            <a:xfrm flipV="1">
              <a:off x="7089775" y="-3208338"/>
              <a:ext cx="93662" cy="93663"/>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69" name="Line 33"/>
            <p:cNvSpPr>
              <a:spLocks noChangeShapeType="1"/>
            </p:cNvSpPr>
            <p:nvPr/>
          </p:nvSpPr>
          <p:spPr bwMode="auto">
            <a:xfrm flipV="1">
              <a:off x="7213600" y="-3271838"/>
              <a:ext cx="33337" cy="33338"/>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grpSp>
      <p:grpSp>
        <p:nvGrpSpPr>
          <p:cNvPr id="2" name="组合 1"/>
          <p:cNvGrpSpPr/>
          <p:nvPr/>
        </p:nvGrpSpPr>
        <p:grpSpPr>
          <a:xfrm>
            <a:off x="368935" y="175895"/>
            <a:ext cx="2372360" cy="379730"/>
            <a:chOff x="581" y="277"/>
            <a:chExt cx="3736" cy="598"/>
          </a:xfrm>
        </p:grpSpPr>
        <p:sp>
          <p:nvSpPr>
            <p:cNvPr id="21" name="Title 1"/>
            <p:cNvSpPr txBox="1"/>
            <p:nvPr/>
          </p:nvSpPr>
          <p:spPr>
            <a:xfrm>
              <a:off x="963" y="277"/>
              <a:ext cx="3354" cy="598"/>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GB" sz="1800" dirty="0">
                  <a:solidFill>
                    <a:schemeClr val="tx1">
                      <a:lumMod val="65000"/>
                      <a:lumOff val="35000"/>
                    </a:schemeClr>
                  </a:solidFill>
                  <a:latin typeface="+mn-lt"/>
                  <a:ea typeface="+mn-ea"/>
                  <a:cs typeface="+mn-ea"/>
                  <a:sym typeface="+mn-lt"/>
                </a:rPr>
                <a:t>输入标题内容</a:t>
              </a:r>
              <a:endParaRPr lang="zh-CN" altLang="en-GB" sz="1800" dirty="0">
                <a:solidFill>
                  <a:schemeClr val="tx1">
                    <a:lumMod val="65000"/>
                    <a:lumOff val="35000"/>
                  </a:schemeClr>
                </a:solidFill>
                <a:latin typeface="+mn-lt"/>
                <a:ea typeface="+mn-ea"/>
                <a:cs typeface="+mn-ea"/>
                <a:sym typeface="+mn-lt"/>
              </a:endParaRPr>
            </a:p>
          </p:txBody>
        </p:sp>
        <p:sp>
          <p:nvSpPr>
            <p:cNvPr id="22" name="等腰三角形 21"/>
            <p:cNvSpPr/>
            <p:nvPr/>
          </p:nvSpPr>
          <p:spPr>
            <a:xfrm rot="5400000">
              <a:off x="552" y="441"/>
              <a:ext cx="327" cy="268"/>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 name="图片 6" descr="黑红色线条几何展板背景"/>
          <p:cNvPicPr>
            <a:picLocks noChangeAspect="1"/>
          </p:cNvPicPr>
          <p:nvPr/>
        </p:nvPicPr>
        <p:blipFill>
          <a:blip r:embed="rId1"/>
          <a:srcRect b="57713"/>
          <a:stretch>
            <a:fillRect/>
          </a:stretch>
        </p:blipFill>
        <p:spPr>
          <a:xfrm>
            <a:off x="-1905" y="0"/>
            <a:ext cx="9144000" cy="5169535"/>
          </a:xfrm>
          <a:prstGeom prst="rect">
            <a:avLst/>
          </a:prstGeom>
        </p:spPr>
      </p:pic>
      <p:sp>
        <p:nvSpPr>
          <p:cNvPr id="32" name="矩形 31"/>
          <p:cNvSpPr/>
          <p:nvPr/>
        </p:nvSpPr>
        <p:spPr>
          <a:xfrm>
            <a:off x="4139952" y="1460901"/>
            <a:ext cx="2021914" cy="1322070"/>
          </a:xfrm>
          <a:prstGeom prst="rect">
            <a:avLst/>
          </a:prstGeom>
        </p:spPr>
        <p:txBody>
          <a:bodyPr wrap="square">
            <a:spAutoFit/>
          </a:bodyPr>
          <a:lstStyle/>
          <a:p>
            <a:pPr fontAlgn="auto">
              <a:spcBef>
                <a:spcPts val="0"/>
              </a:spcBef>
              <a:spcAft>
                <a:spcPts val="0"/>
              </a:spcAft>
              <a:defRPr/>
            </a:pPr>
            <a:r>
              <a:rPr lang="en-US" altLang="zh-CN" sz="8000" spc="300" dirty="0">
                <a:solidFill>
                  <a:schemeClr val="bg1"/>
                </a:solidFill>
                <a:latin typeface="Agency FB" panose="020B0503020202020204" pitchFamily="34" charset="0"/>
                <a:cs typeface="+mn-ea"/>
                <a:sym typeface="+mn-lt"/>
              </a:rPr>
              <a:t>0</a:t>
            </a:r>
            <a:r>
              <a:rPr lang="en-US" sz="8000" spc="300" dirty="0">
                <a:solidFill>
                  <a:schemeClr val="bg1"/>
                </a:solidFill>
                <a:latin typeface="Agency FB" panose="020B0503020202020204" pitchFamily="34" charset="0"/>
                <a:cs typeface="+mn-ea"/>
                <a:sym typeface="+mn-lt"/>
              </a:rPr>
              <a:t>4</a:t>
            </a:r>
            <a:endParaRPr lang="en-US" sz="8000" spc="300" dirty="0">
              <a:solidFill>
                <a:schemeClr val="bg1"/>
              </a:solidFill>
              <a:latin typeface="Agency FB" panose="020B0503020202020204" pitchFamily="34" charset="0"/>
              <a:cs typeface="+mn-ea"/>
              <a:sym typeface="+mn-lt"/>
            </a:endParaRPr>
          </a:p>
        </p:txBody>
      </p:sp>
      <p:sp>
        <p:nvSpPr>
          <p:cNvPr id="34" name="TextBox 7"/>
          <p:cNvSpPr>
            <a:spLocks noChangeArrowheads="1"/>
          </p:cNvSpPr>
          <p:nvPr/>
        </p:nvSpPr>
        <p:spPr bwMode="auto">
          <a:xfrm>
            <a:off x="2374009" y="2643758"/>
            <a:ext cx="4392488"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3200" b="1" dirty="0" smtClean="0">
                <a:solidFill>
                  <a:schemeClr val="bg1"/>
                </a:solidFill>
                <a:latin typeface="微软雅黑" panose="020B0503020204020204" pitchFamily="34" charset="-122"/>
                <a:ea typeface="微软雅黑" panose="020B0503020204020204" pitchFamily="34" charset="-122"/>
                <a:cs typeface="+mn-ea"/>
                <a:sym typeface="+mn-lt"/>
              </a:rPr>
              <a:t>年度工作</a:t>
            </a:r>
            <a:r>
              <a:rPr lang="zh-CN" altLang="en-US" sz="3200" b="1" dirty="0">
                <a:solidFill>
                  <a:schemeClr val="bg1"/>
                </a:solidFill>
                <a:latin typeface="微软雅黑" panose="020B0503020204020204" pitchFamily="34" charset="-122"/>
                <a:ea typeface="微软雅黑" panose="020B0503020204020204" pitchFamily="34" charset="-122"/>
                <a:cs typeface="+mn-ea"/>
                <a:sym typeface="+mn-lt"/>
              </a:rPr>
              <a:t>概述</a:t>
            </a:r>
            <a:endParaRPr lang="zh-CN" altLang="en-US" sz="3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 name="图文框 8"/>
          <p:cNvSpPr/>
          <p:nvPr/>
        </p:nvSpPr>
        <p:spPr>
          <a:xfrm>
            <a:off x="255947" y="321500"/>
            <a:ext cx="8632107" cy="4500500"/>
          </a:xfrm>
          <a:prstGeom prst="frame">
            <a:avLst>
              <a:gd name="adj1" fmla="val 164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图文框 9"/>
          <p:cNvSpPr/>
          <p:nvPr/>
        </p:nvSpPr>
        <p:spPr>
          <a:xfrm>
            <a:off x="547624" y="633632"/>
            <a:ext cx="8048753" cy="3876237"/>
          </a:xfrm>
          <a:prstGeom prst="frame">
            <a:avLst>
              <a:gd name="adj1" fmla="val 199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8935" y="175895"/>
            <a:ext cx="2372360" cy="379730"/>
            <a:chOff x="581" y="277"/>
            <a:chExt cx="3736" cy="598"/>
          </a:xfrm>
        </p:grpSpPr>
        <p:sp>
          <p:nvSpPr>
            <p:cNvPr id="21" name="Title 1"/>
            <p:cNvSpPr txBox="1"/>
            <p:nvPr/>
          </p:nvSpPr>
          <p:spPr>
            <a:xfrm>
              <a:off x="963" y="277"/>
              <a:ext cx="3354" cy="598"/>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GB" sz="1800" dirty="0">
                  <a:solidFill>
                    <a:schemeClr val="tx1">
                      <a:lumMod val="65000"/>
                      <a:lumOff val="35000"/>
                    </a:schemeClr>
                  </a:solidFill>
                  <a:latin typeface="+mn-lt"/>
                  <a:ea typeface="+mn-ea"/>
                  <a:cs typeface="+mn-ea"/>
                  <a:sym typeface="+mn-lt"/>
                </a:rPr>
                <a:t>输入标题内容</a:t>
              </a:r>
              <a:endParaRPr lang="zh-CN" altLang="en-GB" sz="1800" dirty="0">
                <a:solidFill>
                  <a:schemeClr val="tx1">
                    <a:lumMod val="65000"/>
                    <a:lumOff val="35000"/>
                  </a:schemeClr>
                </a:solidFill>
                <a:latin typeface="+mn-lt"/>
                <a:ea typeface="+mn-ea"/>
                <a:cs typeface="+mn-ea"/>
                <a:sym typeface="+mn-lt"/>
              </a:endParaRPr>
            </a:p>
          </p:txBody>
        </p:sp>
        <p:sp>
          <p:nvSpPr>
            <p:cNvPr id="22" name="等腰三角形 21"/>
            <p:cNvSpPr/>
            <p:nvPr/>
          </p:nvSpPr>
          <p:spPr>
            <a:xfrm rot="5400000">
              <a:off x="552" y="441"/>
              <a:ext cx="327" cy="268"/>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661018" y="1086972"/>
            <a:ext cx="8016447" cy="3447812"/>
            <a:chOff x="2235" y="2927"/>
            <a:chExt cx="14752" cy="6345"/>
          </a:xfrm>
        </p:grpSpPr>
        <p:sp>
          <p:nvSpPr>
            <p:cNvPr id="3" name="Freeform 36"/>
            <p:cNvSpPr/>
            <p:nvPr/>
          </p:nvSpPr>
          <p:spPr>
            <a:xfrm>
              <a:off x="8567" y="2927"/>
              <a:ext cx="98" cy="6085"/>
            </a:xfrm>
            <a:custGeom>
              <a:avLst/>
              <a:gdLst>
                <a:gd name="connsiteX0" fmla="*/ 0 w 55460"/>
                <a:gd name="connsiteY0" fmla="*/ 0 h 1519481"/>
                <a:gd name="connsiteX1" fmla="*/ 11092 w 55460"/>
                <a:gd name="connsiteY1" fmla="*/ 632193 h 1519481"/>
                <a:gd name="connsiteX2" fmla="*/ 16638 w 55460"/>
                <a:gd name="connsiteY2" fmla="*/ 726467 h 1519481"/>
                <a:gd name="connsiteX3" fmla="*/ 55460 w 55460"/>
                <a:gd name="connsiteY3" fmla="*/ 770831 h 1519481"/>
                <a:gd name="connsiteX4" fmla="*/ 5546 w 55460"/>
                <a:gd name="connsiteY4" fmla="*/ 793014 h 1519481"/>
                <a:gd name="connsiteX5" fmla="*/ 5546 w 55460"/>
                <a:gd name="connsiteY5" fmla="*/ 793014 h 1519481"/>
                <a:gd name="connsiteX6" fmla="*/ 0 w 55460"/>
                <a:gd name="connsiteY6" fmla="*/ 1513935 h 1519481"/>
                <a:gd name="connsiteX7" fmla="*/ 0 w 55460"/>
                <a:gd name="connsiteY7" fmla="*/ 1519481 h 1519481"/>
                <a:gd name="connsiteX8" fmla="*/ 0 w 55460"/>
                <a:gd name="connsiteY8" fmla="*/ 1519481 h 1519481"/>
                <a:gd name="connsiteX9" fmla="*/ 0 w 55460"/>
                <a:gd name="connsiteY9" fmla="*/ 1519481 h 151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460" h="1519481">
                  <a:moveTo>
                    <a:pt x="0" y="0"/>
                  </a:moveTo>
                  <a:lnTo>
                    <a:pt x="11092" y="632193"/>
                  </a:lnTo>
                  <a:lnTo>
                    <a:pt x="16638" y="726467"/>
                  </a:lnTo>
                  <a:lnTo>
                    <a:pt x="55460" y="770831"/>
                  </a:lnTo>
                  <a:lnTo>
                    <a:pt x="5546" y="793014"/>
                  </a:lnTo>
                  <a:lnTo>
                    <a:pt x="5546" y="793014"/>
                  </a:lnTo>
                  <a:cubicBezTo>
                    <a:pt x="3697" y="1033321"/>
                    <a:pt x="1849" y="1273628"/>
                    <a:pt x="0" y="1513935"/>
                  </a:cubicBezTo>
                  <a:lnTo>
                    <a:pt x="0" y="1519481"/>
                  </a:lnTo>
                  <a:lnTo>
                    <a:pt x="0" y="1519481"/>
                  </a:lnTo>
                  <a:lnTo>
                    <a:pt x="0" y="1519481"/>
                  </a:lnTo>
                </a:path>
              </a:pathLst>
            </a:custGeom>
            <a:ln w="190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txBody>
            <a:bodyPr anchor="ctr"/>
            <a:p>
              <a:pPr algn="ctr" eaLnBrk="1" fontAlgn="auto" hangingPunct="1">
                <a:spcBef>
                  <a:spcPts val="0"/>
                </a:spcBef>
                <a:spcAft>
                  <a:spcPts val="0"/>
                </a:spcAft>
                <a:defRPr/>
              </a:pPr>
              <a:endParaRPr lang="en-US" sz="2000" dirty="0">
                <a:latin typeface="微软雅黑" panose="020B0503020204020204" pitchFamily="34" charset="-122"/>
                <a:ea typeface="微软雅黑" panose="020B0503020204020204" pitchFamily="34" charset="-122"/>
              </a:endParaRPr>
            </a:p>
          </p:txBody>
        </p:sp>
        <p:sp>
          <p:nvSpPr>
            <p:cNvPr id="4" name="Rounded Rectangle 39"/>
            <p:cNvSpPr>
              <a:spLocks noChangeAspect="1"/>
            </p:cNvSpPr>
            <p:nvPr/>
          </p:nvSpPr>
          <p:spPr>
            <a:xfrm>
              <a:off x="2293" y="2927"/>
              <a:ext cx="1153" cy="1151"/>
            </a:xfrm>
            <a:prstGeom prst="roundRect">
              <a:avLst>
                <a:gd name="adj" fmla="val 5882"/>
              </a:avLst>
            </a:prstGeom>
            <a:solidFill>
              <a:srgbClr val="B6240B"/>
            </a:solidFill>
            <a:ln w="12700" cmpd="sng">
              <a:noFill/>
            </a:ln>
            <a:effectLst/>
          </p:spPr>
          <p:style>
            <a:lnRef idx="1">
              <a:schemeClr val="accent1"/>
            </a:lnRef>
            <a:fillRef idx="3">
              <a:schemeClr val="accent1"/>
            </a:fillRef>
            <a:effectRef idx="2">
              <a:schemeClr val="accent1"/>
            </a:effectRef>
            <a:fontRef idx="minor">
              <a:schemeClr val="lt1"/>
            </a:fontRef>
          </p:style>
          <p:txBody>
            <a:bodyPr anchor="ctr"/>
            <a:p>
              <a:pPr algn="ctr" eaLnBrk="1" fontAlgn="auto" hangingPunct="1">
                <a:spcBef>
                  <a:spcPts val="0"/>
                </a:spcBef>
                <a:spcAft>
                  <a:spcPts val="0"/>
                </a:spcAft>
                <a:defRPr/>
              </a:pPr>
              <a:endParaRPr lang="en-US" sz="2000" dirty="0">
                <a:latin typeface="微软雅黑" panose="020B0503020204020204" pitchFamily="34" charset="-122"/>
                <a:ea typeface="微软雅黑" panose="020B0503020204020204" pitchFamily="34" charset="-122"/>
              </a:endParaRPr>
            </a:p>
          </p:txBody>
        </p:sp>
        <p:pic>
          <p:nvPicPr>
            <p:cNvPr id="5" name="Picture 67"/>
            <p:cNvPicPr>
              <a:picLocks noChangeAspect="1"/>
            </p:cNvPicPr>
            <p:nvPr/>
          </p:nvPicPr>
          <p:blipFill>
            <a:blip r:embed="rId1">
              <a:lum bright="70000" contrast="-70000"/>
              <a:extLst>
                <a:ext uri="{28A0092B-C50C-407E-A947-70E740481C1C}">
                  <a14:useLocalDpi xmlns:a14="http://schemas.microsoft.com/office/drawing/2010/main" val="0"/>
                </a:ext>
              </a:extLst>
            </a:blip>
            <a:srcRect/>
            <a:stretch>
              <a:fillRect/>
            </a:stretch>
          </p:blipFill>
          <p:spPr bwMode="auto">
            <a:xfrm>
              <a:off x="2502" y="3131"/>
              <a:ext cx="673" cy="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40"/>
            <p:cNvSpPr>
              <a:spLocks noChangeAspect="1"/>
            </p:cNvSpPr>
            <p:nvPr/>
          </p:nvSpPr>
          <p:spPr>
            <a:xfrm>
              <a:off x="3651" y="2927"/>
              <a:ext cx="1153" cy="1151"/>
            </a:xfrm>
            <a:prstGeom prst="roundRect">
              <a:avLst>
                <a:gd name="adj" fmla="val 5882"/>
              </a:avLst>
            </a:prstGeom>
            <a:solidFill>
              <a:schemeClr val="accent2"/>
            </a:solidFill>
            <a:ln w="12700" cmpd="sng">
              <a:noFill/>
            </a:ln>
            <a:effectLst/>
          </p:spPr>
          <p:style>
            <a:lnRef idx="1">
              <a:schemeClr val="accent1"/>
            </a:lnRef>
            <a:fillRef idx="3">
              <a:schemeClr val="accent1"/>
            </a:fillRef>
            <a:effectRef idx="2">
              <a:schemeClr val="accent1"/>
            </a:effectRef>
            <a:fontRef idx="minor">
              <a:schemeClr val="lt1"/>
            </a:fontRef>
          </p:style>
          <p:txBody>
            <a:bodyPr anchor="ctr"/>
            <a:p>
              <a:pPr algn="ctr" eaLnBrk="1" fontAlgn="auto" hangingPunct="1">
                <a:spcBef>
                  <a:spcPts val="0"/>
                </a:spcBef>
                <a:spcAft>
                  <a:spcPts val="0"/>
                </a:spcAft>
                <a:defRPr/>
              </a:pPr>
              <a:endParaRPr lang="en-US" sz="2000" dirty="0">
                <a:latin typeface="微软雅黑" panose="020B0503020204020204" pitchFamily="34" charset="-122"/>
                <a:ea typeface="微软雅黑" panose="020B0503020204020204" pitchFamily="34" charset="-122"/>
              </a:endParaRPr>
            </a:p>
          </p:txBody>
        </p:sp>
        <p:pic>
          <p:nvPicPr>
            <p:cNvPr id="7" name="Picture 68"/>
            <p:cNvPicPr>
              <a:picLocks noChangeAspect="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3848" y="3167"/>
              <a:ext cx="673" cy="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ounded Rectangle 41"/>
            <p:cNvSpPr>
              <a:spLocks noChangeAspect="1"/>
            </p:cNvSpPr>
            <p:nvPr/>
          </p:nvSpPr>
          <p:spPr>
            <a:xfrm>
              <a:off x="4986" y="2927"/>
              <a:ext cx="1153" cy="1151"/>
            </a:xfrm>
            <a:prstGeom prst="roundRect">
              <a:avLst>
                <a:gd name="adj" fmla="val 5882"/>
              </a:avLst>
            </a:prstGeom>
            <a:solidFill>
              <a:srgbClr val="B6240B"/>
            </a:solidFill>
            <a:ln w="12700" cmpd="sng">
              <a:noFill/>
            </a:ln>
            <a:effectLst/>
          </p:spPr>
          <p:style>
            <a:lnRef idx="1">
              <a:schemeClr val="accent1"/>
            </a:lnRef>
            <a:fillRef idx="3">
              <a:schemeClr val="accent1"/>
            </a:fillRef>
            <a:effectRef idx="2">
              <a:schemeClr val="accent1"/>
            </a:effectRef>
            <a:fontRef idx="minor">
              <a:schemeClr val="lt1"/>
            </a:fontRef>
          </p:style>
          <p:txBody>
            <a:bodyPr anchor="ctr"/>
            <a:p>
              <a:pPr algn="ctr" eaLnBrk="1" fontAlgn="auto" hangingPunct="1">
                <a:spcBef>
                  <a:spcPts val="0"/>
                </a:spcBef>
                <a:spcAft>
                  <a:spcPts val="0"/>
                </a:spcAft>
                <a:defRPr/>
              </a:pPr>
              <a:endParaRPr lang="en-US" sz="2000" dirty="0">
                <a:latin typeface="微软雅黑" panose="020B0503020204020204" pitchFamily="34" charset="-122"/>
                <a:ea typeface="微软雅黑" panose="020B0503020204020204" pitchFamily="34" charset="-122"/>
              </a:endParaRPr>
            </a:p>
          </p:txBody>
        </p:sp>
        <p:pic>
          <p:nvPicPr>
            <p:cNvPr id="9" name="Picture 69"/>
            <p:cNvPicPr>
              <a:picLocks noChangeAspect="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5195" y="3176"/>
              <a:ext cx="673" cy="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le 43"/>
            <p:cNvSpPr>
              <a:spLocks noChangeAspect="1"/>
            </p:cNvSpPr>
            <p:nvPr/>
          </p:nvSpPr>
          <p:spPr>
            <a:xfrm>
              <a:off x="6342" y="2927"/>
              <a:ext cx="1153" cy="1151"/>
            </a:xfrm>
            <a:prstGeom prst="roundRect">
              <a:avLst>
                <a:gd name="adj" fmla="val 5882"/>
              </a:avLst>
            </a:prstGeom>
            <a:solidFill>
              <a:schemeClr val="accent4"/>
            </a:solidFill>
            <a:ln w="12700" cmpd="sng">
              <a:noFill/>
            </a:ln>
            <a:effectLst/>
          </p:spPr>
          <p:style>
            <a:lnRef idx="1">
              <a:schemeClr val="accent1"/>
            </a:lnRef>
            <a:fillRef idx="3">
              <a:schemeClr val="accent1"/>
            </a:fillRef>
            <a:effectRef idx="2">
              <a:schemeClr val="accent1"/>
            </a:effectRef>
            <a:fontRef idx="minor">
              <a:schemeClr val="lt1"/>
            </a:fontRef>
          </p:style>
          <p:txBody>
            <a:bodyPr anchor="ctr"/>
            <a:p>
              <a:pPr algn="ctr" eaLnBrk="1" fontAlgn="auto" hangingPunct="1">
                <a:spcBef>
                  <a:spcPts val="0"/>
                </a:spcBef>
                <a:spcAft>
                  <a:spcPts val="0"/>
                </a:spcAft>
                <a:defRPr/>
              </a:pPr>
              <a:endParaRPr lang="en-US" sz="2000" dirty="0">
                <a:latin typeface="微软雅黑" panose="020B0503020204020204" pitchFamily="34" charset="-122"/>
                <a:ea typeface="微软雅黑" panose="020B0503020204020204" pitchFamily="34" charset="-122"/>
              </a:endParaRPr>
            </a:p>
          </p:txBody>
        </p:sp>
        <p:pic>
          <p:nvPicPr>
            <p:cNvPr id="11" name="Picture 70"/>
            <p:cNvPicPr>
              <a:picLocks noChangeAspect="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6555" y="3176"/>
              <a:ext cx="673" cy="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ounded Rectangle 44"/>
            <p:cNvSpPr>
              <a:spLocks noChangeAspect="1"/>
            </p:cNvSpPr>
            <p:nvPr/>
          </p:nvSpPr>
          <p:spPr>
            <a:xfrm>
              <a:off x="2278" y="6350"/>
              <a:ext cx="1153" cy="1151"/>
            </a:xfrm>
            <a:prstGeom prst="roundRect">
              <a:avLst>
                <a:gd name="adj" fmla="val 5882"/>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anchor="ctr"/>
            <a:p>
              <a:pPr algn="ctr" eaLnBrk="1" fontAlgn="auto" hangingPunct="1">
                <a:spcBef>
                  <a:spcPts val="0"/>
                </a:spcBef>
                <a:spcAft>
                  <a:spcPts val="0"/>
                </a:spcAft>
                <a:defRPr/>
              </a:pPr>
              <a:endParaRPr lang="en-US" sz="2000" dirty="0">
                <a:latin typeface="微软雅黑" panose="020B0503020204020204" pitchFamily="34" charset="-122"/>
                <a:ea typeface="微软雅黑" panose="020B0503020204020204" pitchFamily="34" charset="-122"/>
              </a:endParaRPr>
            </a:p>
          </p:txBody>
        </p:sp>
        <p:sp>
          <p:nvSpPr>
            <p:cNvPr id="13" name="Rounded Rectangle 45"/>
            <p:cNvSpPr>
              <a:spLocks noChangeAspect="1"/>
            </p:cNvSpPr>
            <p:nvPr/>
          </p:nvSpPr>
          <p:spPr>
            <a:xfrm>
              <a:off x="3635" y="6350"/>
              <a:ext cx="1153" cy="1151"/>
            </a:xfrm>
            <a:prstGeom prst="roundRect">
              <a:avLst>
                <a:gd name="adj" fmla="val 5882"/>
              </a:avLst>
            </a:prstGeom>
            <a:solidFill>
              <a:schemeClr val="accent2"/>
            </a:solidFill>
            <a:ln w="12700" cmpd="sng">
              <a:noFill/>
            </a:ln>
            <a:effectLst/>
          </p:spPr>
          <p:style>
            <a:lnRef idx="1">
              <a:schemeClr val="accent1"/>
            </a:lnRef>
            <a:fillRef idx="3">
              <a:schemeClr val="accent1"/>
            </a:fillRef>
            <a:effectRef idx="2">
              <a:schemeClr val="accent1"/>
            </a:effectRef>
            <a:fontRef idx="minor">
              <a:schemeClr val="lt1"/>
            </a:fontRef>
          </p:style>
          <p:txBody>
            <a:bodyPr anchor="ctr"/>
            <a:p>
              <a:pPr algn="ctr" eaLnBrk="1" fontAlgn="auto" hangingPunct="1">
                <a:spcBef>
                  <a:spcPts val="0"/>
                </a:spcBef>
                <a:spcAft>
                  <a:spcPts val="0"/>
                </a:spcAft>
                <a:defRPr/>
              </a:pPr>
              <a:endParaRPr lang="en-US" sz="2000" dirty="0">
                <a:latin typeface="微软雅黑" panose="020B0503020204020204" pitchFamily="34" charset="-122"/>
                <a:ea typeface="微软雅黑" panose="020B0503020204020204" pitchFamily="34" charset="-122"/>
              </a:endParaRPr>
            </a:p>
          </p:txBody>
        </p:sp>
        <p:sp>
          <p:nvSpPr>
            <p:cNvPr id="14" name="Rounded Rectangle 46"/>
            <p:cNvSpPr>
              <a:spLocks noChangeAspect="1"/>
            </p:cNvSpPr>
            <p:nvPr/>
          </p:nvSpPr>
          <p:spPr>
            <a:xfrm>
              <a:off x="4970" y="6350"/>
              <a:ext cx="1153" cy="1151"/>
            </a:xfrm>
            <a:prstGeom prst="roundRect">
              <a:avLst>
                <a:gd name="adj" fmla="val 5882"/>
              </a:avLst>
            </a:prstGeom>
            <a:solidFill>
              <a:schemeClr val="accent3"/>
            </a:solidFill>
            <a:ln w="12700" cmpd="sng">
              <a:noFill/>
            </a:ln>
            <a:effectLst/>
          </p:spPr>
          <p:style>
            <a:lnRef idx="1">
              <a:schemeClr val="accent1"/>
            </a:lnRef>
            <a:fillRef idx="3">
              <a:schemeClr val="accent1"/>
            </a:fillRef>
            <a:effectRef idx="2">
              <a:schemeClr val="accent1"/>
            </a:effectRef>
            <a:fontRef idx="minor">
              <a:schemeClr val="lt1"/>
            </a:fontRef>
          </p:style>
          <p:txBody>
            <a:bodyPr anchor="ctr"/>
            <a:p>
              <a:pPr algn="ctr" eaLnBrk="1" fontAlgn="auto" hangingPunct="1">
                <a:spcBef>
                  <a:spcPts val="0"/>
                </a:spcBef>
                <a:spcAft>
                  <a:spcPts val="0"/>
                </a:spcAft>
                <a:defRPr/>
              </a:pPr>
              <a:endParaRPr lang="en-US" sz="2000" dirty="0">
                <a:latin typeface="微软雅黑" panose="020B0503020204020204" pitchFamily="34" charset="-122"/>
                <a:ea typeface="微软雅黑" panose="020B0503020204020204" pitchFamily="34" charset="-122"/>
              </a:endParaRPr>
            </a:p>
          </p:txBody>
        </p:sp>
        <p:sp>
          <p:nvSpPr>
            <p:cNvPr id="15" name="Rounded Rectangle 66"/>
            <p:cNvSpPr>
              <a:spLocks noChangeAspect="1"/>
            </p:cNvSpPr>
            <p:nvPr/>
          </p:nvSpPr>
          <p:spPr>
            <a:xfrm>
              <a:off x="6326" y="6350"/>
              <a:ext cx="1153" cy="1151"/>
            </a:xfrm>
            <a:prstGeom prst="roundRect">
              <a:avLst>
                <a:gd name="adj" fmla="val 5882"/>
              </a:avLst>
            </a:prstGeom>
            <a:solidFill>
              <a:schemeClr val="accent4"/>
            </a:solidFill>
            <a:ln w="12700" cmpd="sng">
              <a:noFill/>
            </a:ln>
            <a:effectLst/>
          </p:spPr>
          <p:style>
            <a:lnRef idx="1">
              <a:schemeClr val="accent1"/>
            </a:lnRef>
            <a:fillRef idx="3">
              <a:schemeClr val="accent1"/>
            </a:fillRef>
            <a:effectRef idx="2">
              <a:schemeClr val="accent1"/>
            </a:effectRef>
            <a:fontRef idx="minor">
              <a:schemeClr val="lt1"/>
            </a:fontRef>
          </p:style>
          <p:txBody>
            <a:bodyPr anchor="ctr"/>
            <a:p>
              <a:pPr algn="ctr" eaLnBrk="1" fontAlgn="auto" hangingPunct="1">
                <a:spcBef>
                  <a:spcPts val="0"/>
                </a:spcBef>
                <a:spcAft>
                  <a:spcPts val="0"/>
                </a:spcAft>
                <a:defRPr/>
              </a:pPr>
              <a:endParaRPr lang="en-US" sz="2000" dirty="0">
                <a:latin typeface="微软雅黑" panose="020B0503020204020204" pitchFamily="34" charset="-122"/>
                <a:ea typeface="微软雅黑" panose="020B0503020204020204" pitchFamily="34" charset="-122"/>
              </a:endParaRPr>
            </a:p>
          </p:txBody>
        </p:sp>
        <p:pic>
          <p:nvPicPr>
            <p:cNvPr id="16" name="Picture 74"/>
            <p:cNvPicPr>
              <a:picLocks noChangeAspect="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6580" y="6648"/>
              <a:ext cx="673"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reeform 188"/>
            <p:cNvSpPr/>
            <p:nvPr/>
          </p:nvSpPr>
          <p:spPr bwMode="auto">
            <a:xfrm>
              <a:off x="2557" y="6713"/>
              <a:ext cx="594" cy="520"/>
            </a:xfrm>
            <a:custGeom>
              <a:avLst/>
              <a:gdLst>
                <a:gd name="T0" fmla="*/ 396160 w 288"/>
                <a:gd name="T1" fmla="*/ 0 h 252"/>
                <a:gd name="T2" fmla="*/ 262890 w 288"/>
                <a:gd name="T3" fmla="*/ 80327 h 252"/>
                <a:gd name="T4" fmla="*/ 131445 w 288"/>
                <a:gd name="T5" fmla="*/ 0 h 252"/>
                <a:gd name="T6" fmla="*/ 0 w 288"/>
                <a:gd name="T7" fmla="*/ 131445 h 252"/>
                <a:gd name="T8" fmla="*/ 65722 w 288"/>
                <a:gd name="T9" fmla="*/ 262890 h 252"/>
                <a:gd name="T10" fmla="*/ 262890 w 288"/>
                <a:gd name="T11" fmla="*/ 460057 h 252"/>
                <a:gd name="T12" fmla="*/ 460057 w 288"/>
                <a:gd name="T13" fmla="*/ 262890 h 252"/>
                <a:gd name="T14" fmla="*/ 525779 w 288"/>
                <a:gd name="T15" fmla="*/ 131445 h 252"/>
                <a:gd name="T16" fmla="*/ 396160 w 288"/>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8" h="252">
                  <a:moveTo>
                    <a:pt x="217" y="0"/>
                  </a:moveTo>
                  <a:cubicBezTo>
                    <a:pt x="180" y="0"/>
                    <a:pt x="144" y="44"/>
                    <a:pt x="144" y="44"/>
                  </a:cubicBezTo>
                  <a:cubicBezTo>
                    <a:pt x="144" y="44"/>
                    <a:pt x="108" y="0"/>
                    <a:pt x="72" y="0"/>
                  </a:cubicBezTo>
                  <a:cubicBezTo>
                    <a:pt x="35" y="0"/>
                    <a:pt x="0" y="18"/>
                    <a:pt x="0" y="72"/>
                  </a:cubicBezTo>
                  <a:cubicBezTo>
                    <a:pt x="0" y="111"/>
                    <a:pt x="36" y="144"/>
                    <a:pt x="36" y="144"/>
                  </a:cubicBezTo>
                  <a:cubicBezTo>
                    <a:pt x="144" y="252"/>
                    <a:pt x="144" y="252"/>
                    <a:pt x="144" y="252"/>
                  </a:cubicBezTo>
                  <a:cubicBezTo>
                    <a:pt x="252" y="144"/>
                    <a:pt x="252" y="144"/>
                    <a:pt x="252" y="144"/>
                  </a:cubicBezTo>
                  <a:cubicBezTo>
                    <a:pt x="252" y="144"/>
                    <a:pt x="288" y="111"/>
                    <a:pt x="288" y="72"/>
                  </a:cubicBezTo>
                  <a:cubicBezTo>
                    <a:pt x="288" y="18"/>
                    <a:pt x="253" y="0"/>
                    <a:pt x="21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sz="1200" dirty="0">
                <a:latin typeface="微软雅黑" panose="020B0503020204020204" pitchFamily="34" charset="-122"/>
                <a:ea typeface="微软雅黑" panose="020B0503020204020204" pitchFamily="34" charset="-122"/>
              </a:endParaRPr>
            </a:p>
          </p:txBody>
        </p:sp>
        <p:sp>
          <p:nvSpPr>
            <p:cNvPr id="18" name="Freeform 411"/>
            <p:cNvSpPr>
              <a:spLocks noEditPoints="1"/>
            </p:cNvSpPr>
            <p:nvPr/>
          </p:nvSpPr>
          <p:spPr bwMode="auto">
            <a:xfrm>
              <a:off x="3921" y="6648"/>
              <a:ext cx="594" cy="599"/>
            </a:xfrm>
            <a:custGeom>
              <a:avLst/>
              <a:gdLst>
                <a:gd name="T0" fmla="*/ 511174 w 288"/>
                <a:gd name="T1" fmla="*/ 217107 h 288"/>
                <a:gd name="T2" fmla="*/ 432672 w 288"/>
                <a:gd name="T3" fmla="*/ 202388 h 288"/>
                <a:gd name="T4" fmla="*/ 427195 w 288"/>
                <a:gd name="T5" fmla="*/ 187669 h 288"/>
                <a:gd name="T6" fmla="*/ 472836 w 288"/>
                <a:gd name="T7" fmla="*/ 121433 h 288"/>
                <a:gd name="T8" fmla="*/ 471010 w 288"/>
                <a:gd name="T9" fmla="*/ 99354 h 288"/>
                <a:gd name="T10" fmla="*/ 427195 w 288"/>
                <a:gd name="T11" fmla="*/ 55197 h 288"/>
                <a:gd name="T12" fmla="*/ 405288 w 288"/>
                <a:gd name="T13" fmla="*/ 53357 h 288"/>
                <a:gd name="T14" fmla="*/ 339566 w 288"/>
                <a:gd name="T15" fmla="*/ 99354 h 288"/>
                <a:gd name="T16" fmla="*/ 324961 w 288"/>
                <a:gd name="T17" fmla="*/ 93834 h 288"/>
                <a:gd name="T18" fmla="*/ 310356 w 288"/>
                <a:gd name="T19" fmla="*/ 14719 h 288"/>
                <a:gd name="T20" fmla="*/ 293925 w 288"/>
                <a:gd name="T21" fmla="*/ 0 h 288"/>
                <a:gd name="T22" fmla="*/ 231854 w 288"/>
                <a:gd name="T23" fmla="*/ 0 h 288"/>
                <a:gd name="T24" fmla="*/ 215423 w 288"/>
                <a:gd name="T25" fmla="*/ 14719 h 288"/>
                <a:gd name="T26" fmla="*/ 200818 w 288"/>
                <a:gd name="T27" fmla="*/ 93834 h 288"/>
                <a:gd name="T28" fmla="*/ 188039 w 288"/>
                <a:gd name="T29" fmla="*/ 99354 h 288"/>
                <a:gd name="T30" fmla="*/ 120491 w 288"/>
                <a:gd name="T31" fmla="*/ 53357 h 288"/>
                <a:gd name="T32" fmla="*/ 98584 w 288"/>
                <a:gd name="T33" fmla="*/ 55197 h 288"/>
                <a:gd name="T34" fmla="*/ 56594 w 288"/>
                <a:gd name="T35" fmla="*/ 99354 h 288"/>
                <a:gd name="T36" fmla="*/ 52943 w 288"/>
                <a:gd name="T37" fmla="*/ 121433 h 288"/>
                <a:gd name="T38" fmla="*/ 98584 w 288"/>
                <a:gd name="T39" fmla="*/ 187669 h 288"/>
                <a:gd name="T40" fmla="*/ 93107 w 288"/>
                <a:gd name="T41" fmla="*/ 202388 h 288"/>
                <a:gd name="T42" fmla="*/ 14605 w 288"/>
                <a:gd name="T43" fmla="*/ 217107 h 288"/>
                <a:gd name="T44" fmla="*/ 0 w 288"/>
                <a:gd name="T45" fmla="*/ 233666 h 288"/>
                <a:gd name="T46" fmla="*/ 0 w 288"/>
                <a:gd name="T47" fmla="*/ 296222 h 288"/>
                <a:gd name="T48" fmla="*/ 14605 w 288"/>
                <a:gd name="T49" fmla="*/ 312781 h 288"/>
                <a:gd name="T50" fmla="*/ 93107 w 288"/>
                <a:gd name="T51" fmla="*/ 327500 h 288"/>
                <a:gd name="T52" fmla="*/ 98584 w 288"/>
                <a:gd name="T53" fmla="*/ 342219 h 288"/>
                <a:gd name="T54" fmla="*/ 52943 w 288"/>
                <a:gd name="T55" fmla="*/ 408455 h 288"/>
                <a:gd name="T56" fmla="*/ 56594 w 288"/>
                <a:gd name="T57" fmla="*/ 430534 h 288"/>
                <a:gd name="T58" fmla="*/ 98584 w 288"/>
                <a:gd name="T59" fmla="*/ 474691 h 288"/>
                <a:gd name="T60" fmla="*/ 120491 w 288"/>
                <a:gd name="T61" fmla="*/ 476531 h 288"/>
                <a:gd name="T62" fmla="*/ 188039 w 288"/>
                <a:gd name="T63" fmla="*/ 430534 h 288"/>
                <a:gd name="T64" fmla="*/ 200818 w 288"/>
                <a:gd name="T65" fmla="*/ 436054 h 288"/>
                <a:gd name="T66" fmla="*/ 215423 w 288"/>
                <a:gd name="T67" fmla="*/ 515169 h 288"/>
                <a:gd name="T68" fmla="*/ 231854 w 288"/>
                <a:gd name="T69" fmla="*/ 529888 h 288"/>
                <a:gd name="T70" fmla="*/ 293925 w 288"/>
                <a:gd name="T71" fmla="*/ 529888 h 288"/>
                <a:gd name="T72" fmla="*/ 310356 w 288"/>
                <a:gd name="T73" fmla="*/ 515169 h 288"/>
                <a:gd name="T74" fmla="*/ 324961 w 288"/>
                <a:gd name="T75" fmla="*/ 436054 h 288"/>
                <a:gd name="T76" fmla="*/ 339566 w 288"/>
                <a:gd name="T77" fmla="*/ 430534 h 288"/>
                <a:gd name="T78" fmla="*/ 405288 w 288"/>
                <a:gd name="T79" fmla="*/ 476531 h 288"/>
                <a:gd name="T80" fmla="*/ 427195 w 288"/>
                <a:gd name="T81" fmla="*/ 474691 h 288"/>
                <a:gd name="T82" fmla="*/ 471010 w 288"/>
                <a:gd name="T83" fmla="*/ 430534 h 288"/>
                <a:gd name="T84" fmla="*/ 472836 w 288"/>
                <a:gd name="T85" fmla="*/ 408455 h 288"/>
                <a:gd name="T86" fmla="*/ 427195 w 288"/>
                <a:gd name="T87" fmla="*/ 342219 h 288"/>
                <a:gd name="T88" fmla="*/ 432672 w 288"/>
                <a:gd name="T89" fmla="*/ 327500 h 288"/>
                <a:gd name="T90" fmla="*/ 511174 w 288"/>
                <a:gd name="T91" fmla="*/ 312781 h 288"/>
                <a:gd name="T92" fmla="*/ 525779 w 288"/>
                <a:gd name="T93" fmla="*/ 296222 h 288"/>
                <a:gd name="T94" fmla="*/ 525779 w 288"/>
                <a:gd name="T95" fmla="*/ 233666 h 288"/>
                <a:gd name="T96" fmla="*/ 511174 w 288"/>
                <a:gd name="T97" fmla="*/ 217107 h 288"/>
                <a:gd name="T98" fmla="*/ 262890 w 288"/>
                <a:gd name="T99" fmla="*/ 360618 h 288"/>
                <a:gd name="T100" fmla="*/ 167957 w 288"/>
                <a:gd name="T101" fmla="*/ 264944 h 288"/>
                <a:gd name="T102" fmla="*/ 262890 w 288"/>
                <a:gd name="T103" fmla="*/ 169270 h 288"/>
                <a:gd name="T104" fmla="*/ 357822 w 288"/>
                <a:gd name="T105" fmla="*/ 264944 h 288"/>
                <a:gd name="T106" fmla="*/ 262890 w 288"/>
                <a:gd name="T107" fmla="*/ 360618 h 2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88" h="288">
                  <a:moveTo>
                    <a:pt x="280" y="118"/>
                  </a:moveTo>
                  <a:cubicBezTo>
                    <a:pt x="237" y="110"/>
                    <a:pt x="237" y="110"/>
                    <a:pt x="237" y="110"/>
                  </a:cubicBezTo>
                  <a:cubicBezTo>
                    <a:pt x="233" y="109"/>
                    <a:pt x="232" y="106"/>
                    <a:pt x="234" y="102"/>
                  </a:cubicBezTo>
                  <a:cubicBezTo>
                    <a:pt x="259" y="66"/>
                    <a:pt x="259" y="66"/>
                    <a:pt x="259" y="66"/>
                  </a:cubicBezTo>
                  <a:cubicBezTo>
                    <a:pt x="261" y="62"/>
                    <a:pt x="261" y="57"/>
                    <a:pt x="258" y="54"/>
                  </a:cubicBezTo>
                  <a:cubicBezTo>
                    <a:pt x="234" y="30"/>
                    <a:pt x="234" y="30"/>
                    <a:pt x="234" y="30"/>
                  </a:cubicBezTo>
                  <a:cubicBezTo>
                    <a:pt x="231" y="27"/>
                    <a:pt x="226" y="27"/>
                    <a:pt x="222" y="29"/>
                  </a:cubicBezTo>
                  <a:cubicBezTo>
                    <a:pt x="186" y="54"/>
                    <a:pt x="186" y="54"/>
                    <a:pt x="186" y="54"/>
                  </a:cubicBezTo>
                  <a:cubicBezTo>
                    <a:pt x="182" y="56"/>
                    <a:pt x="179" y="55"/>
                    <a:pt x="178" y="51"/>
                  </a:cubicBezTo>
                  <a:cubicBezTo>
                    <a:pt x="170" y="8"/>
                    <a:pt x="170" y="8"/>
                    <a:pt x="170" y="8"/>
                  </a:cubicBezTo>
                  <a:cubicBezTo>
                    <a:pt x="169" y="4"/>
                    <a:pt x="165" y="0"/>
                    <a:pt x="161" y="0"/>
                  </a:cubicBezTo>
                  <a:cubicBezTo>
                    <a:pt x="127" y="0"/>
                    <a:pt x="127" y="0"/>
                    <a:pt x="127" y="0"/>
                  </a:cubicBezTo>
                  <a:cubicBezTo>
                    <a:pt x="123" y="0"/>
                    <a:pt x="119" y="4"/>
                    <a:pt x="118" y="8"/>
                  </a:cubicBezTo>
                  <a:cubicBezTo>
                    <a:pt x="110" y="51"/>
                    <a:pt x="110" y="51"/>
                    <a:pt x="110" y="51"/>
                  </a:cubicBezTo>
                  <a:cubicBezTo>
                    <a:pt x="110" y="55"/>
                    <a:pt x="106" y="56"/>
                    <a:pt x="103" y="54"/>
                  </a:cubicBezTo>
                  <a:cubicBezTo>
                    <a:pt x="66" y="29"/>
                    <a:pt x="66" y="29"/>
                    <a:pt x="66" y="29"/>
                  </a:cubicBezTo>
                  <a:cubicBezTo>
                    <a:pt x="63" y="27"/>
                    <a:pt x="57" y="27"/>
                    <a:pt x="54" y="30"/>
                  </a:cubicBezTo>
                  <a:cubicBezTo>
                    <a:pt x="31" y="54"/>
                    <a:pt x="31" y="54"/>
                    <a:pt x="31" y="54"/>
                  </a:cubicBezTo>
                  <a:cubicBezTo>
                    <a:pt x="28" y="57"/>
                    <a:pt x="27" y="62"/>
                    <a:pt x="29" y="66"/>
                  </a:cubicBezTo>
                  <a:cubicBezTo>
                    <a:pt x="54" y="102"/>
                    <a:pt x="54" y="102"/>
                    <a:pt x="54" y="102"/>
                  </a:cubicBezTo>
                  <a:cubicBezTo>
                    <a:pt x="56" y="106"/>
                    <a:pt x="55" y="109"/>
                    <a:pt x="51" y="110"/>
                  </a:cubicBezTo>
                  <a:cubicBezTo>
                    <a:pt x="8" y="118"/>
                    <a:pt x="8" y="118"/>
                    <a:pt x="8" y="118"/>
                  </a:cubicBezTo>
                  <a:cubicBezTo>
                    <a:pt x="4" y="119"/>
                    <a:pt x="0" y="123"/>
                    <a:pt x="0" y="127"/>
                  </a:cubicBezTo>
                  <a:cubicBezTo>
                    <a:pt x="0" y="161"/>
                    <a:pt x="0" y="161"/>
                    <a:pt x="0" y="161"/>
                  </a:cubicBezTo>
                  <a:cubicBezTo>
                    <a:pt x="0" y="165"/>
                    <a:pt x="4" y="169"/>
                    <a:pt x="8" y="170"/>
                  </a:cubicBezTo>
                  <a:cubicBezTo>
                    <a:pt x="51" y="178"/>
                    <a:pt x="51" y="178"/>
                    <a:pt x="51" y="178"/>
                  </a:cubicBezTo>
                  <a:cubicBezTo>
                    <a:pt x="55" y="179"/>
                    <a:pt x="56" y="182"/>
                    <a:pt x="54" y="186"/>
                  </a:cubicBezTo>
                  <a:cubicBezTo>
                    <a:pt x="29" y="222"/>
                    <a:pt x="29" y="222"/>
                    <a:pt x="29" y="222"/>
                  </a:cubicBezTo>
                  <a:cubicBezTo>
                    <a:pt x="27" y="226"/>
                    <a:pt x="28" y="231"/>
                    <a:pt x="31" y="234"/>
                  </a:cubicBezTo>
                  <a:cubicBezTo>
                    <a:pt x="54" y="258"/>
                    <a:pt x="54" y="258"/>
                    <a:pt x="54" y="258"/>
                  </a:cubicBezTo>
                  <a:cubicBezTo>
                    <a:pt x="57" y="261"/>
                    <a:pt x="63" y="261"/>
                    <a:pt x="66" y="259"/>
                  </a:cubicBezTo>
                  <a:cubicBezTo>
                    <a:pt x="103" y="234"/>
                    <a:pt x="103" y="234"/>
                    <a:pt x="103" y="234"/>
                  </a:cubicBezTo>
                  <a:cubicBezTo>
                    <a:pt x="106" y="232"/>
                    <a:pt x="110" y="233"/>
                    <a:pt x="110" y="237"/>
                  </a:cubicBezTo>
                  <a:cubicBezTo>
                    <a:pt x="118" y="280"/>
                    <a:pt x="118" y="280"/>
                    <a:pt x="118" y="280"/>
                  </a:cubicBezTo>
                  <a:cubicBezTo>
                    <a:pt x="119" y="285"/>
                    <a:pt x="123" y="288"/>
                    <a:pt x="127" y="288"/>
                  </a:cubicBezTo>
                  <a:cubicBezTo>
                    <a:pt x="161" y="288"/>
                    <a:pt x="161" y="288"/>
                    <a:pt x="161" y="288"/>
                  </a:cubicBezTo>
                  <a:cubicBezTo>
                    <a:pt x="165" y="288"/>
                    <a:pt x="169" y="285"/>
                    <a:pt x="170" y="280"/>
                  </a:cubicBezTo>
                  <a:cubicBezTo>
                    <a:pt x="178" y="237"/>
                    <a:pt x="178" y="237"/>
                    <a:pt x="178" y="237"/>
                  </a:cubicBezTo>
                  <a:cubicBezTo>
                    <a:pt x="179" y="233"/>
                    <a:pt x="182" y="232"/>
                    <a:pt x="186" y="234"/>
                  </a:cubicBezTo>
                  <a:cubicBezTo>
                    <a:pt x="222" y="259"/>
                    <a:pt x="222" y="259"/>
                    <a:pt x="222" y="259"/>
                  </a:cubicBezTo>
                  <a:cubicBezTo>
                    <a:pt x="226" y="261"/>
                    <a:pt x="231" y="261"/>
                    <a:pt x="234" y="258"/>
                  </a:cubicBezTo>
                  <a:cubicBezTo>
                    <a:pt x="258" y="234"/>
                    <a:pt x="258" y="234"/>
                    <a:pt x="258" y="234"/>
                  </a:cubicBezTo>
                  <a:cubicBezTo>
                    <a:pt x="261" y="231"/>
                    <a:pt x="261" y="226"/>
                    <a:pt x="259" y="222"/>
                  </a:cubicBezTo>
                  <a:cubicBezTo>
                    <a:pt x="234" y="186"/>
                    <a:pt x="234" y="186"/>
                    <a:pt x="234" y="186"/>
                  </a:cubicBezTo>
                  <a:cubicBezTo>
                    <a:pt x="232" y="182"/>
                    <a:pt x="233" y="179"/>
                    <a:pt x="237" y="178"/>
                  </a:cubicBezTo>
                  <a:cubicBezTo>
                    <a:pt x="280" y="170"/>
                    <a:pt x="280" y="170"/>
                    <a:pt x="280" y="170"/>
                  </a:cubicBezTo>
                  <a:cubicBezTo>
                    <a:pt x="285" y="169"/>
                    <a:pt x="288" y="165"/>
                    <a:pt x="288" y="161"/>
                  </a:cubicBezTo>
                  <a:cubicBezTo>
                    <a:pt x="288" y="127"/>
                    <a:pt x="288" y="127"/>
                    <a:pt x="288" y="127"/>
                  </a:cubicBezTo>
                  <a:cubicBezTo>
                    <a:pt x="288" y="123"/>
                    <a:pt x="285" y="119"/>
                    <a:pt x="280" y="118"/>
                  </a:cubicBezTo>
                  <a:close/>
                  <a:moveTo>
                    <a:pt x="144" y="196"/>
                  </a:moveTo>
                  <a:cubicBezTo>
                    <a:pt x="115" y="196"/>
                    <a:pt x="92" y="173"/>
                    <a:pt x="92" y="144"/>
                  </a:cubicBezTo>
                  <a:cubicBezTo>
                    <a:pt x="92" y="115"/>
                    <a:pt x="115" y="92"/>
                    <a:pt x="144" y="92"/>
                  </a:cubicBezTo>
                  <a:cubicBezTo>
                    <a:pt x="173" y="92"/>
                    <a:pt x="196" y="115"/>
                    <a:pt x="196" y="144"/>
                  </a:cubicBezTo>
                  <a:cubicBezTo>
                    <a:pt x="196" y="173"/>
                    <a:pt x="173" y="196"/>
                    <a:pt x="144" y="19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sz="1200" dirty="0">
                <a:latin typeface="微软雅黑" panose="020B0503020204020204" pitchFamily="34" charset="-122"/>
                <a:ea typeface="微软雅黑" panose="020B0503020204020204" pitchFamily="34" charset="-122"/>
              </a:endParaRPr>
            </a:p>
          </p:txBody>
        </p:sp>
        <p:grpSp>
          <p:nvGrpSpPr>
            <p:cNvPr id="19" name="组合 18"/>
            <p:cNvGrpSpPr/>
            <p:nvPr/>
          </p:nvGrpSpPr>
          <p:grpSpPr>
            <a:xfrm>
              <a:off x="5344" y="6649"/>
              <a:ext cx="371" cy="599"/>
              <a:chOff x="6967538" y="6365875"/>
              <a:chExt cx="127000" cy="204787"/>
            </a:xfrm>
            <a:solidFill>
              <a:schemeClr val="bg1"/>
            </a:solidFill>
          </p:grpSpPr>
          <p:sp>
            <p:nvSpPr>
              <p:cNvPr id="20" name="Freeform 626"/>
              <p:cNvSpPr/>
              <p:nvPr/>
            </p:nvSpPr>
            <p:spPr bwMode="auto">
              <a:xfrm>
                <a:off x="6967538" y="6423025"/>
                <a:ext cx="127000" cy="147637"/>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pPr eaLnBrk="1" fontAlgn="auto" hangingPunct="1">
                  <a:spcBef>
                    <a:spcPts val="0"/>
                  </a:spcBef>
                  <a:spcAft>
                    <a:spcPts val="0"/>
                  </a:spcAft>
                  <a:defRPr/>
                </a:pPr>
                <a:endParaRPr lang="zh-CN" altLang="en-US" sz="1200" dirty="0">
                  <a:latin typeface="微软雅黑" panose="020B0503020204020204" pitchFamily="34" charset="-122"/>
                  <a:ea typeface="微软雅黑" panose="020B0503020204020204" pitchFamily="34" charset="-122"/>
                </a:endParaRPr>
              </a:p>
            </p:txBody>
          </p:sp>
          <p:sp>
            <p:nvSpPr>
              <p:cNvPr id="23" name="Freeform 627"/>
              <p:cNvSpPr/>
              <p:nvPr/>
            </p:nvSpPr>
            <p:spPr bwMode="auto">
              <a:xfrm>
                <a:off x="7000875" y="6365875"/>
                <a:ext cx="61912" cy="134937"/>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p>
                <a:pPr eaLnBrk="1" fontAlgn="auto" hangingPunct="1">
                  <a:spcBef>
                    <a:spcPts val="0"/>
                  </a:spcBef>
                  <a:spcAft>
                    <a:spcPts val="0"/>
                  </a:spcAft>
                  <a:defRPr/>
                </a:pPr>
                <a:endParaRPr lang="zh-CN" altLang="en-US" sz="1200" dirty="0">
                  <a:latin typeface="微软雅黑" panose="020B0503020204020204" pitchFamily="34" charset="-122"/>
                  <a:ea typeface="微软雅黑" panose="020B0503020204020204" pitchFamily="34" charset="-122"/>
                </a:endParaRPr>
              </a:p>
            </p:txBody>
          </p:sp>
        </p:grpSp>
        <p:sp>
          <p:nvSpPr>
            <p:cNvPr id="24" name="圆角矩形 24"/>
            <p:cNvSpPr/>
            <p:nvPr/>
          </p:nvSpPr>
          <p:spPr>
            <a:xfrm>
              <a:off x="9757" y="4526"/>
              <a:ext cx="7230" cy="3741"/>
            </a:xfrm>
            <a:prstGeom prst="roundRect">
              <a:avLst>
                <a:gd name="adj" fmla="val 9083"/>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zh-CN" altLang="en-US" sz="1200" dirty="0">
                <a:latin typeface="微软雅黑" panose="020B0503020204020204" pitchFamily="34" charset="-122"/>
                <a:ea typeface="微软雅黑" panose="020B0503020204020204" pitchFamily="34" charset="-122"/>
              </a:endParaRPr>
            </a:p>
          </p:txBody>
        </p:sp>
        <p:sp>
          <p:nvSpPr>
            <p:cNvPr id="25" name="圆角矩形 26"/>
            <p:cNvSpPr/>
            <p:nvPr/>
          </p:nvSpPr>
          <p:spPr>
            <a:xfrm>
              <a:off x="11425" y="4209"/>
              <a:ext cx="3895" cy="72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r>
                <a:rPr lang="en-US" altLang="zh-CN" sz="1600" dirty="0">
                  <a:latin typeface="微软雅黑" panose="020B0503020204020204" pitchFamily="34" charset="-122"/>
                  <a:ea typeface="微软雅黑" panose="020B0503020204020204" pitchFamily="34" charset="-122"/>
                </a:rPr>
                <a:t>TEXT HERE</a:t>
              </a:r>
              <a:endParaRPr lang="en-US" altLang="zh-CN" sz="1600"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2293" y="4143"/>
              <a:ext cx="4894" cy="657"/>
            </a:xfrm>
            <a:prstGeom prst="rect">
              <a:avLst/>
            </a:prstGeom>
            <a:noFill/>
          </p:spPr>
          <p:txBody>
            <a:bodyPr vert="horz" wrap="none" lIns="0" tIns="0" rIns="0" bIns="0" anchor="ctr">
              <a:noAutofit/>
            </a:bodyPr>
            <a:p>
              <a:pPr defTabSz="508000" eaLnBrk="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点击编辑标题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293" y="4797"/>
              <a:ext cx="7514" cy="1113"/>
            </a:xfrm>
            <a:prstGeom prst="rect">
              <a:avLst/>
            </a:prstGeom>
            <a:noFill/>
          </p:spPr>
          <p:txBody>
            <a:bodyPr vert="horz" wrap="none" lIns="0" tIns="0" rIns="0" bIns="0" anchor="ctr">
              <a:noAutofit/>
            </a:bodyPr>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此部分内容作为文字排版占位显示（建议使用主题字体）</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如需更改请在（设置形状格式）菜单下</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（文本选项）中调整</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2235" y="7502"/>
              <a:ext cx="4894" cy="657"/>
            </a:xfrm>
            <a:prstGeom prst="rect">
              <a:avLst/>
            </a:prstGeom>
            <a:noFill/>
          </p:spPr>
          <p:txBody>
            <a:bodyPr vert="horz" wrap="none" lIns="0" tIns="0" rIns="0" bIns="0" anchor="ctr">
              <a:noAutofit/>
            </a:bodyPr>
            <a:p>
              <a:pPr defTabSz="508000" eaLnBrk="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点击编辑标题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2235" y="8159"/>
              <a:ext cx="7514" cy="1113"/>
            </a:xfrm>
            <a:prstGeom prst="rect">
              <a:avLst/>
            </a:prstGeom>
            <a:noFill/>
          </p:spPr>
          <p:txBody>
            <a:bodyPr vert="horz" wrap="none" lIns="0" tIns="0" rIns="0" bIns="0" anchor="ctr">
              <a:noAutofit/>
            </a:bodyPr>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此部分内容作为文字排版占位显示（建议使用主题字体）</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如需更改请在（设置形状格式）菜单下</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（文本选项）中调整</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0872" y="5253"/>
              <a:ext cx="4894" cy="657"/>
            </a:xfrm>
            <a:prstGeom prst="rect">
              <a:avLst/>
            </a:prstGeom>
            <a:noFill/>
          </p:spPr>
          <p:txBody>
            <a:bodyPr vert="horz" wrap="none" lIns="0" tIns="0" rIns="0" bIns="0" anchor="ctr">
              <a:noAutofit/>
            </a:bodyPr>
            <a:p>
              <a:pPr algn="ctr" defTabSz="508000" eaLnBrk="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点击编辑标题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10872" y="5839"/>
              <a:ext cx="4894" cy="2427"/>
            </a:xfrm>
            <a:prstGeom prst="rect">
              <a:avLst/>
            </a:prstGeom>
            <a:noFill/>
          </p:spPr>
          <p:txBody>
            <a:bodyPr vert="horz" wrap="none" lIns="0" tIns="0" rIns="0" bIns="0" anchor="ctr">
              <a:noAutofit/>
            </a:bodyPr>
            <a:p>
              <a:pPr algn="ctr" defTabSz="1219200">
                <a:lnSpc>
                  <a:spcPct val="125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此部分内容作为文字排版占位显示</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1219200">
                <a:lnSpc>
                  <a:spcPct val="125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（建议使用主题字体）如需更改请在</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1219200">
                <a:lnSpc>
                  <a:spcPct val="125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（设置形状格式）菜单下</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1219200">
                <a:lnSpc>
                  <a:spcPct val="125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（文本选项）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1219200">
                <a:lnSpc>
                  <a:spcPct val="125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中调整</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12"/>
          <p:cNvSpPr>
            <a:spLocks noChangeArrowheads="1"/>
          </p:cNvSpPr>
          <p:nvPr/>
        </p:nvSpPr>
        <p:spPr bwMode="auto">
          <a:xfrm>
            <a:off x="1457326" y="1568141"/>
            <a:ext cx="974725" cy="976614"/>
          </a:xfrm>
          <a:prstGeom prst="ellipse">
            <a:avLst/>
          </a:prstGeom>
          <a:solidFill>
            <a:srgbClr val="B6240B"/>
          </a:solidFill>
          <a:ln w="6350">
            <a:solidFill>
              <a:schemeClr val="bg1"/>
            </a:solidFill>
          </a:ln>
        </p:spPr>
        <p:txBody>
          <a:bodyPr/>
          <a:lstStyle/>
          <a:p>
            <a:endParaRPr lang="zh-CN" altLang="en-US" sz="2400">
              <a:latin typeface="微软雅黑" panose="020B0503020204020204" pitchFamily="34" charset="-122"/>
              <a:ea typeface="微软雅黑" panose="020B0503020204020204" pitchFamily="34" charset="-122"/>
            </a:endParaRPr>
          </a:p>
        </p:txBody>
      </p:sp>
      <p:sp>
        <p:nvSpPr>
          <p:cNvPr id="11" name="Freeform 13"/>
          <p:cNvSpPr/>
          <p:nvPr/>
        </p:nvSpPr>
        <p:spPr bwMode="auto">
          <a:xfrm>
            <a:off x="1944689" y="1361701"/>
            <a:ext cx="688975" cy="693952"/>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bg1">
                <a:lumMod val="50000"/>
              </a:schemeClr>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Oval 14"/>
          <p:cNvSpPr>
            <a:spLocks noChangeArrowheads="1"/>
          </p:cNvSpPr>
          <p:nvPr/>
        </p:nvSpPr>
        <p:spPr bwMode="auto">
          <a:xfrm>
            <a:off x="5010150" y="1568141"/>
            <a:ext cx="971550" cy="976614"/>
          </a:xfrm>
          <a:prstGeom prst="ellipse">
            <a:avLst/>
          </a:prstGeom>
          <a:solidFill>
            <a:schemeClr val="accent4"/>
          </a:solidFill>
          <a:ln w="6350">
            <a:solidFill>
              <a:schemeClr val="bg1"/>
            </a:solidFill>
          </a:ln>
        </p:spPr>
        <p:txBody>
          <a:bodyPr/>
          <a:lstStyle/>
          <a:p>
            <a:endParaRPr lang="zh-CN" altLang="en-US" sz="2400">
              <a:latin typeface="微软雅黑" panose="020B0503020204020204" pitchFamily="34" charset="-122"/>
              <a:ea typeface="微软雅黑" panose="020B0503020204020204" pitchFamily="34" charset="-122"/>
            </a:endParaRPr>
          </a:p>
        </p:txBody>
      </p:sp>
      <p:sp>
        <p:nvSpPr>
          <p:cNvPr id="13" name="Freeform 15"/>
          <p:cNvSpPr/>
          <p:nvPr/>
        </p:nvSpPr>
        <p:spPr bwMode="auto">
          <a:xfrm>
            <a:off x="5499100" y="1361701"/>
            <a:ext cx="688975" cy="693952"/>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1" y="0"/>
                  <a:pt x="0" y="0"/>
                </a:cubicBezTo>
              </a:path>
            </a:pathLst>
          </a:custGeom>
          <a:noFill/>
          <a:ln w="6350" cap="flat" cmpd="sng">
            <a:solidFill>
              <a:schemeClr val="bg1">
                <a:lumMod val="50000"/>
              </a:schemeClr>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Oval 16"/>
          <p:cNvSpPr>
            <a:spLocks noChangeArrowheads="1"/>
          </p:cNvSpPr>
          <p:nvPr/>
        </p:nvSpPr>
        <p:spPr bwMode="auto">
          <a:xfrm>
            <a:off x="3171826" y="2600334"/>
            <a:ext cx="974725" cy="975026"/>
          </a:xfrm>
          <a:prstGeom prst="ellipse">
            <a:avLst/>
          </a:prstGeom>
          <a:solidFill>
            <a:schemeClr val="accent2">
              <a:lumMod val="90000"/>
            </a:schemeClr>
          </a:solidFill>
          <a:ln w="6350">
            <a:solidFill>
              <a:schemeClr val="bg1"/>
            </a:solidFill>
          </a:ln>
        </p:spPr>
        <p:txBody>
          <a:bodyPr/>
          <a:lstStyle/>
          <a:p>
            <a:endParaRPr lang="zh-CN" altLang="en-US" sz="2400">
              <a:latin typeface="微软雅黑" panose="020B0503020204020204" pitchFamily="34" charset="-122"/>
              <a:ea typeface="微软雅黑" panose="020B0503020204020204" pitchFamily="34" charset="-122"/>
            </a:endParaRPr>
          </a:p>
        </p:txBody>
      </p:sp>
      <p:sp>
        <p:nvSpPr>
          <p:cNvPr id="15" name="Freeform 17"/>
          <p:cNvSpPr/>
          <p:nvPr/>
        </p:nvSpPr>
        <p:spPr bwMode="auto">
          <a:xfrm>
            <a:off x="3659189" y="3087848"/>
            <a:ext cx="693737" cy="693951"/>
          </a:xfrm>
          <a:custGeom>
            <a:avLst/>
            <a:gdLst>
              <a:gd name="T0" fmla="*/ 0 w 185"/>
              <a:gd name="T1" fmla="*/ 185 h 185"/>
              <a:gd name="T2" fmla="*/ 185 w 185"/>
              <a:gd name="T3" fmla="*/ 0 h 185"/>
            </a:gdLst>
            <a:ahLst/>
            <a:cxnLst>
              <a:cxn ang="0">
                <a:pos x="T0" y="T1"/>
              </a:cxn>
              <a:cxn ang="0">
                <a:pos x="T2" y="T3"/>
              </a:cxn>
            </a:cxnLst>
            <a:rect l="0" t="0" r="r" b="b"/>
            <a:pathLst>
              <a:path w="185" h="185">
                <a:moveTo>
                  <a:pt x="0" y="185"/>
                </a:moveTo>
                <a:cubicBezTo>
                  <a:pt x="102" y="185"/>
                  <a:pt x="185" y="102"/>
                  <a:pt x="185" y="0"/>
                </a:cubicBezTo>
              </a:path>
            </a:pathLst>
          </a:custGeom>
          <a:noFill/>
          <a:ln w="6350" cap="flat" cmpd="sng">
            <a:solidFill>
              <a:schemeClr val="bg1">
                <a:lumMod val="50000"/>
              </a:schemeClr>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Oval 18"/>
          <p:cNvSpPr>
            <a:spLocks noChangeArrowheads="1"/>
          </p:cNvSpPr>
          <p:nvPr/>
        </p:nvSpPr>
        <p:spPr bwMode="auto">
          <a:xfrm>
            <a:off x="6778626" y="2600334"/>
            <a:ext cx="976313" cy="975026"/>
          </a:xfrm>
          <a:prstGeom prst="ellipse">
            <a:avLst/>
          </a:prstGeom>
          <a:solidFill>
            <a:srgbClr val="B6240B"/>
          </a:solidFill>
          <a:ln w="6350">
            <a:solidFill>
              <a:schemeClr val="bg1"/>
            </a:solidFill>
          </a:ln>
        </p:spPr>
        <p:txBody>
          <a:bodyPr/>
          <a:lstStyle/>
          <a:p>
            <a:endParaRPr lang="zh-CN" altLang="en-US" sz="2400">
              <a:latin typeface="微软雅黑" panose="020B0503020204020204" pitchFamily="34" charset="-122"/>
              <a:ea typeface="微软雅黑" panose="020B0503020204020204" pitchFamily="34" charset="-122"/>
            </a:endParaRPr>
          </a:p>
        </p:txBody>
      </p:sp>
      <p:sp>
        <p:nvSpPr>
          <p:cNvPr id="17" name="Freeform 19"/>
          <p:cNvSpPr/>
          <p:nvPr/>
        </p:nvSpPr>
        <p:spPr bwMode="auto">
          <a:xfrm>
            <a:off x="7265988" y="3087848"/>
            <a:ext cx="690562" cy="693951"/>
          </a:xfrm>
          <a:custGeom>
            <a:avLst/>
            <a:gdLst>
              <a:gd name="T0" fmla="*/ 0 w 184"/>
              <a:gd name="T1" fmla="*/ 185 h 185"/>
              <a:gd name="T2" fmla="*/ 184 w 184"/>
              <a:gd name="T3" fmla="*/ 0 h 185"/>
            </a:gdLst>
            <a:ahLst/>
            <a:cxnLst>
              <a:cxn ang="0">
                <a:pos x="T0" y="T1"/>
              </a:cxn>
              <a:cxn ang="0">
                <a:pos x="T2" y="T3"/>
              </a:cxn>
            </a:cxnLst>
            <a:rect l="0" t="0" r="r" b="b"/>
            <a:pathLst>
              <a:path w="184" h="185">
                <a:moveTo>
                  <a:pt x="0" y="185"/>
                </a:moveTo>
                <a:cubicBezTo>
                  <a:pt x="102" y="185"/>
                  <a:pt x="184" y="102"/>
                  <a:pt x="184" y="0"/>
                </a:cubicBezTo>
              </a:path>
            </a:pathLst>
          </a:custGeom>
          <a:noFill/>
          <a:ln w="6350" cap="flat" cmpd="sng">
            <a:solidFill>
              <a:schemeClr val="bg1">
                <a:lumMod val="50000"/>
              </a:schemeClr>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Rectangle 32"/>
          <p:cNvSpPr>
            <a:spLocks noChangeArrowheads="1"/>
          </p:cNvSpPr>
          <p:nvPr/>
        </p:nvSpPr>
        <p:spPr bwMode="auto">
          <a:xfrm>
            <a:off x="2914650" y="1769815"/>
            <a:ext cx="1512888" cy="60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单击此处添单击此处添加文本单击此处添单击此处添加文本</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Rectangle 33"/>
          <p:cNvSpPr>
            <a:spLocks noChangeArrowheads="1"/>
          </p:cNvSpPr>
          <p:nvPr/>
        </p:nvSpPr>
        <p:spPr bwMode="auto">
          <a:xfrm>
            <a:off x="1187450" y="2849649"/>
            <a:ext cx="1512888" cy="60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单击此处添单击此处添加文本单击此处添单击此处添加文本</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Rectangle 34"/>
          <p:cNvSpPr>
            <a:spLocks noChangeArrowheads="1"/>
          </p:cNvSpPr>
          <p:nvPr/>
        </p:nvSpPr>
        <p:spPr bwMode="auto">
          <a:xfrm>
            <a:off x="6443664" y="1769815"/>
            <a:ext cx="1512887" cy="60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单击此处添单击此处添加文本单击此处添单击此处添加文本</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Rectangle 35"/>
          <p:cNvSpPr>
            <a:spLocks noChangeArrowheads="1"/>
          </p:cNvSpPr>
          <p:nvPr/>
        </p:nvSpPr>
        <p:spPr bwMode="auto">
          <a:xfrm>
            <a:off x="4716464" y="2849649"/>
            <a:ext cx="1512887" cy="60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单击此处添单击此处添加文本单击此处添单击此处添加文本</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7126834" y="2871849"/>
            <a:ext cx="278308" cy="431998"/>
            <a:chOff x="8402638" y="-3309938"/>
            <a:chExt cx="212725" cy="330201"/>
          </a:xfrm>
        </p:grpSpPr>
        <p:sp>
          <p:nvSpPr>
            <p:cNvPr id="23" name="Freeform 6"/>
            <p:cNvSpPr/>
            <p:nvPr/>
          </p:nvSpPr>
          <p:spPr bwMode="auto">
            <a:xfrm>
              <a:off x="8420100" y="-3309938"/>
              <a:ext cx="176212" cy="146050"/>
            </a:xfrm>
            <a:custGeom>
              <a:avLst/>
              <a:gdLst>
                <a:gd name="T0" fmla="*/ 47 w 47"/>
                <a:gd name="T1" fmla="*/ 39 h 39"/>
                <a:gd name="T2" fmla="*/ 47 w 47"/>
                <a:gd name="T3" fmla="*/ 21 h 39"/>
                <a:gd name="T4" fmla="*/ 47 w 47"/>
                <a:gd name="T5" fmla="*/ 21 h 39"/>
                <a:gd name="T6" fmla="*/ 24 w 47"/>
                <a:gd name="T7" fmla="*/ 0 h 39"/>
                <a:gd name="T8" fmla="*/ 0 w 47"/>
                <a:gd name="T9" fmla="*/ 21 h 39"/>
                <a:gd name="T10" fmla="*/ 0 w 47"/>
                <a:gd name="T11" fmla="*/ 26 h 39"/>
                <a:gd name="T12" fmla="*/ 0 w 47"/>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47" h="39">
                  <a:moveTo>
                    <a:pt x="47" y="39"/>
                  </a:moveTo>
                  <a:cubicBezTo>
                    <a:pt x="47" y="21"/>
                    <a:pt x="47" y="21"/>
                    <a:pt x="47" y="21"/>
                  </a:cubicBezTo>
                  <a:cubicBezTo>
                    <a:pt x="47" y="21"/>
                    <a:pt x="47" y="21"/>
                    <a:pt x="47" y="21"/>
                  </a:cubicBezTo>
                  <a:cubicBezTo>
                    <a:pt x="47" y="9"/>
                    <a:pt x="36" y="0"/>
                    <a:pt x="24" y="0"/>
                  </a:cubicBezTo>
                  <a:cubicBezTo>
                    <a:pt x="11" y="0"/>
                    <a:pt x="0" y="9"/>
                    <a:pt x="0" y="21"/>
                  </a:cubicBezTo>
                  <a:cubicBezTo>
                    <a:pt x="0" y="21"/>
                    <a:pt x="0" y="26"/>
                    <a:pt x="0" y="26"/>
                  </a:cubicBezTo>
                  <a:cubicBezTo>
                    <a:pt x="0" y="39"/>
                    <a:pt x="0" y="39"/>
                    <a:pt x="0" y="39"/>
                  </a:cubicBezTo>
                </a:path>
              </a:pathLst>
            </a:custGeom>
            <a:noFill/>
            <a:ln w="127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4" name="Freeform 7"/>
            <p:cNvSpPr>
              <a:spLocks noEditPoints="1"/>
            </p:cNvSpPr>
            <p:nvPr/>
          </p:nvSpPr>
          <p:spPr bwMode="auto">
            <a:xfrm>
              <a:off x="8402638" y="-3133725"/>
              <a:ext cx="212725" cy="153988"/>
            </a:xfrm>
            <a:custGeom>
              <a:avLst/>
              <a:gdLst>
                <a:gd name="T0" fmla="*/ 55 w 57"/>
                <a:gd name="T1" fmla="*/ 0 h 41"/>
                <a:gd name="T2" fmla="*/ 3 w 57"/>
                <a:gd name="T3" fmla="*/ 0 h 41"/>
                <a:gd name="T4" fmla="*/ 0 w 57"/>
                <a:gd name="T5" fmla="*/ 2 h 41"/>
                <a:gd name="T6" fmla="*/ 0 w 57"/>
                <a:gd name="T7" fmla="*/ 39 h 41"/>
                <a:gd name="T8" fmla="*/ 3 w 57"/>
                <a:gd name="T9" fmla="*/ 41 h 41"/>
                <a:gd name="T10" fmla="*/ 55 w 57"/>
                <a:gd name="T11" fmla="*/ 41 h 41"/>
                <a:gd name="T12" fmla="*/ 57 w 57"/>
                <a:gd name="T13" fmla="*/ 39 h 41"/>
                <a:gd name="T14" fmla="*/ 57 w 57"/>
                <a:gd name="T15" fmla="*/ 2 h 41"/>
                <a:gd name="T16" fmla="*/ 55 w 57"/>
                <a:gd name="T17" fmla="*/ 0 h 41"/>
                <a:gd name="T18" fmla="*/ 30 w 57"/>
                <a:gd name="T19" fmla="*/ 19 h 41"/>
                <a:gd name="T20" fmla="*/ 32 w 57"/>
                <a:gd name="T21" fmla="*/ 26 h 41"/>
                <a:gd name="T22" fmla="*/ 31 w 57"/>
                <a:gd name="T23" fmla="*/ 27 h 41"/>
                <a:gd name="T24" fmla="*/ 30 w 57"/>
                <a:gd name="T25" fmla="*/ 27 h 41"/>
                <a:gd name="T26" fmla="*/ 27 w 57"/>
                <a:gd name="T27" fmla="*/ 27 h 41"/>
                <a:gd name="T28" fmla="*/ 26 w 57"/>
                <a:gd name="T29" fmla="*/ 27 h 41"/>
                <a:gd name="T30" fmla="*/ 26 w 57"/>
                <a:gd name="T31" fmla="*/ 26 h 41"/>
                <a:gd name="T32" fmla="*/ 27 w 57"/>
                <a:gd name="T33" fmla="*/ 19 h 41"/>
                <a:gd name="T34" fmla="*/ 24 w 57"/>
                <a:gd name="T35" fmla="*/ 15 h 41"/>
                <a:gd name="T36" fmla="*/ 29 w 57"/>
                <a:gd name="T37" fmla="*/ 10 h 41"/>
                <a:gd name="T38" fmla="*/ 33 w 57"/>
                <a:gd name="T39" fmla="*/ 15 h 41"/>
                <a:gd name="T40" fmla="*/ 30 w 57"/>
                <a:gd name="T41" fmla="*/ 1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41">
                  <a:moveTo>
                    <a:pt x="55" y="0"/>
                  </a:moveTo>
                  <a:cubicBezTo>
                    <a:pt x="3" y="0"/>
                    <a:pt x="3" y="0"/>
                    <a:pt x="3" y="0"/>
                  </a:cubicBezTo>
                  <a:cubicBezTo>
                    <a:pt x="1" y="0"/>
                    <a:pt x="0" y="1"/>
                    <a:pt x="0" y="2"/>
                  </a:cubicBezTo>
                  <a:cubicBezTo>
                    <a:pt x="0" y="39"/>
                    <a:pt x="0" y="39"/>
                    <a:pt x="0" y="39"/>
                  </a:cubicBezTo>
                  <a:cubicBezTo>
                    <a:pt x="0" y="40"/>
                    <a:pt x="1" y="41"/>
                    <a:pt x="3" y="41"/>
                  </a:cubicBezTo>
                  <a:cubicBezTo>
                    <a:pt x="55" y="41"/>
                    <a:pt x="55" y="41"/>
                    <a:pt x="55" y="41"/>
                  </a:cubicBezTo>
                  <a:cubicBezTo>
                    <a:pt x="56" y="41"/>
                    <a:pt x="57" y="40"/>
                    <a:pt x="57" y="39"/>
                  </a:cubicBezTo>
                  <a:cubicBezTo>
                    <a:pt x="57" y="2"/>
                    <a:pt x="57" y="2"/>
                    <a:pt x="57" y="2"/>
                  </a:cubicBezTo>
                  <a:cubicBezTo>
                    <a:pt x="57" y="1"/>
                    <a:pt x="56" y="0"/>
                    <a:pt x="55" y="0"/>
                  </a:cubicBezTo>
                  <a:close/>
                  <a:moveTo>
                    <a:pt x="30" y="19"/>
                  </a:moveTo>
                  <a:cubicBezTo>
                    <a:pt x="32" y="26"/>
                    <a:pt x="32" y="26"/>
                    <a:pt x="32" y="26"/>
                  </a:cubicBezTo>
                  <a:cubicBezTo>
                    <a:pt x="32" y="26"/>
                    <a:pt x="32" y="27"/>
                    <a:pt x="31" y="27"/>
                  </a:cubicBezTo>
                  <a:cubicBezTo>
                    <a:pt x="31" y="27"/>
                    <a:pt x="31" y="27"/>
                    <a:pt x="30" y="27"/>
                  </a:cubicBezTo>
                  <a:cubicBezTo>
                    <a:pt x="27" y="27"/>
                    <a:pt x="27" y="27"/>
                    <a:pt x="27" y="27"/>
                  </a:cubicBezTo>
                  <a:cubicBezTo>
                    <a:pt x="27" y="27"/>
                    <a:pt x="26" y="27"/>
                    <a:pt x="26" y="27"/>
                  </a:cubicBezTo>
                  <a:cubicBezTo>
                    <a:pt x="26" y="27"/>
                    <a:pt x="26" y="26"/>
                    <a:pt x="26" y="26"/>
                  </a:cubicBezTo>
                  <a:cubicBezTo>
                    <a:pt x="27" y="19"/>
                    <a:pt x="27" y="19"/>
                    <a:pt x="27" y="19"/>
                  </a:cubicBezTo>
                  <a:cubicBezTo>
                    <a:pt x="25" y="18"/>
                    <a:pt x="24" y="17"/>
                    <a:pt x="24" y="15"/>
                  </a:cubicBezTo>
                  <a:cubicBezTo>
                    <a:pt x="24" y="12"/>
                    <a:pt x="26" y="10"/>
                    <a:pt x="29" y="10"/>
                  </a:cubicBezTo>
                  <a:cubicBezTo>
                    <a:pt x="31" y="10"/>
                    <a:pt x="33" y="12"/>
                    <a:pt x="33" y="15"/>
                  </a:cubicBezTo>
                  <a:cubicBezTo>
                    <a:pt x="33" y="17"/>
                    <a:pt x="32" y="18"/>
                    <a:pt x="30" y="19"/>
                  </a:cubicBezTo>
                  <a:close/>
                </a:path>
              </a:pathLst>
            </a:custGeom>
            <a:noFill/>
            <a:ln w="127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25" name="Freeform 14"/>
          <p:cNvSpPr/>
          <p:nvPr/>
        </p:nvSpPr>
        <p:spPr bwMode="auto">
          <a:xfrm>
            <a:off x="5317331" y="1856630"/>
            <a:ext cx="363537" cy="390525"/>
          </a:xfrm>
          <a:custGeom>
            <a:avLst/>
            <a:gdLst>
              <a:gd name="T0" fmla="*/ 91 w 97"/>
              <a:gd name="T1" fmla="*/ 56 h 104"/>
              <a:gd name="T2" fmla="*/ 53 w 97"/>
              <a:gd name="T3" fmla="*/ 93 h 104"/>
              <a:gd name="T4" fmla="*/ 11 w 97"/>
              <a:gd name="T5" fmla="*/ 93 h 104"/>
              <a:gd name="T6" fmla="*/ 11 w 97"/>
              <a:gd name="T7" fmla="*/ 53 h 104"/>
              <a:gd name="T8" fmla="*/ 59 w 97"/>
              <a:gd name="T9" fmla="*/ 8 h 104"/>
              <a:gd name="T10" fmla="*/ 88 w 97"/>
              <a:gd name="T11" fmla="*/ 8 h 104"/>
              <a:gd name="T12" fmla="*/ 88 w 97"/>
              <a:gd name="T13" fmla="*/ 36 h 104"/>
              <a:gd name="T14" fmla="*/ 47 w 97"/>
              <a:gd name="T15" fmla="*/ 76 h 104"/>
              <a:gd name="T16" fmla="*/ 29 w 97"/>
              <a:gd name="T17" fmla="*/ 76 h 104"/>
              <a:gd name="T18" fmla="*/ 29 w 97"/>
              <a:gd name="T19" fmla="*/ 59 h 104"/>
              <a:gd name="T20" fmla="*/ 62 w 97"/>
              <a:gd name="T21" fmla="*/ 2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104">
                <a:moveTo>
                  <a:pt x="91" y="56"/>
                </a:moveTo>
                <a:cubicBezTo>
                  <a:pt x="53" y="93"/>
                  <a:pt x="53" y="93"/>
                  <a:pt x="53" y="93"/>
                </a:cubicBezTo>
                <a:cubicBezTo>
                  <a:pt x="42" y="104"/>
                  <a:pt x="23" y="104"/>
                  <a:pt x="11" y="93"/>
                </a:cubicBezTo>
                <a:cubicBezTo>
                  <a:pt x="0" y="82"/>
                  <a:pt x="0" y="64"/>
                  <a:pt x="11" y="53"/>
                </a:cubicBezTo>
                <a:cubicBezTo>
                  <a:pt x="59" y="8"/>
                  <a:pt x="59" y="8"/>
                  <a:pt x="59" y="8"/>
                </a:cubicBezTo>
                <a:cubicBezTo>
                  <a:pt x="67" y="0"/>
                  <a:pt x="80" y="0"/>
                  <a:pt x="88" y="8"/>
                </a:cubicBezTo>
                <a:cubicBezTo>
                  <a:pt x="97" y="15"/>
                  <a:pt x="97" y="28"/>
                  <a:pt x="88" y="36"/>
                </a:cubicBezTo>
                <a:cubicBezTo>
                  <a:pt x="47" y="76"/>
                  <a:pt x="47" y="76"/>
                  <a:pt x="47" y="76"/>
                </a:cubicBezTo>
                <a:cubicBezTo>
                  <a:pt x="42" y="80"/>
                  <a:pt x="34" y="80"/>
                  <a:pt x="29" y="76"/>
                </a:cubicBezTo>
                <a:cubicBezTo>
                  <a:pt x="24" y="71"/>
                  <a:pt x="24" y="63"/>
                  <a:pt x="29" y="59"/>
                </a:cubicBezTo>
                <a:cubicBezTo>
                  <a:pt x="62" y="27"/>
                  <a:pt x="62" y="27"/>
                  <a:pt x="62" y="27"/>
                </a:cubicBezTo>
              </a:path>
            </a:pathLst>
          </a:custGeom>
          <a:noFill/>
          <a:ln w="127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6" name="Freeform 27"/>
          <p:cNvSpPr/>
          <p:nvPr/>
        </p:nvSpPr>
        <p:spPr bwMode="auto">
          <a:xfrm>
            <a:off x="1758951" y="1885791"/>
            <a:ext cx="371475" cy="341313"/>
          </a:xfrm>
          <a:custGeom>
            <a:avLst/>
            <a:gdLst>
              <a:gd name="T0" fmla="*/ 71 w 99"/>
              <a:gd name="T1" fmla="*/ 0 h 91"/>
              <a:gd name="T2" fmla="*/ 50 w 99"/>
              <a:gd name="T3" fmla="*/ 12 h 91"/>
              <a:gd name="T4" fmla="*/ 28 w 99"/>
              <a:gd name="T5" fmla="*/ 0 h 91"/>
              <a:gd name="T6" fmla="*/ 0 w 99"/>
              <a:gd name="T7" fmla="*/ 28 h 91"/>
              <a:gd name="T8" fmla="*/ 50 w 99"/>
              <a:gd name="T9" fmla="*/ 91 h 91"/>
              <a:gd name="T10" fmla="*/ 99 w 99"/>
              <a:gd name="T11" fmla="*/ 28 h 91"/>
              <a:gd name="T12" fmla="*/ 71 w 9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99" h="91">
                <a:moveTo>
                  <a:pt x="71" y="0"/>
                </a:moveTo>
                <a:cubicBezTo>
                  <a:pt x="60" y="0"/>
                  <a:pt x="50" y="12"/>
                  <a:pt x="50" y="12"/>
                </a:cubicBezTo>
                <a:cubicBezTo>
                  <a:pt x="50" y="12"/>
                  <a:pt x="40" y="0"/>
                  <a:pt x="28" y="0"/>
                </a:cubicBezTo>
                <a:cubicBezTo>
                  <a:pt x="16" y="0"/>
                  <a:pt x="0" y="8"/>
                  <a:pt x="0" y="28"/>
                </a:cubicBezTo>
                <a:cubicBezTo>
                  <a:pt x="0" y="52"/>
                  <a:pt x="34" y="83"/>
                  <a:pt x="50" y="91"/>
                </a:cubicBezTo>
                <a:cubicBezTo>
                  <a:pt x="65" y="83"/>
                  <a:pt x="99" y="52"/>
                  <a:pt x="99" y="28"/>
                </a:cubicBezTo>
                <a:cubicBezTo>
                  <a:pt x="99" y="8"/>
                  <a:pt x="83" y="0"/>
                  <a:pt x="71" y="0"/>
                </a:cubicBezTo>
                <a:close/>
              </a:path>
            </a:pathLst>
          </a:custGeom>
          <a:noFill/>
          <a:ln w="127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nvGrpSpPr>
          <p:cNvPr id="27" name="组合 26"/>
          <p:cNvGrpSpPr/>
          <p:nvPr/>
        </p:nvGrpSpPr>
        <p:grpSpPr>
          <a:xfrm>
            <a:off x="3502025" y="2900523"/>
            <a:ext cx="314325" cy="374650"/>
            <a:chOff x="6932613" y="-3332163"/>
            <a:chExt cx="314325" cy="374650"/>
          </a:xfrm>
        </p:grpSpPr>
        <p:sp>
          <p:nvSpPr>
            <p:cNvPr id="28" name="Oval 28"/>
            <p:cNvSpPr>
              <a:spLocks noChangeArrowheads="1"/>
            </p:cNvSpPr>
            <p:nvPr/>
          </p:nvSpPr>
          <p:spPr bwMode="auto">
            <a:xfrm>
              <a:off x="6932613" y="-3271838"/>
              <a:ext cx="314325" cy="314325"/>
            </a:xfrm>
            <a:prstGeom prst="ellipse">
              <a:avLst/>
            </a:prstGeom>
            <a:noFill/>
            <a:ln w="127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9" name="Line 29"/>
            <p:cNvSpPr>
              <a:spLocks noChangeShapeType="1"/>
            </p:cNvSpPr>
            <p:nvPr/>
          </p:nvSpPr>
          <p:spPr bwMode="auto">
            <a:xfrm flipV="1">
              <a:off x="7089775" y="-3241675"/>
              <a:ext cx="0" cy="127000"/>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31" name="Line 30"/>
            <p:cNvSpPr>
              <a:spLocks noChangeShapeType="1"/>
            </p:cNvSpPr>
            <p:nvPr/>
          </p:nvSpPr>
          <p:spPr bwMode="auto">
            <a:xfrm>
              <a:off x="7089775" y="-3321050"/>
              <a:ext cx="0" cy="38100"/>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32" name="Line 31"/>
            <p:cNvSpPr>
              <a:spLocks noChangeShapeType="1"/>
            </p:cNvSpPr>
            <p:nvPr/>
          </p:nvSpPr>
          <p:spPr bwMode="auto">
            <a:xfrm>
              <a:off x="7059613" y="-3332163"/>
              <a:ext cx="60325" cy="0"/>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33" name="Line 32"/>
            <p:cNvSpPr>
              <a:spLocks noChangeShapeType="1"/>
            </p:cNvSpPr>
            <p:nvPr/>
          </p:nvSpPr>
          <p:spPr bwMode="auto">
            <a:xfrm flipV="1">
              <a:off x="7089775" y="-3208338"/>
              <a:ext cx="93662" cy="93663"/>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sp>
          <p:nvSpPr>
            <p:cNvPr id="34" name="Line 33"/>
            <p:cNvSpPr>
              <a:spLocks noChangeShapeType="1"/>
            </p:cNvSpPr>
            <p:nvPr/>
          </p:nvSpPr>
          <p:spPr bwMode="auto">
            <a:xfrm flipV="1">
              <a:off x="7213600" y="-3271838"/>
              <a:ext cx="33337" cy="33338"/>
            </a:xfrm>
            <a:prstGeom prst="line">
              <a:avLst/>
            </a:prstGeom>
            <a:noFill/>
            <a:ln w="127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400"/>
            </a:p>
          </p:txBody>
        </p:sp>
      </p:grpSp>
      <p:grpSp>
        <p:nvGrpSpPr>
          <p:cNvPr id="2" name="组合 1"/>
          <p:cNvGrpSpPr/>
          <p:nvPr/>
        </p:nvGrpSpPr>
        <p:grpSpPr>
          <a:xfrm>
            <a:off x="368935" y="175895"/>
            <a:ext cx="2372360" cy="379730"/>
            <a:chOff x="581" y="277"/>
            <a:chExt cx="3736" cy="598"/>
          </a:xfrm>
        </p:grpSpPr>
        <p:sp>
          <p:nvSpPr>
            <p:cNvPr id="3" name="Title 1"/>
            <p:cNvSpPr txBox="1"/>
            <p:nvPr/>
          </p:nvSpPr>
          <p:spPr>
            <a:xfrm>
              <a:off x="963" y="277"/>
              <a:ext cx="3354" cy="598"/>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GB" sz="1800" dirty="0">
                  <a:solidFill>
                    <a:schemeClr val="tx1">
                      <a:lumMod val="65000"/>
                      <a:lumOff val="35000"/>
                    </a:schemeClr>
                  </a:solidFill>
                  <a:latin typeface="+mn-lt"/>
                  <a:ea typeface="+mn-ea"/>
                  <a:cs typeface="+mn-ea"/>
                  <a:sym typeface="+mn-lt"/>
                </a:rPr>
                <a:t>输入标题内容</a:t>
              </a:r>
              <a:endParaRPr lang="zh-CN" altLang="en-GB" sz="1800" dirty="0">
                <a:solidFill>
                  <a:schemeClr val="tx1">
                    <a:lumMod val="65000"/>
                    <a:lumOff val="35000"/>
                  </a:schemeClr>
                </a:solidFill>
                <a:latin typeface="+mn-lt"/>
                <a:ea typeface="+mn-ea"/>
                <a:cs typeface="+mn-ea"/>
                <a:sym typeface="+mn-lt"/>
              </a:endParaRPr>
            </a:p>
          </p:txBody>
        </p:sp>
        <p:sp>
          <p:nvSpPr>
            <p:cNvPr id="4" name="等腰三角形 3"/>
            <p:cNvSpPr/>
            <p:nvPr/>
          </p:nvSpPr>
          <p:spPr>
            <a:xfrm rot="5400000">
              <a:off x="552" y="441"/>
              <a:ext cx="327" cy="268"/>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 name="组合 77"/>
          <p:cNvGrpSpPr/>
          <p:nvPr/>
        </p:nvGrpSpPr>
        <p:grpSpPr>
          <a:xfrm>
            <a:off x="851551" y="1417955"/>
            <a:ext cx="7259762" cy="2841467"/>
            <a:chOff x="921" y="3149"/>
            <a:chExt cx="17342" cy="6788"/>
          </a:xfrm>
        </p:grpSpPr>
        <p:sp>
          <p:nvSpPr>
            <p:cNvPr id="53" name="任意多边形 52"/>
            <p:cNvSpPr/>
            <p:nvPr/>
          </p:nvSpPr>
          <p:spPr>
            <a:xfrm>
              <a:off x="921" y="3149"/>
              <a:ext cx="3975" cy="6788"/>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233A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200">
                <a:latin typeface="微软雅黑" panose="020B0503020204020204" pitchFamily="34" charset="-122"/>
                <a:ea typeface="微软雅黑" panose="020B0503020204020204" pitchFamily="34" charset="-122"/>
              </a:endParaRPr>
            </a:p>
          </p:txBody>
        </p:sp>
        <p:sp>
          <p:nvSpPr>
            <p:cNvPr id="54" name="TextBox 29"/>
            <p:cNvSpPr txBox="1"/>
            <p:nvPr/>
          </p:nvSpPr>
          <p:spPr>
            <a:xfrm>
              <a:off x="1581" y="6451"/>
              <a:ext cx="2656" cy="2465"/>
            </a:xfrm>
            <a:prstGeom prst="rect">
              <a:avLst/>
            </a:prstGeom>
            <a:noFill/>
          </p:spPr>
          <p:txBody>
            <a:bodyPr wrap="square" lIns="0" tIns="0" rIns="0" bIns="0" rtlCol="0">
              <a:spAutoFit/>
            </a:bodyPr>
            <a:p>
              <a:pPr>
                <a:lnSpc>
                  <a:spcPct val="12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单击此处添单击此处添加文本单击此处添单击此处添加文本单击此处添单击此处添加文本单击此处添单击此处添加文本</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pP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TextBox 30"/>
            <p:cNvSpPr txBox="1"/>
            <p:nvPr/>
          </p:nvSpPr>
          <p:spPr>
            <a:xfrm>
              <a:off x="2014" y="5056"/>
              <a:ext cx="2830" cy="514"/>
            </a:xfrm>
            <a:prstGeom prst="rect">
              <a:avLst/>
            </a:prstGeom>
            <a:noFill/>
          </p:spPr>
          <p:txBody>
            <a:bodyPr wrap="square" lIns="0" tIns="0" rIns="0" bIns="0" rtlCol="0">
              <a:spAutoFit/>
            </a:bodyPr>
            <a:p>
              <a:r>
                <a:rPr lang="zh-CN" altLang="en-US" sz="1400" b="1" dirty="0" smtClean="0">
                  <a:solidFill>
                    <a:srgbClr val="FFFFFF"/>
                  </a:solidFill>
                  <a:latin typeface="微软雅黑" panose="020B0503020204020204" pitchFamily="34" charset="-122"/>
                  <a:ea typeface="微软雅黑" panose="020B0503020204020204" pitchFamily="34" charset="-122"/>
                </a:rPr>
                <a:t>输入标题</a:t>
              </a:r>
              <a:endParaRPr lang="zh-CN" altLang="en-US" sz="1400" b="1" dirty="0" smtClean="0">
                <a:solidFill>
                  <a:srgbClr val="FFFFFF"/>
                </a:solidFill>
                <a:latin typeface="微软雅黑" panose="020B0503020204020204" pitchFamily="34" charset="-122"/>
                <a:ea typeface="微软雅黑" panose="020B0503020204020204" pitchFamily="34" charset="-122"/>
              </a:endParaRPr>
            </a:p>
          </p:txBody>
        </p:sp>
        <p:sp>
          <p:nvSpPr>
            <p:cNvPr id="56" name="TextBox 20"/>
            <p:cNvSpPr txBox="1"/>
            <p:nvPr/>
          </p:nvSpPr>
          <p:spPr>
            <a:xfrm>
              <a:off x="2230" y="3742"/>
              <a:ext cx="1358" cy="734"/>
            </a:xfrm>
            <a:prstGeom prst="rect">
              <a:avLst/>
            </a:prstGeom>
            <a:noFill/>
          </p:spPr>
          <p:txBody>
            <a:bodyPr wrap="square" lIns="0" tIns="0" rIns="0" bIns="0" rtlCol="0">
              <a:spAutoFit/>
            </a:bodyPr>
            <a:p>
              <a:pPr algn="ctr"/>
              <a:r>
                <a:rPr lang="en-US" altLang="zh-CN" sz="2000" spc="400" dirty="0">
                  <a:solidFill>
                    <a:srgbClr val="121212"/>
                  </a:solidFill>
                  <a:latin typeface="微软雅黑" panose="020B0503020204020204" pitchFamily="34" charset="-122"/>
                  <a:ea typeface="微软雅黑" panose="020B0503020204020204" pitchFamily="34" charset="-122"/>
                </a:rPr>
                <a:t>01</a:t>
              </a:r>
              <a:endParaRPr lang="en-US" altLang="zh-CN" sz="2000" spc="400" dirty="0">
                <a:solidFill>
                  <a:srgbClr val="121212"/>
                </a:solidFill>
                <a:latin typeface="微软雅黑" panose="020B0503020204020204" pitchFamily="34" charset="-122"/>
                <a:ea typeface="微软雅黑" panose="020B0503020204020204" pitchFamily="34" charset="-122"/>
              </a:endParaRPr>
            </a:p>
          </p:txBody>
        </p:sp>
        <p:sp>
          <p:nvSpPr>
            <p:cNvPr id="57" name="任意多边形 56"/>
            <p:cNvSpPr/>
            <p:nvPr/>
          </p:nvSpPr>
          <p:spPr>
            <a:xfrm>
              <a:off x="9829" y="3149"/>
              <a:ext cx="3975" cy="6788"/>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233A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200">
                <a:latin typeface="微软雅黑" panose="020B0503020204020204" pitchFamily="34" charset="-122"/>
                <a:ea typeface="微软雅黑" panose="020B0503020204020204" pitchFamily="34" charset="-122"/>
              </a:endParaRPr>
            </a:p>
          </p:txBody>
        </p:sp>
        <p:sp>
          <p:nvSpPr>
            <p:cNvPr id="67" name="TextBox 29"/>
            <p:cNvSpPr txBox="1"/>
            <p:nvPr/>
          </p:nvSpPr>
          <p:spPr>
            <a:xfrm>
              <a:off x="10489" y="6451"/>
              <a:ext cx="2656" cy="2465"/>
            </a:xfrm>
            <a:prstGeom prst="rect">
              <a:avLst/>
            </a:prstGeom>
            <a:noFill/>
          </p:spPr>
          <p:txBody>
            <a:bodyPr wrap="square" lIns="0" tIns="0" rIns="0" bIns="0" rtlCol="0">
              <a:spAutoFit/>
            </a:bodyPr>
            <a:p>
              <a:pPr>
                <a:lnSpc>
                  <a:spcPct val="12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单击此处添单击此处添加文本单击此处添单击此处添加文本单击此处添单击此处添加文本单击此处添单击此处添加文本</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pP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8" name="TextBox 30"/>
            <p:cNvSpPr txBox="1"/>
            <p:nvPr/>
          </p:nvSpPr>
          <p:spPr>
            <a:xfrm>
              <a:off x="10850" y="5066"/>
              <a:ext cx="3490" cy="514"/>
            </a:xfrm>
            <a:prstGeom prst="rect">
              <a:avLst/>
            </a:prstGeom>
            <a:noFill/>
          </p:spPr>
          <p:txBody>
            <a:bodyPr wrap="square" lIns="0" tIns="0" rIns="0" bIns="0" rtlCol="0">
              <a:spAutoFit/>
            </a:bodyPr>
            <a:p>
              <a:r>
                <a:rPr lang="zh-CN" altLang="en-US" sz="1400" b="1" dirty="0" smtClean="0">
                  <a:solidFill>
                    <a:srgbClr val="FFFFFF"/>
                  </a:solidFill>
                  <a:latin typeface="微软雅黑" panose="020B0503020204020204" pitchFamily="34" charset="-122"/>
                  <a:ea typeface="微软雅黑" panose="020B0503020204020204" pitchFamily="34" charset="-122"/>
                  <a:sym typeface="+mn-ea"/>
                </a:rPr>
                <a:t>输入标题</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sp>
          <p:nvSpPr>
            <p:cNvPr id="69" name="TextBox 20"/>
            <p:cNvSpPr txBox="1"/>
            <p:nvPr/>
          </p:nvSpPr>
          <p:spPr>
            <a:xfrm>
              <a:off x="11313" y="3742"/>
              <a:ext cx="1016" cy="734"/>
            </a:xfrm>
            <a:prstGeom prst="rect">
              <a:avLst/>
            </a:prstGeom>
            <a:noFill/>
          </p:spPr>
          <p:txBody>
            <a:bodyPr wrap="square" lIns="0" tIns="0" rIns="0" bIns="0" rtlCol="0">
              <a:spAutoFit/>
            </a:bodyPr>
            <a:p>
              <a:pPr algn="ctr"/>
              <a:r>
                <a:rPr lang="en-US" altLang="zh-CN" sz="2000" spc="400" dirty="0" smtClean="0">
                  <a:solidFill>
                    <a:srgbClr val="121212"/>
                  </a:solidFill>
                  <a:latin typeface="微软雅黑" panose="020B0503020204020204" pitchFamily="34" charset="-122"/>
                  <a:ea typeface="微软雅黑" panose="020B0503020204020204" pitchFamily="34" charset="-122"/>
                </a:rPr>
                <a:t>03</a:t>
              </a:r>
              <a:endParaRPr lang="en-US" altLang="zh-CN" sz="2000" spc="400" dirty="0" smtClean="0">
                <a:solidFill>
                  <a:srgbClr val="121212"/>
                </a:solidFill>
                <a:latin typeface="微软雅黑" panose="020B0503020204020204" pitchFamily="34" charset="-122"/>
                <a:ea typeface="微软雅黑" panose="020B0503020204020204" pitchFamily="34" charset="-122"/>
              </a:endParaRPr>
            </a:p>
          </p:txBody>
        </p:sp>
        <p:sp>
          <p:nvSpPr>
            <p:cNvPr id="70" name="任意多边形 69"/>
            <p:cNvSpPr/>
            <p:nvPr/>
          </p:nvSpPr>
          <p:spPr>
            <a:xfrm>
              <a:off x="14288" y="3149"/>
              <a:ext cx="3975" cy="6788"/>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200">
                <a:latin typeface="微软雅黑" panose="020B0503020204020204" pitchFamily="34" charset="-122"/>
                <a:ea typeface="微软雅黑" panose="020B0503020204020204" pitchFamily="34" charset="-122"/>
              </a:endParaRPr>
            </a:p>
          </p:txBody>
        </p:sp>
        <p:sp>
          <p:nvSpPr>
            <p:cNvPr id="71" name="TextBox 29"/>
            <p:cNvSpPr txBox="1"/>
            <p:nvPr/>
          </p:nvSpPr>
          <p:spPr>
            <a:xfrm>
              <a:off x="14948" y="6451"/>
              <a:ext cx="2656" cy="2465"/>
            </a:xfrm>
            <a:prstGeom prst="rect">
              <a:avLst/>
            </a:prstGeom>
            <a:noFill/>
          </p:spPr>
          <p:txBody>
            <a:bodyPr wrap="square" lIns="0" tIns="0" rIns="0" bIns="0" rtlCol="0">
              <a:spAutoFit/>
            </a:bodyPr>
            <a:p>
              <a:pPr>
                <a:lnSpc>
                  <a:spcPct val="12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单击此处添单击此处添加文本单击此处添单击此处添加文本单击此处添单击此处添加文本单击此处添单击此处添加文本</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pP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2" name="TextBox 30"/>
            <p:cNvSpPr txBox="1"/>
            <p:nvPr/>
          </p:nvSpPr>
          <p:spPr>
            <a:xfrm>
              <a:off x="15322" y="5078"/>
              <a:ext cx="2830" cy="514"/>
            </a:xfrm>
            <a:prstGeom prst="rect">
              <a:avLst/>
            </a:prstGeom>
            <a:noFill/>
          </p:spPr>
          <p:txBody>
            <a:bodyPr wrap="square" lIns="0" tIns="0" rIns="0" bIns="0" rtlCol="0">
              <a:spAutoFit/>
            </a:bodyPr>
            <a:p>
              <a:r>
                <a:rPr lang="zh-CN" altLang="en-US" sz="1400" b="1" dirty="0" smtClean="0">
                  <a:solidFill>
                    <a:srgbClr val="FFFFFF"/>
                  </a:solidFill>
                  <a:latin typeface="微软雅黑" panose="020B0503020204020204" pitchFamily="34" charset="-122"/>
                  <a:ea typeface="微软雅黑" panose="020B0503020204020204" pitchFamily="34" charset="-122"/>
                  <a:sym typeface="+mn-ea"/>
                </a:rPr>
                <a:t>输入标题</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sp>
          <p:nvSpPr>
            <p:cNvPr id="73" name="TextBox 20"/>
            <p:cNvSpPr txBox="1"/>
            <p:nvPr/>
          </p:nvSpPr>
          <p:spPr>
            <a:xfrm>
              <a:off x="15786" y="3742"/>
              <a:ext cx="981" cy="734"/>
            </a:xfrm>
            <a:prstGeom prst="rect">
              <a:avLst/>
            </a:prstGeom>
            <a:noFill/>
          </p:spPr>
          <p:txBody>
            <a:bodyPr wrap="square" lIns="0" tIns="0" rIns="0" bIns="0" rtlCol="0">
              <a:spAutoFit/>
            </a:bodyPr>
            <a:p>
              <a:pPr algn="ctr"/>
              <a:r>
                <a:rPr lang="en-US" altLang="zh-CN" sz="2000" spc="400" dirty="0" smtClean="0">
                  <a:solidFill>
                    <a:schemeClr val="tx1">
                      <a:lumMod val="75000"/>
                      <a:lumOff val="25000"/>
                    </a:schemeClr>
                  </a:solidFill>
                  <a:latin typeface="微软雅黑" panose="020B0503020204020204" pitchFamily="34" charset="-122"/>
                  <a:ea typeface="微软雅黑" panose="020B0503020204020204" pitchFamily="34" charset="-122"/>
                </a:rPr>
                <a:t>04</a:t>
              </a:r>
              <a:endParaRPr lang="en-US" altLang="zh-CN" sz="2000" spc="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任意多边形 73"/>
            <p:cNvSpPr/>
            <p:nvPr/>
          </p:nvSpPr>
          <p:spPr>
            <a:xfrm>
              <a:off x="5370" y="3149"/>
              <a:ext cx="3975" cy="6788"/>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200">
                <a:latin typeface="微软雅黑" panose="020B0503020204020204" pitchFamily="34" charset="-122"/>
                <a:ea typeface="微软雅黑" panose="020B0503020204020204" pitchFamily="34" charset="-122"/>
              </a:endParaRPr>
            </a:p>
          </p:txBody>
        </p:sp>
        <p:sp>
          <p:nvSpPr>
            <p:cNvPr id="75" name="TextBox 29"/>
            <p:cNvSpPr txBox="1"/>
            <p:nvPr/>
          </p:nvSpPr>
          <p:spPr>
            <a:xfrm>
              <a:off x="6029" y="6451"/>
              <a:ext cx="2656" cy="2465"/>
            </a:xfrm>
            <a:prstGeom prst="rect">
              <a:avLst/>
            </a:prstGeom>
            <a:noFill/>
          </p:spPr>
          <p:txBody>
            <a:bodyPr wrap="square" lIns="0" tIns="0" rIns="0" bIns="0" rtlCol="0">
              <a:spAutoFit/>
            </a:bodyPr>
            <a:p>
              <a:pPr>
                <a:lnSpc>
                  <a:spcPct val="12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单击此处添单击此处添加文本单击此处添单击此处添加文本单击此处添单击此处添加文本单击此处添单击此处添加文本</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pP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6" name="TextBox 30"/>
            <p:cNvSpPr txBox="1"/>
            <p:nvPr/>
          </p:nvSpPr>
          <p:spPr>
            <a:xfrm>
              <a:off x="6455" y="5056"/>
              <a:ext cx="2830" cy="514"/>
            </a:xfrm>
            <a:prstGeom prst="rect">
              <a:avLst/>
            </a:prstGeom>
            <a:noFill/>
          </p:spPr>
          <p:txBody>
            <a:bodyPr wrap="square" lIns="0" tIns="0" rIns="0" bIns="0" rtlCol="0">
              <a:spAutoFit/>
            </a:bodyPr>
            <a:p>
              <a:r>
                <a:rPr lang="zh-CN" altLang="en-US" sz="1400" b="1" dirty="0" smtClean="0">
                  <a:solidFill>
                    <a:srgbClr val="FFFFFF"/>
                  </a:solidFill>
                  <a:latin typeface="微软雅黑" panose="020B0503020204020204" pitchFamily="34" charset="-122"/>
                  <a:ea typeface="微软雅黑" panose="020B0503020204020204" pitchFamily="34" charset="-122"/>
                  <a:sym typeface="+mn-ea"/>
                </a:rPr>
                <a:t>输入标题</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sp>
          <p:nvSpPr>
            <p:cNvPr id="77" name="TextBox 20"/>
            <p:cNvSpPr txBox="1"/>
            <p:nvPr/>
          </p:nvSpPr>
          <p:spPr>
            <a:xfrm>
              <a:off x="6866" y="3742"/>
              <a:ext cx="987" cy="734"/>
            </a:xfrm>
            <a:prstGeom prst="rect">
              <a:avLst/>
            </a:prstGeom>
            <a:noFill/>
          </p:spPr>
          <p:txBody>
            <a:bodyPr wrap="square" lIns="0" tIns="0" rIns="0" bIns="0" rtlCol="0">
              <a:spAutoFit/>
            </a:bodyPr>
            <a:p>
              <a:pPr algn="ctr"/>
              <a:r>
                <a:rPr lang="en-US" altLang="zh-CN" sz="2000" spc="400" dirty="0" smtClean="0">
                  <a:solidFill>
                    <a:schemeClr val="tx1">
                      <a:lumMod val="75000"/>
                      <a:lumOff val="25000"/>
                    </a:schemeClr>
                  </a:solidFill>
                  <a:latin typeface="微软雅黑" panose="020B0503020204020204" pitchFamily="34" charset="-122"/>
                  <a:ea typeface="微软雅黑" panose="020B0503020204020204" pitchFamily="34" charset="-122"/>
                </a:rPr>
                <a:t>02</a:t>
              </a:r>
              <a:endParaRPr lang="en-US" altLang="zh-CN" sz="2000" spc="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368935" y="175895"/>
            <a:ext cx="2372360" cy="379730"/>
            <a:chOff x="581" y="277"/>
            <a:chExt cx="3736" cy="598"/>
          </a:xfrm>
        </p:grpSpPr>
        <p:sp>
          <p:nvSpPr>
            <p:cNvPr id="80" name="Title 1"/>
            <p:cNvSpPr txBox="1"/>
            <p:nvPr/>
          </p:nvSpPr>
          <p:spPr>
            <a:xfrm>
              <a:off x="963" y="277"/>
              <a:ext cx="3354" cy="598"/>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GB" sz="1800" dirty="0">
                  <a:solidFill>
                    <a:schemeClr val="tx1">
                      <a:lumMod val="65000"/>
                      <a:lumOff val="35000"/>
                    </a:schemeClr>
                  </a:solidFill>
                  <a:latin typeface="+mn-lt"/>
                  <a:ea typeface="+mn-ea"/>
                  <a:cs typeface="+mn-ea"/>
                  <a:sym typeface="+mn-lt"/>
                </a:rPr>
                <a:t>输入标题内容</a:t>
              </a:r>
              <a:endParaRPr lang="zh-CN" altLang="en-GB" sz="1800" dirty="0">
                <a:solidFill>
                  <a:schemeClr val="tx1">
                    <a:lumMod val="65000"/>
                    <a:lumOff val="35000"/>
                  </a:schemeClr>
                </a:solidFill>
                <a:latin typeface="+mn-lt"/>
                <a:ea typeface="+mn-ea"/>
                <a:cs typeface="+mn-ea"/>
                <a:sym typeface="+mn-lt"/>
              </a:endParaRPr>
            </a:p>
          </p:txBody>
        </p:sp>
        <p:sp>
          <p:nvSpPr>
            <p:cNvPr id="81" name="等腰三角形 80"/>
            <p:cNvSpPr/>
            <p:nvPr/>
          </p:nvSpPr>
          <p:spPr>
            <a:xfrm rot="5400000">
              <a:off x="552" y="441"/>
              <a:ext cx="327" cy="268"/>
            </a:xfrm>
            <a:prstGeom prst="triangle">
              <a:avLst/>
            </a:prstGeom>
            <a:solidFill>
              <a:srgbClr val="B62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3000" b="-3000"/>
          </a:stretch>
        </a:blipFill>
        <a:effectLst/>
      </p:bgPr>
    </p:bg>
    <p:spTree>
      <p:nvGrpSpPr>
        <p:cNvPr id="1" name=""/>
        <p:cNvGrpSpPr/>
        <p:nvPr/>
      </p:nvGrpSpPr>
      <p:grpSpPr>
        <a:xfrm>
          <a:off x="0" y="0"/>
          <a:ext cx="0" cy="0"/>
          <a:chOff x="0" y="0"/>
          <a:chExt cx="0" cy="0"/>
        </a:xfrm>
      </p:grpSpPr>
      <p:pic>
        <p:nvPicPr>
          <p:cNvPr id="7" name="图片 6" descr="黑红色线条几何展板背景"/>
          <p:cNvPicPr>
            <a:picLocks noChangeAspect="1"/>
          </p:cNvPicPr>
          <p:nvPr/>
        </p:nvPicPr>
        <p:blipFill>
          <a:blip r:embed="rId2"/>
          <a:srcRect b="57713"/>
          <a:stretch>
            <a:fillRect/>
          </a:stretch>
        </p:blipFill>
        <p:spPr>
          <a:xfrm>
            <a:off x="-635" y="0"/>
            <a:ext cx="9144000" cy="5169535"/>
          </a:xfrm>
          <a:prstGeom prst="rect">
            <a:avLst/>
          </a:prstGeom>
        </p:spPr>
      </p:pic>
      <p:sp>
        <p:nvSpPr>
          <p:cNvPr id="19" name="矩形 18"/>
          <p:cNvSpPr/>
          <p:nvPr/>
        </p:nvSpPr>
        <p:spPr>
          <a:xfrm>
            <a:off x="3401695" y="880110"/>
            <a:ext cx="2342515" cy="1322070"/>
          </a:xfrm>
          <a:prstGeom prst="rect">
            <a:avLst/>
          </a:prstGeom>
        </p:spPr>
        <p:txBody>
          <a:bodyPr wrap="square">
            <a:spAutoFit/>
          </a:bodyPr>
          <a:lstStyle/>
          <a:p>
            <a:pPr fontAlgn="auto">
              <a:spcBef>
                <a:spcPts val="0"/>
              </a:spcBef>
              <a:spcAft>
                <a:spcPts val="0"/>
              </a:spcAft>
              <a:defRPr/>
            </a:pPr>
            <a:r>
              <a:rPr lang="en-US" altLang="zh-CN" sz="8000" spc="300" dirty="0" smtClean="0">
                <a:solidFill>
                  <a:schemeClr val="bg1"/>
                </a:solidFill>
                <a:latin typeface="Agency FB" panose="020B0503020202020204" pitchFamily="34" charset="0"/>
                <a:cs typeface="+mn-ea"/>
                <a:sym typeface="+mn-lt"/>
              </a:rPr>
              <a:t>2020</a:t>
            </a:r>
            <a:endParaRPr lang="zh-CN" altLang="en-US" sz="8000" spc="300" dirty="0">
              <a:solidFill>
                <a:schemeClr val="bg1"/>
              </a:solidFill>
              <a:latin typeface="Agency FB" panose="020B0503020202020204" pitchFamily="34" charset="0"/>
              <a:cs typeface="+mn-ea"/>
              <a:sym typeface="+mn-lt"/>
            </a:endParaRPr>
          </a:p>
        </p:txBody>
      </p:sp>
      <p:sp>
        <p:nvSpPr>
          <p:cNvPr id="20" name="TextBox 7"/>
          <p:cNvSpPr>
            <a:spLocks noChangeArrowheads="1"/>
          </p:cNvSpPr>
          <p:nvPr/>
        </p:nvSpPr>
        <p:spPr bwMode="auto">
          <a:xfrm>
            <a:off x="2304994" y="3011818"/>
            <a:ext cx="4534011"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年终总结</a:t>
            </a: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新年计划</a:t>
            </a:r>
            <a:r>
              <a:rPr lang="en-US" altLang="zh-CN" sz="1400"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述职报告  工作汇报</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1" name="TextBox 7"/>
          <p:cNvSpPr>
            <a:spLocks noChangeArrowheads="1"/>
          </p:cNvSpPr>
          <p:nvPr/>
        </p:nvSpPr>
        <p:spPr bwMode="auto">
          <a:xfrm>
            <a:off x="125745" y="2203053"/>
            <a:ext cx="8891241" cy="7385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800" b="1" dirty="0">
                <a:solidFill>
                  <a:schemeClr val="bg1"/>
                </a:solidFill>
                <a:latin typeface="微软雅黑" panose="020B0503020204020204" pitchFamily="34" charset="-122"/>
                <a:ea typeface="微软雅黑" panose="020B0503020204020204" pitchFamily="34" charset="-122"/>
                <a:cs typeface="+mn-ea"/>
                <a:sym typeface="+mn-lt"/>
              </a:rPr>
              <a:t>感谢您的聆听</a:t>
            </a:r>
            <a:endParaRPr lang="zh-CN" altLang="en-US" sz="4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 name="图文框 1"/>
          <p:cNvSpPr/>
          <p:nvPr/>
        </p:nvSpPr>
        <p:spPr>
          <a:xfrm>
            <a:off x="255947" y="321500"/>
            <a:ext cx="8632107" cy="4500500"/>
          </a:xfrm>
          <a:prstGeom prst="frame">
            <a:avLst>
              <a:gd name="adj1" fmla="val 164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图文框 10"/>
          <p:cNvSpPr/>
          <p:nvPr/>
        </p:nvSpPr>
        <p:spPr>
          <a:xfrm>
            <a:off x="547624" y="633632"/>
            <a:ext cx="8048753" cy="3876237"/>
          </a:xfrm>
          <a:prstGeom prst="frame">
            <a:avLst>
              <a:gd name="adj1" fmla="val 199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文本框 3"/>
          <p:cNvSpPr txBox="1"/>
          <p:nvPr/>
        </p:nvSpPr>
        <p:spPr>
          <a:xfrm>
            <a:off x="3923928" y="3363838"/>
            <a:ext cx="1296144" cy="275590"/>
          </a:xfrm>
          <a:prstGeom prst="rect">
            <a:avLst/>
          </a:prstGeom>
          <a:solidFill>
            <a:schemeClr val="bg1">
              <a:lumMod val="50000"/>
            </a:schemeClr>
          </a:solidFill>
          <a:ln>
            <a:noFill/>
          </a:ln>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汇报</a:t>
            </a:r>
            <a:r>
              <a:rPr lang="zh-CN" altLang="en-US" sz="1200" dirty="0" smtClean="0">
                <a:solidFill>
                  <a:schemeClr val="bg1"/>
                </a:solidFill>
                <a:latin typeface="微软雅黑" panose="020B0503020204020204" pitchFamily="34" charset="-122"/>
                <a:ea typeface="微软雅黑" panose="020B0503020204020204" pitchFamily="34" charset="-122"/>
              </a:rPr>
              <a:t>人：</a:t>
            </a:r>
            <a:r>
              <a:rPr lang="en-US" altLang="zh-CN" sz="1200" dirty="0" smtClean="0">
                <a:solidFill>
                  <a:schemeClr val="bg1"/>
                </a:solidFill>
                <a:latin typeface="微软雅黑" panose="020B0503020204020204" pitchFamily="34" charset="-122"/>
                <a:ea typeface="微软雅黑" panose="020B0503020204020204" pitchFamily="34" charset="-122"/>
              </a:rPr>
              <a:t>xxx</a:t>
            </a:r>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childTnLst>
                          </p:cTn>
                        </p:par>
                        <p:par>
                          <p:cTn id="15" fill="hold">
                            <p:stCondLst>
                              <p:cond delay="2000"/>
                            </p:stCondLst>
                            <p:childTnLst>
                              <p:par>
                                <p:cTn id="16" presetID="36" presetClass="emph" presetSubtype="0" fill="hold" grpId="1" nodeType="afterEffect">
                                  <p:stCondLst>
                                    <p:cond delay="0"/>
                                  </p:stCondLst>
                                  <p:iterate type="lt">
                                    <p:tmPct val="10000"/>
                                  </p:iterate>
                                  <p:childTnLst>
                                    <p:animScale>
                                      <p:cBhvr>
                                        <p:cTn id="17" dur="250" autoRev="1" fill="hold">
                                          <p:stCondLst>
                                            <p:cond delay="0"/>
                                          </p:stCondLst>
                                        </p:cTn>
                                        <p:tgtEl>
                                          <p:spTgt spid="21"/>
                                        </p:tgtEl>
                                      </p:cBhvr>
                                      <p:to x="80000" y="100000"/>
                                    </p:animScale>
                                    <p:anim by="(#ppt_w*0.10)" calcmode="lin" valueType="num">
                                      <p:cBhvr>
                                        <p:cTn id="18" dur="250" autoRev="1" fill="hold">
                                          <p:stCondLst>
                                            <p:cond delay="0"/>
                                          </p:stCondLst>
                                        </p:cTn>
                                        <p:tgtEl>
                                          <p:spTgt spid="21"/>
                                        </p:tgtEl>
                                        <p:attrNameLst>
                                          <p:attrName>ppt_x</p:attrName>
                                        </p:attrNameLst>
                                      </p:cBhvr>
                                    </p:anim>
                                    <p:anim by="(-#ppt_w*0.10)" calcmode="lin" valueType="num">
                                      <p:cBhvr>
                                        <p:cTn id="19" dur="250" autoRev="1" fill="hold">
                                          <p:stCondLst>
                                            <p:cond delay="0"/>
                                          </p:stCondLst>
                                        </p:cTn>
                                        <p:tgtEl>
                                          <p:spTgt spid="21"/>
                                        </p:tgtEl>
                                        <p:attrNameLst>
                                          <p:attrName>ppt_y</p:attrName>
                                        </p:attrNameLst>
                                      </p:cBhvr>
                                    </p:anim>
                                    <p:animRot by="-480000">
                                      <p:cBhvr>
                                        <p:cTn id="20" dur="250" autoRev="1" fill="hold">
                                          <p:stCondLst>
                                            <p:cond delay="0"/>
                                          </p:stCondLst>
                                        </p:cTn>
                                        <p:tgtEl>
                                          <p:spTgt spid="21"/>
                                        </p:tgtEl>
                                        <p:attrNameLst>
                                          <p:attrName>r</p:attrName>
                                        </p:attrNameLst>
                                      </p:cBhvr>
                                    </p:animRot>
                                  </p:childTnLst>
                                </p:cTn>
                              </p:par>
                            </p:childTnLst>
                          </p:cTn>
                        </p:par>
                        <p:par>
                          <p:cTn id="21" fill="hold">
                            <p:stCondLst>
                              <p:cond delay="2750"/>
                            </p:stCondLst>
                            <p:childTnLst>
                              <p:par>
                                <p:cTn id="22" presetID="42"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bldLvl="0" animBg="1"/>
      <p:bldP spid="21" grpId="0" bldLvl="0" animBg="1"/>
      <p:bldP spid="21" grpId="1"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30480" y="-41275"/>
            <a:ext cx="9232900" cy="52006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
</file>

<file path=ppt/tags/tag1.xml><?xml version="1.0" encoding="utf-8"?>
<p:tagLst xmlns:p="http://schemas.openxmlformats.org/presentationml/2006/main">
  <p:tag name="MH" val="20160516120312"/>
  <p:tag name="MH_LIBRARY" val="GRAPHIC"/>
  <p:tag name="MH_TYPE" val="Other"/>
  <p:tag name="MH_ORDER" val="1"/>
</p:tagLst>
</file>

<file path=ppt/tags/tag2.xml><?xml version="1.0" encoding="utf-8"?>
<p:tagLst xmlns:p="http://schemas.openxmlformats.org/presentationml/2006/main">
  <p:tag name="MH" val="20160516120312"/>
  <p:tag name="MH_LIBRARY" val="GRAPHIC"/>
  <p:tag name="MH_TYPE" val="Other"/>
  <p:tag name="MH_ORDER" val="2"/>
</p:tagLst>
</file>

<file path=ppt/tags/tag3.xml><?xml version="1.0" encoding="utf-8"?>
<p:tagLst xmlns:p="http://schemas.openxmlformats.org/presentationml/2006/main">
  <p:tag name="MH" val="20160516120312"/>
  <p:tag name="MH_LIBRARY" val="GRAPHIC"/>
  <p:tag name="MH_TYPE" val="Other"/>
  <p:tag name="MH_ORDER" val="3"/>
</p:tagLst>
</file>

<file path=ppt/tags/tag4.xml><?xml version="1.0" encoding="utf-8"?>
<p:tagLst xmlns:p="http://schemas.openxmlformats.org/presentationml/2006/main">
  <p:tag name="MH" val="20160516120312"/>
  <p:tag name="MH_LIBRARY" val="GRAPHIC"/>
  <p:tag name="MH_TYPE" val="Other"/>
  <p:tag name="MH_ORDER" val="4"/>
</p:tagLst>
</file>

<file path=ppt/tags/tag5.xml><?xml version="1.0" encoding="utf-8"?>
<p:tagLst xmlns:p="http://schemas.openxmlformats.org/presentationml/2006/main">
  <p:tag name="MH" val="20160516120312"/>
  <p:tag name="MH_LIBRARY" val="GRAPHIC"/>
  <p:tag name="MH_TYPE" val="Other"/>
  <p:tag name="MH_ORDER" val="5"/>
</p:tagLst>
</file>

<file path=ppt/tags/tag6.xml><?xml version="1.0" encoding="utf-8"?>
<p:tagLst xmlns:p="http://schemas.openxmlformats.org/presentationml/2006/main">
  <p:tag name="MH" val="20160516120312"/>
  <p:tag name="MH_LIBRARY" val="GRAPHIC"/>
  <p:tag name="MH_TYPE" val="Other"/>
  <p:tag name="MH_ORDER" val="6"/>
</p:tagLst>
</file>

<file path=ppt/tags/tag7.xml><?xml version="1.0" encoding="utf-8"?>
<p:tagLst xmlns:p="http://schemas.openxmlformats.org/presentationml/2006/main">
  <p:tag name="MH" val="20160516120312"/>
  <p:tag name="MH_LIBRARY" val="GRAPHIC"/>
  <p:tag name="MH_TYPE" val="Other"/>
  <p:tag name="MH_ORDER" val="7"/>
</p:tagLst>
</file>

<file path=ppt/tags/tag8.xml><?xml version="1.0" encoding="utf-8"?>
<p:tagLst xmlns:p="http://schemas.openxmlformats.org/presentationml/2006/main">
  <p:tag name="MH" val="20160516120312"/>
  <p:tag name="MH_LIBRARY" val="GRAPHIC"/>
  <p:tag name="MH_TYPE" val="Other"/>
  <p:tag name="MH_ORDER" val="8"/>
</p:tagLst>
</file>

<file path=ppt/tags/tag9.xml><?xml version="1.0" encoding="utf-8"?>
<p:tagLst xmlns:p="http://schemas.openxmlformats.org/presentationml/2006/main">
  <p:tag name="MH" val="20160516120312"/>
  <p:tag name="MH_LIBRARY" val="GRAPHIC"/>
  <p:tag name="MH_TYPE" val="Other"/>
  <p:tag name="MH_ORDER" val="9"/>
</p:tagLst>
</file>

<file path=ppt/tags/tag10.xml><?xml version="1.0" encoding="utf-8"?>
<p:tagLst xmlns:p="http://schemas.openxmlformats.org/presentationml/2006/main">
  <p:tag name="MH" val="20160516120312"/>
  <p:tag name="MH_LIBRARY" val="GRAPHIC"/>
  <p:tag name="MH_TYPE" val="Other"/>
  <p:tag name="MH_ORDER" val="10"/>
</p:tagLst>
</file>

<file path=ppt/tags/tag11.xml><?xml version="1.0" encoding="utf-8"?>
<p:tagLst xmlns:p="http://schemas.openxmlformats.org/presentationml/2006/main">
  <p:tag name="MH" val="20160516120312"/>
  <p:tag name="MH_LIBRARY" val="GRAPHIC"/>
  <p:tag name="MH_TYPE" val="Other"/>
  <p:tag name="MH_ORDER" val="11"/>
</p:tagLst>
</file>

<file path=ppt/tags/tag12.xml><?xml version="1.0" encoding="utf-8"?>
<p:tagLst xmlns:p="http://schemas.openxmlformats.org/presentationml/2006/main">
  <p:tag name="MH" val="20160516120312"/>
  <p:tag name="MH_LIBRARY" val="GRAPHIC"/>
  <p:tag name="MH_TYPE" val="Other"/>
  <p:tag name="MH_ORDER" val="12"/>
</p:tagLst>
</file>

<file path=ppt/tags/tag13.xml><?xml version="1.0" encoding="utf-8"?>
<p:tagLst xmlns:p="http://schemas.openxmlformats.org/presentationml/2006/main">
  <p:tag name="MH" val="20160516120312"/>
  <p:tag name="MH_LIBRARY" val="GRAPHIC"/>
  <p:tag name="MH_TYPE" val="Other"/>
  <p:tag name="MH_ORDER" val="13"/>
</p:tagLst>
</file>

<file path=ppt/tags/tag14.xml><?xml version="1.0" encoding="utf-8"?>
<p:tagLst xmlns:p="http://schemas.openxmlformats.org/presentationml/2006/main">
  <p:tag name="MH" val="20160516120312"/>
  <p:tag name="MH_LIBRARY" val="GRAPHIC"/>
  <p:tag name="MH_TYPE" val="Other"/>
  <p:tag name="MH_ORDER" val="14"/>
</p:tagLst>
</file>

<file path=ppt/tags/tag15.xml><?xml version="1.0" encoding="utf-8"?>
<p:tagLst xmlns:p="http://schemas.openxmlformats.org/presentationml/2006/main">
  <p:tag name="MH" val="20160516120312"/>
  <p:tag name="MH_LIBRARY" val="GRAPHIC"/>
  <p:tag name="MH_TYPE" val="Other"/>
  <p:tag name="MH_ORDER" val="15"/>
</p:tagLst>
</file>

<file path=ppt/tags/tag16.xml><?xml version="1.0" encoding="utf-8"?>
<p:tagLst xmlns:p="http://schemas.openxmlformats.org/presentationml/2006/main">
  <p:tag name="MH" val="20160516120312"/>
  <p:tag name="MH_LIBRARY" val="GRAPHIC"/>
  <p:tag name="MH_TYPE" val="Other"/>
  <p:tag name="MH_ORDER" val="16"/>
</p:tagLst>
</file>

<file path=ppt/tags/tag17.xml><?xml version="1.0" encoding="utf-8"?>
<p:tagLst xmlns:p="http://schemas.openxmlformats.org/presentationml/2006/main">
  <p:tag name="MH" val="20160516120312"/>
  <p:tag name="MH_LIBRARY" val="GRAPHIC"/>
  <p:tag name="MH_TYPE" val="Other"/>
  <p:tag name="MH_ORDER" val="17"/>
</p:tagLst>
</file>

<file path=ppt/tags/tag18.xml><?xml version="1.0" encoding="utf-8"?>
<p:tagLst xmlns:p="http://schemas.openxmlformats.org/presentationml/2006/main">
  <p:tag name="MH" val="20160516120312"/>
  <p:tag name="MH_LIBRARY" val="GRAPHIC"/>
  <p:tag name="MH_TYPE" val="Other"/>
  <p:tag name="MH_ORDER" val="18"/>
</p:tagLst>
</file>

<file path=ppt/tags/tag19.xml><?xml version="1.0" encoding="utf-8"?>
<p:tagLst xmlns:p="http://schemas.openxmlformats.org/presentationml/2006/main">
  <p:tag name="MH" val="20160516120312"/>
  <p:tag name="MH_LIBRARY" val="GRAPHIC"/>
  <p:tag name="MH_TYPE" val="Other"/>
  <p:tag name="MH_ORDER" val="19"/>
</p:tagLst>
</file>

<file path=ppt/tags/tag20.xml><?xml version="1.0" encoding="utf-8"?>
<p:tagLst xmlns:p="http://schemas.openxmlformats.org/presentationml/2006/main">
  <p:tag name="MH" val="20160516120312"/>
  <p:tag name="MH_LIBRARY" val="GRAPHIC"/>
  <p:tag name="MH_TYPE" val="Other"/>
  <p:tag name="MH_ORDER" val="20"/>
</p:tagLst>
</file>

<file path=ppt/tags/tag21.xml><?xml version="1.0" encoding="utf-8"?>
<p:tagLst xmlns:p="http://schemas.openxmlformats.org/presentationml/2006/main">
  <p:tag name="MH" val="20160516120312"/>
  <p:tag name="MH_LIBRARY" val="GRAPHIC"/>
  <p:tag name="MH_TYPE" val="Other"/>
  <p:tag name="MH_ORDER" val="21"/>
</p:tagLst>
</file>

<file path=ppt/tags/tag22.xml><?xml version="1.0" encoding="utf-8"?>
<p:tagLst xmlns:p="http://schemas.openxmlformats.org/presentationml/2006/main">
  <p:tag name="MH" val="20160516120312"/>
  <p:tag name="MH_LIBRARY" val="GRAPHIC"/>
  <p:tag name="MH_TYPE" val="Other"/>
  <p:tag name="MH_ORDER" val="22"/>
</p:tagLst>
</file>

<file path=ppt/tags/tag23.xml><?xml version="1.0" encoding="utf-8"?>
<p:tagLst xmlns:p="http://schemas.openxmlformats.org/presentationml/2006/main">
  <p:tag name="MH" val="20160516120312"/>
  <p:tag name="MH_LIBRARY" val="GRAPHIC"/>
  <p:tag name="MH_TYPE" val="SubTitle"/>
  <p:tag name="MH_ORDER" val="1"/>
</p:tagLst>
</file>

<file path=ppt/tags/tag24.xml><?xml version="1.0" encoding="utf-8"?>
<p:tagLst xmlns:p="http://schemas.openxmlformats.org/presentationml/2006/main">
  <p:tag name="MH" val="20160516120312"/>
  <p:tag name="MH_LIBRARY" val="GRAPHIC"/>
  <p:tag name="MH_TYPE" val="SubTitle"/>
  <p:tag name="MH_ORDER" val="1"/>
</p:tagLst>
</file>

<file path=ppt/tags/tag25.xml><?xml version="1.0" encoding="utf-8"?>
<p:tagLst xmlns:p="http://schemas.openxmlformats.org/presentationml/2006/main">
  <p:tag name="MH" val="20160516120312"/>
  <p:tag name="MH_LIBRARY" val="GRAPHIC"/>
  <p:tag name="MH_TYPE" val="SubTitle"/>
  <p:tag name="MH_ORDER" val="1"/>
</p:tagLst>
</file>

<file path=ppt/tags/tag26.xml><?xml version="1.0" encoding="utf-8"?>
<p:tagLst xmlns:p="http://schemas.openxmlformats.org/presentationml/2006/main">
  <p:tag name="MH" val="20160516120312"/>
  <p:tag name="MH_LIBRARY" val="GRAPHIC"/>
  <p:tag name="MH_TYPE" val="SubTitle"/>
  <p:tag name="MH_ORDER" val="1"/>
</p:tagLst>
</file>

<file path=ppt/tags/tag27.xml><?xml version="1.0" encoding="utf-8"?>
<p:tagLst xmlns:p="http://schemas.openxmlformats.org/presentationml/2006/main">
  <p:tag name="MH" val="20160516120312"/>
  <p:tag name="MH_LIBRARY" val="GRAPHIC"/>
  <p:tag name="MH_TYPE" val="SubTitle"/>
  <p:tag name="MH_ORDER" val="1"/>
</p:tagLst>
</file>

<file path=ppt/tags/tag28.xml><?xml version="1.0" encoding="utf-8"?>
<p:tagLst xmlns:p="http://schemas.openxmlformats.org/presentationml/2006/main">
  <p:tag name="MH" val="20160516120312"/>
  <p:tag name="MH_LIBRARY" val="GRAPHIC"/>
  <p:tag name="MH_TYPE" val="SubTitle"/>
  <p:tag name="MH_ORDER" val="1"/>
</p:tagLst>
</file>

<file path=ppt/tags/tag29.xml><?xml version="1.0" encoding="utf-8"?>
<p:tagLst xmlns:p="http://schemas.openxmlformats.org/presentationml/2006/main">
  <p:tag name="ISLIDE.DIAGRAM" val="731edfa5-9c97-4e89-9904-5c11a6a0f736"/>
</p:tagLst>
</file>

<file path=ppt/tags/tag30.xml><?xml version="1.0" encoding="utf-8"?>
<p:tagLst xmlns:p="http://schemas.openxmlformats.org/presentationml/2006/main">
  <p:tag name="ISLIDE.DIAGRAM" val="731edfa5-9c97-4e89-9904-5c11a6a0f736"/>
</p:tagLst>
</file>

<file path=ppt/tags/tag31.xml><?xml version="1.0" encoding="utf-8"?>
<p:tagLst xmlns:p="http://schemas.openxmlformats.org/presentationml/2006/main">
  <p:tag name="ISPRING_PRESENTATION_TITLE" val="第一PPT模板网-WWW.1PPT.COM"/>
</p:tagLst>
</file>

<file path=ppt/theme/theme1.xml><?xml version="1.0" encoding="utf-8"?>
<a:theme xmlns:a="http://schemas.openxmlformats.org/drawingml/2006/main" name="第一PPT，www.1ppt.com">
  <a:themeElements>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第一PPT，www.1ppt.com">
  <a:themeElements>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2.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3.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4.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5.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6.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7.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8.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9.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10.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11.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12.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13.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14.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15.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16.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17.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ppt/theme/themeOverride18.xml><?xml version="1.0" encoding="utf-8"?>
<a:themeOverride xmlns:a="http://schemas.openxmlformats.org/drawingml/2006/main">
  <a:clrScheme name="自定义 237">
    <a:dk1>
      <a:srgbClr val="000000"/>
    </a:dk1>
    <a:lt1>
      <a:srgbClr val="FFFFFF"/>
    </a:lt1>
    <a:dk2>
      <a:srgbClr val="02324A"/>
    </a:dk2>
    <a:lt2>
      <a:srgbClr val="F0F0F0"/>
    </a:lt2>
    <a:accent1>
      <a:srgbClr val="233A4D"/>
    </a:accent1>
    <a:accent2>
      <a:srgbClr val="405353"/>
    </a:accent2>
    <a:accent3>
      <a:srgbClr val="233A4D"/>
    </a:accent3>
    <a:accent4>
      <a:srgbClr val="405353"/>
    </a:accent4>
    <a:accent5>
      <a:srgbClr val="233A4D"/>
    </a:accent5>
    <a:accent6>
      <a:srgbClr val="405353"/>
    </a:accent6>
    <a:hlink>
      <a:srgbClr val="02324A"/>
    </a:hlink>
    <a:folHlink>
      <a:srgbClr val="586371"/>
    </a:folHlink>
  </a:clrScheme>
</a:themeOverride>
</file>

<file path=docProps/app.xml><?xml version="1.0" encoding="utf-8"?>
<Properties xmlns="http://schemas.openxmlformats.org/officeDocument/2006/extended-properties" xmlns:vt="http://schemas.openxmlformats.org/officeDocument/2006/docPropsVTypes">
  <TotalTime>0</TotalTime>
  <Words>2754</Words>
  <Application>WPS 演示</Application>
  <PresentationFormat>全屏显示(16:9)</PresentationFormat>
  <Paragraphs>315</Paragraphs>
  <Slides>20</Slides>
  <Notes>17</Notes>
  <HiddenSlides>0</HiddenSlides>
  <MMClips>0</MMClips>
  <ScaleCrop>false</ScaleCrop>
  <HeadingPairs>
    <vt:vector size="6" baseType="variant">
      <vt:variant>
        <vt:lpstr>已用的字体</vt:lpstr>
      </vt:variant>
      <vt:variant>
        <vt:i4>29</vt:i4>
      </vt:variant>
      <vt:variant>
        <vt:lpstr>主题</vt:lpstr>
      </vt:variant>
      <vt:variant>
        <vt:i4>2</vt:i4>
      </vt:variant>
      <vt:variant>
        <vt:lpstr>幻灯片标题</vt:lpstr>
      </vt:variant>
      <vt:variant>
        <vt:i4>20</vt:i4>
      </vt:variant>
    </vt:vector>
  </HeadingPairs>
  <TitlesOfParts>
    <vt:vector size="51" baseType="lpstr">
      <vt:lpstr>Arial</vt:lpstr>
      <vt:lpstr>宋体</vt:lpstr>
      <vt:lpstr>Wingdings</vt:lpstr>
      <vt:lpstr>微软雅黑</vt:lpstr>
      <vt:lpstr>Agency FB</vt:lpstr>
      <vt:lpstr>NumberOnly</vt:lpstr>
      <vt:lpstr>U.S. 101</vt:lpstr>
      <vt:lpstr>Roboto</vt:lpstr>
      <vt:lpstr>Open Sans Light</vt:lpstr>
      <vt:lpstr>Gill Sans</vt:lpstr>
      <vt:lpstr>Lato Light</vt:lpstr>
      <vt:lpstr>Segoe Print</vt:lpstr>
      <vt:lpstr>Source Sans Pro ExtraLight</vt:lpstr>
      <vt:lpstr>Helvetica Light</vt:lpstr>
      <vt:lpstr>Clear Sans</vt:lpstr>
      <vt:lpstr>Lato Regular</vt:lpstr>
      <vt:lpstr>方正兰亭黑_GBK</vt:lpstr>
      <vt:lpstr>黑体</vt:lpstr>
      <vt:lpstr>Calibri</vt:lpstr>
      <vt:lpstr>华文细黑</vt:lpstr>
      <vt:lpstr>Calibri Light</vt:lpstr>
      <vt:lpstr>方正宋刻本秀楷简体</vt:lpstr>
      <vt:lpstr>Arial Unicode MS</vt:lpstr>
      <vt:lpstr>叶根友毛笔行书2.0版</vt:lpstr>
      <vt:lpstr>字魂130号-快乐俏黑体</vt:lpstr>
      <vt:lpstr>Calibri</vt:lpstr>
      <vt:lpstr>从未如此可爱</vt:lpstr>
      <vt:lpstr>阿里巴巴普惠体 R</vt:lpstr>
      <vt:lpstr>幼圆</vt:lpstr>
      <vt:lpstr>第一PPT，www.1ppt.com</vt:lpstr>
      <vt:lpstr>1_第一PPT，www.1ppt.com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第一PPT模板网-WWW.1PPT.COM</dc:title>
  <dc:creator>user</dc:creator>
  <cp:keywords>第一PPT模板网-WWW.1PPT.COM</cp:keywords>
  <cp:lastModifiedBy>罗祉璇</cp:lastModifiedBy>
  <cp:revision>286</cp:revision>
  <dcterms:created xsi:type="dcterms:W3CDTF">2015-12-11T17:46:00Z</dcterms:created>
  <dcterms:modified xsi:type="dcterms:W3CDTF">2020-06-01T06:09:34Z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