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6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8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9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0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.xml" ContentType="application/vnd.openxmlformats-officedocument.themeOverr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3.xml" ContentType="application/vnd.openxmlformats-officedocument.themeOverr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24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4" r:id="rId22"/>
    <p:sldId id="278" r:id="rId23"/>
    <p:sldId id="741" r:id="rId24"/>
    <p:sldId id="277" r:id="rId25"/>
    <p:sldId id="742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9" d="100"/>
          <a:sy n="69" d="100"/>
        </p:scale>
        <p:origin x="1188" y="10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727059F2-14C9-4265-8A21-8573E4918618}" type="datetimeFigureOut">
              <a:rPr lang="zh-CN" altLang="en-US"/>
              <a:pPr>
                <a:defRPr/>
              </a:pPr>
              <a:t>2018-07-02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D8EEDF9-FEB5-4EB1-BBF9-D3A583EA42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700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90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702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292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596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469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000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227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231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823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1835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725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179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722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720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609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1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182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795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814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88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183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1285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09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7145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EEDF9-FEB5-4EB1-BBF9-D3A583EA428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938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B0CFC-DAAE-4939-BB35-A9940155498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8440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40F26-7106-4D78-8E8F-CCA0400CDBE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791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27EA6-5FB9-4847-A11A-304CB5E4418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926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362075" y="1471631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0028" y="247649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337980" y="1345633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58750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5490D-7BB6-4042-A44E-BF807C3851A2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126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5" r:id="rId3"/>
    <p:sldLayoutId id="214748373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notesSlide" Target="../notesSlides/notesSlide22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49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0" Type="http://schemas.openxmlformats.org/officeDocument/2006/relationships/tags" Target="../tags/tag57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70.xml"/><Relationship Id="rId18" Type="http://schemas.openxmlformats.org/officeDocument/2006/relationships/tags" Target="../tags/tag75.xml"/><Relationship Id="rId26" Type="http://schemas.openxmlformats.org/officeDocument/2006/relationships/tags" Target="../tags/tag83.xml"/><Relationship Id="rId39" Type="http://schemas.openxmlformats.org/officeDocument/2006/relationships/tags" Target="../tags/tag96.xml"/><Relationship Id="rId21" Type="http://schemas.openxmlformats.org/officeDocument/2006/relationships/tags" Target="../tags/tag78.xml"/><Relationship Id="rId34" Type="http://schemas.openxmlformats.org/officeDocument/2006/relationships/tags" Target="../tags/tag91.xml"/><Relationship Id="rId42" Type="http://schemas.openxmlformats.org/officeDocument/2006/relationships/tags" Target="../tags/tag99.xml"/><Relationship Id="rId47" Type="http://schemas.openxmlformats.org/officeDocument/2006/relationships/tags" Target="../tags/tag104.xml"/><Relationship Id="rId50" Type="http://schemas.openxmlformats.org/officeDocument/2006/relationships/tags" Target="../tags/tag107.xml"/><Relationship Id="rId55" Type="http://schemas.openxmlformats.org/officeDocument/2006/relationships/image" Target="../media/image3.jpeg"/><Relationship Id="rId7" Type="http://schemas.openxmlformats.org/officeDocument/2006/relationships/tags" Target="../tags/tag64.xml"/><Relationship Id="rId2" Type="http://schemas.openxmlformats.org/officeDocument/2006/relationships/tags" Target="../tags/tag59.xml"/><Relationship Id="rId16" Type="http://schemas.openxmlformats.org/officeDocument/2006/relationships/tags" Target="../tags/tag73.xml"/><Relationship Id="rId29" Type="http://schemas.openxmlformats.org/officeDocument/2006/relationships/tags" Target="../tags/tag86.xml"/><Relationship Id="rId11" Type="http://schemas.openxmlformats.org/officeDocument/2006/relationships/tags" Target="../tags/tag68.xml"/><Relationship Id="rId24" Type="http://schemas.openxmlformats.org/officeDocument/2006/relationships/tags" Target="../tags/tag81.xml"/><Relationship Id="rId32" Type="http://schemas.openxmlformats.org/officeDocument/2006/relationships/tags" Target="../tags/tag89.xml"/><Relationship Id="rId37" Type="http://schemas.openxmlformats.org/officeDocument/2006/relationships/tags" Target="../tags/tag94.xml"/><Relationship Id="rId40" Type="http://schemas.openxmlformats.org/officeDocument/2006/relationships/tags" Target="../tags/tag97.xml"/><Relationship Id="rId45" Type="http://schemas.openxmlformats.org/officeDocument/2006/relationships/tags" Target="../tags/tag102.xml"/><Relationship Id="rId53" Type="http://schemas.openxmlformats.org/officeDocument/2006/relationships/slideLayout" Target="../slideLayouts/slideLayout4.xml"/><Relationship Id="rId5" Type="http://schemas.openxmlformats.org/officeDocument/2006/relationships/tags" Target="../tags/tag62.xml"/><Relationship Id="rId10" Type="http://schemas.openxmlformats.org/officeDocument/2006/relationships/tags" Target="../tags/tag67.xml"/><Relationship Id="rId19" Type="http://schemas.openxmlformats.org/officeDocument/2006/relationships/tags" Target="../tags/tag76.xml"/><Relationship Id="rId31" Type="http://schemas.openxmlformats.org/officeDocument/2006/relationships/tags" Target="../tags/tag88.xml"/><Relationship Id="rId44" Type="http://schemas.openxmlformats.org/officeDocument/2006/relationships/tags" Target="../tags/tag101.xml"/><Relationship Id="rId52" Type="http://schemas.openxmlformats.org/officeDocument/2006/relationships/tags" Target="../tags/tag109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Relationship Id="rId22" Type="http://schemas.openxmlformats.org/officeDocument/2006/relationships/tags" Target="../tags/tag79.xml"/><Relationship Id="rId27" Type="http://schemas.openxmlformats.org/officeDocument/2006/relationships/tags" Target="../tags/tag84.xml"/><Relationship Id="rId30" Type="http://schemas.openxmlformats.org/officeDocument/2006/relationships/tags" Target="../tags/tag87.xml"/><Relationship Id="rId35" Type="http://schemas.openxmlformats.org/officeDocument/2006/relationships/tags" Target="../tags/tag92.xml"/><Relationship Id="rId43" Type="http://schemas.openxmlformats.org/officeDocument/2006/relationships/tags" Target="../tags/tag100.xml"/><Relationship Id="rId48" Type="http://schemas.openxmlformats.org/officeDocument/2006/relationships/tags" Target="../tags/tag105.xml"/><Relationship Id="rId8" Type="http://schemas.openxmlformats.org/officeDocument/2006/relationships/tags" Target="../tags/tag65.xml"/><Relationship Id="rId51" Type="http://schemas.openxmlformats.org/officeDocument/2006/relationships/tags" Target="../tags/tag108.xml"/><Relationship Id="rId3" Type="http://schemas.openxmlformats.org/officeDocument/2006/relationships/tags" Target="../tags/tag60.xml"/><Relationship Id="rId12" Type="http://schemas.openxmlformats.org/officeDocument/2006/relationships/tags" Target="../tags/tag69.xml"/><Relationship Id="rId17" Type="http://schemas.openxmlformats.org/officeDocument/2006/relationships/tags" Target="../tags/tag74.xml"/><Relationship Id="rId25" Type="http://schemas.openxmlformats.org/officeDocument/2006/relationships/tags" Target="../tags/tag82.xml"/><Relationship Id="rId33" Type="http://schemas.openxmlformats.org/officeDocument/2006/relationships/tags" Target="../tags/tag90.xml"/><Relationship Id="rId38" Type="http://schemas.openxmlformats.org/officeDocument/2006/relationships/tags" Target="../tags/tag95.xml"/><Relationship Id="rId46" Type="http://schemas.openxmlformats.org/officeDocument/2006/relationships/tags" Target="../tags/tag103.xml"/><Relationship Id="rId20" Type="http://schemas.openxmlformats.org/officeDocument/2006/relationships/tags" Target="../tags/tag77.xml"/><Relationship Id="rId41" Type="http://schemas.openxmlformats.org/officeDocument/2006/relationships/tags" Target="../tags/tag98.xml"/><Relationship Id="rId54" Type="http://schemas.openxmlformats.org/officeDocument/2006/relationships/notesSlide" Target="../notesSlides/notesSlide23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3.xml"/><Relationship Id="rId15" Type="http://schemas.openxmlformats.org/officeDocument/2006/relationships/tags" Target="../tags/tag72.xml"/><Relationship Id="rId23" Type="http://schemas.openxmlformats.org/officeDocument/2006/relationships/tags" Target="../tags/tag80.xml"/><Relationship Id="rId28" Type="http://schemas.openxmlformats.org/officeDocument/2006/relationships/tags" Target="../tags/tag85.xml"/><Relationship Id="rId36" Type="http://schemas.openxmlformats.org/officeDocument/2006/relationships/tags" Target="../tags/tag93.xml"/><Relationship Id="rId49" Type="http://schemas.openxmlformats.org/officeDocument/2006/relationships/tags" Target="../tags/tag106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9" Type="http://schemas.openxmlformats.org/officeDocument/2006/relationships/tags" Target="../tags/tag147.xml"/><Relationship Id="rId21" Type="http://schemas.openxmlformats.org/officeDocument/2006/relationships/tags" Target="../tags/tag129.xml"/><Relationship Id="rId34" Type="http://schemas.openxmlformats.org/officeDocument/2006/relationships/tags" Target="../tags/tag142.xml"/><Relationship Id="rId42" Type="http://schemas.openxmlformats.org/officeDocument/2006/relationships/tags" Target="../tags/tag150.xml"/><Relationship Id="rId47" Type="http://schemas.openxmlformats.org/officeDocument/2006/relationships/notesSlide" Target="../notesSlides/notesSlide24.xml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9" Type="http://schemas.openxmlformats.org/officeDocument/2006/relationships/tags" Target="../tags/tag137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tags" Target="../tags/tag140.xml"/><Relationship Id="rId37" Type="http://schemas.openxmlformats.org/officeDocument/2006/relationships/tags" Target="../tags/tag145.xml"/><Relationship Id="rId40" Type="http://schemas.openxmlformats.org/officeDocument/2006/relationships/tags" Target="../tags/tag148.xml"/><Relationship Id="rId45" Type="http://schemas.openxmlformats.org/officeDocument/2006/relationships/tags" Target="../tags/tag153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36" Type="http://schemas.openxmlformats.org/officeDocument/2006/relationships/tags" Target="../tags/tag144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31" Type="http://schemas.openxmlformats.org/officeDocument/2006/relationships/tags" Target="../tags/tag139.xml"/><Relationship Id="rId44" Type="http://schemas.openxmlformats.org/officeDocument/2006/relationships/tags" Target="../tags/tag152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tags" Target="../tags/tag138.xml"/><Relationship Id="rId35" Type="http://schemas.openxmlformats.org/officeDocument/2006/relationships/tags" Target="../tags/tag143.xml"/><Relationship Id="rId43" Type="http://schemas.openxmlformats.org/officeDocument/2006/relationships/tags" Target="../tags/tag151.xml"/><Relationship Id="rId48" Type="http://schemas.openxmlformats.org/officeDocument/2006/relationships/image" Target="../media/image3.jpeg"/><Relationship Id="rId8" Type="http://schemas.openxmlformats.org/officeDocument/2006/relationships/tags" Target="../tags/tag116.xml"/><Relationship Id="rId3" Type="http://schemas.openxmlformats.org/officeDocument/2006/relationships/tags" Target="../tags/tag111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tags" Target="../tags/tag141.xml"/><Relationship Id="rId38" Type="http://schemas.openxmlformats.org/officeDocument/2006/relationships/tags" Target="../tags/tag146.xml"/><Relationship Id="rId46" Type="http://schemas.openxmlformats.org/officeDocument/2006/relationships/slideLayout" Target="../slideLayouts/slideLayout3.xml"/><Relationship Id="rId20" Type="http://schemas.openxmlformats.org/officeDocument/2006/relationships/tags" Target="../tags/tag128.xml"/><Relationship Id="rId41" Type="http://schemas.openxmlformats.org/officeDocument/2006/relationships/tags" Target="../tags/tag1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7" Type="http://schemas.openxmlformats.org/officeDocument/2006/relationships/image" Target="../media/image1.jpe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4" descr="帽子封面">
            <a:extLst>
              <a:ext uri="{FF2B5EF4-FFF2-40B4-BE49-F238E27FC236}">
                <a16:creationId xmlns:a16="http://schemas.microsoft.com/office/drawing/2014/main" xmlns="" id="{5C3F15AB-4BBA-4B1D-9848-ECAE6DF38C7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" t="3002" r="-164" b="12431"/>
          <a:stretch/>
        </p:blipFill>
        <p:spPr bwMode="auto">
          <a:xfrm>
            <a:off x="1" y="0"/>
            <a:ext cx="122322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: 圆角 1">
            <a:extLst>
              <a:ext uri="{FF2B5EF4-FFF2-40B4-BE49-F238E27FC236}">
                <a16:creationId xmlns:a16="http://schemas.microsoft.com/office/drawing/2014/main" xmlns="" id="{6A68E12F-B9E0-4A8D-A506-A9F84F222EB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719736" y="2142148"/>
            <a:ext cx="5544616" cy="4320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PA-文本框 4">
            <a:extLst>
              <a:ext uri="{FF2B5EF4-FFF2-40B4-BE49-F238E27FC236}">
                <a16:creationId xmlns:a16="http://schemas.microsoft.com/office/drawing/2014/main" xmlns="" id="{69360C93-050F-4589-A308-09BB4665B2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464152" y="479059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亲亲我的宝贝</a:t>
            </a:r>
            <a:r>
              <a:rPr lang="en-US" altLang="zh-CN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·</a:t>
            </a:r>
            <a:r>
              <a:rPr lang="zh-CN" altLang="en-US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儿童绘本故事会系列</a:t>
            </a:r>
          </a:p>
        </p:txBody>
      </p:sp>
      <p:sp>
        <p:nvSpPr>
          <p:cNvPr id="7" name="PA-文本框 6">
            <a:extLst>
              <a:ext uri="{FF2B5EF4-FFF2-40B4-BE49-F238E27FC236}">
                <a16:creationId xmlns:a16="http://schemas.microsoft.com/office/drawing/2014/main" xmlns="" id="{EF221058-03F0-4CDF-91B7-CDDB8009BE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79776" y="2173506"/>
            <a:ext cx="1481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演讲者：</a:t>
            </a:r>
          </a:p>
        </p:txBody>
      </p:sp>
      <p:sp>
        <p:nvSpPr>
          <p:cNvPr id="8" name="PA-文本框 7">
            <a:extLst>
              <a:ext uri="{FF2B5EF4-FFF2-40B4-BE49-F238E27FC236}">
                <a16:creationId xmlns:a16="http://schemas.microsoft.com/office/drawing/2014/main" xmlns="" id="{FAFE4814-5225-4BE5-86AC-C3139900F7C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672065" y="219557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时间：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A-图片 4" descr="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89"/>
            <a:ext cx="12216598" cy="6851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A-图片 4" descr="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15"/>
          <a:stretch/>
        </p:blipFill>
        <p:spPr bwMode="auto">
          <a:xfrm>
            <a:off x="0" y="2852936"/>
            <a:ext cx="12192000" cy="40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353B74B7-1E14-4CC8-A85E-AF70B0F53B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32104" y="1124744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造字工房童心（非商用）常规体" pitchFamily="2" charset="-122"/>
                <a:ea typeface="造字工房童心（非商用）常规体" pitchFamily="2" charset="-122"/>
              </a:rPr>
              <a:t>帽子先生</a:t>
            </a:r>
            <a:endParaRPr lang="en-US" altLang="zh-CN" sz="6000" dirty="0">
              <a:latin typeface="造字工房童心（非商用）常规体" pitchFamily="2" charset="-122"/>
              <a:ea typeface="造字工房童心（非商用）常规体" pitchFamily="2" charset="-122"/>
            </a:endParaRPr>
          </a:p>
          <a:p>
            <a:pPr algn="dist"/>
            <a:r>
              <a:rPr lang="zh-CN" altLang="en-US" sz="3600" dirty="0">
                <a:latin typeface="造字工房童心（非商用）常规体" pitchFamily="2" charset="-122"/>
                <a:ea typeface="造字工房童心（非商用）常规体" pitchFamily="2" charset="-122"/>
              </a:rPr>
              <a:t>和他的</a:t>
            </a:r>
            <a:r>
              <a:rPr lang="zh-CN" altLang="en-US" sz="6000" dirty="0">
                <a:latin typeface="造字工房童心（非商用）常规体" pitchFamily="2" charset="-122"/>
                <a:ea typeface="造字工房童心（非商用）常规体" pitchFamily="2" charset="-122"/>
              </a:rPr>
              <a:t>独木舟</a:t>
            </a:r>
          </a:p>
        </p:txBody>
      </p:sp>
      <p:sp>
        <p:nvSpPr>
          <p:cNvPr id="3" name="PA-椭圆 2">
            <a:extLst>
              <a:ext uri="{FF2B5EF4-FFF2-40B4-BE49-F238E27FC236}">
                <a16:creationId xmlns:a16="http://schemas.microsoft.com/office/drawing/2014/main" xmlns="" id="{1A2B800F-ED76-4E66-8CAF-4F8CE61261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727848" y="1628800"/>
            <a:ext cx="1152128" cy="115212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造字工房童心（非商用）常规体" pitchFamily="2" charset="-122"/>
                <a:ea typeface="造字工房童心（非商用）常规体" pitchFamily="2" charset="-122"/>
              </a:rPr>
              <a:t>故事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A-图片 4" descr="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7872" y="-12701"/>
            <a:ext cx="6296025" cy="687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FECFDD5A-9E4C-4AFA-94FA-86D6D4CDB3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55440" y="3028890"/>
            <a:ext cx="379783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000" b="1" dirty="0"/>
              <a:t>帽子先生觉得很无聊。。。。。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3863752" y="2190340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模板：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www.1ppt.com/moban/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素材：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背景：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www.1ppt.com/beijing/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图表：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www.1ppt.com/xiazai/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教程： 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www.1ppt.com/ziliao/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www.1ppt.com/fanwen/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www.1ppt.com/shiti/           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www.1ppt.com/jiaoan/ 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论坛：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www.1ppt.cn                                     PPT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语文课件：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www.1ppt.com/kejian/yuwen/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数学课件：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www.1ppt.com/kejian/shuxue/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英语课件：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www.1ppt.com/kejian/yingyu/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美术课件：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www.1ppt.com/kejian/meishu/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科学课件：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www.1ppt.com/kejian/kexue/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物理课件：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www.1ppt.com/kejian/wuli/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化学课件：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www.1ppt.com/kejian/huaxue/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生物课件：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www.1ppt.com/kejian/shengwu/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地理课件：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www.1ppt.com/kejian/dili/          </a:t>
            </a:r>
            <a:r>
              <a:rPr lang="zh-CN" altLang="en-US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历史课件：</a:t>
            </a:r>
            <a:r>
              <a:rPr lang="en-US" altLang="zh-CN" sz="100" kern="0" dirty="0">
                <a:solidFill>
                  <a:sysClr val="window" lastClr="FFFFFF"/>
                </a:solidFill>
                <a:latin typeface="Calibri"/>
                <a:ea typeface="宋体"/>
              </a:rPr>
              <a:t>www.1ppt.com/kejian/lishi/        </a:t>
            </a:r>
          </a:p>
        </p:txBody>
      </p:sp>
      <p:pic>
        <p:nvPicPr>
          <p:cNvPr id="19458" name="PA-图片 4" descr="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4242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3287BCE5-7D67-424F-9A5D-0C8B2EB96D3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968208" y="5949280"/>
            <a:ext cx="3023585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000" b="1" dirty="0"/>
              <a:t>决定划着独木舟去逛逛。</a:t>
            </a:r>
            <a:endParaRPr lang="zh-CN" altLang="en-US" sz="2000" b="1" dirty="0">
              <a:latin typeface="造字工房童心（非商用）常规体" pitchFamily="2" charset="-122"/>
              <a:ea typeface="造字工房童心（非商用）常规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A-图片 4" descr="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686" y="3004"/>
            <a:ext cx="12223538" cy="666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51AD283-A083-4193-AED2-BA3092979B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68208" y="5877272"/>
            <a:ext cx="249299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000" b="1" dirty="0"/>
              <a:t>咦！那边好像有什么？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A-图片 4" descr="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2" y="17139"/>
            <a:ext cx="12197620" cy="665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4286BE5E-9EF6-413D-BD91-5D2F5E6DDCC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464152" y="5877272"/>
            <a:ext cx="29546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000" b="1" dirty="0"/>
              <a:t>他穿过一片闪亮耀眼的鲜红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A-图片 4" descr="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092" y="27378"/>
            <a:ext cx="12184020" cy="664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00BA83C3-651A-402D-B514-E264B7068CB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313866" y="5949280"/>
            <a:ext cx="1054277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/>
              <a:t>哎呀呀！这里好吵呀！                                                 穿过一片闹哄哄的灰，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A-图片 4" descr="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8" y="22258"/>
            <a:ext cx="12188234" cy="664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2F5E4F30-699E-415C-8162-6F977431583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143672" y="6207695"/>
            <a:ext cx="6096000" cy="36933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啊！前面有个会吞人的洞。他穿过噩梦般的黑，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A-图片 4" descr="9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9046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9B8DF47B-6DC3-4222-AC69-24AB7013A62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207568" y="5877272"/>
            <a:ext cx="87366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但愿赶快找到出口！穿过像太阳一样光芒四射的金黄，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A-图片 4" descr="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7" y="-1"/>
            <a:ext cx="12178613" cy="664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7BFD5C4-7A06-4DC6-8BC4-061A7E28A3D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47528" y="5805264"/>
            <a:ext cx="92890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嗯，凉快多了！接着穿过像天空一样美的蓝，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A-图片 4" descr="1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9046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796D0B53-D50C-4DFB-9145-F7B1EEC40C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75520" y="5877272"/>
            <a:ext cx="34163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咦，前面不就是我住的森林吗！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A-图片 4" descr="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9046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3EFF30CC-E6A4-427E-A360-5FAF86FB6F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03512" y="5949280"/>
            <a:ext cx="878497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停在这碧波荡漾的翠绿中，帽子先生走累了，很快就睡着了，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A-图片 4" descr="1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796"/>
            <a:ext cx="12247008" cy="667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F9F4C23-102F-443F-B2EB-76151DBC2A7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35560" y="5949280"/>
            <a:ext cx="83529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醒来时，眼前突然一亮，他看到飞舞的红，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A-图片 4" descr="1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681"/>
            <a:ext cx="12244964" cy="667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8BE19E3F-9B39-4B11-9E82-E6DBDF7473E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63552" y="5877272"/>
            <a:ext cx="84249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听到发出窸窣声响的灰，看到噩梦一样的黑，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A-图片 4" descr="1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29046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10C1941-DD92-4CAE-A539-7587D325138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47528" y="5877272"/>
            <a:ext cx="871296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将黄金放进手心摸一摸，跳进蓝色里，自在地摆动身体！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A-图片 4" descr="1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4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43910FDC-1800-4067-B99E-B944918AAD8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59496" y="5949280"/>
            <a:ext cx="90730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为了向全世界宣告：“我的森林很美丽！”帽子先生拿起画笔，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A-图片 4" descr="1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4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 1">
            <a:extLst>
              <a:ext uri="{FF2B5EF4-FFF2-40B4-BE49-F238E27FC236}">
                <a16:creationId xmlns:a16="http://schemas.microsoft.com/office/drawing/2014/main" xmlns="" id="{16A4053D-E347-4EBD-91E5-C265945B352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87488" y="5877272"/>
            <a:ext cx="97930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不停地画、不停地画、不停的画，经过了黑夜、白天、日落、清晨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······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A-图片 2" descr="ç»å¸ç»æ¬éè¯»ãå¸½å­åçåä»çç¬æ¨èãã">
            <a:extLst>
              <a:ext uri="{FF2B5EF4-FFF2-40B4-BE49-F238E27FC236}">
                <a16:creationId xmlns:a16="http://schemas.microsoft.com/office/drawing/2014/main" xmlns="" id="{4493079B-F52F-42B1-A3EC-221525F1A82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7" y="0"/>
            <a:ext cx="122229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-图片 3">
            <a:extLst>
              <a:ext uri="{FF2B5EF4-FFF2-40B4-BE49-F238E27FC236}">
                <a16:creationId xmlns:a16="http://schemas.microsoft.com/office/drawing/2014/main" xmlns="" id="{BE421069-7369-4903-A695-FD1CF3E9C61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/>
          <a:srcRect l="6604" t="8824" r="3571" b="8824"/>
          <a:stretch/>
        </p:blipFill>
        <p:spPr>
          <a:xfrm>
            <a:off x="2567608" y="1844824"/>
            <a:ext cx="6645311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7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A-图片 4" descr="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15"/>
          <a:stretch/>
        </p:blipFill>
        <p:spPr bwMode="auto">
          <a:xfrm>
            <a:off x="0" y="2852936"/>
            <a:ext cx="12192000" cy="40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353B74B7-1E14-4CC8-A85E-AF70B0F53B2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032104" y="1124744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造字工房童心（非商用）常规体" pitchFamily="2" charset="-122"/>
                <a:ea typeface="造字工房童心（非商用）常规体" pitchFamily="2" charset="-122"/>
              </a:rPr>
              <a:t>帽子先生</a:t>
            </a:r>
            <a:endParaRPr lang="en-US" altLang="zh-CN" sz="6000" dirty="0">
              <a:latin typeface="造字工房童心（非商用）常规体" pitchFamily="2" charset="-122"/>
              <a:ea typeface="造字工房童心（非商用）常规体" pitchFamily="2" charset="-122"/>
            </a:endParaRPr>
          </a:p>
          <a:p>
            <a:pPr algn="dist"/>
            <a:r>
              <a:rPr lang="zh-CN" altLang="en-US" sz="3600" dirty="0">
                <a:latin typeface="造字工房童心（非商用）常规体" pitchFamily="2" charset="-122"/>
                <a:ea typeface="造字工房童心（非商用）常规体" pitchFamily="2" charset="-122"/>
              </a:rPr>
              <a:t>和他的</a:t>
            </a:r>
            <a:r>
              <a:rPr lang="zh-CN" altLang="en-US" sz="6000" dirty="0">
                <a:latin typeface="造字工房童心（非商用）常规体" pitchFamily="2" charset="-122"/>
                <a:ea typeface="造字工房童心（非商用）常规体" pitchFamily="2" charset="-122"/>
              </a:rPr>
              <a:t>独木舟</a:t>
            </a:r>
          </a:p>
        </p:txBody>
      </p:sp>
      <p:sp>
        <p:nvSpPr>
          <p:cNvPr id="3" name="PA-椭圆 2">
            <a:extLst>
              <a:ext uri="{FF2B5EF4-FFF2-40B4-BE49-F238E27FC236}">
                <a16:creationId xmlns:a16="http://schemas.microsoft.com/office/drawing/2014/main" xmlns="" id="{1A2B800F-ED76-4E66-8CAF-4F8CE61261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727848" y="1628800"/>
            <a:ext cx="1152128" cy="115212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造字工房童心（非商用）常规体" pitchFamily="2" charset="-122"/>
                <a:ea typeface="造字工房童心（非商用）常规体" pitchFamily="2" charset="-122"/>
              </a:rPr>
              <a:t>游戏</a:t>
            </a:r>
          </a:p>
        </p:txBody>
      </p:sp>
    </p:spTree>
    <p:extLst>
      <p:ext uri="{BB962C8B-B14F-4D97-AF65-F5344CB8AC3E}">
        <p14:creationId xmlns:p14="http://schemas.microsoft.com/office/powerpoint/2010/main" val="232510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A-图片 4" descr="18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98207"/>
            <a:ext cx="7080667" cy="3861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文本框 1">
            <a:extLst>
              <a:ext uri="{FF2B5EF4-FFF2-40B4-BE49-F238E27FC236}">
                <a16:creationId xmlns:a16="http://schemas.microsoft.com/office/drawing/2014/main" xmlns="" id="{1FD8F2BE-8E89-490C-9DD2-211DB20A90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392144" y="1412776"/>
            <a:ext cx="4392488" cy="441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艺术游戏：</a:t>
            </a:r>
            <a:endParaRPr lang="en-US" altLang="zh-CN" sz="2000" dirty="0">
              <a:solidFill>
                <a:srgbClr val="C00000"/>
              </a:solidFill>
              <a:latin typeface="造字工房童心（非商用）常规体" pitchFamily="2" charset="-122"/>
              <a:ea typeface="造字工房童心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00B050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纸上剧场</a:t>
            </a:r>
            <a:r>
              <a:rPr lang="en-US" altLang="zh-CN" sz="2800" dirty="0">
                <a:solidFill>
                  <a:srgbClr val="00B050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——</a:t>
            </a:r>
            <a:r>
              <a:rPr lang="zh-CN" altLang="en-US" sz="2800" dirty="0">
                <a:solidFill>
                  <a:srgbClr val="00B050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跟着帽子先生一起去旅行</a:t>
            </a:r>
            <a:endParaRPr lang="en-US" altLang="zh-CN" sz="2800" dirty="0">
              <a:solidFill>
                <a:srgbClr val="00B050"/>
              </a:solidFill>
              <a:latin typeface="造字工房童心（非商用）常规体" pitchFamily="2" charset="-122"/>
              <a:ea typeface="造字工房童心（非商用）常规体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800" dirty="0">
              <a:solidFill>
                <a:srgbClr val="00B050"/>
              </a:solidFill>
              <a:latin typeface="造字工房童心（非商用）常规体" pitchFamily="2" charset="-122"/>
              <a:ea typeface="造字工房童心（非商用）常规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材料：</a:t>
            </a:r>
            <a:endParaRPr lang="en-US" altLang="zh-CN" sz="2000" dirty="0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相同大小的纸</a:t>
            </a:r>
            <a:r>
              <a:rPr lang="en-US" altLang="zh-CN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5—8</a:t>
            </a:r>
            <a:r>
              <a:rPr lang="zh-CN" altLang="en-US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张（如</a:t>
            </a:r>
            <a:r>
              <a:rPr lang="en-US" altLang="zh-CN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A4</a:t>
            </a:r>
            <a:r>
              <a:rPr lang="zh-CN" altLang="en-US" sz="2000" dirty="0">
                <a:latin typeface="Adobe 仿宋 Std R" panose="02020400000000000000" pitchFamily="18" charset="-122"/>
                <a:ea typeface="Adobe 仿宋 Std R" panose="02020400000000000000" pitchFamily="18" charset="-122"/>
              </a:rPr>
              <a:t>纸），油画棒或水彩笔</a:t>
            </a:r>
          </a:p>
          <a:p>
            <a:pPr>
              <a:lnSpc>
                <a:spcPct val="150000"/>
              </a:lnSpc>
            </a:pPr>
            <a:endParaRPr lang="zh-CN" altLang="en-US" sz="2800" dirty="0">
              <a:latin typeface="造字工房童心（非商用）常规体" pitchFamily="2" charset="-122"/>
              <a:ea typeface="造字工房童心（非商用）常规体" pitchFamily="2" charset="-122"/>
            </a:endParaRPr>
          </a:p>
        </p:txBody>
      </p:sp>
      <p:sp>
        <p:nvSpPr>
          <p:cNvPr id="3" name="PA-矩形 2">
            <a:extLst>
              <a:ext uri="{FF2B5EF4-FFF2-40B4-BE49-F238E27FC236}">
                <a16:creationId xmlns:a16="http://schemas.microsoft.com/office/drawing/2014/main" xmlns="" id="{EC2DFDA7-4DB3-48C9-8724-43A8525843B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397278" y="3076275"/>
            <a:ext cx="4698722" cy="705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童心（非商用）常规体" pitchFamily="2" charset="-122"/>
                <a:ea typeface="造字工房童心（非商用）常规体" pitchFamily="2" charset="-122"/>
              </a:rPr>
              <a:t>读完以后可以做些什么？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4" descr="2">
            <a:extLst>
              <a:ext uri="{FF2B5EF4-FFF2-40B4-BE49-F238E27FC236}">
                <a16:creationId xmlns:a16="http://schemas.microsoft.com/office/drawing/2014/main" xmlns="" id="{DA448403-74AF-49AD-A532-D8CEBB97355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15"/>
          <a:stretch/>
        </p:blipFill>
        <p:spPr bwMode="auto">
          <a:xfrm>
            <a:off x="6279" y="2879306"/>
            <a:ext cx="12192000" cy="40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-矩形 3">
            <a:extLst>
              <a:ext uri="{FF2B5EF4-FFF2-40B4-BE49-F238E27FC236}">
                <a16:creationId xmlns:a16="http://schemas.microsoft.com/office/drawing/2014/main" xmlns="" id="{46729053-6F84-4D92-89E6-BF3204CF9E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434277" y="772305"/>
            <a:ext cx="2772048" cy="4748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32"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分工</a:t>
            </a:r>
            <a:endParaRPr lang="en-US" altLang="zh-CN" sz="2400" b="1" kern="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PA-矩形 4">
            <a:extLst>
              <a:ext uri="{FF2B5EF4-FFF2-40B4-BE49-F238E27FC236}">
                <a16:creationId xmlns:a16="http://schemas.microsoft.com/office/drawing/2014/main" xmlns="" id="{9EDBE84D-A2CD-4A1F-974B-8F8E73CD1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84197" y="1841419"/>
            <a:ext cx="1872208" cy="4748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32">
              <a:lnSpc>
                <a:spcPct val="120000"/>
              </a:lnSpc>
            </a:pPr>
            <a:r>
              <a:rPr lang="zh-CN" altLang="en-US" sz="2400" b="1" kern="0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画画</a:t>
            </a:r>
            <a:endParaRPr lang="en-US" altLang="zh-CN" sz="2400" b="1" kern="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PA-矩形 10">
            <a:extLst>
              <a:ext uri="{FF2B5EF4-FFF2-40B4-BE49-F238E27FC236}">
                <a16:creationId xmlns:a16="http://schemas.microsoft.com/office/drawing/2014/main" xmlns="" id="{D13D2439-E193-436E-9CAB-35AA570475B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38728" y="498775"/>
            <a:ext cx="7313856" cy="4111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lphaUcPeriod"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分工：爸爸、妈妈和孩子分工，一人画帽子先生（也可以是画自己）和独木舟（或自行车、汽车等），两个人画场景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B. 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画画：用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3—6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种颜色画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3—6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幅场景，每个场景只能用一种颜色，但可以深浅不一（如深绿和浅绿）；人物和交通工具先观察再画，画好后沿着轮廓将其剪下，并将二者粘在一起，顶端穿洞系一根长线。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C. 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纸上剧场表演开始：画好后，一人负责将场景纸横向并排贴在墙上，一人手拉帽子先生顶端长线开始从第一张旅行到第二张，另一人负责说台词。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D. 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邀请大家来剧场看戏！邀请家里的其他成员或好朋友来看大戏。</a:t>
            </a:r>
            <a:endParaRPr lang="zh-CN" altLang="en-US" sz="1600" b="0" i="0" dirty="0">
              <a:solidFill>
                <a:schemeClr val="bg2">
                  <a:lumMod val="25000"/>
                </a:schemeClr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PA-矩形 11">
            <a:extLst>
              <a:ext uri="{FF2B5EF4-FFF2-40B4-BE49-F238E27FC236}">
                <a16:creationId xmlns:a16="http://schemas.microsoft.com/office/drawing/2014/main" xmlns="" id="{AC132F16-038C-46FE-8C3F-1854D6A294A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410323" y="2854062"/>
            <a:ext cx="792701" cy="91807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32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纸上</a:t>
            </a:r>
            <a:endParaRPr lang="en-US" altLang="zh-CN" sz="2400" b="1" dirty="0">
              <a:solidFill>
                <a:schemeClr val="accent5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defTabSz="342832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剧场</a:t>
            </a:r>
            <a:endParaRPr lang="en-US" altLang="zh-CN" sz="2400" b="1" kern="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PA-矩形 12">
            <a:extLst>
              <a:ext uri="{FF2B5EF4-FFF2-40B4-BE49-F238E27FC236}">
                <a16:creationId xmlns:a16="http://schemas.microsoft.com/office/drawing/2014/main" xmlns="" id="{96B27710-2C3C-4D5C-B5E3-82AA3D8A313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129959" y="4129910"/>
            <a:ext cx="1353428" cy="4748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32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表演</a:t>
            </a:r>
            <a:endParaRPr lang="en-US" altLang="zh-CN" sz="2400" b="1" kern="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PA-矩形 14">
            <a:extLst>
              <a:ext uri="{FF2B5EF4-FFF2-40B4-BE49-F238E27FC236}">
                <a16:creationId xmlns:a16="http://schemas.microsoft.com/office/drawing/2014/main" xmlns="" id="{91930064-D783-4975-82DD-722D218D2F9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498802" y="1915305"/>
            <a:ext cx="72008" cy="415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-矩形 15">
            <a:extLst>
              <a:ext uri="{FF2B5EF4-FFF2-40B4-BE49-F238E27FC236}">
                <a16:creationId xmlns:a16="http://schemas.microsoft.com/office/drawing/2014/main" xmlns="" id="{D1F0DFC5-1243-4FA5-BDF0-3E9DD674630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98802" y="908548"/>
            <a:ext cx="72008" cy="415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-矩形 16">
            <a:extLst>
              <a:ext uri="{FF2B5EF4-FFF2-40B4-BE49-F238E27FC236}">
                <a16:creationId xmlns:a16="http://schemas.microsoft.com/office/drawing/2014/main" xmlns="" id="{F08154B7-9799-4FE7-90EE-2686FAA26AA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480350" y="3142837"/>
            <a:ext cx="72008" cy="415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A-矩形 17">
            <a:extLst>
              <a:ext uri="{FF2B5EF4-FFF2-40B4-BE49-F238E27FC236}">
                <a16:creationId xmlns:a16="http://schemas.microsoft.com/office/drawing/2014/main" xmlns="" id="{796E694D-0271-4B1A-A951-ED95406D006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498802" y="4129910"/>
            <a:ext cx="72008" cy="4159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08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/>
      <p:bldP spid="11" grpId="0"/>
      <p:bldP spid="12" grpId="0"/>
      <p:bldP spid="13" grpId="0"/>
      <p:bldP spid="15" grpId="0" animBg="1" autoUpdateAnimBg="0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A-图片 4" descr="2">
            <a:extLst>
              <a:ext uri="{FF2B5EF4-FFF2-40B4-BE49-F238E27FC236}">
                <a16:creationId xmlns:a16="http://schemas.microsoft.com/office/drawing/2014/main" xmlns="" id="{4DB30F85-1E20-46CD-B79D-FD5ADB3214E0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5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15"/>
          <a:stretch/>
        </p:blipFill>
        <p:spPr bwMode="auto">
          <a:xfrm>
            <a:off x="6279" y="2879306"/>
            <a:ext cx="12192000" cy="40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PA-文本框 116"/>
          <p:cNvSpPr txBox="1"/>
          <p:nvPr>
            <p:custDataLst>
              <p:tags r:id="rId3"/>
            </p:custDataLst>
          </p:nvPr>
        </p:nvSpPr>
        <p:spPr>
          <a:xfrm>
            <a:off x="1528051" y="1647483"/>
            <a:ext cx="1302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grpSp>
        <p:nvGrpSpPr>
          <p:cNvPr id="118" name="PA-组合 192"/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1927089" y="1110382"/>
            <a:ext cx="504716" cy="443248"/>
            <a:chOff x="3331" y="697"/>
            <a:chExt cx="2102" cy="1846"/>
          </a:xfrm>
          <a:solidFill>
            <a:schemeClr val="accent2"/>
          </a:solidFill>
        </p:grpSpPr>
        <p:sp>
          <p:nvSpPr>
            <p:cNvPr id="119" name="PA-任意多边形 194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3331" y="2444"/>
              <a:ext cx="2102" cy="99"/>
            </a:xfrm>
            <a:custGeom>
              <a:avLst/>
              <a:gdLst>
                <a:gd name="T0" fmla="*/ 99 w 4204"/>
                <a:gd name="T1" fmla="*/ 0 h 199"/>
                <a:gd name="T2" fmla="*/ 4105 w 4204"/>
                <a:gd name="T3" fmla="*/ 0 h 199"/>
                <a:gd name="T4" fmla="*/ 4131 w 4204"/>
                <a:gd name="T5" fmla="*/ 4 h 199"/>
                <a:gd name="T6" fmla="*/ 4154 w 4204"/>
                <a:gd name="T7" fmla="*/ 14 h 199"/>
                <a:gd name="T8" fmla="*/ 4175 w 4204"/>
                <a:gd name="T9" fmla="*/ 30 h 199"/>
                <a:gd name="T10" fmla="*/ 4190 w 4204"/>
                <a:gd name="T11" fmla="*/ 50 h 199"/>
                <a:gd name="T12" fmla="*/ 4200 w 4204"/>
                <a:gd name="T13" fmla="*/ 74 h 199"/>
                <a:gd name="T14" fmla="*/ 4204 w 4204"/>
                <a:gd name="T15" fmla="*/ 100 h 199"/>
                <a:gd name="T16" fmla="*/ 4200 w 4204"/>
                <a:gd name="T17" fmla="*/ 126 h 199"/>
                <a:gd name="T18" fmla="*/ 4190 w 4204"/>
                <a:gd name="T19" fmla="*/ 151 h 199"/>
                <a:gd name="T20" fmla="*/ 4175 w 4204"/>
                <a:gd name="T21" fmla="*/ 170 h 199"/>
                <a:gd name="T22" fmla="*/ 4154 w 4204"/>
                <a:gd name="T23" fmla="*/ 186 h 199"/>
                <a:gd name="T24" fmla="*/ 4131 w 4204"/>
                <a:gd name="T25" fmla="*/ 195 h 199"/>
                <a:gd name="T26" fmla="*/ 4105 w 4204"/>
                <a:gd name="T27" fmla="*/ 199 h 199"/>
                <a:gd name="T28" fmla="*/ 99 w 4204"/>
                <a:gd name="T29" fmla="*/ 199 h 199"/>
                <a:gd name="T30" fmla="*/ 73 w 4204"/>
                <a:gd name="T31" fmla="*/ 195 h 199"/>
                <a:gd name="T32" fmla="*/ 50 w 4204"/>
                <a:gd name="T33" fmla="*/ 186 h 199"/>
                <a:gd name="T34" fmla="*/ 29 w 4204"/>
                <a:gd name="T35" fmla="*/ 170 h 199"/>
                <a:gd name="T36" fmla="*/ 14 w 4204"/>
                <a:gd name="T37" fmla="*/ 151 h 199"/>
                <a:gd name="T38" fmla="*/ 4 w 4204"/>
                <a:gd name="T39" fmla="*/ 126 h 199"/>
                <a:gd name="T40" fmla="*/ 0 w 4204"/>
                <a:gd name="T41" fmla="*/ 100 h 199"/>
                <a:gd name="T42" fmla="*/ 4 w 4204"/>
                <a:gd name="T43" fmla="*/ 74 h 199"/>
                <a:gd name="T44" fmla="*/ 14 w 4204"/>
                <a:gd name="T45" fmla="*/ 50 h 199"/>
                <a:gd name="T46" fmla="*/ 29 w 4204"/>
                <a:gd name="T47" fmla="*/ 30 h 199"/>
                <a:gd name="T48" fmla="*/ 50 w 4204"/>
                <a:gd name="T49" fmla="*/ 14 h 199"/>
                <a:gd name="T50" fmla="*/ 73 w 4204"/>
                <a:gd name="T51" fmla="*/ 4 h 199"/>
                <a:gd name="T52" fmla="*/ 99 w 4204"/>
                <a:gd name="T5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04" h="199">
                  <a:moveTo>
                    <a:pt x="99" y="0"/>
                  </a:moveTo>
                  <a:lnTo>
                    <a:pt x="4105" y="0"/>
                  </a:lnTo>
                  <a:lnTo>
                    <a:pt x="4131" y="4"/>
                  </a:lnTo>
                  <a:lnTo>
                    <a:pt x="4154" y="14"/>
                  </a:lnTo>
                  <a:lnTo>
                    <a:pt x="4175" y="30"/>
                  </a:lnTo>
                  <a:lnTo>
                    <a:pt x="4190" y="50"/>
                  </a:lnTo>
                  <a:lnTo>
                    <a:pt x="4200" y="74"/>
                  </a:lnTo>
                  <a:lnTo>
                    <a:pt x="4204" y="100"/>
                  </a:lnTo>
                  <a:lnTo>
                    <a:pt x="4200" y="126"/>
                  </a:lnTo>
                  <a:lnTo>
                    <a:pt x="4190" y="151"/>
                  </a:lnTo>
                  <a:lnTo>
                    <a:pt x="4175" y="170"/>
                  </a:lnTo>
                  <a:lnTo>
                    <a:pt x="4154" y="186"/>
                  </a:lnTo>
                  <a:lnTo>
                    <a:pt x="4131" y="195"/>
                  </a:lnTo>
                  <a:lnTo>
                    <a:pt x="4105" y="199"/>
                  </a:lnTo>
                  <a:lnTo>
                    <a:pt x="99" y="199"/>
                  </a:lnTo>
                  <a:lnTo>
                    <a:pt x="73" y="195"/>
                  </a:lnTo>
                  <a:lnTo>
                    <a:pt x="50" y="186"/>
                  </a:lnTo>
                  <a:lnTo>
                    <a:pt x="29" y="170"/>
                  </a:lnTo>
                  <a:lnTo>
                    <a:pt x="14" y="151"/>
                  </a:lnTo>
                  <a:lnTo>
                    <a:pt x="4" y="126"/>
                  </a:lnTo>
                  <a:lnTo>
                    <a:pt x="0" y="100"/>
                  </a:lnTo>
                  <a:lnTo>
                    <a:pt x="4" y="74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0" y="14"/>
                  </a:lnTo>
                  <a:lnTo>
                    <a:pt x="73" y="4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PA-任意多边形 195"/>
            <p:cNvSpPr>
              <a:spLocks noEditPoints="1"/>
            </p:cNvSpPr>
            <p:nvPr>
              <p:custDataLst>
                <p:tags r:id="rId52"/>
              </p:custDataLst>
            </p:nvPr>
          </p:nvSpPr>
          <p:spPr bwMode="auto">
            <a:xfrm>
              <a:off x="3460" y="697"/>
              <a:ext cx="1844" cy="1568"/>
            </a:xfrm>
            <a:custGeom>
              <a:avLst/>
              <a:gdLst>
                <a:gd name="T0" fmla="*/ 896 w 3686"/>
                <a:gd name="T1" fmla="*/ 2936 h 3134"/>
                <a:gd name="T2" fmla="*/ 1395 w 3686"/>
                <a:gd name="T3" fmla="*/ 2176 h 3134"/>
                <a:gd name="T4" fmla="*/ 2291 w 3686"/>
                <a:gd name="T5" fmla="*/ 1441 h 3134"/>
                <a:gd name="T6" fmla="*/ 2790 w 3686"/>
                <a:gd name="T7" fmla="*/ 2936 h 3134"/>
                <a:gd name="T8" fmla="*/ 2291 w 3686"/>
                <a:gd name="T9" fmla="*/ 1441 h 3134"/>
                <a:gd name="T10" fmla="*/ 198 w 3686"/>
                <a:gd name="T11" fmla="*/ 2936 h 3134"/>
                <a:gd name="T12" fmla="*/ 698 w 3686"/>
                <a:gd name="T13" fmla="*/ 1234 h 3134"/>
                <a:gd name="T14" fmla="*/ 2988 w 3686"/>
                <a:gd name="T15" fmla="*/ 667 h 3134"/>
                <a:gd name="T16" fmla="*/ 3488 w 3686"/>
                <a:gd name="T17" fmla="*/ 2936 h 3134"/>
                <a:gd name="T18" fmla="*/ 2988 w 3686"/>
                <a:gd name="T19" fmla="*/ 667 h 3134"/>
                <a:gd name="T20" fmla="*/ 1593 w 3686"/>
                <a:gd name="T21" fmla="*/ 2936 h 3134"/>
                <a:gd name="T22" fmla="*/ 2093 w 3686"/>
                <a:gd name="T23" fmla="*/ 198 h 3134"/>
                <a:gd name="T24" fmla="*/ 1494 w 3686"/>
                <a:gd name="T25" fmla="*/ 0 h 3134"/>
                <a:gd name="T26" fmla="*/ 2218 w 3686"/>
                <a:gd name="T27" fmla="*/ 3 h 3134"/>
                <a:gd name="T28" fmla="*/ 2262 w 3686"/>
                <a:gd name="T29" fmla="*/ 29 h 3134"/>
                <a:gd name="T30" fmla="*/ 2288 w 3686"/>
                <a:gd name="T31" fmla="*/ 73 h 3134"/>
                <a:gd name="T32" fmla="*/ 2291 w 3686"/>
                <a:gd name="T33" fmla="*/ 1243 h 3134"/>
                <a:gd name="T34" fmla="*/ 2790 w 3686"/>
                <a:gd name="T35" fmla="*/ 568 h 3134"/>
                <a:gd name="T36" fmla="*/ 2804 w 3686"/>
                <a:gd name="T37" fmla="*/ 518 h 3134"/>
                <a:gd name="T38" fmla="*/ 2839 w 3686"/>
                <a:gd name="T39" fmla="*/ 482 h 3134"/>
                <a:gd name="T40" fmla="*/ 2889 w 3686"/>
                <a:gd name="T41" fmla="*/ 468 h 3134"/>
                <a:gd name="T42" fmla="*/ 3614 w 3686"/>
                <a:gd name="T43" fmla="*/ 472 h 3134"/>
                <a:gd name="T44" fmla="*/ 3657 w 3686"/>
                <a:gd name="T45" fmla="*/ 498 h 3134"/>
                <a:gd name="T46" fmla="*/ 3683 w 3686"/>
                <a:gd name="T47" fmla="*/ 542 h 3134"/>
                <a:gd name="T48" fmla="*/ 3686 w 3686"/>
                <a:gd name="T49" fmla="*/ 3035 h 3134"/>
                <a:gd name="T50" fmla="*/ 3672 w 3686"/>
                <a:gd name="T51" fmla="*/ 3086 h 3134"/>
                <a:gd name="T52" fmla="*/ 3637 w 3686"/>
                <a:gd name="T53" fmla="*/ 3122 h 3134"/>
                <a:gd name="T54" fmla="*/ 3587 w 3686"/>
                <a:gd name="T55" fmla="*/ 3134 h 3134"/>
                <a:gd name="T56" fmla="*/ 72 w 3686"/>
                <a:gd name="T57" fmla="*/ 3132 h 3134"/>
                <a:gd name="T58" fmla="*/ 29 w 3686"/>
                <a:gd name="T59" fmla="*/ 3106 h 3134"/>
                <a:gd name="T60" fmla="*/ 3 w 3686"/>
                <a:gd name="T61" fmla="*/ 3062 h 3134"/>
                <a:gd name="T62" fmla="*/ 0 w 3686"/>
                <a:gd name="T63" fmla="*/ 1134 h 3134"/>
                <a:gd name="T64" fmla="*/ 14 w 3686"/>
                <a:gd name="T65" fmla="*/ 1085 h 3134"/>
                <a:gd name="T66" fmla="*/ 49 w 3686"/>
                <a:gd name="T67" fmla="*/ 1049 h 3134"/>
                <a:gd name="T68" fmla="*/ 99 w 3686"/>
                <a:gd name="T69" fmla="*/ 1035 h 3134"/>
                <a:gd name="T70" fmla="*/ 823 w 3686"/>
                <a:gd name="T71" fmla="*/ 1039 h 3134"/>
                <a:gd name="T72" fmla="*/ 867 w 3686"/>
                <a:gd name="T73" fmla="*/ 1064 h 3134"/>
                <a:gd name="T74" fmla="*/ 893 w 3686"/>
                <a:gd name="T75" fmla="*/ 1108 h 3134"/>
                <a:gd name="T76" fmla="*/ 896 w 3686"/>
                <a:gd name="T77" fmla="*/ 1979 h 3134"/>
                <a:gd name="T78" fmla="*/ 1395 w 3686"/>
                <a:gd name="T79" fmla="*/ 99 h 3134"/>
                <a:gd name="T80" fmla="*/ 1409 w 3686"/>
                <a:gd name="T81" fmla="*/ 49 h 3134"/>
                <a:gd name="T82" fmla="*/ 1444 w 3686"/>
                <a:gd name="T83" fmla="*/ 14 h 3134"/>
                <a:gd name="T84" fmla="*/ 1494 w 3686"/>
                <a:gd name="T85" fmla="*/ 0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86" h="3134">
                  <a:moveTo>
                    <a:pt x="896" y="2176"/>
                  </a:moveTo>
                  <a:lnTo>
                    <a:pt x="896" y="2936"/>
                  </a:lnTo>
                  <a:lnTo>
                    <a:pt x="1395" y="2936"/>
                  </a:lnTo>
                  <a:lnTo>
                    <a:pt x="1395" y="2176"/>
                  </a:lnTo>
                  <a:lnTo>
                    <a:pt x="896" y="2176"/>
                  </a:lnTo>
                  <a:close/>
                  <a:moveTo>
                    <a:pt x="2291" y="1441"/>
                  </a:moveTo>
                  <a:lnTo>
                    <a:pt x="2291" y="2936"/>
                  </a:lnTo>
                  <a:lnTo>
                    <a:pt x="2790" y="2936"/>
                  </a:lnTo>
                  <a:lnTo>
                    <a:pt x="2790" y="1441"/>
                  </a:lnTo>
                  <a:lnTo>
                    <a:pt x="2291" y="1441"/>
                  </a:lnTo>
                  <a:close/>
                  <a:moveTo>
                    <a:pt x="198" y="1234"/>
                  </a:moveTo>
                  <a:lnTo>
                    <a:pt x="198" y="2936"/>
                  </a:lnTo>
                  <a:lnTo>
                    <a:pt x="698" y="2936"/>
                  </a:lnTo>
                  <a:lnTo>
                    <a:pt x="698" y="1234"/>
                  </a:lnTo>
                  <a:lnTo>
                    <a:pt x="198" y="1234"/>
                  </a:lnTo>
                  <a:close/>
                  <a:moveTo>
                    <a:pt x="2988" y="667"/>
                  </a:moveTo>
                  <a:lnTo>
                    <a:pt x="2988" y="2936"/>
                  </a:lnTo>
                  <a:lnTo>
                    <a:pt x="3488" y="2936"/>
                  </a:lnTo>
                  <a:lnTo>
                    <a:pt x="3488" y="667"/>
                  </a:lnTo>
                  <a:lnTo>
                    <a:pt x="2988" y="667"/>
                  </a:lnTo>
                  <a:close/>
                  <a:moveTo>
                    <a:pt x="1593" y="198"/>
                  </a:moveTo>
                  <a:lnTo>
                    <a:pt x="1593" y="2936"/>
                  </a:lnTo>
                  <a:lnTo>
                    <a:pt x="2093" y="2936"/>
                  </a:lnTo>
                  <a:lnTo>
                    <a:pt x="2093" y="198"/>
                  </a:lnTo>
                  <a:lnTo>
                    <a:pt x="1593" y="198"/>
                  </a:lnTo>
                  <a:close/>
                  <a:moveTo>
                    <a:pt x="1494" y="0"/>
                  </a:moveTo>
                  <a:lnTo>
                    <a:pt x="2192" y="0"/>
                  </a:lnTo>
                  <a:lnTo>
                    <a:pt x="2218" y="3"/>
                  </a:lnTo>
                  <a:lnTo>
                    <a:pt x="2242" y="14"/>
                  </a:lnTo>
                  <a:lnTo>
                    <a:pt x="2262" y="29"/>
                  </a:lnTo>
                  <a:lnTo>
                    <a:pt x="2277" y="49"/>
                  </a:lnTo>
                  <a:lnTo>
                    <a:pt x="2288" y="73"/>
                  </a:lnTo>
                  <a:lnTo>
                    <a:pt x="2291" y="99"/>
                  </a:lnTo>
                  <a:lnTo>
                    <a:pt x="2291" y="1243"/>
                  </a:lnTo>
                  <a:lnTo>
                    <a:pt x="2790" y="1243"/>
                  </a:lnTo>
                  <a:lnTo>
                    <a:pt x="2790" y="568"/>
                  </a:lnTo>
                  <a:lnTo>
                    <a:pt x="2793" y="542"/>
                  </a:lnTo>
                  <a:lnTo>
                    <a:pt x="2804" y="518"/>
                  </a:lnTo>
                  <a:lnTo>
                    <a:pt x="2819" y="498"/>
                  </a:lnTo>
                  <a:lnTo>
                    <a:pt x="2839" y="482"/>
                  </a:lnTo>
                  <a:lnTo>
                    <a:pt x="2863" y="472"/>
                  </a:lnTo>
                  <a:lnTo>
                    <a:pt x="2889" y="468"/>
                  </a:lnTo>
                  <a:lnTo>
                    <a:pt x="3587" y="468"/>
                  </a:lnTo>
                  <a:lnTo>
                    <a:pt x="3614" y="472"/>
                  </a:lnTo>
                  <a:lnTo>
                    <a:pt x="3637" y="482"/>
                  </a:lnTo>
                  <a:lnTo>
                    <a:pt x="3657" y="498"/>
                  </a:lnTo>
                  <a:lnTo>
                    <a:pt x="3672" y="518"/>
                  </a:lnTo>
                  <a:lnTo>
                    <a:pt x="3683" y="542"/>
                  </a:lnTo>
                  <a:lnTo>
                    <a:pt x="3686" y="568"/>
                  </a:lnTo>
                  <a:lnTo>
                    <a:pt x="3686" y="3035"/>
                  </a:lnTo>
                  <a:lnTo>
                    <a:pt x="3683" y="3062"/>
                  </a:lnTo>
                  <a:lnTo>
                    <a:pt x="3672" y="3086"/>
                  </a:lnTo>
                  <a:lnTo>
                    <a:pt x="3657" y="3106"/>
                  </a:lnTo>
                  <a:lnTo>
                    <a:pt x="3637" y="3122"/>
                  </a:lnTo>
                  <a:lnTo>
                    <a:pt x="3614" y="3132"/>
                  </a:lnTo>
                  <a:lnTo>
                    <a:pt x="3587" y="3134"/>
                  </a:lnTo>
                  <a:lnTo>
                    <a:pt x="99" y="3134"/>
                  </a:lnTo>
                  <a:lnTo>
                    <a:pt x="72" y="3132"/>
                  </a:lnTo>
                  <a:lnTo>
                    <a:pt x="49" y="3122"/>
                  </a:lnTo>
                  <a:lnTo>
                    <a:pt x="29" y="3106"/>
                  </a:lnTo>
                  <a:lnTo>
                    <a:pt x="14" y="3086"/>
                  </a:lnTo>
                  <a:lnTo>
                    <a:pt x="3" y="3062"/>
                  </a:lnTo>
                  <a:lnTo>
                    <a:pt x="0" y="3035"/>
                  </a:lnTo>
                  <a:lnTo>
                    <a:pt x="0" y="1134"/>
                  </a:lnTo>
                  <a:lnTo>
                    <a:pt x="3" y="1108"/>
                  </a:lnTo>
                  <a:lnTo>
                    <a:pt x="14" y="1085"/>
                  </a:lnTo>
                  <a:lnTo>
                    <a:pt x="29" y="1064"/>
                  </a:lnTo>
                  <a:lnTo>
                    <a:pt x="49" y="1049"/>
                  </a:lnTo>
                  <a:lnTo>
                    <a:pt x="72" y="1039"/>
                  </a:lnTo>
                  <a:lnTo>
                    <a:pt x="99" y="1035"/>
                  </a:lnTo>
                  <a:lnTo>
                    <a:pt x="797" y="1035"/>
                  </a:lnTo>
                  <a:lnTo>
                    <a:pt x="823" y="1039"/>
                  </a:lnTo>
                  <a:lnTo>
                    <a:pt x="847" y="1049"/>
                  </a:lnTo>
                  <a:lnTo>
                    <a:pt x="867" y="1064"/>
                  </a:lnTo>
                  <a:lnTo>
                    <a:pt x="882" y="1085"/>
                  </a:lnTo>
                  <a:lnTo>
                    <a:pt x="893" y="1108"/>
                  </a:lnTo>
                  <a:lnTo>
                    <a:pt x="896" y="1134"/>
                  </a:lnTo>
                  <a:lnTo>
                    <a:pt x="896" y="1979"/>
                  </a:lnTo>
                  <a:lnTo>
                    <a:pt x="1395" y="1979"/>
                  </a:lnTo>
                  <a:lnTo>
                    <a:pt x="1395" y="99"/>
                  </a:lnTo>
                  <a:lnTo>
                    <a:pt x="1398" y="73"/>
                  </a:lnTo>
                  <a:lnTo>
                    <a:pt x="1409" y="49"/>
                  </a:lnTo>
                  <a:lnTo>
                    <a:pt x="1424" y="29"/>
                  </a:lnTo>
                  <a:lnTo>
                    <a:pt x="1444" y="14"/>
                  </a:lnTo>
                  <a:lnTo>
                    <a:pt x="1468" y="3"/>
                  </a:lnTo>
                  <a:lnTo>
                    <a:pt x="14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1" name="PA-组合 588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1850071" y="2854248"/>
            <a:ext cx="640342" cy="548220"/>
            <a:chOff x="5073" y="1239"/>
            <a:chExt cx="709" cy="607"/>
          </a:xfrm>
          <a:solidFill>
            <a:schemeClr val="accent4"/>
          </a:solidFill>
        </p:grpSpPr>
        <p:sp>
          <p:nvSpPr>
            <p:cNvPr id="122" name="PA-任意多边形 590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5527" y="1349"/>
              <a:ext cx="144" cy="173"/>
            </a:xfrm>
            <a:custGeom>
              <a:avLst/>
              <a:gdLst>
                <a:gd name="T0" fmla="*/ 311 w 721"/>
                <a:gd name="T1" fmla="*/ 0 h 865"/>
                <a:gd name="T2" fmla="*/ 323 w 721"/>
                <a:gd name="T3" fmla="*/ 0 h 865"/>
                <a:gd name="T4" fmla="*/ 333 w 721"/>
                <a:gd name="T5" fmla="*/ 5 h 865"/>
                <a:gd name="T6" fmla="*/ 343 w 721"/>
                <a:gd name="T7" fmla="*/ 14 h 865"/>
                <a:gd name="T8" fmla="*/ 349 w 721"/>
                <a:gd name="T9" fmla="*/ 25 h 865"/>
                <a:gd name="T10" fmla="*/ 352 w 721"/>
                <a:gd name="T11" fmla="*/ 39 h 865"/>
                <a:gd name="T12" fmla="*/ 352 w 721"/>
                <a:gd name="T13" fmla="*/ 150 h 865"/>
                <a:gd name="T14" fmla="*/ 524 w 721"/>
                <a:gd name="T15" fmla="*/ 150 h 865"/>
                <a:gd name="T16" fmla="*/ 559 w 721"/>
                <a:gd name="T17" fmla="*/ 153 h 865"/>
                <a:gd name="T18" fmla="*/ 593 w 721"/>
                <a:gd name="T19" fmla="*/ 162 h 865"/>
                <a:gd name="T20" fmla="*/ 623 w 721"/>
                <a:gd name="T21" fmla="*/ 178 h 865"/>
                <a:gd name="T22" fmla="*/ 651 w 721"/>
                <a:gd name="T23" fmla="*/ 197 h 865"/>
                <a:gd name="T24" fmla="*/ 674 w 721"/>
                <a:gd name="T25" fmla="*/ 221 h 865"/>
                <a:gd name="T26" fmla="*/ 694 w 721"/>
                <a:gd name="T27" fmla="*/ 249 h 865"/>
                <a:gd name="T28" fmla="*/ 709 w 721"/>
                <a:gd name="T29" fmla="*/ 279 h 865"/>
                <a:gd name="T30" fmla="*/ 717 w 721"/>
                <a:gd name="T31" fmla="*/ 312 h 865"/>
                <a:gd name="T32" fmla="*/ 721 w 721"/>
                <a:gd name="T33" fmla="*/ 347 h 865"/>
                <a:gd name="T34" fmla="*/ 721 w 721"/>
                <a:gd name="T35" fmla="*/ 798 h 865"/>
                <a:gd name="T36" fmla="*/ 718 w 721"/>
                <a:gd name="T37" fmla="*/ 815 h 865"/>
                <a:gd name="T38" fmla="*/ 712 w 721"/>
                <a:gd name="T39" fmla="*/ 831 h 865"/>
                <a:gd name="T40" fmla="*/ 701 w 721"/>
                <a:gd name="T41" fmla="*/ 844 h 865"/>
                <a:gd name="T42" fmla="*/ 688 w 721"/>
                <a:gd name="T43" fmla="*/ 855 h 865"/>
                <a:gd name="T44" fmla="*/ 672 w 721"/>
                <a:gd name="T45" fmla="*/ 862 h 865"/>
                <a:gd name="T46" fmla="*/ 654 w 721"/>
                <a:gd name="T47" fmla="*/ 865 h 865"/>
                <a:gd name="T48" fmla="*/ 637 w 721"/>
                <a:gd name="T49" fmla="*/ 862 h 865"/>
                <a:gd name="T50" fmla="*/ 620 w 721"/>
                <a:gd name="T51" fmla="*/ 855 h 865"/>
                <a:gd name="T52" fmla="*/ 608 w 721"/>
                <a:gd name="T53" fmla="*/ 844 h 865"/>
                <a:gd name="T54" fmla="*/ 597 w 721"/>
                <a:gd name="T55" fmla="*/ 831 h 865"/>
                <a:gd name="T56" fmla="*/ 590 w 721"/>
                <a:gd name="T57" fmla="*/ 815 h 865"/>
                <a:gd name="T58" fmla="*/ 587 w 721"/>
                <a:gd name="T59" fmla="*/ 798 h 865"/>
                <a:gd name="T60" fmla="*/ 587 w 721"/>
                <a:gd name="T61" fmla="*/ 347 h 865"/>
                <a:gd name="T62" fmla="*/ 584 w 721"/>
                <a:gd name="T63" fmla="*/ 327 h 865"/>
                <a:gd name="T64" fmla="*/ 575 w 721"/>
                <a:gd name="T65" fmla="*/ 310 h 865"/>
                <a:gd name="T66" fmla="*/ 561 w 721"/>
                <a:gd name="T67" fmla="*/ 296 h 865"/>
                <a:gd name="T68" fmla="*/ 543 w 721"/>
                <a:gd name="T69" fmla="*/ 286 h 865"/>
                <a:gd name="T70" fmla="*/ 524 w 721"/>
                <a:gd name="T71" fmla="*/ 283 h 865"/>
                <a:gd name="T72" fmla="*/ 352 w 721"/>
                <a:gd name="T73" fmla="*/ 283 h 865"/>
                <a:gd name="T74" fmla="*/ 352 w 721"/>
                <a:gd name="T75" fmla="*/ 394 h 865"/>
                <a:gd name="T76" fmla="*/ 349 w 721"/>
                <a:gd name="T77" fmla="*/ 409 h 865"/>
                <a:gd name="T78" fmla="*/ 343 w 721"/>
                <a:gd name="T79" fmla="*/ 420 h 865"/>
                <a:gd name="T80" fmla="*/ 333 w 721"/>
                <a:gd name="T81" fmla="*/ 428 h 865"/>
                <a:gd name="T82" fmla="*/ 323 w 721"/>
                <a:gd name="T83" fmla="*/ 432 h 865"/>
                <a:gd name="T84" fmla="*/ 311 w 721"/>
                <a:gd name="T85" fmla="*/ 433 h 865"/>
                <a:gd name="T86" fmla="*/ 298 w 721"/>
                <a:gd name="T87" fmla="*/ 428 h 865"/>
                <a:gd name="T88" fmla="*/ 17 w 721"/>
                <a:gd name="T89" fmla="*/ 251 h 865"/>
                <a:gd name="T90" fmla="*/ 7 w 721"/>
                <a:gd name="T91" fmla="*/ 241 h 865"/>
                <a:gd name="T92" fmla="*/ 2 w 721"/>
                <a:gd name="T93" fmla="*/ 230 h 865"/>
                <a:gd name="T94" fmla="*/ 0 w 721"/>
                <a:gd name="T95" fmla="*/ 216 h 865"/>
                <a:gd name="T96" fmla="*/ 2 w 721"/>
                <a:gd name="T97" fmla="*/ 203 h 865"/>
                <a:gd name="T98" fmla="*/ 7 w 721"/>
                <a:gd name="T99" fmla="*/ 192 h 865"/>
                <a:gd name="T100" fmla="*/ 17 w 721"/>
                <a:gd name="T101" fmla="*/ 183 h 865"/>
                <a:gd name="T102" fmla="*/ 298 w 721"/>
                <a:gd name="T103" fmla="*/ 5 h 865"/>
                <a:gd name="T104" fmla="*/ 311 w 721"/>
                <a:gd name="T105" fmla="*/ 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1" h="865">
                  <a:moveTo>
                    <a:pt x="311" y="0"/>
                  </a:moveTo>
                  <a:lnTo>
                    <a:pt x="323" y="0"/>
                  </a:lnTo>
                  <a:lnTo>
                    <a:pt x="333" y="5"/>
                  </a:lnTo>
                  <a:lnTo>
                    <a:pt x="343" y="14"/>
                  </a:lnTo>
                  <a:lnTo>
                    <a:pt x="349" y="25"/>
                  </a:lnTo>
                  <a:lnTo>
                    <a:pt x="352" y="39"/>
                  </a:lnTo>
                  <a:lnTo>
                    <a:pt x="352" y="150"/>
                  </a:lnTo>
                  <a:lnTo>
                    <a:pt x="524" y="150"/>
                  </a:lnTo>
                  <a:lnTo>
                    <a:pt x="559" y="153"/>
                  </a:lnTo>
                  <a:lnTo>
                    <a:pt x="593" y="162"/>
                  </a:lnTo>
                  <a:lnTo>
                    <a:pt x="623" y="178"/>
                  </a:lnTo>
                  <a:lnTo>
                    <a:pt x="651" y="197"/>
                  </a:lnTo>
                  <a:lnTo>
                    <a:pt x="674" y="221"/>
                  </a:lnTo>
                  <a:lnTo>
                    <a:pt x="694" y="249"/>
                  </a:lnTo>
                  <a:lnTo>
                    <a:pt x="709" y="279"/>
                  </a:lnTo>
                  <a:lnTo>
                    <a:pt x="717" y="312"/>
                  </a:lnTo>
                  <a:lnTo>
                    <a:pt x="721" y="347"/>
                  </a:lnTo>
                  <a:lnTo>
                    <a:pt x="721" y="798"/>
                  </a:lnTo>
                  <a:lnTo>
                    <a:pt x="718" y="815"/>
                  </a:lnTo>
                  <a:lnTo>
                    <a:pt x="712" y="831"/>
                  </a:lnTo>
                  <a:lnTo>
                    <a:pt x="701" y="844"/>
                  </a:lnTo>
                  <a:lnTo>
                    <a:pt x="688" y="855"/>
                  </a:lnTo>
                  <a:lnTo>
                    <a:pt x="672" y="862"/>
                  </a:lnTo>
                  <a:lnTo>
                    <a:pt x="654" y="865"/>
                  </a:lnTo>
                  <a:lnTo>
                    <a:pt x="637" y="862"/>
                  </a:lnTo>
                  <a:lnTo>
                    <a:pt x="620" y="855"/>
                  </a:lnTo>
                  <a:lnTo>
                    <a:pt x="608" y="844"/>
                  </a:lnTo>
                  <a:lnTo>
                    <a:pt x="597" y="831"/>
                  </a:lnTo>
                  <a:lnTo>
                    <a:pt x="590" y="815"/>
                  </a:lnTo>
                  <a:lnTo>
                    <a:pt x="587" y="798"/>
                  </a:lnTo>
                  <a:lnTo>
                    <a:pt x="587" y="347"/>
                  </a:lnTo>
                  <a:lnTo>
                    <a:pt x="584" y="327"/>
                  </a:lnTo>
                  <a:lnTo>
                    <a:pt x="575" y="310"/>
                  </a:lnTo>
                  <a:lnTo>
                    <a:pt x="561" y="296"/>
                  </a:lnTo>
                  <a:lnTo>
                    <a:pt x="543" y="286"/>
                  </a:lnTo>
                  <a:lnTo>
                    <a:pt x="524" y="283"/>
                  </a:lnTo>
                  <a:lnTo>
                    <a:pt x="352" y="283"/>
                  </a:lnTo>
                  <a:lnTo>
                    <a:pt x="352" y="394"/>
                  </a:lnTo>
                  <a:lnTo>
                    <a:pt x="349" y="409"/>
                  </a:lnTo>
                  <a:lnTo>
                    <a:pt x="343" y="420"/>
                  </a:lnTo>
                  <a:lnTo>
                    <a:pt x="333" y="428"/>
                  </a:lnTo>
                  <a:lnTo>
                    <a:pt x="323" y="432"/>
                  </a:lnTo>
                  <a:lnTo>
                    <a:pt x="311" y="433"/>
                  </a:lnTo>
                  <a:lnTo>
                    <a:pt x="298" y="428"/>
                  </a:lnTo>
                  <a:lnTo>
                    <a:pt x="17" y="251"/>
                  </a:lnTo>
                  <a:lnTo>
                    <a:pt x="7" y="241"/>
                  </a:lnTo>
                  <a:lnTo>
                    <a:pt x="2" y="230"/>
                  </a:lnTo>
                  <a:lnTo>
                    <a:pt x="0" y="216"/>
                  </a:lnTo>
                  <a:lnTo>
                    <a:pt x="2" y="203"/>
                  </a:lnTo>
                  <a:lnTo>
                    <a:pt x="7" y="192"/>
                  </a:lnTo>
                  <a:lnTo>
                    <a:pt x="17" y="183"/>
                  </a:lnTo>
                  <a:lnTo>
                    <a:pt x="298" y="5"/>
                  </a:lnTo>
                  <a:lnTo>
                    <a:pt x="3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PA-任意多边形 591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5150" y="1379"/>
              <a:ext cx="153" cy="144"/>
            </a:xfrm>
            <a:custGeom>
              <a:avLst/>
              <a:gdLst>
                <a:gd name="T0" fmla="*/ 349 w 761"/>
                <a:gd name="T1" fmla="*/ 0 h 720"/>
                <a:gd name="T2" fmla="*/ 694 w 761"/>
                <a:gd name="T3" fmla="*/ 0 h 720"/>
                <a:gd name="T4" fmla="*/ 712 w 761"/>
                <a:gd name="T5" fmla="*/ 2 h 720"/>
                <a:gd name="T6" fmla="*/ 729 w 761"/>
                <a:gd name="T7" fmla="*/ 8 h 720"/>
                <a:gd name="T8" fmla="*/ 741 w 761"/>
                <a:gd name="T9" fmla="*/ 19 h 720"/>
                <a:gd name="T10" fmla="*/ 752 w 761"/>
                <a:gd name="T11" fmla="*/ 32 h 720"/>
                <a:gd name="T12" fmla="*/ 759 w 761"/>
                <a:gd name="T13" fmla="*/ 48 h 720"/>
                <a:gd name="T14" fmla="*/ 761 w 761"/>
                <a:gd name="T15" fmla="*/ 66 h 720"/>
                <a:gd name="T16" fmla="*/ 759 w 761"/>
                <a:gd name="T17" fmla="*/ 83 h 720"/>
                <a:gd name="T18" fmla="*/ 752 w 761"/>
                <a:gd name="T19" fmla="*/ 100 h 720"/>
                <a:gd name="T20" fmla="*/ 741 w 761"/>
                <a:gd name="T21" fmla="*/ 114 h 720"/>
                <a:gd name="T22" fmla="*/ 729 w 761"/>
                <a:gd name="T23" fmla="*/ 123 h 720"/>
                <a:gd name="T24" fmla="*/ 712 w 761"/>
                <a:gd name="T25" fmla="*/ 131 h 720"/>
                <a:gd name="T26" fmla="*/ 694 w 761"/>
                <a:gd name="T27" fmla="*/ 133 h 720"/>
                <a:gd name="T28" fmla="*/ 349 w 761"/>
                <a:gd name="T29" fmla="*/ 133 h 720"/>
                <a:gd name="T30" fmla="*/ 328 w 761"/>
                <a:gd name="T31" fmla="*/ 136 h 720"/>
                <a:gd name="T32" fmla="*/ 310 w 761"/>
                <a:gd name="T33" fmla="*/ 145 h 720"/>
                <a:gd name="T34" fmla="*/ 296 w 761"/>
                <a:gd name="T35" fmla="*/ 159 h 720"/>
                <a:gd name="T36" fmla="*/ 288 w 761"/>
                <a:gd name="T37" fmla="*/ 177 h 720"/>
                <a:gd name="T38" fmla="*/ 284 w 761"/>
                <a:gd name="T39" fmla="*/ 197 h 720"/>
                <a:gd name="T40" fmla="*/ 284 w 761"/>
                <a:gd name="T41" fmla="*/ 368 h 720"/>
                <a:gd name="T42" fmla="*/ 395 w 761"/>
                <a:gd name="T43" fmla="*/ 368 h 720"/>
                <a:gd name="T44" fmla="*/ 409 w 761"/>
                <a:gd name="T45" fmla="*/ 371 h 720"/>
                <a:gd name="T46" fmla="*/ 421 w 761"/>
                <a:gd name="T47" fmla="*/ 377 h 720"/>
                <a:gd name="T48" fmla="*/ 428 w 761"/>
                <a:gd name="T49" fmla="*/ 387 h 720"/>
                <a:gd name="T50" fmla="*/ 434 w 761"/>
                <a:gd name="T51" fmla="*/ 397 h 720"/>
                <a:gd name="T52" fmla="*/ 434 w 761"/>
                <a:gd name="T53" fmla="*/ 410 h 720"/>
                <a:gd name="T54" fmla="*/ 428 w 761"/>
                <a:gd name="T55" fmla="*/ 422 h 720"/>
                <a:gd name="T56" fmla="*/ 251 w 761"/>
                <a:gd name="T57" fmla="*/ 703 h 720"/>
                <a:gd name="T58" fmla="*/ 242 w 761"/>
                <a:gd name="T59" fmla="*/ 713 h 720"/>
                <a:gd name="T60" fmla="*/ 230 w 761"/>
                <a:gd name="T61" fmla="*/ 719 h 720"/>
                <a:gd name="T62" fmla="*/ 218 w 761"/>
                <a:gd name="T63" fmla="*/ 720 h 720"/>
                <a:gd name="T64" fmla="*/ 205 w 761"/>
                <a:gd name="T65" fmla="*/ 719 h 720"/>
                <a:gd name="T66" fmla="*/ 193 w 761"/>
                <a:gd name="T67" fmla="*/ 713 h 720"/>
                <a:gd name="T68" fmla="*/ 183 w 761"/>
                <a:gd name="T69" fmla="*/ 703 h 720"/>
                <a:gd name="T70" fmla="*/ 6 w 761"/>
                <a:gd name="T71" fmla="*/ 422 h 720"/>
                <a:gd name="T72" fmla="*/ 0 w 761"/>
                <a:gd name="T73" fmla="*/ 410 h 720"/>
                <a:gd name="T74" fmla="*/ 1 w 761"/>
                <a:gd name="T75" fmla="*/ 397 h 720"/>
                <a:gd name="T76" fmla="*/ 6 w 761"/>
                <a:gd name="T77" fmla="*/ 387 h 720"/>
                <a:gd name="T78" fmla="*/ 14 w 761"/>
                <a:gd name="T79" fmla="*/ 377 h 720"/>
                <a:gd name="T80" fmla="*/ 26 w 761"/>
                <a:gd name="T81" fmla="*/ 371 h 720"/>
                <a:gd name="T82" fmla="*/ 40 w 761"/>
                <a:gd name="T83" fmla="*/ 368 h 720"/>
                <a:gd name="T84" fmla="*/ 151 w 761"/>
                <a:gd name="T85" fmla="*/ 368 h 720"/>
                <a:gd name="T86" fmla="*/ 151 w 761"/>
                <a:gd name="T87" fmla="*/ 197 h 720"/>
                <a:gd name="T88" fmla="*/ 154 w 761"/>
                <a:gd name="T89" fmla="*/ 162 h 720"/>
                <a:gd name="T90" fmla="*/ 163 w 761"/>
                <a:gd name="T91" fmla="*/ 128 h 720"/>
                <a:gd name="T92" fmla="*/ 178 w 761"/>
                <a:gd name="T93" fmla="*/ 97 h 720"/>
                <a:gd name="T94" fmla="*/ 197 w 761"/>
                <a:gd name="T95" fmla="*/ 69 h 720"/>
                <a:gd name="T96" fmla="*/ 221 w 761"/>
                <a:gd name="T97" fmla="*/ 46 h 720"/>
                <a:gd name="T98" fmla="*/ 249 w 761"/>
                <a:gd name="T99" fmla="*/ 26 h 720"/>
                <a:gd name="T100" fmla="*/ 280 w 761"/>
                <a:gd name="T101" fmla="*/ 11 h 720"/>
                <a:gd name="T102" fmla="*/ 313 w 761"/>
                <a:gd name="T103" fmla="*/ 3 h 720"/>
                <a:gd name="T104" fmla="*/ 349 w 761"/>
                <a:gd name="T105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1" h="720">
                  <a:moveTo>
                    <a:pt x="349" y="0"/>
                  </a:moveTo>
                  <a:lnTo>
                    <a:pt x="694" y="0"/>
                  </a:lnTo>
                  <a:lnTo>
                    <a:pt x="712" y="2"/>
                  </a:lnTo>
                  <a:lnTo>
                    <a:pt x="729" y="8"/>
                  </a:lnTo>
                  <a:lnTo>
                    <a:pt x="741" y="19"/>
                  </a:lnTo>
                  <a:lnTo>
                    <a:pt x="752" y="32"/>
                  </a:lnTo>
                  <a:lnTo>
                    <a:pt x="759" y="48"/>
                  </a:lnTo>
                  <a:lnTo>
                    <a:pt x="761" y="66"/>
                  </a:lnTo>
                  <a:lnTo>
                    <a:pt x="759" y="83"/>
                  </a:lnTo>
                  <a:lnTo>
                    <a:pt x="752" y="100"/>
                  </a:lnTo>
                  <a:lnTo>
                    <a:pt x="741" y="114"/>
                  </a:lnTo>
                  <a:lnTo>
                    <a:pt x="729" y="123"/>
                  </a:lnTo>
                  <a:lnTo>
                    <a:pt x="712" y="131"/>
                  </a:lnTo>
                  <a:lnTo>
                    <a:pt x="694" y="133"/>
                  </a:lnTo>
                  <a:lnTo>
                    <a:pt x="349" y="133"/>
                  </a:lnTo>
                  <a:lnTo>
                    <a:pt x="328" y="136"/>
                  </a:lnTo>
                  <a:lnTo>
                    <a:pt x="310" y="145"/>
                  </a:lnTo>
                  <a:lnTo>
                    <a:pt x="296" y="159"/>
                  </a:lnTo>
                  <a:lnTo>
                    <a:pt x="288" y="177"/>
                  </a:lnTo>
                  <a:lnTo>
                    <a:pt x="284" y="197"/>
                  </a:lnTo>
                  <a:lnTo>
                    <a:pt x="284" y="368"/>
                  </a:lnTo>
                  <a:lnTo>
                    <a:pt x="395" y="368"/>
                  </a:lnTo>
                  <a:lnTo>
                    <a:pt x="409" y="371"/>
                  </a:lnTo>
                  <a:lnTo>
                    <a:pt x="421" y="377"/>
                  </a:lnTo>
                  <a:lnTo>
                    <a:pt x="428" y="387"/>
                  </a:lnTo>
                  <a:lnTo>
                    <a:pt x="434" y="397"/>
                  </a:lnTo>
                  <a:lnTo>
                    <a:pt x="434" y="410"/>
                  </a:lnTo>
                  <a:lnTo>
                    <a:pt x="428" y="422"/>
                  </a:lnTo>
                  <a:lnTo>
                    <a:pt x="251" y="703"/>
                  </a:lnTo>
                  <a:lnTo>
                    <a:pt x="242" y="713"/>
                  </a:lnTo>
                  <a:lnTo>
                    <a:pt x="230" y="719"/>
                  </a:lnTo>
                  <a:lnTo>
                    <a:pt x="218" y="720"/>
                  </a:lnTo>
                  <a:lnTo>
                    <a:pt x="205" y="719"/>
                  </a:lnTo>
                  <a:lnTo>
                    <a:pt x="193" y="713"/>
                  </a:lnTo>
                  <a:lnTo>
                    <a:pt x="183" y="703"/>
                  </a:lnTo>
                  <a:lnTo>
                    <a:pt x="6" y="422"/>
                  </a:lnTo>
                  <a:lnTo>
                    <a:pt x="0" y="410"/>
                  </a:lnTo>
                  <a:lnTo>
                    <a:pt x="1" y="397"/>
                  </a:lnTo>
                  <a:lnTo>
                    <a:pt x="6" y="387"/>
                  </a:lnTo>
                  <a:lnTo>
                    <a:pt x="14" y="377"/>
                  </a:lnTo>
                  <a:lnTo>
                    <a:pt x="26" y="371"/>
                  </a:lnTo>
                  <a:lnTo>
                    <a:pt x="40" y="368"/>
                  </a:lnTo>
                  <a:lnTo>
                    <a:pt x="151" y="368"/>
                  </a:lnTo>
                  <a:lnTo>
                    <a:pt x="151" y="197"/>
                  </a:lnTo>
                  <a:lnTo>
                    <a:pt x="154" y="162"/>
                  </a:lnTo>
                  <a:lnTo>
                    <a:pt x="163" y="128"/>
                  </a:lnTo>
                  <a:lnTo>
                    <a:pt x="178" y="97"/>
                  </a:lnTo>
                  <a:lnTo>
                    <a:pt x="197" y="69"/>
                  </a:lnTo>
                  <a:lnTo>
                    <a:pt x="221" y="46"/>
                  </a:lnTo>
                  <a:lnTo>
                    <a:pt x="249" y="26"/>
                  </a:lnTo>
                  <a:lnTo>
                    <a:pt x="280" y="11"/>
                  </a:lnTo>
                  <a:lnTo>
                    <a:pt x="313" y="3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PA-任意多边形 59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349" y="1720"/>
              <a:ext cx="155" cy="86"/>
            </a:xfrm>
            <a:custGeom>
              <a:avLst/>
              <a:gdLst>
                <a:gd name="T0" fmla="*/ 465 w 775"/>
                <a:gd name="T1" fmla="*/ 0 h 432"/>
                <a:gd name="T2" fmla="*/ 477 w 775"/>
                <a:gd name="T3" fmla="*/ 5 h 432"/>
                <a:gd name="T4" fmla="*/ 757 w 775"/>
                <a:gd name="T5" fmla="*/ 182 h 432"/>
                <a:gd name="T6" fmla="*/ 767 w 775"/>
                <a:gd name="T7" fmla="*/ 191 h 432"/>
                <a:gd name="T8" fmla="*/ 774 w 775"/>
                <a:gd name="T9" fmla="*/ 203 h 432"/>
                <a:gd name="T10" fmla="*/ 775 w 775"/>
                <a:gd name="T11" fmla="*/ 216 h 432"/>
                <a:gd name="T12" fmla="*/ 774 w 775"/>
                <a:gd name="T13" fmla="*/ 230 h 432"/>
                <a:gd name="T14" fmla="*/ 767 w 775"/>
                <a:gd name="T15" fmla="*/ 241 h 432"/>
                <a:gd name="T16" fmla="*/ 757 w 775"/>
                <a:gd name="T17" fmla="*/ 251 h 432"/>
                <a:gd name="T18" fmla="*/ 477 w 775"/>
                <a:gd name="T19" fmla="*/ 428 h 432"/>
                <a:gd name="T20" fmla="*/ 465 w 775"/>
                <a:gd name="T21" fmla="*/ 432 h 432"/>
                <a:gd name="T22" fmla="*/ 452 w 775"/>
                <a:gd name="T23" fmla="*/ 432 h 432"/>
                <a:gd name="T24" fmla="*/ 441 w 775"/>
                <a:gd name="T25" fmla="*/ 428 h 432"/>
                <a:gd name="T26" fmla="*/ 431 w 775"/>
                <a:gd name="T27" fmla="*/ 419 h 432"/>
                <a:gd name="T28" fmla="*/ 425 w 775"/>
                <a:gd name="T29" fmla="*/ 408 h 432"/>
                <a:gd name="T30" fmla="*/ 423 w 775"/>
                <a:gd name="T31" fmla="*/ 394 h 432"/>
                <a:gd name="T32" fmla="*/ 423 w 775"/>
                <a:gd name="T33" fmla="*/ 283 h 432"/>
                <a:gd name="T34" fmla="*/ 67 w 775"/>
                <a:gd name="T35" fmla="*/ 283 h 432"/>
                <a:gd name="T36" fmla="*/ 48 w 775"/>
                <a:gd name="T37" fmla="*/ 281 h 432"/>
                <a:gd name="T38" fmla="*/ 33 w 775"/>
                <a:gd name="T39" fmla="*/ 274 h 432"/>
                <a:gd name="T40" fmla="*/ 19 w 775"/>
                <a:gd name="T41" fmla="*/ 263 h 432"/>
                <a:gd name="T42" fmla="*/ 9 w 775"/>
                <a:gd name="T43" fmla="*/ 249 h 432"/>
                <a:gd name="T44" fmla="*/ 2 w 775"/>
                <a:gd name="T45" fmla="*/ 234 h 432"/>
                <a:gd name="T46" fmla="*/ 0 w 775"/>
                <a:gd name="T47" fmla="*/ 216 h 432"/>
                <a:gd name="T48" fmla="*/ 2 w 775"/>
                <a:gd name="T49" fmla="*/ 199 h 432"/>
                <a:gd name="T50" fmla="*/ 9 w 775"/>
                <a:gd name="T51" fmla="*/ 183 h 432"/>
                <a:gd name="T52" fmla="*/ 19 w 775"/>
                <a:gd name="T53" fmla="*/ 169 h 432"/>
                <a:gd name="T54" fmla="*/ 33 w 775"/>
                <a:gd name="T55" fmla="*/ 159 h 432"/>
                <a:gd name="T56" fmla="*/ 48 w 775"/>
                <a:gd name="T57" fmla="*/ 152 h 432"/>
                <a:gd name="T58" fmla="*/ 67 w 775"/>
                <a:gd name="T59" fmla="*/ 149 h 432"/>
                <a:gd name="T60" fmla="*/ 423 w 775"/>
                <a:gd name="T61" fmla="*/ 149 h 432"/>
                <a:gd name="T62" fmla="*/ 423 w 775"/>
                <a:gd name="T63" fmla="*/ 39 h 432"/>
                <a:gd name="T64" fmla="*/ 425 w 775"/>
                <a:gd name="T65" fmla="*/ 25 h 432"/>
                <a:gd name="T66" fmla="*/ 431 w 775"/>
                <a:gd name="T67" fmla="*/ 13 h 432"/>
                <a:gd name="T68" fmla="*/ 441 w 775"/>
                <a:gd name="T69" fmla="*/ 4 h 432"/>
                <a:gd name="T70" fmla="*/ 452 w 775"/>
                <a:gd name="T71" fmla="*/ 0 h 432"/>
                <a:gd name="T72" fmla="*/ 465 w 775"/>
                <a:gd name="T7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5" h="432">
                  <a:moveTo>
                    <a:pt x="465" y="0"/>
                  </a:moveTo>
                  <a:lnTo>
                    <a:pt x="477" y="5"/>
                  </a:lnTo>
                  <a:lnTo>
                    <a:pt x="757" y="182"/>
                  </a:lnTo>
                  <a:lnTo>
                    <a:pt x="767" y="191"/>
                  </a:lnTo>
                  <a:lnTo>
                    <a:pt x="774" y="203"/>
                  </a:lnTo>
                  <a:lnTo>
                    <a:pt x="775" y="216"/>
                  </a:lnTo>
                  <a:lnTo>
                    <a:pt x="774" y="230"/>
                  </a:lnTo>
                  <a:lnTo>
                    <a:pt x="767" y="241"/>
                  </a:lnTo>
                  <a:lnTo>
                    <a:pt x="757" y="251"/>
                  </a:lnTo>
                  <a:lnTo>
                    <a:pt x="477" y="428"/>
                  </a:lnTo>
                  <a:lnTo>
                    <a:pt x="465" y="432"/>
                  </a:lnTo>
                  <a:lnTo>
                    <a:pt x="452" y="432"/>
                  </a:lnTo>
                  <a:lnTo>
                    <a:pt x="441" y="428"/>
                  </a:lnTo>
                  <a:lnTo>
                    <a:pt x="431" y="419"/>
                  </a:lnTo>
                  <a:lnTo>
                    <a:pt x="425" y="408"/>
                  </a:lnTo>
                  <a:lnTo>
                    <a:pt x="423" y="394"/>
                  </a:lnTo>
                  <a:lnTo>
                    <a:pt x="423" y="283"/>
                  </a:lnTo>
                  <a:lnTo>
                    <a:pt x="67" y="283"/>
                  </a:lnTo>
                  <a:lnTo>
                    <a:pt x="48" y="281"/>
                  </a:lnTo>
                  <a:lnTo>
                    <a:pt x="33" y="274"/>
                  </a:lnTo>
                  <a:lnTo>
                    <a:pt x="19" y="263"/>
                  </a:lnTo>
                  <a:lnTo>
                    <a:pt x="9" y="249"/>
                  </a:lnTo>
                  <a:lnTo>
                    <a:pt x="2" y="234"/>
                  </a:lnTo>
                  <a:lnTo>
                    <a:pt x="0" y="216"/>
                  </a:lnTo>
                  <a:lnTo>
                    <a:pt x="2" y="199"/>
                  </a:lnTo>
                  <a:lnTo>
                    <a:pt x="9" y="183"/>
                  </a:lnTo>
                  <a:lnTo>
                    <a:pt x="19" y="169"/>
                  </a:lnTo>
                  <a:lnTo>
                    <a:pt x="33" y="159"/>
                  </a:lnTo>
                  <a:lnTo>
                    <a:pt x="48" y="152"/>
                  </a:lnTo>
                  <a:lnTo>
                    <a:pt x="67" y="149"/>
                  </a:lnTo>
                  <a:lnTo>
                    <a:pt x="423" y="149"/>
                  </a:lnTo>
                  <a:lnTo>
                    <a:pt x="423" y="39"/>
                  </a:lnTo>
                  <a:lnTo>
                    <a:pt x="425" y="25"/>
                  </a:lnTo>
                  <a:lnTo>
                    <a:pt x="431" y="13"/>
                  </a:lnTo>
                  <a:lnTo>
                    <a:pt x="441" y="4"/>
                  </a:lnTo>
                  <a:lnTo>
                    <a:pt x="452" y="0"/>
                  </a:lnTo>
                  <a:lnTo>
                    <a:pt x="4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PA-任意多边形 59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5297" y="1408"/>
              <a:ext cx="245" cy="113"/>
            </a:xfrm>
            <a:custGeom>
              <a:avLst/>
              <a:gdLst>
                <a:gd name="T0" fmla="*/ 512 w 1222"/>
                <a:gd name="T1" fmla="*/ 364 h 565"/>
                <a:gd name="T2" fmla="*/ 579 w 1222"/>
                <a:gd name="T3" fmla="*/ 267 h 565"/>
                <a:gd name="T4" fmla="*/ 547 w 1222"/>
                <a:gd name="T5" fmla="*/ 215 h 565"/>
                <a:gd name="T6" fmla="*/ 531 w 1222"/>
                <a:gd name="T7" fmla="*/ 175 h 565"/>
                <a:gd name="T8" fmla="*/ 530 w 1222"/>
                <a:gd name="T9" fmla="*/ 144 h 565"/>
                <a:gd name="T10" fmla="*/ 538 w 1222"/>
                <a:gd name="T11" fmla="*/ 122 h 565"/>
                <a:gd name="T12" fmla="*/ 554 w 1222"/>
                <a:gd name="T13" fmla="*/ 108 h 565"/>
                <a:gd name="T14" fmla="*/ 572 w 1222"/>
                <a:gd name="T15" fmla="*/ 100 h 565"/>
                <a:gd name="T16" fmla="*/ 591 w 1222"/>
                <a:gd name="T17" fmla="*/ 95 h 565"/>
                <a:gd name="T18" fmla="*/ 606 w 1222"/>
                <a:gd name="T19" fmla="*/ 93 h 565"/>
                <a:gd name="T20" fmla="*/ 612 w 1222"/>
                <a:gd name="T21" fmla="*/ 93 h 565"/>
                <a:gd name="T22" fmla="*/ 624 w 1222"/>
                <a:gd name="T23" fmla="*/ 94 h 565"/>
                <a:gd name="T24" fmla="*/ 640 w 1222"/>
                <a:gd name="T25" fmla="*/ 96 h 565"/>
                <a:gd name="T26" fmla="*/ 659 w 1222"/>
                <a:gd name="T27" fmla="*/ 103 h 565"/>
                <a:gd name="T28" fmla="*/ 677 w 1222"/>
                <a:gd name="T29" fmla="*/ 115 h 565"/>
                <a:gd name="T30" fmla="*/ 689 w 1222"/>
                <a:gd name="T31" fmla="*/ 132 h 565"/>
                <a:gd name="T32" fmla="*/ 693 w 1222"/>
                <a:gd name="T33" fmla="*/ 158 h 565"/>
                <a:gd name="T34" fmla="*/ 684 w 1222"/>
                <a:gd name="T35" fmla="*/ 193 h 565"/>
                <a:gd name="T36" fmla="*/ 662 w 1222"/>
                <a:gd name="T37" fmla="*/ 239 h 565"/>
                <a:gd name="T38" fmla="*/ 694 w 1222"/>
                <a:gd name="T39" fmla="*/ 414 h 565"/>
                <a:gd name="T40" fmla="*/ 825 w 1222"/>
                <a:gd name="T41" fmla="*/ 0 h 565"/>
                <a:gd name="T42" fmla="*/ 834 w 1222"/>
                <a:gd name="T43" fmla="*/ 5 h 565"/>
                <a:gd name="T44" fmla="*/ 860 w 1222"/>
                <a:gd name="T45" fmla="*/ 20 h 565"/>
                <a:gd name="T46" fmla="*/ 900 w 1222"/>
                <a:gd name="T47" fmla="*/ 41 h 565"/>
                <a:gd name="T48" fmla="*/ 956 w 1222"/>
                <a:gd name="T49" fmla="*/ 69 h 565"/>
                <a:gd name="T50" fmla="*/ 1025 w 1222"/>
                <a:gd name="T51" fmla="*/ 100 h 565"/>
                <a:gd name="T52" fmla="*/ 1097 w 1222"/>
                <a:gd name="T53" fmla="*/ 130 h 565"/>
                <a:gd name="T54" fmla="*/ 1148 w 1222"/>
                <a:gd name="T55" fmla="*/ 164 h 565"/>
                <a:gd name="T56" fmla="*/ 1182 w 1222"/>
                <a:gd name="T57" fmla="*/ 210 h 565"/>
                <a:gd name="T58" fmla="*/ 1204 w 1222"/>
                <a:gd name="T59" fmla="*/ 267 h 565"/>
                <a:gd name="T60" fmla="*/ 1216 w 1222"/>
                <a:gd name="T61" fmla="*/ 336 h 565"/>
                <a:gd name="T62" fmla="*/ 1220 w 1222"/>
                <a:gd name="T63" fmla="*/ 418 h 565"/>
                <a:gd name="T64" fmla="*/ 1222 w 1222"/>
                <a:gd name="T65" fmla="*/ 513 h 565"/>
                <a:gd name="T66" fmla="*/ 0 w 1222"/>
                <a:gd name="T67" fmla="*/ 565 h 565"/>
                <a:gd name="T68" fmla="*/ 0 w 1222"/>
                <a:gd name="T69" fmla="*/ 463 h 565"/>
                <a:gd name="T70" fmla="*/ 3 w 1222"/>
                <a:gd name="T71" fmla="*/ 375 h 565"/>
                <a:gd name="T72" fmla="*/ 11 w 1222"/>
                <a:gd name="T73" fmla="*/ 301 h 565"/>
                <a:gd name="T74" fmla="*/ 27 w 1222"/>
                <a:gd name="T75" fmla="*/ 237 h 565"/>
                <a:gd name="T76" fmla="*/ 55 w 1222"/>
                <a:gd name="T77" fmla="*/ 187 h 565"/>
                <a:gd name="T78" fmla="*/ 97 w 1222"/>
                <a:gd name="T79" fmla="*/ 146 h 565"/>
                <a:gd name="T80" fmla="*/ 157 w 1222"/>
                <a:gd name="T81" fmla="*/ 116 h 565"/>
                <a:gd name="T82" fmla="*/ 232 w 1222"/>
                <a:gd name="T83" fmla="*/ 84 h 565"/>
                <a:gd name="T84" fmla="*/ 295 w 1222"/>
                <a:gd name="T85" fmla="*/ 55 h 565"/>
                <a:gd name="T86" fmla="*/ 343 w 1222"/>
                <a:gd name="T87" fmla="*/ 30 h 565"/>
                <a:gd name="T88" fmla="*/ 378 w 1222"/>
                <a:gd name="T89" fmla="*/ 11 h 565"/>
                <a:gd name="T90" fmla="*/ 395 w 1222"/>
                <a:gd name="T91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22" h="565">
                  <a:moveTo>
                    <a:pt x="397" y="0"/>
                  </a:moveTo>
                  <a:lnTo>
                    <a:pt x="512" y="364"/>
                  </a:lnTo>
                  <a:lnTo>
                    <a:pt x="527" y="414"/>
                  </a:lnTo>
                  <a:lnTo>
                    <a:pt x="579" y="267"/>
                  </a:lnTo>
                  <a:lnTo>
                    <a:pt x="560" y="239"/>
                  </a:lnTo>
                  <a:lnTo>
                    <a:pt x="547" y="215"/>
                  </a:lnTo>
                  <a:lnTo>
                    <a:pt x="537" y="193"/>
                  </a:lnTo>
                  <a:lnTo>
                    <a:pt x="531" y="175"/>
                  </a:lnTo>
                  <a:lnTo>
                    <a:pt x="529" y="158"/>
                  </a:lnTo>
                  <a:lnTo>
                    <a:pt x="530" y="144"/>
                  </a:lnTo>
                  <a:lnTo>
                    <a:pt x="534" y="132"/>
                  </a:lnTo>
                  <a:lnTo>
                    <a:pt x="538" y="122"/>
                  </a:lnTo>
                  <a:lnTo>
                    <a:pt x="545" y="115"/>
                  </a:lnTo>
                  <a:lnTo>
                    <a:pt x="554" y="108"/>
                  </a:lnTo>
                  <a:lnTo>
                    <a:pt x="563" y="103"/>
                  </a:lnTo>
                  <a:lnTo>
                    <a:pt x="572" y="100"/>
                  </a:lnTo>
                  <a:lnTo>
                    <a:pt x="582" y="96"/>
                  </a:lnTo>
                  <a:lnTo>
                    <a:pt x="591" y="95"/>
                  </a:lnTo>
                  <a:lnTo>
                    <a:pt x="598" y="94"/>
                  </a:lnTo>
                  <a:lnTo>
                    <a:pt x="606" y="93"/>
                  </a:lnTo>
                  <a:lnTo>
                    <a:pt x="610" y="93"/>
                  </a:lnTo>
                  <a:lnTo>
                    <a:pt x="612" y="93"/>
                  </a:lnTo>
                  <a:lnTo>
                    <a:pt x="616" y="93"/>
                  </a:lnTo>
                  <a:lnTo>
                    <a:pt x="624" y="94"/>
                  </a:lnTo>
                  <a:lnTo>
                    <a:pt x="631" y="95"/>
                  </a:lnTo>
                  <a:lnTo>
                    <a:pt x="640" y="96"/>
                  </a:lnTo>
                  <a:lnTo>
                    <a:pt x="650" y="100"/>
                  </a:lnTo>
                  <a:lnTo>
                    <a:pt x="659" y="103"/>
                  </a:lnTo>
                  <a:lnTo>
                    <a:pt x="668" y="108"/>
                  </a:lnTo>
                  <a:lnTo>
                    <a:pt x="677" y="115"/>
                  </a:lnTo>
                  <a:lnTo>
                    <a:pt x="683" y="122"/>
                  </a:lnTo>
                  <a:lnTo>
                    <a:pt x="689" y="132"/>
                  </a:lnTo>
                  <a:lnTo>
                    <a:pt x="692" y="144"/>
                  </a:lnTo>
                  <a:lnTo>
                    <a:pt x="693" y="158"/>
                  </a:lnTo>
                  <a:lnTo>
                    <a:pt x="691" y="175"/>
                  </a:lnTo>
                  <a:lnTo>
                    <a:pt x="684" y="193"/>
                  </a:lnTo>
                  <a:lnTo>
                    <a:pt x="676" y="215"/>
                  </a:lnTo>
                  <a:lnTo>
                    <a:pt x="662" y="239"/>
                  </a:lnTo>
                  <a:lnTo>
                    <a:pt x="643" y="267"/>
                  </a:lnTo>
                  <a:lnTo>
                    <a:pt x="694" y="414"/>
                  </a:lnTo>
                  <a:lnTo>
                    <a:pt x="710" y="364"/>
                  </a:lnTo>
                  <a:lnTo>
                    <a:pt x="825" y="0"/>
                  </a:lnTo>
                  <a:lnTo>
                    <a:pt x="827" y="1"/>
                  </a:lnTo>
                  <a:lnTo>
                    <a:pt x="834" y="5"/>
                  </a:lnTo>
                  <a:lnTo>
                    <a:pt x="844" y="11"/>
                  </a:lnTo>
                  <a:lnTo>
                    <a:pt x="860" y="20"/>
                  </a:lnTo>
                  <a:lnTo>
                    <a:pt x="878" y="30"/>
                  </a:lnTo>
                  <a:lnTo>
                    <a:pt x="900" y="41"/>
                  </a:lnTo>
                  <a:lnTo>
                    <a:pt x="926" y="55"/>
                  </a:lnTo>
                  <a:lnTo>
                    <a:pt x="956" y="69"/>
                  </a:lnTo>
                  <a:lnTo>
                    <a:pt x="989" y="84"/>
                  </a:lnTo>
                  <a:lnTo>
                    <a:pt x="1025" y="100"/>
                  </a:lnTo>
                  <a:lnTo>
                    <a:pt x="1065" y="116"/>
                  </a:lnTo>
                  <a:lnTo>
                    <a:pt x="1097" y="130"/>
                  </a:lnTo>
                  <a:lnTo>
                    <a:pt x="1125" y="146"/>
                  </a:lnTo>
                  <a:lnTo>
                    <a:pt x="1148" y="164"/>
                  </a:lnTo>
                  <a:lnTo>
                    <a:pt x="1167" y="186"/>
                  </a:lnTo>
                  <a:lnTo>
                    <a:pt x="1182" y="210"/>
                  </a:lnTo>
                  <a:lnTo>
                    <a:pt x="1195" y="237"/>
                  </a:lnTo>
                  <a:lnTo>
                    <a:pt x="1204" y="267"/>
                  </a:lnTo>
                  <a:lnTo>
                    <a:pt x="1210" y="300"/>
                  </a:lnTo>
                  <a:lnTo>
                    <a:pt x="1216" y="336"/>
                  </a:lnTo>
                  <a:lnTo>
                    <a:pt x="1219" y="375"/>
                  </a:lnTo>
                  <a:lnTo>
                    <a:pt x="1220" y="418"/>
                  </a:lnTo>
                  <a:lnTo>
                    <a:pt x="1221" y="463"/>
                  </a:lnTo>
                  <a:lnTo>
                    <a:pt x="1222" y="513"/>
                  </a:lnTo>
                  <a:lnTo>
                    <a:pt x="1222" y="565"/>
                  </a:lnTo>
                  <a:lnTo>
                    <a:pt x="0" y="565"/>
                  </a:lnTo>
                  <a:lnTo>
                    <a:pt x="0" y="513"/>
                  </a:lnTo>
                  <a:lnTo>
                    <a:pt x="0" y="463"/>
                  </a:lnTo>
                  <a:lnTo>
                    <a:pt x="1" y="418"/>
                  </a:lnTo>
                  <a:lnTo>
                    <a:pt x="3" y="375"/>
                  </a:lnTo>
                  <a:lnTo>
                    <a:pt x="6" y="336"/>
                  </a:lnTo>
                  <a:lnTo>
                    <a:pt x="11" y="301"/>
                  </a:lnTo>
                  <a:lnTo>
                    <a:pt x="17" y="267"/>
                  </a:lnTo>
                  <a:lnTo>
                    <a:pt x="27" y="237"/>
                  </a:lnTo>
                  <a:lnTo>
                    <a:pt x="39" y="210"/>
                  </a:lnTo>
                  <a:lnTo>
                    <a:pt x="55" y="187"/>
                  </a:lnTo>
                  <a:lnTo>
                    <a:pt x="73" y="165"/>
                  </a:lnTo>
                  <a:lnTo>
                    <a:pt x="97" y="146"/>
                  </a:lnTo>
                  <a:lnTo>
                    <a:pt x="125" y="130"/>
                  </a:lnTo>
                  <a:lnTo>
                    <a:pt x="157" y="116"/>
                  </a:lnTo>
                  <a:lnTo>
                    <a:pt x="197" y="100"/>
                  </a:lnTo>
                  <a:lnTo>
                    <a:pt x="232" y="84"/>
                  </a:lnTo>
                  <a:lnTo>
                    <a:pt x="266" y="69"/>
                  </a:lnTo>
                  <a:lnTo>
                    <a:pt x="295" y="55"/>
                  </a:lnTo>
                  <a:lnTo>
                    <a:pt x="322" y="41"/>
                  </a:lnTo>
                  <a:lnTo>
                    <a:pt x="343" y="30"/>
                  </a:lnTo>
                  <a:lnTo>
                    <a:pt x="363" y="20"/>
                  </a:lnTo>
                  <a:lnTo>
                    <a:pt x="378" y="11"/>
                  </a:lnTo>
                  <a:lnTo>
                    <a:pt x="387" y="5"/>
                  </a:lnTo>
                  <a:lnTo>
                    <a:pt x="395" y="1"/>
                  </a:lnTo>
                  <a:lnTo>
                    <a:pt x="3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PA-任意多边形 594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5355" y="1239"/>
              <a:ext cx="129" cy="172"/>
            </a:xfrm>
            <a:custGeom>
              <a:avLst/>
              <a:gdLst>
                <a:gd name="T0" fmla="*/ 366 w 647"/>
                <a:gd name="T1" fmla="*/ 3 h 858"/>
                <a:gd name="T2" fmla="*/ 418 w 647"/>
                <a:gd name="T3" fmla="*/ 14 h 858"/>
                <a:gd name="T4" fmla="*/ 460 w 647"/>
                <a:gd name="T5" fmla="*/ 34 h 858"/>
                <a:gd name="T6" fmla="*/ 499 w 647"/>
                <a:gd name="T7" fmla="*/ 61 h 858"/>
                <a:gd name="T8" fmla="*/ 523 w 647"/>
                <a:gd name="T9" fmla="*/ 85 h 858"/>
                <a:gd name="T10" fmla="*/ 535 w 647"/>
                <a:gd name="T11" fmla="*/ 101 h 858"/>
                <a:gd name="T12" fmla="*/ 537 w 647"/>
                <a:gd name="T13" fmla="*/ 104 h 858"/>
                <a:gd name="T14" fmla="*/ 546 w 647"/>
                <a:gd name="T15" fmla="*/ 106 h 858"/>
                <a:gd name="T16" fmla="*/ 561 w 647"/>
                <a:gd name="T17" fmla="*/ 112 h 858"/>
                <a:gd name="T18" fmla="*/ 579 w 647"/>
                <a:gd name="T19" fmla="*/ 125 h 858"/>
                <a:gd name="T20" fmla="*/ 598 w 647"/>
                <a:gd name="T21" fmla="*/ 147 h 858"/>
                <a:gd name="T22" fmla="*/ 614 w 647"/>
                <a:gd name="T23" fmla="*/ 180 h 858"/>
                <a:gd name="T24" fmla="*/ 625 w 647"/>
                <a:gd name="T25" fmla="*/ 226 h 858"/>
                <a:gd name="T26" fmla="*/ 627 w 647"/>
                <a:gd name="T27" fmla="*/ 288 h 858"/>
                <a:gd name="T28" fmla="*/ 619 w 647"/>
                <a:gd name="T29" fmla="*/ 368 h 858"/>
                <a:gd name="T30" fmla="*/ 608 w 647"/>
                <a:gd name="T31" fmla="*/ 409 h 858"/>
                <a:gd name="T32" fmla="*/ 623 w 647"/>
                <a:gd name="T33" fmla="*/ 410 h 858"/>
                <a:gd name="T34" fmla="*/ 637 w 647"/>
                <a:gd name="T35" fmla="*/ 419 h 858"/>
                <a:gd name="T36" fmla="*/ 646 w 647"/>
                <a:gd name="T37" fmla="*/ 437 h 858"/>
                <a:gd name="T38" fmla="*/ 646 w 647"/>
                <a:gd name="T39" fmla="*/ 470 h 858"/>
                <a:gd name="T40" fmla="*/ 635 w 647"/>
                <a:gd name="T41" fmla="*/ 520 h 858"/>
                <a:gd name="T42" fmla="*/ 618 w 647"/>
                <a:gd name="T43" fmla="*/ 569 h 858"/>
                <a:gd name="T44" fmla="*/ 603 w 647"/>
                <a:gd name="T45" fmla="*/ 598 h 858"/>
                <a:gd name="T46" fmla="*/ 588 w 647"/>
                <a:gd name="T47" fmla="*/ 611 h 858"/>
                <a:gd name="T48" fmla="*/ 575 w 647"/>
                <a:gd name="T49" fmla="*/ 642 h 858"/>
                <a:gd name="T50" fmla="*/ 551 w 647"/>
                <a:gd name="T51" fmla="*/ 703 h 858"/>
                <a:gd name="T52" fmla="*/ 511 w 647"/>
                <a:gd name="T53" fmla="*/ 761 h 858"/>
                <a:gd name="T54" fmla="*/ 458 w 647"/>
                <a:gd name="T55" fmla="*/ 810 h 858"/>
                <a:gd name="T56" fmla="*/ 393 w 647"/>
                <a:gd name="T57" fmla="*/ 846 h 858"/>
                <a:gd name="T58" fmla="*/ 324 w 647"/>
                <a:gd name="T59" fmla="*/ 858 h 858"/>
                <a:gd name="T60" fmla="*/ 255 w 647"/>
                <a:gd name="T61" fmla="*/ 846 h 858"/>
                <a:gd name="T62" fmla="*/ 190 w 647"/>
                <a:gd name="T63" fmla="*/ 810 h 858"/>
                <a:gd name="T64" fmla="*/ 136 w 647"/>
                <a:gd name="T65" fmla="*/ 761 h 858"/>
                <a:gd name="T66" fmla="*/ 97 w 647"/>
                <a:gd name="T67" fmla="*/ 703 h 858"/>
                <a:gd name="T68" fmla="*/ 73 w 647"/>
                <a:gd name="T69" fmla="*/ 641 h 858"/>
                <a:gd name="T70" fmla="*/ 60 w 647"/>
                <a:gd name="T71" fmla="*/ 610 h 858"/>
                <a:gd name="T72" fmla="*/ 46 w 647"/>
                <a:gd name="T73" fmla="*/ 597 h 858"/>
                <a:gd name="T74" fmla="*/ 30 w 647"/>
                <a:gd name="T75" fmla="*/ 568 h 858"/>
                <a:gd name="T76" fmla="*/ 12 w 647"/>
                <a:gd name="T77" fmla="*/ 519 h 858"/>
                <a:gd name="T78" fmla="*/ 1 w 647"/>
                <a:gd name="T79" fmla="*/ 469 h 858"/>
                <a:gd name="T80" fmla="*/ 2 w 647"/>
                <a:gd name="T81" fmla="*/ 437 h 858"/>
                <a:gd name="T82" fmla="*/ 10 w 647"/>
                <a:gd name="T83" fmla="*/ 418 h 858"/>
                <a:gd name="T84" fmla="*/ 24 w 647"/>
                <a:gd name="T85" fmla="*/ 409 h 858"/>
                <a:gd name="T86" fmla="*/ 39 w 647"/>
                <a:gd name="T87" fmla="*/ 408 h 858"/>
                <a:gd name="T88" fmla="*/ 28 w 647"/>
                <a:gd name="T89" fmla="*/ 367 h 858"/>
                <a:gd name="T90" fmla="*/ 20 w 647"/>
                <a:gd name="T91" fmla="*/ 302 h 858"/>
                <a:gd name="T92" fmla="*/ 27 w 647"/>
                <a:gd name="T93" fmla="*/ 238 h 858"/>
                <a:gd name="T94" fmla="*/ 50 w 647"/>
                <a:gd name="T95" fmla="*/ 178 h 858"/>
                <a:gd name="T96" fmla="*/ 84 w 647"/>
                <a:gd name="T97" fmla="*/ 127 h 858"/>
                <a:gd name="T98" fmla="*/ 125 w 647"/>
                <a:gd name="T99" fmla="*/ 84 h 858"/>
                <a:gd name="T100" fmla="*/ 173 w 647"/>
                <a:gd name="T101" fmla="*/ 48 h 858"/>
                <a:gd name="T102" fmla="*/ 217 w 647"/>
                <a:gd name="T103" fmla="*/ 22 h 858"/>
                <a:gd name="T104" fmla="*/ 272 w 647"/>
                <a:gd name="T105" fmla="*/ 5 h 858"/>
                <a:gd name="T106" fmla="*/ 337 w 647"/>
                <a:gd name="T10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7" h="858">
                  <a:moveTo>
                    <a:pt x="337" y="0"/>
                  </a:moveTo>
                  <a:lnTo>
                    <a:pt x="366" y="3"/>
                  </a:lnTo>
                  <a:lnTo>
                    <a:pt x="394" y="7"/>
                  </a:lnTo>
                  <a:lnTo>
                    <a:pt x="418" y="14"/>
                  </a:lnTo>
                  <a:lnTo>
                    <a:pt x="440" y="23"/>
                  </a:lnTo>
                  <a:lnTo>
                    <a:pt x="460" y="34"/>
                  </a:lnTo>
                  <a:lnTo>
                    <a:pt x="481" y="47"/>
                  </a:lnTo>
                  <a:lnTo>
                    <a:pt x="499" y="61"/>
                  </a:lnTo>
                  <a:lnTo>
                    <a:pt x="513" y="74"/>
                  </a:lnTo>
                  <a:lnTo>
                    <a:pt x="523" y="85"/>
                  </a:lnTo>
                  <a:lnTo>
                    <a:pt x="531" y="95"/>
                  </a:lnTo>
                  <a:lnTo>
                    <a:pt x="535" y="101"/>
                  </a:lnTo>
                  <a:lnTo>
                    <a:pt x="536" y="104"/>
                  </a:lnTo>
                  <a:lnTo>
                    <a:pt x="537" y="104"/>
                  </a:lnTo>
                  <a:lnTo>
                    <a:pt x="540" y="105"/>
                  </a:lnTo>
                  <a:lnTo>
                    <a:pt x="546" y="106"/>
                  </a:lnTo>
                  <a:lnTo>
                    <a:pt x="553" y="109"/>
                  </a:lnTo>
                  <a:lnTo>
                    <a:pt x="561" y="112"/>
                  </a:lnTo>
                  <a:lnTo>
                    <a:pt x="570" y="118"/>
                  </a:lnTo>
                  <a:lnTo>
                    <a:pt x="579" y="125"/>
                  </a:lnTo>
                  <a:lnTo>
                    <a:pt x="589" y="135"/>
                  </a:lnTo>
                  <a:lnTo>
                    <a:pt x="598" y="147"/>
                  </a:lnTo>
                  <a:lnTo>
                    <a:pt x="607" y="162"/>
                  </a:lnTo>
                  <a:lnTo>
                    <a:pt x="614" y="180"/>
                  </a:lnTo>
                  <a:lnTo>
                    <a:pt x="621" y="200"/>
                  </a:lnTo>
                  <a:lnTo>
                    <a:pt x="625" y="226"/>
                  </a:lnTo>
                  <a:lnTo>
                    <a:pt x="627" y="255"/>
                  </a:lnTo>
                  <a:lnTo>
                    <a:pt x="627" y="288"/>
                  </a:lnTo>
                  <a:lnTo>
                    <a:pt x="625" y="325"/>
                  </a:lnTo>
                  <a:lnTo>
                    <a:pt x="619" y="368"/>
                  </a:lnTo>
                  <a:lnTo>
                    <a:pt x="614" y="389"/>
                  </a:lnTo>
                  <a:lnTo>
                    <a:pt x="608" y="409"/>
                  </a:lnTo>
                  <a:lnTo>
                    <a:pt x="616" y="409"/>
                  </a:lnTo>
                  <a:lnTo>
                    <a:pt x="623" y="410"/>
                  </a:lnTo>
                  <a:lnTo>
                    <a:pt x="631" y="413"/>
                  </a:lnTo>
                  <a:lnTo>
                    <a:pt x="637" y="419"/>
                  </a:lnTo>
                  <a:lnTo>
                    <a:pt x="641" y="426"/>
                  </a:lnTo>
                  <a:lnTo>
                    <a:pt x="646" y="437"/>
                  </a:lnTo>
                  <a:lnTo>
                    <a:pt x="647" y="452"/>
                  </a:lnTo>
                  <a:lnTo>
                    <a:pt x="646" y="470"/>
                  </a:lnTo>
                  <a:lnTo>
                    <a:pt x="642" y="493"/>
                  </a:lnTo>
                  <a:lnTo>
                    <a:pt x="635" y="520"/>
                  </a:lnTo>
                  <a:lnTo>
                    <a:pt x="626" y="548"/>
                  </a:lnTo>
                  <a:lnTo>
                    <a:pt x="618" y="569"/>
                  </a:lnTo>
                  <a:lnTo>
                    <a:pt x="610" y="587"/>
                  </a:lnTo>
                  <a:lnTo>
                    <a:pt x="603" y="598"/>
                  </a:lnTo>
                  <a:lnTo>
                    <a:pt x="595" y="607"/>
                  </a:lnTo>
                  <a:lnTo>
                    <a:pt x="588" y="611"/>
                  </a:lnTo>
                  <a:lnTo>
                    <a:pt x="581" y="613"/>
                  </a:lnTo>
                  <a:lnTo>
                    <a:pt x="575" y="642"/>
                  </a:lnTo>
                  <a:lnTo>
                    <a:pt x="565" y="673"/>
                  </a:lnTo>
                  <a:lnTo>
                    <a:pt x="551" y="703"/>
                  </a:lnTo>
                  <a:lnTo>
                    <a:pt x="533" y="733"/>
                  </a:lnTo>
                  <a:lnTo>
                    <a:pt x="511" y="761"/>
                  </a:lnTo>
                  <a:lnTo>
                    <a:pt x="486" y="788"/>
                  </a:lnTo>
                  <a:lnTo>
                    <a:pt x="458" y="810"/>
                  </a:lnTo>
                  <a:lnTo>
                    <a:pt x="427" y="831"/>
                  </a:lnTo>
                  <a:lnTo>
                    <a:pt x="393" y="846"/>
                  </a:lnTo>
                  <a:lnTo>
                    <a:pt x="359" y="854"/>
                  </a:lnTo>
                  <a:lnTo>
                    <a:pt x="324" y="858"/>
                  </a:lnTo>
                  <a:lnTo>
                    <a:pt x="290" y="854"/>
                  </a:lnTo>
                  <a:lnTo>
                    <a:pt x="255" y="846"/>
                  </a:lnTo>
                  <a:lnTo>
                    <a:pt x="221" y="831"/>
                  </a:lnTo>
                  <a:lnTo>
                    <a:pt x="190" y="810"/>
                  </a:lnTo>
                  <a:lnTo>
                    <a:pt x="160" y="787"/>
                  </a:lnTo>
                  <a:lnTo>
                    <a:pt x="136" y="761"/>
                  </a:lnTo>
                  <a:lnTo>
                    <a:pt x="115" y="732"/>
                  </a:lnTo>
                  <a:lnTo>
                    <a:pt x="97" y="703"/>
                  </a:lnTo>
                  <a:lnTo>
                    <a:pt x="83" y="671"/>
                  </a:lnTo>
                  <a:lnTo>
                    <a:pt x="73" y="641"/>
                  </a:lnTo>
                  <a:lnTo>
                    <a:pt x="67" y="612"/>
                  </a:lnTo>
                  <a:lnTo>
                    <a:pt x="60" y="610"/>
                  </a:lnTo>
                  <a:lnTo>
                    <a:pt x="54" y="606"/>
                  </a:lnTo>
                  <a:lnTo>
                    <a:pt x="46" y="597"/>
                  </a:lnTo>
                  <a:lnTo>
                    <a:pt x="38" y="585"/>
                  </a:lnTo>
                  <a:lnTo>
                    <a:pt x="30" y="568"/>
                  </a:lnTo>
                  <a:lnTo>
                    <a:pt x="21" y="547"/>
                  </a:lnTo>
                  <a:lnTo>
                    <a:pt x="12" y="519"/>
                  </a:lnTo>
                  <a:lnTo>
                    <a:pt x="6" y="492"/>
                  </a:lnTo>
                  <a:lnTo>
                    <a:pt x="1" y="469"/>
                  </a:lnTo>
                  <a:lnTo>
                    <a:pt x="0" y="451"/>
                  </a:lnTo>
                  <a:lnTo>
                    <a:pt x="2" y="437"/>
                  </a:lnTo>
                  <a:lnTo>
                    <a:pt x="6" y="425"/>
                  </a:lnTo>
                  <a:lnTo>
                    <a:pt x="10" y="418"/>
                  </a:lnTo>
                  <a:lnTo>
                    <a:pt x="16" y="412"/>
                  </a:lnTo>
                  <a:lnTo>
                    <a:pt x="24" y="409"/>
                  </a:lnTo>
                  <a:lnTo>
                    <a:pt x="31" y="408"/>
                  </a:lnTo>
                  <a:lnTo>
                    <a:pt x="39" y="408"/>
                  </a:lnTo>
                  <a:lnTo>
                    <a:pt x="32" y="388"/>
                  </a:lnTo>
                  <a:lnTo>
                    <a:pt x="28" y="367"/>
                  </a:lnTo>
                  <a:lnTo>
                    <a:pt x="23" y="334"/>
                  </a:lnTo>
                  <a:lnTo>
                    <a:pt x="20" y="302"/>
                  </a:lnTo>
                  <a:lnTo>
                    <a:pt x="22" y="269"/>
                  </a:lnTo>
                  <a:lnTo>
                    <a:pt x="27" y="238"/>
                  </a:lnTo>
                  <a:lnTo>
                    <a:pt x="37" y="207"/>
                  </a:lnTo>
                  <a:lnTo>
                    <a:pt x="50" y="178"/>
                  </a:lnTo>
                  <a:lnTo>
                    <a:pt x="66" y="151"/>
                  </a:lnTo>
                  <a:lnTo>
                    <a:pt x="84" y="127"/>
                  </a:lnTo>
                  <a:lnTo>
                    <a:pt x="103" y="106"/>
                  </a:lnTo>
                  <a:lnTo>
                    <a:pt x="125" y="84"/>
                  </a:lnTo>
                  <a:lnTo>
                    <a:pt x="149" y="65"/>
                  </a:lnTo>
                  <a:lnTo>
                    <a:pt x="173" y="48"/>
                  </a:lnTo>
                  <a:lnTo>
                    <a:pt x="195" y="34"/>
                  </a:lnTo>
                  <a:lnTo>
                    <a:pt x="217" y="22"/>
                  </a:lnTo>
                  <a:lnTo>
                    <a:pt x="241" y="12"/>
                  </a:lnTo>
                  <a:lnTo>
                    <a:pt x="272" y="5"/>
                  </a:lnTo>
                  <a:lnTo>
                    <a:pt x="304" y="1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PA-任意多边形 595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5538" y="1733"/>
              <a:ext cx="244" cy="113"/>
            </a:xfrm>
            <a:custGeom>
              <a:avLst/>
              <a:gdLst>
                <a:gd name="T0" fmla="*/ 512 w 1224"/>
                <a:gd name="T1" fmla="*/ 365 h 565"/>
                <a:gd name="T2" fmla="*/ 579 w 1224"/>
                <a:gd name="T3" fmla="*/ 267 h 565"/>
                <a:gd name="T4" fmla="*/ 547 w 1224"/>
                <a:gd name="T5" fmla="*/ 216 h 565"/>
                <a:gd name="T6" fmla="*/ 532 w 1224"/>
                <a:gd name="T7" fmla="*/ 175 h 565"/>
                <a:gd name="T8" fmla="*/ 530 w 1224"/>
                <a:gd name="T9" fmla="*/ 145 h 565"/>
                <a:gd name="T10" fmla="*/ 539 w 1224"/>
                <a:gd name="T11" fmla="*/ 123 h 565"/>
                <a:gd name="T12" fmla="*/ 554 w 1224"/>
                <a:gd name="T13" fmla="*/ 108 h 565"/>
                <a:gd name="T14" fmla="*/ 572 w 1224"/>
                <a:gd name="T15" fmla="*/ 100 h 565"/>
                <a:gd name="T16" fmla="*/ 591 w 1224"/>
                <a:gd name="T17" fmla="*/ 95 h 565"/>
                <a:gd name="T18" fmla="*/ 605 w 1224"/>
                <a:gd name="T19" fmla="*/ 94 h 565"/>
                <a:gd name="T20" fmla="*/ 612 w 1224"/>
                <a:gd name="T21" fmla="*/ 94 h 565"/>
                <a:gd name="T22" fmla="*/ 624 w 1224"/>
                <a:gd name="T23" fmla="*/ 94 h 565"/>
                <a:gd name="T24" fmla="*/ 641 w 1224"/>
                <a:gd name="T25" fmla="*/ 98 h 565"/>
                <a:gd name="T26" fmla="*/ 659 w 1224"/>
                <a:gd name="T27" fmla="*/ 104 h 565"/>
                <a:gd name="T28" fmla="*/ 677 w 1224"/>
                <a:gd name="T29" fmla="*/ 115 h 565"/>
                <a:gd name="T30" fmla="*/ 689 w 1224"/>
                <a:gd name="T31" fmla="*/ 133 h 565"/>
                <a:gd name="T32" fmla="*/ 693 w 1224"/>
                <a:gd name="T33" fmla="*/ 159 h 565"/>
                <a:gd name="T34" fmla="*/ 685 w 1224"/>
                <a:gd name="T35" fmla="*/ 194 h 565"/>
                <a:gd name="T36" fmla="*/ 661 w 1224"/>
                <a:gd name="T37" fmla="*/ 241 h 565"/>
                <a:gd name="T38" fmla="*/ 695 w 1224"/>
                <a:gd name="T39" fmla="*/ 414 h 565"/>
                <a:gd name="T40" fmla="*/ 827 w 1224"/>
                <a:gd name="T41" fmla="*/ 0 h 565"/>
                <a:gd name="T42" fmla="*/ 835 w 1224"/>
                <a:gd name="T43" fmla="*/ 5 h 565"/>
                <a:gd name="T44" fmla="*/ 860 w 1224"/>
                <a:gd name="T45" fmla="*/ 20 h 565"/>
                <a:gd name="T46" fmla="*/ 901 w 1224"/>
                <a:gd name="T47" fmla="*/ 43 h 565"/>
                <a:gd name="T48" fmla="*/ 957 w 1224"/>
                <a:gd name="T49" fmla="*/ 70 h 565"/>
                <a:gd name="T50" fmla="*/ 1026 w 1224"/>
                <a:gd name="T51" fmla="*/ 100 h 565"/>
                <a:gd name="T52" fmla="*/ 1098 w 1224"/>
                <a:gd name="T53" fmla="*/ 130 h 565"/>
                <a:gd name="T54" fmla="*/ 1148 w 1224"/>
                <a:gd name="T55" fmla="*/ 165 h 565"/>
                <a:gd name="T56" fmla="*/ 1183 w 1224"/>
                <a:gd name="T57" fmla="*/ 210 h 565"/>
                <a:gd name="T58" fmla="*/ 1204 w 1224"/>
                <a:gd name="T59" fmla="*/ 267 h 565"/>
                <a:gd name="T60" fmla="*/ 1216 w 1224"/>
                <a:gd name="T61" fmla="*/ 336 h 565"/>
                <a:gd name="T62" fmla="*/ 1222 w 1224"/>
                <a:gd name="T63" fmla="*/ 418 h 565"/>
                <a:gd name="T64" fmla="*/ 1223 w 1224"/>
                <a:gd name="T65" fmla="*/ 513 h 565"/>
                <a:gd name="T66" fmla="*/ 0 w 1224"/>
                <a:gd name="T67" fmla="*/ 565 h 565"/>
                <a:gd name="T68" fmla="*/ 1 w 1224"/>
                <a:gd name="T69" fmla="*/ 463 h 565"/>
                <a:gd name="T70" fmla="*/ 4 w 1224"/>
                <a:gd name="T71" fmla="*/ 376 h 565"/>
                <a:gd name="T72" fmla="*/ 11 w 1224"/>
                <a:gd name="T73" fmla="*/ 301 h 565"/>
                <a:gd name="T74" fmla="*/ 28 w 1224"/>
                <a:gd name="T75" fmla="*/ 237 h 565"/>
                <a:gd name="T76" fmla="*/ 54 w 1224"/>
                <a:gd name="T77" fmla="*/ 187 h 565"/>
                <a:gd name="T78" fmla="*/ 97 w 1224"/>
                <a:gd name="T79" fmla="*/ 146 h 565"/>
                <a:gd name="T80" fmla="*/ 158 w 1224"/>
                <a:gd name="T81" fmla="*/ 116 h 565"/>
                <a:gd name="T82" fmla="*/ 233 w 1224"/>
                <a:gd name="T83" fmla="*/ 85 h 565"/>
                <a:gd name="T84" fmla="*/ 295 w 1224"/>
                <a:gd name="T85" fmla="*/ 56 h 565"/>
                <a:gd name="T86" fmla="*/ 344 w 1224"/>
                <a:gd name="T87" fmla="*/ 31 h 565"/>
                <a:gd name="T88" fmla="*/ 377 w 1224"/>
                <a:gd name="T89" fmla="*/ 12 h 565"/>
                <a:gd name="T90" fmla="*/ 394 w 1224"/>
                <a:gd name="T91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24" h="565">
                  <a:moveTo>
                    <a:pt x="397" y="0"/>
                  </a:moveTo>
                  <a:lnTo>
                    <a:pt x="512" y="365"/>
                  </a:lnTo>
                  <a:lnTo>
                    <a:pt x="528" y="414"/>
                  </a:lnTo>
                  <a:lnTo>
                    <a:pt x="579" y="267"/>
                  </a:lnTo>
                  <a:lnTo>
                    <a:pt x="561" y="241"/>
                  </a:lnTo>
                  <a:lnTo>
                    <a:pt x="547" y="216"/>
                  </a:lnTo>
                  <a:lnTo>
                    <a:pt x="537" y="194"/>
                  </a:lnTo>
                  <a:lnTo>
                    <a:pt x="532" y="175"/>
                  </a:lnTo>
                  <a:lnTo>
                    <a:pt x="530" y="159"/>
                  </a:lnTo>
                  <a:lnTo>
                    <a:pt x="530" y="145"/>
                  </a:lnTo>
                  <a:lnTo>
                    <a:pt x="533" y="133"/>
                  </a:lnTo>
                  <a:lnTo>
                    <a:pt x="539" y="123"/>
                  </a:lnTo>
                  <a:lnTo>
                    <a:pt x="546" y="115"/>
                  </a:lnTo>
                  <a:lnTo>
                    <a:pt x="554" y="108"/>
                  </a:lnTo>
                  <a:lnTo>
                    <a:pt x="563" y="104"/>
                  </a:lnTo>
                  <a:lnTo>
                    <a:pt x="572" y="100"/>
                  </a:lnTo>
                  <a:lnTo>
                    <a:pt x="582" y="98"/>
                  </a:lnTo>
                  <a:lnTo>
                    <a:pt x="591" y="95"/>
                  </a:lnTo>
                  <a:lnTo>
                    <a:pt x="599" y="94"/>
                  </a:lnTo>
                  <a:lnTo>
                    <a:pt x="605" y="94"/>
                  </a:lnTo>
                  <a:lnTo>
                    <a:pt x="611" y="94"/>
                  </a:lnTo>
                  <a:lnTo>
                    <a:pt x="612" y="94"/>
                  </a:lnTo>
                  <a:lnTo>
                    <a:pt x="617" y="94"/>
                  </a:lnTo>
                  <a:lnTo>
                    <a:pt x="624" y="94"/>
                  </a:lnTo>
                  <a:lnTo>
                    <a:pt x="632" y="95"/>
                  </a:lnTo>
                  <a:lnTo>
                    <a:pt x="641" y="98"/>
                  </a:lnTo>
                  <a:lnTo>
                    <a:pt x="650" y="100"/>
                  </a:lnTo>
                  <a:lnTo>
                    <a:pt x="659" y="104"/>
                  </a:lnTo>
                  <a:lnTo>
                    <a:pt x="669" y="108"/>
                  </a:lnTo>
                  <a:lnTo>
                    <a:pt x="677" y="115"/>
                  </a:lnTo>
                  <a:lnTo>
                    <a:pt x="684" y="123"/>
                  </a:lnTo>
                  <a:lnTo>
                    <a:pt x="689" y="133"/>
                  </a:lnTo>
                  <a:lnTo>
                    <a:pt x="692" y="145"/>
                  </a:lnTo>
                  <a:lnTo>
                    <a:pt x="693" y="159"/>
                  </a:lnTo>
                  <a:lnTo>
                    <a:pt x="690" y="175"/>
                  </a:lnTo>
                  <a:lnTo>
                    <a:pt x="685" y="194"/>
                  </a:lnTo>
                  <a:lnTo>
                    <a:pt x="675" y="216"/>
                  </a:lnTo>
                  <a:lnTo>
                    <a:pt x="661" y="241"/>
                  </a:lnTo>
                  <a:lnTo>
                    <a:pt x="643" y="267"/>
                  </a:lnTo>
                  <a:lnTo>
                    <a:pt x="695" y="414"/>
                  </a:lnTo>
                  <a:lnTo>
                    <a:pt x="711" y="365"/>
                  </a:lnTo>
                  <a:lnTo>
                    <a:pt x="827" y="0"/>
                  </a:lnTo>
                  <a:lnTo>
                    <a:pt x="829" y="1"/>
                  </a:lnTo>
                  <a:lnTo>
                    <a:pt x="835" y="5"/>
                  </a:lnTo>
                  <a:lnTo>
                    <a:pt x="846" y="12"/>
                  </a:lnTo>
                  <a:lnTo>
                    <a:pt x="860" y="20"/>
                  </a:lnTo>
                  <a:lnTo>
                    <a:pt x="878" y="31"/>
                  </a:lnTo>
                  <a:lnTo>
                    <a:pt x="901" y="43"/>
                  </a:lnTo>
                  <a:lnTo>
                    <a:pt x="927" y="56"/>
                  </a:lnTo>
                  <a:lnTo>
                    <a:pt x="957" y="70"/>
                  </a:lnTo>
                  <a:lnTo>
                    <a:pt x="990" y="85"/>
                  </a:lnTo>
                  <a:lnTo>
                    <a:pt x="1026" y="100"/>
                  </a:lnTo>
                  <a:lnTo>
                    <a:pt x="1066" y="116"/>
                  </a:lnTo>
                  <a:lnTo>
                    <a:pt x="1098" y="130"/>
                  </a:lnTo>
                  <a:lnTo>
                    <a:pt x="1126" y="146"/>
                  </a:lnTo>
                  <a:lnTo>
                    <a:pt x="1148" y="165"/>
                  </a:lnTo>
                  <a:lnTo>
                    <a:pt x="1168" y="187"/>
                  </a:lnTo>
                  <a:lnTo>
                    <a:pt x="1183" y="210"/>
                  </a:lnTo>
                  <a:lnTo>
                    <a:pt x="1196" y="237"/>
                  </a:lnTo>
                  <a:lnTo>
                    <a:pt x="1204" y="267"/>
                  </a:lnTo>
                  <a:lnTo>
                    <a:pt x="1212" y="301"/>
                  </a:lnTo>
                  <a:lnTo>
                    <a:pt x="1216" y="336"/>
                  </a:lnTo>
                  <a:lnTo>
                    <a:pt x="1219" y="376"/>
                  </a:lnTo>
                  <a:lnTo>
                    <a:pt x="1222" y="418"/>
                  </a:lnTo>
                  <a:lnTo>
                    <a:pt x="1222" y="463"/>
                  </a:lnTo>
                  <a:lnTo>
                    <a:pt x="1223" y="513"/>
                  </a:lnTo>
                  <a:lnTo>
                    <a:pt x="1224" y="565"/>
                  </a:lnTo>
                  <a:lnTo>
                    <a:pt x="0" y="565"/>
                  </a:lnTo>
                  <a:lnTo>
                    <a:pt x="1" y="513"/>
                  </a:lnTo>
                  <a:lnTo>
                    <a:pt x="1" y="463"/>
                  </a:lnTo>
                  <a:lnTo>
                    <a:pt x="2" y="418"/>
                  </a:lnTo>
                  <a:lnTo>
                    <a:pt x="4" y="376"/>
                  </a:lnTo>
                  <a:lnTo>
                    <a:pt x="6" y="336"/>
                  </a:lnTo>
                  <a:lnTo>
                    <a:pt x="11" y="301"/>
                  </a:lnTo>
                  <a:lnTo>
                    <a:pt x="18" y="267"/>
                  </a:lnTo>
                  <a:lnTo>
                    <a:pt x="28" y="237"/>
                  </a:lnTo>
                  <a:lnTo>
                    <a:pt x="39" y="210"/>
                  </a:lnTo>
                  <a:lnTo>
                    <a:pt x="54" y="187"/>
                  </a:lnTo>
                  <a:lnTo>
                    <a:pt x="74" y="165"/>
                  </a:lnTo>
                  <a:lnTo>
                    <a:pt x="97" y="146"/>
                  </a:lnTo>
                  <a:lnTo>
                    <a:pt x="124" y="130"/>
                  </a:lnTo>
                  <a:lnTo>
                    <a:pt x="158" y="116"/>
                  </a:lnTo>
                  <a:lnTo>
                    <a:pt x="196" y="100"/>
                  </a:lnTo>
                  <a:lnTo>
                    <a:pt x="233" y="85"/>
                  </a:lnTo>
                  <a:lnTo>
                    <a:pt x="266" y="70"/>
                  </a:lnTo>
                  <a:lnTo>
                    <a:pt x="295" y="56"/>
                  </a:lnTo>
                  <a:lnTo>
                    <a:pt x="321" y="43"/>
                  </a:lnTo>
                  <a:lnTo>
                    <a:pt x="344" y="31"/>
                  </a:lnTo>
                  <a:lnTo>
                    <a:pt x="362" y="20"/>
                  </a:lnTo>
                  <a:lnTo>
                    <a:pt x="377" y="12"/>
                  </a:lnTo>
                  <a:lnTo>
                    <a:pt x="388" y="5"/>
                  </a:lnTo>
                  <a:lnTo>
                    <a:pt x="394" y="1"/>
                  </a:lnTo>
                  <a:lnTo>
                    <a:pt x="3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PA-任意多边形 596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5595" y="1564"/>
              <a:ext cx="129" cy="172"/>
            </a:xfrm>
            <a:custGeom>
              <a:avLst/>
              <a:gdLst>
                <a:gd name="T0" fmla="*/ 366 w 644"/>
                <a:gd name="T1" fmla="*/ 3 h 858"/>
                <a:gd name="T2" fmla="*/ 417 w 644"/>
                <a:gd name="T3" fmla="*/ 14 h 858"/>
                <a:gd name="T4" fmla="*/ 458 w 644"/>
                <a:gd name="T5" fmla="*/ 34 h 858"/>
                <a:gd name="T6" fmla="*/ 497 w 644"/>
                <a:gd name="T7" fmla="*/ 61 h 858"/>
                <a:gd name="T8" fmla="*/ 522 w 644"/>
                <a:gd name="T9" fmla="*/ 85 h 858"/>
                <a:gd name="T10" fmla="*/ 532 w 644"/>
                <a:gd name="T11" fmla="*/ 102 h 858"/>
                <a:gd name="T12" fmla="*/ 536 w 644"/>
                <a:gd name="T13" fmla="*/ 104 h 858"/>
                <a:gd name="T14" fmla="*/ 544 w 644"/>
                <a:gd name="T15" fmla="*/ 106 h 858"/>
                <a:gd name="T16" fmla="*/ 559 w 644"/>
                <a:gd name="T17" fmla="*/ 112 h 858"/>
                <a:gd name="T18" fmla="*/ 578 w 644"/>
                <a:gd name="T19" fmla="*/ 125 h 858"/>
                <a:gd name="T20" fmla="*/ 596 w 644"/>
                <a:gd name="T21" fmla="*/ 147 h 858"/>
                <a:gd name="T22" fmla="*/ 612 w 644"/>
                <a:gd name="T23" fmla="*/ 180 h 858"/>
                <a:gd name="T24" fmla="*/ 624 w 644"/>
                <a:gd name="T25" fmla="*/ 226 h 858"/>
                <a:gd name="T26" fmla="*/ 626 w 644"/>
                <a:gd name="T27" fmla="*/ 288 h 858"/>
                <a:gd name="T28" fmla="*/ 617 w 644"/>
                <a:gd name="T29" fmla="*/ 368 h 858"/>
                <a:gd name="T30" fmla="*/ 607 w 644"/>
                <a:gd name="T31" fmla="*/ 409 h 858"/>
                <a:gd name="T32" fmla="*/ 622 w 644"/>
                <a:gd name="T33" fmla="*/ 410 h 858"/>
                <a:gd name="T34" fmla="*/ 635 w 644"/>
                <a:gd name="T35" fmla="*/ 419 h 858"/>
                <a:gd name="T36" fmla="*/ 643 w 644"/>
                <a:gd name="T37" fmla="*/ 437 h 858"/>
                <a:gd name="T38" fmla="*/ 644 w 644"/>
                <a:gd name="T39" fmla="*/ 470 h 858"/>
                <a:gd name="T40" fmla="*/ 633 w 644"/>
                <a:gd name="T41" fmla="*/ 520 h 858"/>
                <a:gd name="T42" fmla="*/ 616 w 644"/>
                <a:gd name="T43" fmla="*/ 569 h 858"/>
                <a:gd name="T44" fmla="*/ 600 w 644"/>
                <a:gd name="T45" fmla="*/ 598 h 858"/>
                <a:gd name="T46" fmla="*/ 586 w 644"/>
                <a:gd name="T47" fmla="*/ 611 h 858"/>
                <a:gd name="T48" fmla="*/ 573 w 644"/>
                <a:gd name="T49" fmla="*/ 643 h 858"/>
                <a:gd name="T50" fmla="*/ 549 w 644"/>
                <a:gd name="T51" fmla="*/ 703 h 858"/>
                <a:gd name="T52" fmla="*/ 510 w 644"/>
                <a:gd name="T53" fmla="*/ 761 h 858"/>
                <a:gd name="T54" fmla="*/ 457 w 644"/>
                <a:gd name="T55" fmla="*/ 810 h 858"/>
                <a:gd name="T56" fmla="*/ 391 w 644"/>
                <a:gd name="T57" fmla="*/ 846 h 858"/>
                <a:gd name="T58" fmla="*/ 323 w 644"/>
                <a:gd name="T59" fmla="*/ 858 h 858"/>
                <a:gd name="T60" fmla="*/ 254 w 644"/>
                <a:gd name="T61" fmla="*/ 846 h 858"/>
                <a:gd name="T62" fmla="*/ 187 w 644"/>
                <a:gd name="T63" fmla="*/ 810 h 858"/>
                <a:gd name="T64" fmla="*/ 134 w 644"/>
                <a:gd name="T65" fmla="*/ 761 h 858"/>
                <a:gd name="T66" fmla="*/ 96 w 644"/>
                <a:gd name="T67" fmla="*/ 703 h 858"/>
                <a:gd name="T68" fmla="*/ 72 w 644"/>
                <a:gd name="T69" fmla="*/ 641 h 858"/>
                <a:gd name="T70" fmla="*/ 59 w 644"/>
                <a:gd name="T71" fmla="*/ 610 h 858"/>
                <a:gd name="T72" fmla="*/ 44 w 644"/>
                <a:gd name="T73" fmla="*/ 597 h 858"/>
                <a:gd name="T74" fmla="*/ 29 w 644"/>
                <a:gd name="T75" fmla="*/ 568 h 858"/>
                <a:gd name="T76" fmla="*/ 12 w 644"/>
                <a:gd name="T77" fmla="*/ 519 h 858"/>
                <a:gd name="T78" fmla="*/ 1 w 644"/>
                <a:gd name="T79" fmla="*/ 469 h 858"/>
                <a:gd name="T80" fmla="*/ 2 w 644"/>
                <a:gd name="T81" fmla="*/ 437 h 858"/>
                <a:gd name="T82" fmla="*/ 10 w 644"/>
                <a:gd name="T83" fmla="*/ 418 h 858"/>
                <a:gd name="T84" fmla="*/ 24 w 644"/>
                <a:gd name="T85" fmla="*/ 409 h 858"/>
                <a:gd name="T86" fmla="*/ 39 w 644"/>
                <a:gd name="T87" fmla="*/ 408 h 858"/>
                <a:gd name="T88" fmla="*/ 28 w 644"/>
                <a:gd name="T89" fmla="*/ 367 h 858"/>
                <a:gd name="T90" fmla="*/ 19 w 644"/>
                <a:gd name="T91" fmla="*/ 301 h 858"/>
                <a:gd name="T92" fmla="*/ 27 w 644"/>
                <a:gd name="T93" fmla="*/ 238 h 858"/>
                <a:gd name="T94" fmla="*/ 49 w 644"/>
                <a:gd name="T95" fmla="*/ 178 h 858"/>
                <a:gd name="T96" fmla="*/ 84 w 644"/>
                <a:gd name="T97" fmla="*/ 127 h 858"/>
                <a:gd name="T98" fmla="*/ 125 w 644"/>
                <a:gd name="T99" fmla="*/ 84 h 858"/>
                <a:gd name="T100" fmla="*/ 173 w 644"/>
                <a:gd name="T101" fmla="*/ 48 h 858"/>
                <a:gd name="T102" fmla="*/ 217 w 644"/>
                <a:gd name="T103" fmla="*/ 22 h 858"/>
                <a:gd name="T104" fmla="*/ 272 w 644"/>
                <a:gd name="T105" fmla="*/ 5 h 858"/>
                <a:gd name="T106" fmla="*/ 336 w 644"/>
                <a:gd name="T10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4" h="858">
                  <a:moveTo>
                    <a:pt x="336" y="0"/>
                  </a:moveTo>
                  <a:lnTo>
                    <a:pt x="366" y="3"/>
                  </a:lnTo>
                  <a:lnTo>
                    <a:pt x="393" y="7"/>
                  </a:lnTo>
                  <a:lnTo>
                    <a:pt x="417" y="14"/>
                  </a:lnTo>
                  <a:lnTo>
                    <a:pt x="439" y="23"/>
                  </a:lnTo>
                  <a:lnTo>
                    <a:pt x="458" y="34"/>
                  </a:lnTo>
                  <a:lnTo>
                    <a:pt x="480" y="47"/>
                  </a:lnTo>
                  <a:lnTo>
                    <a:pt x="497" y="61"/>
                  </a:lnTo>
                  <a:lnTo>
                    <a:pt x="511" y="74"/>
                  </a:lnTo>
                  <a:lnTo>
                    <a:pt x="522" y="85"/>
                  </a:lnTo>
                  <a:lnTo>
                    <a:pt x="528" y="95"/>
                  </a:lnTo>
                  <a:lnTo>
                    <a:pt x="532" y="102"/>
                  </a:lnTo>
                  <a:lnTo>
                    <a:pt x="535" y="104"/>
                  </a:lnTo>
                  <a:lnTo>
                    <a:pt x="536" y="104"/>
                  </a:lnTo>
                  <a:lnTo>
                    <a:pt x="539" y="105"/>
                  </a:lnTo>
                  <a:lnTo>
                    <a:pt x="544" y="106"/>
                  </a:lnTo>
                  <a:lnTo>
                    <a:pt x="551" y="108"/>
                  </a:lnTo>
                  <a:lnTo>
                    <a:pt x="559" y="112"/>
                  </a:lnTo>
                  <a:lnTo>
                    <a:pt x="568" y="118"/>
                  </a:lnTo>
                  <a:lnTo>
                    <a:pt x="578" y="125"/>
                  </a:lnTo>
                  <a:lnTo>
                    <a:pt x="587" y="135"/>
                  </a:lnTo>
                  <a:lnTo>
                    <a:pt x="596" y="147"/>
                  </a:lnTo>
                  <a:lnTo>
                    <a:pt x="604" y="162"/>
                  </a:lnTo>
                  <a:lnTo>
                    <a:pt x="612" y="180"/>
                  </a:lnTo>
                  <a:lnTo>
                    <a:pt x="618" y="201"/>
                  </a:lnTo>
                  <a:lnTo>
                    <a:pt x="624" y="226"/>
                  </a:lnTo>
                  <a:lnTo>
                    <a:pt x="626" y="255"/>
                  </a:lnTo>
                  <a:lnTo>
                    <a:pt x="626" y="288"/>
                  </a:lnTo>
                  <a:lnTo>
                    <a:pt x="623" y="325"/>
                  </a:lnTo>
                  <a:lnTo>
                    <a:pt x="617" y="368"/>
                  </a:lnTo>
                  <a:lnTo>
                    <a:pt x="613" y="389"/>
                  </a:lnTo>
                  <a:lnTo>
                    <a:pt x="607" y="409"/>
                  </a:lnTo>
                  <a:lnTo>
                    <a:pt x="614" y="409"/>
                  </a:lnTo>
                  <a:lnTo>
                    <a:pt x="622" y="410"/>
                  </a:lnTo>
                  <a:lnTo>
                    <a:pt x="629" y="413"/>
                  </a:lnTo>
                  <a:lnTo>
                    <a:pt x="635" y="419"/>
                  </a:lnTo>
                  <a:lnTo>
                    <a:pt x="640" y="426"/>
                  </a:lnTo>
                  <a:lnTo>
                    <a:pt x="643" y="437"/>
                  </a:lnTo>
                  <a:lnTo>
                    <a:pt x="644" y="452"/>
                  </a:lnTo>
                  <a:lnTo>
                    <a:pt x="644" y="470"/>
                  </a:lnTo>
                  <a:lnTo>
                    <a:pt x="640" y="493"/>
                  </a:lnTo>
                  <a:lnTo>
                    <a:pt x="633" y="520"/>
                  </a:lnTo>
                  <a:lnTo>
                    <a:pt x="625" y="548"/>
                  </a:lnTo>
                  <a:lnTo>
                    <a:pt x="616" y="569"/>
                  </a:lnTo>
                  <a:lnTo>
                    <a:pt x="609" y="587"/>
                  </a:lnTo>
                  <a:lnTo>
                    <a:pt x="600" y="598"/>
                  </a:lnTo>
                  <a:lnTo>
                    <a:pt x="593" y="607"/>
                  </a:lnTo>
                  <a:lnTo>
                    <a:pt x="586" y="611"/>
                  </a:lnTo>
                  <a:lnTo>
                    <a:pt x="580" y="613"/>
                  </a:lnTo>
                  <a:lnTo>
                    <a:pt x="573" y="643"/>
                  </a:lnTo>
                  <a:lnTo>
                    <a:pt x="562" y="673"/>
                  </a:lnTo>
                  <a:lnTo>
                    <a:pt x="549" y="703"/>
                  </a:lnTo>
                  <a:lnTo>
                    <a:pt x="531" y="733"/>
                  </a:lnTo>
                  <a:lnTo>
                    <a:pt x="510" y="761"/>
                  </a:lnTo>
                  <a:lnTo>
                    <a:pt x="485" y="788"/>
                  </a:lnTo>
                  <a:lnTo>
                    <a:pt x="457" y="810"/>
                  </a:lnTo>
                  <a:lnTo>
                    <a:pt x="426" y="831"/>
                  </a:lnTo>
                  <a:lnTo>
                    <a:pt x="391" y="846"/>
                  </a:lnTo>
                  <a:lnTo>
                    <a:pt x="357" y="854"/>
                  </a:lnTo>
                  <a:lnTo>
                    <a:pt x="323" y="858"/>
                  </a:lnTo>
                  <a:lnTo>
                    <a:pt x="287" y="854"/>
                  </a:lnTo>
                  <a:lnTo>
                    <a:pt x="254" y="846"/>
                  </a:lnTo>
                  <a:lnTo>
                    <a:pt x="219" y="831"/>
                  </a:lnTo>
                  <a:lnTo>
                    <a:pt x="187" y="810"/>
                  </a:lnTo>
                  <a:lnTo>
                    <a:pt x="159" y="787"/>
                  </a:lnTo>
                  <a:lnTo>
                    <a:pt x="134" y="761"/>
                  </a:lnTo>
                  <a:lnTo>
                    <a:pt x="113" y="732"/>
                  </a:lnTo>
                  <a:lnTo>
                    <a:pt x="96" y="703"/>
                  </a:lnTo>
                  <a:lnTo>
                    <a:pt x="82" y="672"/>
                  </a:lnTo>
                  <a:lnTo>
                    <a:pt x="72" y="641"/>
                  </a:lnTo>
                  <a:lnTo>
                    <a:pt x="65" y="612"/>
                  </a:lnTo>
                  <a:lnTo>
                    <a:pt x="59" y="610"/>
                  </a:lnTo>
                  <a:lnTo>
                    <a:pt x="52" y="606"/>
                  </a:lnTo>
                  <a:lnTo>
                    <a:pt x="44" y="597"/>
                  </a:lnTo>
                  <a:lnTo>
                    <a:pt x="36" y="586"/>
                  </a:lnTo>
                  <a:lnTo>
                    <a:pt x="29" y="568"/>
                  </a:lnTo>
                  <a:lnTo>
                    <a:pt x="20" y="547"/>
                  </a:lnTo>
                  <a:lnTo>
                    <a:pt x="12" y="519"/>
                  </a:lnTo>
                  <a:lnTo>
                    <a:pt x="5" y="492"/>
                  </a:lnTo>
                  <a:lnTo>
                    <a:pt x="1" y="469"/>
                  </a:lnTo>
                  <a:lnTo>
                    <a:pt x="0" y="451"/>
                  </a:lnTo>
                  <a:lnTo>
                    <a:pt x="2" y="437"/>
                  </a:lnTo>
                  <a:lnTo>
                    <a:pt x="5" y="425"/>
                  </a:lnTo>
                  <a:lnTo>
                    <a:pt x="10" y="418"/>
                  </a:lnTo>
                  <a:lnTo>
                    <a:pt x="16" y="412"/>
                  </a:lnTo>
                  <a:lnTo>
                    <a:pt x="24" y="409"/>
                  </a:lnTo>
                  <a:lnTo>
                    <a:pt x="31" y="408"/>
                  </a:lnTo>
                  <a:lnTo>
                    <a:pt x="39" y="408"/>
                  </a:lnTo>
                  <a:lnTo>
                    <a:pt x="32" y="388"/>
                  </a:lnTo>
                  <a:lnTo>
                    <a:pt x="28" y="367"/>
                  </a:lnTo>
                  <a:lnTo>
                    <a:pt x="22" y="334"/>
                  </a:lnTo>
                  <a:lnTo>
                    <a:pt x="19" y="301"/>
                  </a:lnTo>
                  <a:lnTo>
                    <a:pt x="21" y="269"/>
                  </a:lnTo>
                  <a:lnTo>
                    <a:pt x="27" y="238"/>
                  </a:lnTo>
                  <a:lnTo>
                    <a:pt x="36" y="207"/>
                  </a:lnTo>
                  <a:lnTo>
                    <a:pt x="49" y="178"/>
                  </a:lnTo>
                  <a:lnTo>
                    <a:pt x="65" y="151"/>
                  </a:lnTo>
                  <a:lnTo>
                    <a:pt x="84" y="127"/>
                  </a:lnTo>
                  <a:lnTo>
                    <a:pt x="103" y="106"/>
                  </a:lnTo>
                  <a:lnTo>
                    <a:pt x="125" y="84"/>
                  </a:lnTo>
                  <a:lnTo>
                    <a:pt x="148" y="65"/>
                  </a:lnTo>
                  <a:lnTo>
                    <a:pt x="173" y="48"/>
                  </a:lnTo>
                  <a:lnTo>
                    <a:pt x="195" y="34"/>
                  </a:lnTo>
                  <a:lnTo>
                    <a:pt x="217" y="22"/>
                  </a:lnTo>
                  <a:lnTo>
                    <a:pt x="241" y="12"/>
                  </a:lnTo>
                  <a:lnTo>
                    <a:pt x="272" y="5"/>
                  </a:lnTo>
                  <a:lnTo>
                    <a:pt x="303" y="0"/>
                  </a:lnTo>
                  <a:lnTo>
                    <a:pt x="3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PA-任意多边形 597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5073" y="1733"/>
              <a:ext cx="245" cy="113"/>
            </a:xfrm>
            <a:custGeom>
              <a:avLst/>
              <a:gdLst>
                <a:gd name="T0" fmla="*/ 512 w 1224"/>
                <a:gd name="T1" fmla="*/ 365 h 565"/>
                <a:gd name="T2" fmla="*/ 580 w 1224"/>
                <a:gd name="T3" fmla="*/ 267 h 565"/>
                <a:gd name="T4" fmla="*/ 548 w 1224"/>
                <a:gd name="T5" fmla="*/ 216 h 565"/>
                <a:gd name="T6" fmla="*/ 533 w 1224"/>
                <a:gd name="T7" fmla="*/ 175 h 565"/>
                <a:gd name="T8" fmla="*/ 530 w 1224"/>
                <a:gd name="T9" fmla="*/ 145 h 565"/>
                <a:gd name="T10" fmla="*/ 539 w 1224"/>
                <a:gd name="T11" fmla="*/ 123 h 565"/>
                <a:gd name="T12" fmla="*/ 554 w 1224"/>
                <a:gd name="T13" fmla="*/ 108 h 565"/>
                <a:gd name="T14" fmla="*/ 572 w 1224"/>
                <a:gd name="T15" fmla="*/ 100 h 565"/>
                <a:gd name="T16" fmla="*/ 591 w 1224"/>
                <a:gd name="T17" fmla="*/ 95 h 565"/>
                <a:gd name="T18" fmla="*/ 606 w 1224"/>
                <a:gd name="T19" fmla="*/ 94 h 565"/>
                <a:gd name="T20" fmla="*/ 612 w 1224"/>
                <a:gd name="T21" fmla="*/ 94 h 565"/>
                <a:gd name="T22" fmla="*/ 624 w 1224"/>
                <a:gd name="T23" fmla="*/ 94 h 565"/>
                <a:gd name="T24" fmla="*/ 641 w 1224"/>
                <a:gd name="T25" fmla="*/ 98 h 565"/>
                <a:gd name="T26" fmla="*/ 659 w 1224"/>
                <a:gd name="T27" fmla="*/ 104 h 565"/>
                <a:gd name="T28" fmla="*/ 677 w 1224"/>
                <a:gd name="T29" fmla="*/ 115 h 565"/>
                <a:gd name="T30" fmla="*/ 690 w 1224"/>
                <a:gd name="T31" fmla="*/ 133 h 565"/>
                <a:gd name="T32" fmla="*/ 693 w 1224"/>
                <a:gd name="T33" fmla="*/ 159 h 565"/>
                <a:gd name="T34" fmla="*/ 685 w 1224"/>
                <a:gd name="T35" fmla="*/ 194 h 565"/>
                <a:gd name="T36" fmla="*/ 662 w 1224"/>
                <a:gd name="T37" fmla="*/ 241 h 565"/>
                <a:gd name="T38" fmla="*/ 695 w 1224"/>
                <a:gd name="T39" fmla="*/ 414 h 565"/>
                <a:gd name="T40" fmla="*/ 826 w 1224"/>
                <a:gd name="T41" fmla="*/ 0 h 565"/>
                <a:gd name="T42" fmla="*/ 835 w 1224"/>
                <a:gd name="T43" fmla="*/ 5 h 565"/>
                <a:gd name="T44" fmla="*/ 861 w 1224"/>
                <a:gd name="T45" fmla="*/ 20 h 565"/>
                <a:gd name="T46" fmla="*/ 901 w 1224"/>
                <a:gd name="T47" fmla="*/ 43 h 565"/>
                <a:gd name="T48" fmla="*/ 957 w 1224"/>
                <a:gd name="T49" fmla="*/ 70 h 565"/>
                <a:gd name="T50" fmla="*/ 1026 w 1224"/>
                <a:gd name="T51" fmla="*/ 100 h 565"/>
                <a:gd name="T52" fmla="*/ 1098 w 1224"/>
                <a:gd name="T53" fmla="*/ 130 h 565"/>
                <a:gd name="T54" fmla="*/ 1150 w 1224"/>
                <a:gd name="T55" fmla="*/ 165 h 565"/>
                <a:gd name="T56" fmla="*/ 1184 w 1224"/>
                <a:gd name="T57" fmla="*/ 210 h 565"/>
                <a:gd name="T58" fmla="*/ 1206 w 1224"/>
                <a:gd name="T59" fmla="*/ 267 h 565"/>
                <a:gd name="T60" fmla="*/ 1217 w 1224"/>
                <a:gd name="T61" fmla="*/ 336 h 565"/>
                <a:gd name="T62" fmla="*/ 1222 w 1224"/>
                <a:gd name="T63" fmla="*/ 418 h 565"/>
                <a:gd name="T64" fmla="*/ 1224 w 1224"/>
                <a:gd name="T65" fmla="*/ 513 h 565"/>
                <a:gd name="T66" fmla="*/ 0 w 1224"/>
                <a:gd name="T67" fmla="*/ 565 h 565"/>
                <a:gd name="T68" fmla="*/ 1 w 1224"/>
                <a:gd name="T69" fmla="*/ 463 h 565"/>
                <a:gd name="T70" fmla="*/ 3 w 1224"/>
                <a:gd name="T71" fmla="*/ 376 h 565"/>
                <a:gd name="T72" fmla="*/ 12 w 1224"/>
                <a:gd name="T73" fmla="*/ 301 h 565"/>
                <a:gd name="T74" fmla="*/ 27 w 1224"/>
                <a:gd name="T75" fmla="*/ 237 h 565"/>
                <a:gd name="T76" fmla="*/ 55 w 1224"/>
                <a:gd name="T77" fmla="*/ 187 h 565"/>
                <a:gd name="T78" fmla="*/ 97 w 1224"/>
                <a:gd name="T79" fmla="*/ 146 h 565"/>
                <a:gd name="T80" fmla="*/ 158 w 1224"/>
                <a:gd name="T81" fmla="*/ 116 h 565"/>
                <a:gd name="T82" fmla="*/ 233 w 1224"/>
                <a:gd name="T83" fmla="*/ 85 h 565"/>
                <a:gd name="T84" fmla="*/ 296 w 1224"/>
                <a:gd name="T85" fmla="*/ 56 h 565"/>
                <a:gd name="T86" fmla="*/ 344 w 1224"/>
                <a:gd name="T87" fmla="*/ 31 h 565"/>
                <a:gd name="T88" fmla="*/ 378 w 1224"/>
                <a:gd name="T89" fmla="*/ 12 h 565"/>
                <a:gd name="T90" fmla="*/ 395 w 1224"/>
                <a:gd name="T91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24" h="565">
                  <a:moveTo>
                    <a:pt x="397" y="0"/>
                  </a:moveTo>
                  <a:lnTo>
                    <a:pt x="512" y="365"/>
                  </a:lnTo>
                  <a:lnTo>
                    <a:pt x="528" y="414"/>
                  </a:lnTo>
                  <a:lnTo>
                    <a:pt x="580" y="267"/>
                  </a:lnTo>
                  <a:lnTo>
                    <a:pt x="562" y="241"/>
                  </a:lnTo>
                  <a:lnTo>
                    <a:pt x="548" y="216"/>
                  </a:lnTo>
                  <a:lnTo>
                    <a:pt x="538" y="194"/>
                  </a:lnTo>
                  <a:lnTo>
                    <a:pt x="533" y="175"/>
                  </a:lnTo>
                  <a:lnTo>
                    <a:pt x="529" y="159"/>
                  </a:lnTo>
                  <a:lnTo>
                    <a:pt x="530" y="145"/>
                  </a:lnTo>
                  <a:lnTo>
                    <a:pt x="534" y="133"/>
                  </a:lnTo>
                  <a:lnTo>
                    <a:pt x="539" y="123"/>
                  </a:lnTo>
                  <a:lnTo>
                    <a:pt x="545" y="115"/>
                  </a:lnTo>
                  <a:lnTo>
                    <a:pt x="554" y="108"/>
                  </a:lnTo>
                  <a:lnTo>
                    <a:pt x="564" y="104"/>
                  </a:lnTo>
                  <a:lnTo>
                    <a:pt x="572" y="100"/>
                  </a:lnTo>
                  <a:lnTo>
                    <a:pt x="582" y="98"/>
                  </a:lnTo>
                  <a:lnTo>
                    <a:pt x="591" y="95"/>
                  </a:lnTo>
                  <a:lnTo>
                    <a:pt x="599" y="94"/>
                  </a:lnTo>
                  <a:lnTo>
                    <a:pt x="606" y="94"/>
                  </a:lnTo>
                  <a:lnTo>
                    <a:pt x="611" y="94"/>
                  </a:lnTo>
                  <a:lnTo>
                    <a:pt x="612" y="94"/>
                  </a:lnTo>
                  <a:lnTo>
                    <a:pt x="617" y="94"/>
                  </a:lnTo>
                  <a:lnTo>
                    <a:pt x="624" y="94"/>
                  </a:lnTo>
                  <a:lnTo>
                    <a:pt x="631" y="95"/>
                  </a:lnTo>
                  <a:lnTo>
                    <a:pt x="641" y="98"/>
                  </a:lnTo>
                  <a:lnTo>
                    <a:pt x="651" y="100"/>
                  </a:lnTo>
                  <a:lnTo>
                    <a:pt x="659" y="104"/>
                  </a:lnTo>
                  <a:lnTo>
                    <a:pt x="669" y="108"/>
                  </a:lnTo>
                  <a:lnTo>
                    <a:pt x="677" y="115"/>
                  </a:lnTo>
                  <a:lnTo>
                    <a:pt x="684" y="123"/>
                  </a:lnTo>
                  <a:lnTo>
                    <a:pt x="690" y="133"/>
                  </a:lnTo>
                  <a:lnTo>
                    <a:pt x="693" y="145"/>
                  </a:lnTo>
                  <a:lnTo>
                    <a:pt x="693" y="159"/>
                  </a:lnTo>
                  <a:lnTo>
                    <a:pt x="691" y="175"/>
                  </a:lnTo>
                  <a:lnTo>
                    <a:pt x="685" y="194"/>
                  </a:lnTo>
                  <a:lnTo>
                    <a:pt x="676" y="216"/>
                  </a:lnTo>
                  <a:lnTo>
                    <a:pt x="662" y="241"/>
                  </a:lnTo>
                  <a:lnTo>
                    <a:pt x="643" y="267"/>
                  </a:lnTo>
                  <a:lnTo>
                    <a:pt x="695" y="414"/>
                  </a:lnTo>
                  <a:lnTo>
                    <a:pt x="711" y="365"/>
                  </a:lnTo>
                  <a:lnTo>
                    <a:pt x="826" y="0"/>
                  </a:lnTo>
                  <a:lnTo>
                    <a:pt x="828" y="1"/>
                  </a:lnTo>
                  <a:lnTo>
                    <a:pt x="835" y="5"/>
                  </a:lnTo>
                  <a:lnTo>
                    <a:pt x="846" y="12"/>
                  </a:lnTo>
                  <a:lnTo>
                    <a:pt x="861" y="20"/>
                  </a:lnTo>
                  <a:lnTo>
                    <a:pt x="879" y="31"/>
                  </a:lnTo>
                  <a:lnTo>
                    <a:pt x="901" y="43"/>
                  </a:lnTo>
                  <a:lnTo>
                    <a:pt x="927" y="56"/>
                  </a:lnTo>
                  <a:lnTo>
                    <a:pt x="957" y="70"/>
                  </a:lnTo>
                  <a:lnTo>
                    <a:pt x="990" y="85"/>
                  </a:lnTo>
                  <a:lnTo>
                    <a:pt x="1026" y="100"/>
                  </a:lnTo>
                  <a:lnTo>
                    <a:pt x="1066" y="116"/>
                  </a:lnTo>
                  <a:lnTo>
                    <a:pt x="1098" y="130"/>
                  </a:lnTo>
                  <a:lnTo>
                    <a:pt x="1126" y="146"/>
                  </a:lnTo>
                  <a:lnTo>
                    <a:pt x="1150" y="165"/>
                  </a:lnTo>
                  <a:lnTo>
                    <a:pt x="1168" y="187"/>
                  </a:lnTo>
                  <a:lnTo>
                    <a:pt x="1184" y="210"/>
                  </a:lnTo>
                  <a:lnTo>
                    <a:pt x="1196" y="237"/>
                  </a:lnTo>
                  <a:lnTo>
                    <a:pt x="1206" y="267"/>
                  </a:lnTo>
                  <a:lnTo>
                    <a:pt x="1212" y="301"/>
                  </a:lnTo>
                  <a:lnTo>
                    <a:pt x="1217" y="336"/>
                  </a:lnTo>
                  <a:lnTo>
                    <a:pt x="1220" y="376"/>
                  </a:lnTo>
                  <a:lnTo>
                    <a:pt x="1222" y="418"/>
                  </a:lnTo>
                  <a:lnTo>
                    <a:pt x="1223" y="463"/>
                  </a:lnTo>
                  <a:lnTo>
                    <a:pt x="1224" y="513"/>
                  </a:lnTo>
                  <a:lnTo>
                    <a:pt x="1224" y="565"/>
                  </a:lnTo>
                  <a:lnTo>
                    <a:pt x="0" y="565"/>
                  </a:lnTo>
                  <a:lnTo>
                    <a:pt x="0" y="513"/>
                  </a:lnTo>
                  <a:lnTo>
                    <a:pt x="1" y="463"/>
                  </a:lnTo>
                  <a:lnTo>
                    <a:pt x="2" y="418"/>
                  </a:lnTo>
                  <a:lnTo>
                    <a:pt x="3" y="376"/>
                  </a:lnTo>
                  <a:lnTo>
                    <a:pt x="6" y="336"/>
                  </a:lnTo>
                  <a:lnTo>
                    <a:pt x="12" y="301"/>
                  </a:lnTo>
                  <a:lnTo>
                    <a:pt x="18" y="267"/>
                  </a:lnTo>
                  <a:lnTo>
                    <a:pt x="27" y="237"/>
                  </a:lnTo>
                  <a:lnTo>
                    <a:pt x="40" y="210"/>
                  </a:lnTo>
                  <a:lnTo>
                    <a:pt x="55" y="187"/>
                  </a:lnTo>
                  <a:lnTo>
                    <a:pt x="74" y="165"/>
                  </a:lnTo>
                  <a:lnTo>
                    <a:pt x="97" y="146"/>
                  </a:lnTo>
                  <a:lnTo>
                    <a:pt x="125" y="130"/>
                  </a:lnTo>
                  <a:lnTo>
                    <a:pt x="158" y="116"/>
                  </a:lnTo>
                  <a:lnTo>
                    <a:pt x="197" y="100"/>
                  </a:lnTo>
                  <a:lnTo>
                    <a:pt x="233" y="85"/>
                  </a:lnTo>
                  <a:lnTo>
                    <a:pt x="266" y="70"/>
                  </a:lnTo>
                  <a:lnTo>
                    <a:pt x="296" y="56"/>
                  </a:lnTo>
                  <a:lnTo>
                    <a:pt x="322" y="43"/>
                  </a:lnTo>
                  <a:lnTo>
                    <a:pt x="344" y="31"/>
                  </a:lnTo>
                  <a:lnTo>
                    <a:pt x="363" y="20"/>
                  </a:lnTo>
                  <a:lnTo>
                    <a:pt x="378" y="12"/>
                  </a:lnTo>
                  <a:lnTo>
                    <a:pt x="388" y="5"/>
                  </a:lnTo>
                  <a:lnTo>
                    <a:pt x="395" y="1"/>
                  </a:lnTo>
                  <a:lnTo>
                    <a:pt x="3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PA-任意多边形 598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5130" y="1565"/>
              <a:ext cx="130" cy="171"/>
            </a:xfrm>
            <a:custGeom>
              <a:avLst/>
              <a:gdLst>
                <a:gd name="T0" fmla="*/ 367 w 647"/>
                <a:gd name="T1" fmla="*/ 2 h 857"/>
                <a:gd name="T2" fmla="*/ 419 w 647"/>
                <a:gd name="T3" fmla="*/ 14 h 857"/>
                <a:gd name="T4" fmla="*/ 460 w 647"/>
                <a:gd name="T5" fmla="*/ 33 h 857"/>
                <a:gd name="T6" fmla="*/ 499 w 647"/>
                <a:gd name="T7" fmla="*/ 60 h 857"/>
                <a:gd name="T8" fmla="*/ 523 w 647"/>
                <a:gd name="T9" fmla="*/ 86 h 857"/>
                <a:gd name="T10" fmla="*/ 535 w 647"/>
                <a:gd name="T11" fmla="*/ 101 h 857"/>
                <a:gd name="T12" fmla="*/ 537 w 647"/>
                <a:gd name="T13" fmla="*/ 104 h 857"/>
                <a:gd name="T14" fmla="*/ 546 w 647"/>
                <a:gd name="T15" fmla="*/ 106 h 857"/>
                <a:gd name="T16" fmla="*/ 561 w 647"/>
                <a:gd name="T17" fmla="*/ 111 h 857"/>
                <a:gd name="T18" fmla="*/ 580 w 647"/>
                <a:gd name="T19" fmla="*/ 124 h 857"/>
                <a:gd name="T20" fmla="*/ 598 w 647"/>
                <a:gd name="T21" fmla="*/ 146 h 857"/>
                <a:gd name="T22" fmla="*/ 614 w 647"/>
                <a:gd name="T23" fmla="*/ 179 h 857"/>
                <a:gd name="T24" fmla="*/ 625 w 647"/>
                <a:gd name="T25" fmla="*/ 225 h 857"/>
                <a:gd name="T26" fmla="*/ 627 w 647"/>
                <a:gd name="T27" fmla="*/ 288 h 857"/>
                <a:gd name="T28" fmla="*/ 619 w 647"/>
                <a:gd name="T29" fmla="*/ 367 h 857"/>
                <a:gd name="T30" fmla="*/ 608 w 647"/>
                <a:gd name="T31" fmla="*/ 408 h 857"/>
                <a:gd name="T32" fmla="*/ 624 w 647"/>
                <a:gd name="T33" fmla="*/ 409 h 857"/>
                <a:gd name="T34" fmla="*/ 637 w 647"/>
                <a:gd name="T35" fmla="*/ 418 h 857"/>
                <a:gd name="T36" fmla="*/ 646 w 647"/>
                <a:gd name="T37" fmla="*/ 437 h 857"/>
                <a:gd name="T38" fmla="*/ 646 w 647"/>
                <a:gd name="T39" fmla="*/ 470 h 857"/>
                <a:gd name="T40" fmla="*/ 635 w 647"/>
                <a:gd name="T41" fmla="*/ 519 h 857"/>
                <a:gd name="T42" fmla="*/ 619 w 647"/>
                <a:gd name="T43" fmla="*/ 568 h 857"/>
                <a:gd name="T44" fmla="*/ 603 w 647"/>
                <a:gd name="T45" fmla="*/ 598 h 857"/>
                <a:gd name="T46" fmla="*/ 589 w 647"/>
                <a:gd name="T47" fmla="*/ 610 h 857"/>
                <a:gd name="T48" fmla="*/ 576 w 647"/>
                <a:gd name="T49" fmla="*/ 642 h 857"/>
                <a:gd name="T50" fmla="*/ 551 w 647"/>
                <a:gd name="T51" fmla="*/ 702 h 857"/>
                <a:gd name="T52" fmla="*/ 511 w 647"/>
                <a:gd name="T53" fmla="*/ 760 h 857"/>
                <a:gd name="T54" fmla="*/ 459 w 647"/>
                <a:gd name="T55" fmla="*/ 810 h 857"/>
                <a:gd name="T56" fmla="*/ 393 w 647"/>
                <a:gd name="T57" fmla="*/ 845 h 857"/>
                <a:gd name="T58" fmla="*/ 324 w 647"/>
                <a:gd name="T59" fmla="*/ 857 h 857"/>
                <a:gd name="T60" fmla="*/ 255 w 647"/>
                <a:gd name="T61" fmla="*/ 845 h 857"/>
                <a:gd name="T62" fmla="*/ 190 w 647"/>
                <a:gd name="T63" fmla="*/ 810 h 857"/>
                <a:gd name="T64" fmla="*/ 137 w 647"/>
                <a:gd name="T65" fmla="*/ 760 h 857"/>
                <a:gd name="T66" fmla="*/ 98 w 647"/>
                <a:gd name="T67" fmla="*/ 702 h 857"/>
                <a:gd name="T68" fmla="*/ 73 w 647"/>
                <a:gd name="T69" fmla="*/ 641 h 857"/>
                <a:gd name="T70" fmla="*/ 60 w 647"/>
                <a:gd name="T71" fmla="*/ 610 h 857"/>
                <a:gd name="T72" fmla="*/ 46 w 647"/>
                <a:gd name="T73" fmla="*/ 598 h 857"/>
                <a:gd name="T74" fmla="*/ 30 w 647"/>
                <a:gd name="T75" fmla="*/ 568 h 857"/>
                <a:gd name="T76" fmla="*/ 12 w 647"/>
                <a:gd name="T77" fmla="*/ 518 h 857"/>
                <a:gd name="T78" fmla="*/ 1 w 647"/>
                <a:gd name="T79" fmla="*/ 468 h 857"/>
                <a:gd name="T80" fmla="*/ 2 w 647"/>
                <a:gd name="T81" fmla="*/ 436 h 857"/>
                <a:gd name="T82" fmla="*/ 11 w 647"/>
                <a:gd name="T83" fmla="*/ 417 h 857"/>
                <a:gd name="T84" fmla="*/ 24 w 647"/>
                <a:gd name="T85" fmla="*/ 408 h 857"/>
                <a:gd name="T86" fmla="*/ 39 w 647"/>
                <a:gd name="T87" fmla="*/ 407 h 857"/>
                <a:gd name="T88" fmla="*/ 28 w 647"/>
                <a:gd name="T89" fmla="*/ 367 h 857"/>
                <a:gd name="T90" fmla="*/ 21 w 647"/>
                <a:gd name="T91" fmla="*/ 301 h 857"/>
                <a:gd name="T92" fmla="*/ 27 w 647"/>
                <a:gd name="T93" fmla="*/ 237 h 857"/>
                <a:gd name="T94" fmla="*/ 50 w 647"/>
                <a:gd name="T95" fmla="*/ 177 h 857"/>
                <a:gd name="T96" fmla="*/ 84 w 647"/>
                <a:gd name="T97" fmla="*/ 126 h 857"/>
                <a:gd name="T98" fmla="*/ 125 w 647"/>
                <a:gd name="T99" fmla="*/ 83 h 857"/>
                <a:gd name="T100" fmla="*/ 173 w 647"/>
                <a:gd name="T101" fmla="*/ 47 h 857"/>
                <a:gd name="T102" fmla="*/ 242 w 647"/>
                <a:gd name="T103" fmla="*/ 12 h 857"/>
                <a:gd name="T104" fmla="*/ 305 w 647"/>
                <a:gd name="T105" fmla="*/ 1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7" h="857">
                  <a:moveTo>
                    <a:pt x="337" y="0"/>
                  </a:moveTo>
                  <a:lnTo>
                    <a:pt x="367" y="2"/>
                  </a:lnTo>
                  <a:lnTo>
                    <a:pt x="394" y="6"/>
                  </a:lnTo>
                  <a:lnTo>
                    <a:pt x="419" y="14"/>
                  </a:lnTo>
                  <a:lnTo>
                    <a:pt x="440" y="23"/>
                  </a:lnTo>
                  <a:lnTo>
                    <a:pt x="460" y="33"/>
                  </a:lnTo>
                  <a:lnTo>
                    <a:pt x="481" y="47"/>
                  </a:lnTo>
                  <a:lnTo>
                    <a:pt x="499" y="60"/>
                  </a:lnTo>
                  <a:lnTo>
                    <a:pt x="513" y="74"/>
                  </a:lnTo>
                  <a:lnTo>
                    <a:pt x="523" y="86"/>
                  </a:lnTo>
                  <a:lnTo>
                    <a:pt x="531" y="94"/>
                  </a:lnTo>
                  <a:lnTo>
                    <a:pt x="535" y="101"/>
                  </a:lnTo>
                  <a:lnTo>
                    <a:pt x="536" y="104"/>
                  </a:lnTo>
                  <a:lnTo>
                    <a:pt x="537" y="104"/>
                  </a:lnTo>
                  <a:lnTo>
                    <a:pt x="540" y="104"/>
                  </a:lnTo>
                  <a:lnTo>
                    <a:pt x="546" y="106"/>
                  </a:lnTo>
                  <a:lnTo>
                    <a:pt x="553" y="108"/>
                  </a:lnTo>
                  <a:lnTo>
                    <a:pt x="561" y="111"/>
                  </a:lnTo>
                  <a:lnTo>
                    <a:pt x="570" y="117"/>
                  </a:lnTo>
                  <a:lnTo>
                    <a:pt x="580" y="124"/>
                  </a:lnTo>
                  <a:lnTo>
                    <a:pt x="589" y="134"/>
                  </a:lnTo>
                  <a:lnTo>
                    <a:pt x="598" y="146"/>
                  </a:lnTo>
                  <a:lnTo>
                    <a:pt x="607" y="161"/>
                  </a:lnTo>
                  <a:lnTo>
                    <a:pt x="614" y="179"/>
                  </a:lnTo>
                  <a:lnTo>
                    <a:pt x="621" y="201"/>
                  </a:lnTo>
                  <a:lnTo>
                    <a:pt x="625" y="225"/>
                  </a:lnTo>
                  <a:lnTo>
                    <a:pt x="627" y="254"/>
                  </a:lnTo>
                  <a:lnTo>
                    <a:pt x="627" y="288"/>
                  </a:lnTo>
                  <a:lnTo>
                    <a:pt x="625" y="325"/>
                  </a:lnTo>
                  <a:lnTo>
                    <a:pt x="619" y="367"/>
                  </a:lnTo>
                  <a:lnTo>
                    <a:pt x="614" y="388"/>
                  </a:lnTo>
                  <a:lnTo>
                    <a:pt x="608" y="408"/>
                  </a:lnTo>
                  <a:lnTo>
                    <a:pt x="617" y="408"/>
                  </a:lnTo>
                  <a:lnTo>
                    <a:pt x="624" y="409"/>
                  </a:lnTo>
                  <a:lnTo>
                    <a:pt x="631" y="413"/>
                  </a:lnTo>
                  <a:lnTo>
                    <a:pt x="637" y="418"/>
                  </a:lnTo>
                  <a:lnTo>
                    <a:pt x="642" y="425"/>
                  </a:lnTo>
                  <a:lnTo>
                    <a:pt x="646" y="437"/>
                  </a:lnTo>
                  <a:lnTo>
                    <a:pt x="647" y="451"/>
                  </a:lnTo>
                  <a:lnTo>
                    <a:pt x="646" y="470"/>
                  </a:lnTo>
                  <a:lnTo>
                    <a:pt x="642" y="492"/>
                  </a:lnTo>
                  <a:lnTo>
                    <a:pt x="635" y="519"/>
                  </a:lnTo>
                  <a:lnTo>
                    <a:pt x="626" y="547"/>
                  </a:lnTo>
                  <a:lnTo>
                    <a:pt x="619" y="568"/>
                  </a:lnTo>
                  <a:lnTo>
                    <a:pt x="610" y="586"/>
                  </a:lnTo>
                  <a:lnTo>
                    <a:pt x="603" y="598"/>
                  </a:lnTo>
                  <a:lnTo>
                    <a:pt x="595" y="606"/>
                  </a:lnTo>
                  <a:lnTo>
                    <a:pt x="589" y="610"/>
                  </a:lnTo>
                  <a:lnTo>
                    <a:pt x="582" y="613"/>
                  </a:lnTo>
                  <a:lnTo>
                    <a:pt x="576" y="642"/>
                  </a:lnTo>
                  <a:lnTo>
                    <a:pt x="565" y="672"/>
                  </a:lnTo>
                  <a:lnTo>
                    <a:pt x="551" y="702"/>
                  </a:lnTo>
                  <a:lnTo>
                    <a:pt x="533" y="732"/>
                  </a:lnTo>
                  <a:lnTo>
                    <a:pt x="511" y="760"/>
                  </a:lnTo>
                  <a:lnTo>
                    <a:pt x="486" y="787"/>
                  </a:lnTo>
                  <a:lnTo>
                    <a:pt x="459" y="810"/>
                  </a:lnTo>
                  <a:lnTo>
                    <a:pt x="427" y="830"/>
                  </a:lnTo>
                  <a:lnTo>
                    <a:pt x="393" y="845"/>
                  </a:lnTo>
                  <a:lnTo>
                    <a:pt x="360" y="853"/>
                  </a:lnTo>
                  <a:lnTo>
                    <a:pt x="324" y="857"/>
                  </a:lnTo>
                  <a:lnTo>
                    <a:pt x="290" y="853"/>
                  </a:lnTo>
                  <a:lnTo>
                    <a:pt x="255" y="845"/>
                  </a:lnTo>
                  <a:lnTo>
                    <a:pt x="221" y="830"/>
                  </a:lnTo>
                  <a:lnTo>
                    <a:pt x="190" y="810"/>
                  </a:lnTo>
                  <a:lnTo>
                    <a:pt x="162" y="787"/>
                  </a:lnTo>
                  <a:lnTo>
                    <a:pt x="137" y="760"/>
                  </a:lnTo>
                  <a:lnTo>
                    <a:pt x="115" y="732"/>
                  </a:lnTo>
                  <a:lnTo>
                    <a:pt x="98" y="702"/>
                  </a:lnTo>
                  <a:lnTo>
                    <a:pt x="84" y="672"/>
                  </a:lnTo>
                  <a:lnTo>
                    <a:pt x="73" y="641"/>
                  </a:lnTo>
                  <a:lnTo>
                    <a:pt x="67" y="611"/>
                  </a:lnTo>
                  <a:lnTo>
                    <a:pt x="60" y="610"/>
                  </a:lnTo>
                  <a:lnTo>
                    <a:pt x="54" y="605"/>
                  </a:lnTo>
                  <a:lnTo>
                    <a:pt x="46" y="598"/>
                  </a:lnTo>
                  <a:lnTo>
                    <a:pt x="39" y="585"/>
                  </a:lnTo>
                  <a:lnTo>
                    <a:pt x="30" y="568"/>
                  </a:lnTo>
                  <a:lnTo>
                    <a:pt x="22" y="546"/>
                  </a:lnTo>
                  <a:lnTo>
                    <a:pt x="12" y="518"/>
                  </a:lnTo>
                  <a:lnTo>
                    <a:pt x="6" y="491"/>
                  </a:lnTo>
                  <a:lnTo>
                    <a:pt x="1" y="468"/>
                  </a:lnTo>
                  <a:lnTo>
                    <a:pt x="0" y="450"/>
                  </a:lnTo>
                  <a:lnTo>
                    <a:pt x="2" y="436"/>
                  </a:lnTo>
                  <a:lnTo>
                    <a:pt x="6" y="425"/>
                  </a:lnTo>
                  <a:lnTo>
                    <a:pt x="11" y="417"/>
                  </a:lnTo>
                  <a:lnTo>
                    <a:pt x="16" y="411"/>
                  </a:lnTo>
                  <a:lnTo>
                    <a:pt x="24" y="408"/>
                  </a:lnTo>
                  <a:lnTo>
                    <a:pt x="31" y="407"/>
                  </a:lnTo>
                  <a:lnTo>
                    <a:pt x="39" y="407"/>
                  </a:lnTo>
                  <a:lnTo>
                    <a:pt x="33" y="387"/>
                  </a:lnTo>
                  <a:lnTo>
                    <a:pt x="28" y="367"/>
                  </a:lnTo>
                  <a:lnTo>
                    <a:pt x="23" y="333"/>
                  </a:lnTo>
                  <a:lnTo>
                    <a:pt x="21" y="301"/>
                  </a:lnTo>
                  <a:lnTo>
                    <a:pt x="22" y="268"/>
                  </a:lnTo>
                  <a:lnTo>
                    <a:pt x="27" y="237"/>
                  </a:lnTo>
                  <a:lnTo>
                    <a:pt x="37" y="206"/>
                  </a:lnTo>
                  <a:lnTo>
                    <a:pt x="50" y="177"/>
                  </a:lnTo>
                  <a:lnTo>
                    <a:pt x="66" y="150"/>
                  </a:lnTo>
                  <a:lnTo>
                    <a:pt x="84" y="126"/>
                  </a:lnTo>
                  <a:lnTo>
                    <a:pt x="104" y="105"/>
                  </a:lnTo>
                  <a:lnTo>
                    <a:pt x="125" y="83"/>
                  </a:lnTo>
                  <a:lnTo>
                    <a:pt x="149" y="64"/>
                  </a:lnTo>
                  <a:lnTo>
                    <a:pt x="173" y="47"/>
                  </a:lnTo>
                  <a:lnTo>
                    <a:pt x="206" y="28"/>
                  </a:lnTo>
                  <a:lnTo>
                    <a:pt x="242" y="12"/>
                  </a:lnTo>
                  <a:lnTo>
                    <a:pt x="272" y="4"/>
                  </a:lnTo>
                  <a:lnTo>
                    <a:pt x="305" y="1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6" name="PA-文本框 135"/>
          <p:cNvSpPr txBox="1"/>
          <p:nvPr>
            <p:custDataLst>
              <p:tags r:id="rId6"/>
            </p:custDataLst>
          </p:nvPr>
        </p:nvSpPr>
        <p:spPr>
          <a:xfrm>
            <a:off x="1518846" y="3459234"/>
            <a:ext cx="1302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grpSp>
        <p:nvGrpSpPr>
          <p:cNvPr id="137" name="PA-组合 853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9699580" y="2898915"/>
            <a:ext cx="653915" cy="555444"/>
            <a:chOff x="518" y="2848"/>
            <a:chExt cx="1109" cy="942"/>
          </a:xfrm>
          <a:solidFill>
            <a:schemeClr val="accent6"/>
          </a:solidFill>
        </p:grpSpPr>
        <p:sp>
          <p:nvSpPr>
            <p:cNvPr id="138" name="PA-任意多边形 855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593" y="3454"/>
              <a:ext cx="179" cy="336"/>
            </a:xfrm>
            <a:custGeom>
              <a:avLst/>
              <a:gdLst>
                <a:gd name="T0" fmla="*/ 538 w 538"/>
                <a:gd name="T1" fmla="*/ 0 h 1009"/>
                <a:gd name="T2" fmla="*/ 538 w 538"/>
                <a:gd name="T3" fmla="*/ 949 h 1009"/>
                <a:gd name="T4" fmla="*/ 536 w 538"/>
                <a:gd name="T5" fmla="*/ 965 h 1009"/>
                <a:gd name="T6" fmla="*/ 529 w 538"/>
                <a:gd name="T7" fmla="*/ 980 h 1009"/>
                <a:gd name="T8" fmla="*/ 520 w 538"/>
                <a:gd name="T9" fmla="*/ 992 h 1009"/>
                <a:gd name="T10" fmla="*/ 508 w 538"/>
                <a:gd name="T11" fmla="*/ 1001 h 1009"/>
                <a:gd name="T12" fmla="*/ 494 w 538"/>
                <a:gd name="T13" fmla="*/ 1007 h 1009"/>
                <a:gd name="T14" fmla="*/ 478 w 538"/>
                <a:gd name="T15" fmla="*/ 1009 h 1009"/>
                <a:gd name="T16" fmla="*/ 61 w 538"/>
                <a:gd name="T17" fmla="*/ 1009 h 1009"/>
                <a:gd name="T18" fmla="*/ 45 w 538"/>
                <a:gd name="T19" fmla="*/ 1007 h 1009"/>
                <a:gd name="T20" fmla="*/ 31 w 538"/>
                <a:gd name="T21" fmla="*/ 1001 h 1009"/>
                <a:gd name="T22" fmla="*/ 18 w 538"/>
                <a:gd name="T23" fmla="*/ 992 h 1009"/>
                <a:gd name="T24" fmla="*/ 8 w 538"/>
                <a:gd name="T25" fmla="*/ 979 h 1009"/>
                <a:gd name="T26" fmla="*/ 2 w 538"/>
                <a:gd name="T27" fmla="*/ 964 h 1009"/>
                <a:gd name="T28" fmla="*/ 0 w 538"/>
                <a:gd name="T29" fmla="*/ 949 h 1009"/>
                <a:gd name="T30" fmla="*/ 0 w 538"/>
                <a:gd name="T31" fmla="*/ 409 h 1009"/>
                <a:gd name="T32" fmla="*/ 44 w 538"/>
                <a:gd name="T33" fmla="*/ 404 h 1009"/>
                <a:gd name="T34" fmla="*/ 86 w 538"/>
                <a:gd name="T35" fmla="*/ 393 h 1009"/>
                <a:gd name="T36" fmla="*/ 126 w 538"/>
                <a:gd name="T37" fmla="*/ 377 h 1009"/>
                <a:gd name="T38" fmla="*/ 165 w 538"/>
                <a:gd name="T39" fmla="*/ 357 h 1009"/>
                <a:gd name="T40" fmla="*/ 201 w 538"/>
                <a:gd name="T41" fmla="*/ 332 h 1009"/>
                <a:gd name="T42" fmla="*/ 236 w 538"/>
                <a:gd name="T43" fmla="*/ 303 h 1009"/>
                <a:gd name="T44" fmla="*/ 538 w 538"/>
                <a:gd name="T45" fmla="*/ 0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8" h="1009">
                  <a:moveTo>
                    <a:pt x="538" y="0"/>
                  </a:moveTo>
                  <a:lnTo>
                    <a:pt x="538" y="949"/>
                  </a:lnTo>
                  <a:lnTo>
                    <a:pt x="536" y="965"/>
                  </a:lnTo>
                  <a:lnTo>
                    <a:pt x="529" y="980"/>
                  </a:lnTo>
                  <a:lnTo>
                    <a:pt x="520" y="992"/>
                  </a:lnTo>
                  <a:lnTo>
                    <a:pt x="508" y="1001"/>
                  </a:lnTo>
                  <a:lnTo>
                    <a:pt x="494" y="1007"/>
                  </a:lnTo>
                  <a:lnTo>
                    <a:pt x="478" y="1009"/>
                  </a:lnTo>
                  <a:lnTo>
                    <a:pt x="61" y="1009"/>
                  </a:lnTo>
                  <a:lnTo>
                    <a:pt x="45" y="1007"/>
                  </a:lnTo>
                  <a:lnTo>
                    <a:pt x="31" y="1001"/>
                  </a:lnTo>
                  <a:lnTo>
                    <a:pt x="18" y="992"/>
                  </a:lnTo>
                  <a:lnTo>
                    <a:pt x="8" y="979"/>
                  </a:lnTo>
                  <a:lnTo>
                    <a:pt x="2" y="964"/>
                  </a:lnTo>
                  <a:lnTo>
                    <a:pt x="0" y="949"/>
                  </a:lnTo>
                  <a:lnTo>
                    <a:pt x="0" y="409"/>
                  </a:lnTo>
                  <a:lnTo>
                    <a:pt x="44" y="404"/>
                  </a:lnTo>
                  <a:lnTo>
                    <a:pt x="86" y="393"/>
                  </a:lnTo>
                  <a:lnTo>
                    <a:pt x="126" y="377"/>
                  </a:lnTo>
                  <a:lnTo>
                    <a:pt x="165" y="357"/>
                  </a:lnTo>
                  <a:lnTo>
                    <a:pt x="201" y="332"/>
                  </a:lnTo>
                  <a:lnTo>
                    <a:pt x="236" y="303"/>
                  </a:lnTo>
                  <a:lnTo>
                    <a:pt x="5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PA-任意多边形 856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842" y="3451"/>
              <a:ext cx="179" cy="339"/>
            </a:xfrm>
            <a:custGeom>
              <a:avLst/>
              <a:gdLst>
                <a:gd name="T0" fmla="*/ 0 w 537"/>
                <a:gd name="T1" fmla="*/ 0 h 1016"/>
                <a:gd name="T2" fmla="*/ 286 w 537"/>
                <a:gd name="T3" fmla="*/ 286 h 1016"/>
                <a:gd name="T4" fmla="*/ 317 w 537"/>
                <a:gd name="T5" fmla="*/ 314 h 1016"/>
                <a:gd name="T6" fmla="*/ 349 w 537"/>
                <a:gd name="T7" fmla="*/ 336 h 1016"/>
                <a:gd name="T8" fmla="*/ 383 w 537"/>
                <a:gd name="T9" fmla="*/ 356 h 1016"/>
                <a:gd name="T10" fmla="*/ 420 w 537"/>
                <a:gd name="T11" fmla="*/ 371 h 1016"/>
                <a:gd name="T12" fmla="*/ 457 w 537"/>
                <a:gd name="T13" fmla="*/ 382 h 1016"/>
                <a:gd name="T14" fmla="*/ 497 w 537"/>
                <a:gd name="T15" fmla="*/ 390 h 1016"/>
                <a:gd name="T16" fmla="*/ 537 w 537"/>
                <a:gd name="T17" fmla="*/ 393 h 1016"/>
                <a:gd name="T18" fmla="*/ 537 w 537"/>
                <a:gd name="T19" fmla="*/ 956 h 1016"/>
                <a:gd name="T20" fmla="*/ 535 w 537"/>
                <a:gd name="T21" fmla="*/ 972 h 1016"/>
                <a:gd name="T22" fmla="*/ 529 w 537"/>
                <a:gd name="T23" fmla="*/ 987 h 1016"/>
                <a:gd name="T24" fmla="*/ 520 w 537"/>
                <a:gd name="T25" fmla="*/ 999 h 1016"/>
                <a:gd name="T26" fmla="*/ 508 w 537"/>
                <a:gd name="T27" fmla="*/ 1008 h 1016"/>
                <a:gd name="T28" fmla="*/ 492 w 537"/>
                <a:gd name="T29" fmla="*/ 1014 h 1016"/>
                <a:gd name="T30" fmla="*/ 477 w 537"/>
                <a:gd name="T31" fmla="*/ 1016 h 1016"/>
                <a:gd name="T32" fmla="*/ 60 w 537"/>
                <a:gd name="T33" fmla="*/ 1016 h 1016"/>
                <a:gd name="T34" fmla="*/ 44 w 537"/>
                <a:gd name="T35" fmla="*/ 1014 h 1016"/>
                <a:gd name="T36" fmla="*/ 30 w 537"/>
                <a:gd name="T37" fmla="*/ 1008 h 1016"/>
                <a:gd name="T38" fmla="*/ 18 w 537"/>
                <a:gd name="T39" fmla="*/ 999 h 1016"/>
                <a:gd name="T40" fmla="*/ 8 w 537"/>
                <a:gd name="T41" fmla="*/ 986 h 1016"/>
                <a:gd name="T42" fmla="*/ 2 w 537"/>
                <a:gd name="T43" fmla="*/ 971 h 1016"/>
                <a:gd name="T44" fmla="*/ 0 w 537"/>
                <a:gd name="T45" fmla="*/ 956 h 1016"/>
                <a:gd name="T46" fmla="*/ 0 w 537"/>
                <a:gd name="T47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7" h="1016">
                  <a:moveTo>
                    <a:pt x="0" y="0"/>
                  </a:moveTo>
                  <a:lnTo>
                    <a:pt x="286" y="286"/>
                  </a:lnTo>
                  <a:lnTo>
                    <a:pt x="317" y="314"/>
                  </a:lnTo>
                  <a:lnTo>
                    <a:pt x="349" y="336"/>
                  </a:lnTo>
                  <a:lnTo>
                    <a:pt x="383" y="356"/>
                  </a:lnTo>
                  <a:lnTo>
                    <a:pt x="420" y="371"/>
                  </a:lnTo>
                  <a:lnTo>
                    <a:pt x="457" y="382"/>
                  </a:lnTo>
                  <a:lnTo>
                    <a:pt x="497" y="390"/>
                  </a:lnTo>
                  <a:lnTo>
                    <a:pt x="537" y="393"/>
                  </a:lnTo>
                  <a:lnTo>
                    <a:pt x="537" y="956"/>
                  </a:lnTo>
                  <a:lnTo>
                    <a:pt x="535" y="972"/>
                  </a:lnTo>
                  <a:lnTo>
                    <a:pt x="529" y="987"/>
                  </a:lnTo>
                  <a:lnTo>
                    <a:pt x="520" y="999"/>
                  </a:lnTo>
                  <a:lnTo>
                    <a:pt x="508" y="1008"/>
                  </a:lnTo>
                  <a:lnTo>
                    <a:pt x="492" y="1014"/>
                  </a:lnTo>
                  <a:lnTo>
                    <a:pt x="477" y="1016"/>
                  </a:lnTo>
                  <a:lnTo>
                    <a:pt x="60" y="1016"/>
                  </a:lnTo>
                  <a:lnTo>
                    <a:pt x="44" y="1014"/>
                  </a:lnTo>
                  <a:lnTo>
                    <a:pt x="30" y="1008"/>
                  </a:lnTo>
                  <a:lnTo>
                    <a:pt x="18" y="999"/>
                  </a:lnTo>
                  <a:lnTo>
                    <a:pt x="8" y="986"/>
                  </a:lnTo>
                  <a:lnTo>
                    <a:pt x="2" y="971"/>
                  </a:lnTo>
                  <a:lnTo>
                    <a:pt x="0" y="9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PA-任意多边形 857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1090" y="3387"/>
              <a:ext cx="179" cy="403"/>
            </a:xfrm>
            <a:custGeom>
              <a:avLst/>
              <a:gdLst>
                <a:gd name="T0" fmla="*/ 537 w 537"/>
                <a:gd name="T1" fmla="*/ 0 h 1208"/>
                <a:gd name="T2" fmla="*/ 537 w 537"/>
                <a:gd name="T3" fmla="*/ 1148 h 1208"/>
                <a:gd name="T4" fmla="*/ 535 w 537"/>
                <a:gd name="T5" fmla="*/ 1164 h 1208"/>
                <a:gd name="T6" fmla="*/ 529 w 537"/>
                <a:gd name="T7" fmla="*/ 1179 h 1208"/>
                <a:gd name="T8" fmla="*/ 520 w 537"/>
                <a:gd name="T9" fmla="*/ 1191 h 1208"/>
                <a:gd name="T10" fmla="*/ 507 w 537"/>
                <a:gd name="T11" fmla="*/ 1200 h 1208"/>
                <a:gd name="T12" fmla="*/ 493 w 537"/>
                <a:gd name="T13" fmla="*/ 1206 h 1208"/>
                <a:gd name="T14" fmla="*/ 478 w 537"/>
                <a:gd name="T15" fmla="*/ 1208 h 1208"/>
                <a:gd name="T16" fmla="*/ 61 w 537"/>
                <a:gd name="T17" fmla="*/ 1208 h 1208"/>
                <a:gd name="T18" fmla="*/ 44 w 537"/>
                <a:gd name="T19" fmla="*/ 1206 h 1208"/>
                <a:gd name="T20" fmla="*/ 29 w 537"/>
                <a:gd name="T21" fmla="*/ 1200 h 1208"/>
                <a:gd name="T22" fmla="*/ 17 w 537"/>
                <a:gd name="T23" fmla="*/ 1191 h 1208"/>
                <a:gd name="T24" fmla="*/ 8 w 537"/>
                <a:gd name="T25" fmla="*/ 1178 h 1208"/>
                <a:gd name="T26" fmla="*/ 2 w 537"/>
                <a:gd name="T27" fmla="*/ 1163 h 1208"/>
                <a:gd name="T28" fmla="*/ 0 w 537"/>
                <a:gd name="T29" fmla="*/ 1148 h 1208"/>
                <a:gd name="T30" fmla="*/ 0 w 537"/>
                <a:gd name="T31" fmla="*/ 526 h 1208"/>
                <a:gd name="T32" fmla="*/ 31 w 537"/>
                <a:gd name="T33" fmla="*/ 504 h 1208"/>
                <a:gd name="T34" fmla="*/ 60 w 537"/>
                <a:gd name="T35" fmla="*/ 477 h 1208"/>
                <a:gd name="T36" fmla="*/ 537 w 537"/>
                <a:gd name="T37" fmla="*/ 0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1208">
                  <a:moveTo>
                    <a:pt x="537" y="0"/>
                  </a:moveTo>
                  <a:lnTo>
                    <a:pt x="537" y="1148"/>
                  </a:lnTo>
                  <a:lnTo>
                    <a:pt x="535" y="1164"/>
                  </a:lnTo>
                  <a:lnTo>
                    <a:pt x="529" y="1179"/>
                  </a:lnTo>
                  <a:lnTo>
                    <a:pt x="520" y="1191"/>
                  </a:lnTo>
                  <a:lnTo>
                    <a:pt x="507" y="1200"/>
                  </a:lnTo>
                  <a:lnTo>
                    <a:pt x="493" y="1206"/>
                  </a:lnTo>
                  <a:lnTo>
                    <a:pt x="478" y="1208"/>
                  </a:lnTo>
                  <a:lnTo>
                    <a:pt x="61" y="1208"/>
                  </a:lnTo>
                  <a:lnTo>
                    <a:pt x="44" y="1206"/>
                  </a:lnTo>
                  <a:lnTo>
                    <a:pt x="29" y="1200"/>
                  </a:lnTo>
                  <a:lnTo>
                    <a:pt x="17" y="1191"/>
                  </a:lnTo>
                  <a:lnTo>
                    <a:pt x="8" y="1178"/>
                  </a:lnTo>
                  <a:lnTo>
                    <a:pt x="2" y="1163"/>
                  </a:lnTo>
                  <a:lnTo>
                    <a:pt x="0" y="1148"/>
                  </a:lnTo>
                  <a:lnTo>
                    <a:pt x="0" y="526"/>
                  </a:lnTo>
                  <a:lnTo>
                    <a:pt x="31" y="504"/>
                  </a:lnTo>
                  <a:lnTo>
                    <a:pt x="60" y="477"/>
                  </a:lnTo>
                  <a:lnTo>
                    <a:pt x="5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PA-任意多边形 858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1338" y="3152"/>
              <a:ext cx="180" cy="638"/>
            </a:xfrm>
            <a:custGeom>
              <a:avLst/>
              <a:gdLst>
                <a:gd name="T0" fmla="*/ 497 w 538"/>
                <a:gd name="T1" fmla="*/ 0 h 1915"/>
                <a:gd name="T2" fmla="*/ 506 w 538"/>
                <a:gd name="T3" fmla="*/ 9 h 1915"/>
                <a:gd name="T4" fmla="*/ 514 w 538"/>
                <a:gd name="T5" fmla="*/ 18 h 1915"/>
                <a:gd name="T6" fmla="*/ 526 w 538"/>
                <a:gd name="T7" fmla="*/ 28 h 1915"/>
                <a:gd name="T8" fmla="*/ 538 w 538"/>
                <a:gd name="T9" fmla="*/ 39 h 1915"/>
                <a:gd name="T10" fmla="*/ 538 w 538"/>
                <a:gd name="T11" fmla="*/ 1855 h 1915"/>
                <a:gd name="T12" fmla="*/ 536 w 538"/>
                <a:gd name="T13" fmla="*/ 1871 h 1915"/>
                <a:gd name="T14" fmla="*/ 530 w 538"/>
                <a:gd name="T15" fmla="*/ 1886 h 1915"/>
                <a:gd name="T16" fmla="*/ 520 w 538"/>
                <a:gd name="T17" fmla="*/ 1898 h 1915"/>
                <a:gd name="T18" fmla="*/ 507 w 538"/>
                <a:gd name="T19" fmla="*/ 1907 h 1915"/>
                <a:gd name="T20" fmla="*/ 493 w 538"/>
                <a:gd name="T21" fmla="*/ 1913 h 1915"/>
                <a:gd name="T22" fmla="*/ 477 w 538"/>
                <a:gd name="T23" fmla="*/ 1915 h 1915"/>
                <a:gd name="T24" fmla="*/ 60 w 538"/>
                <a:gd name="T25" fmla="*/ 1915 h 1915"/>
                <a:gd name="T26" fmla="*/ 45 w 538"/>
                <a:gd name="T27" fmla="*/ 1913 h 1915"/>
                <a:gd name="T28" fmla="*/ 30 w 538"/>
                <a:gd name="T29" fmla="*/ 1907 h 1915"/>
                <a:gd name="T30" fmla="*/ 18 w 538"/>
                <a:gd name="T31" fmla="*/ 1898 h 1915"/>
                <a:gd name="T32" fmla="*/ 8 w 538"/>
                <a:gd name="T33" fmla="*/ 1885 h 1915"/>
                <a:gd name="T34" fmla="*/ 2 w 538"/>
                <a:gd name="T35" fmla="*/ 1870 h 1915"/>
                <a:gd name="T36" fmla="*/ 0 w 538"/>
                <a:gd name="T37" fmla="*/ 1855 h 1915"/>
                <a:gd name="T38" fmla="*/ 0 w 538"/>
                <a:gd name="T39" fmla="*/ 498 h 1915"/>
                <a:gd name="T40" fmla="*/ 497 w 538"/>
                <a:gd name="T41" fmla="*/ 0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8" h="1915">
                  <a:moveTo>
                    <a:pt x="497" y="0"/>
                  </a:moveTo>
                  <a:lnTo>
                    <a:pt x="506" y="9"/>
                  </a:lnTo>
                  <a:lnTo>
                    <a:pt x="514" y="18"/>
                  </a:lnTo>
                  <a:lnTo>
                    <a:pt x="526" y="28"/>
                  </a:lnTo>
                  <a:lnTo>
                    <a:pt x="538" y="39"/>
                  </a:lnTo>
                  <a:lnTo>
                    <a:pt x="538" y="1855"/>
                  </a:lnTo>
                  <a:lnTo>
                    <a:pt x="536" y="1871"/>
                  </a:lnTo>
                  <a:lnTo>
                    <a:pt x="530" y="1886"/>
                  </a:lnTo>
                  <a:lnTo>
                    <a:pt x="520" y="1898"/>
                  </a:lnTo>
                  <a:lnTo>
                    <a:pt x="507" y="1907"/>
                  </a:lnTo>
                  <a:lnTo>
                    <a:pt x="493" y="1913"/>
                  </a:lnTo>
                  <a:lnTo>
                    <a:pt x="477" y="1915"/>
                  </a:lnTo>
                  <a:lnTo>
                    <a:pt x="60" y="1915"/>
                  </a:lnTo>
                  <a:lnTo>
                    <a:pt x="45" y="1913"/>
                  </a:lnTo>
                  <a:lnTo>
                    <a:pt x="30" y="1907"/>
                  </a:lnTo>
                  <a:lnTo>
                    <a:pt x="18" y="1898"/>
                  </a:lnTo>
                  <a:lnTo>
                    <a:pt x="8" y="1885"/>
                  </a:lnTo>
                  <a:lnTo>
                    <a:pt x="2" y="1870"/>
                  </a:lnTo>
                  <a:lnTo>
                    <a:pt x="0" y="1855"/>
                  </a:lnTo>
                  <a:lnTo>
                    <a:pt x="0" y="498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PA-任意多边形 859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518" y="2848"/>
              <a:ext cx="1109" cy="676"/>
            </a:xfrm>
            <a:custGeom>
              <a:avLst/>
              <a:gdLst>
                <a:gd name="T0" fmla="*/ 3211 w 3327"/>
                <a:gd name="T1" fmla="*/ 0 h 2029"/>
                <a:gd name="T2" fmla="*/ 3261 w 3327"/>
                <a:gd name="T3" fmla="*/ 8 h 2029"/>
                <a:gd name="T4" fmla="*/ 3299 w 3327"/>
                <a:gd name="T5" fmla="*/ 32 h 2029"/>
                <a:gd name="T6" fmla="*/ 3321 w 3327"/>
                <a:gd name="T7" fmla="*/ 72 h 2029"/>
                <a:gd name="T8" fmla="*/ 3327 w 3327"/>
                <a:gd name="T9" fmla="*/ 124 h 2029"/>
                <a:gd name="T10" fmla="*/ 3300 w 3327"/>
                <a:gd name="T11" fmla="*/ 692 h 2029"/>
                <a:gd name="T12" fmla="*/ 3295 w 3327"/>
                <a:gd name="T13" fmla="*/ 730 h 2029"/>
                <a:gd name="T14" fmla="*/ 3278 w 3327"/>
                <a:gd name="T15" fmla="*/ 770 h 2029"/>
                <a:gd name="T16" fmla="*/ 3250 w 3327"/>
                <a:gd name="T17" fmla="*/ 799 h 2029"/>
                <a:gd name="T18" fmla="*/ 3219 w 3327"/>
                <a:gd name="T19" fmla="*/ 816 h 2029"/>
                <a:gd name="T20" fmla="*/ 3187 w 3327"/>
                <a:gd name="T21" fmla="*/ 822 h 2029"/>
                <a:gd name="T22" fmla="*/ 3153 w 3327"/>
                <a:gd name="T23" fmla="*/ 815 h 2029"/>
                <a:gd name="T24" fmla="*/ 3127 w 3327"/>
                <a:gd name="T25" fmla="*/ 799 h 2029"/>
                <a:gd name="T26" fmla="*/ 3107 w 3327"/>
                <a:gd name="T27" fmla="*/ 780 h 2029"/>
                <a:gd name="T28" fmla="*/ 1634 w 3327"/>
                <a:gd name="T29" fmla="*/ 1955 h 2029"/>
                <a:gd name="T30" fmla="*/ 1591 w 3327"/>
                <a:gd name="T31" fmla="*/ 1986 h 2029"/>
                <a:gd name="T32" fmla="*/ 1541 w 3327"/>
                <a:gd name="T33" fmla="*/ 2002 h 2029"/>
                <a:gd name="T34" fmla="*/ 1488 w 3327"/>
                <a:gd name="T35" fmla="*/ 2002 h 2029"/>
                <a:gd name="T36" fmla="*/ 1438 w 3327"/>
                <a:gd name="T37" fmla="*/ 1986 h 2029"/>
                <a:gd name="T38" fmla="*/ 1396 w 3327"/>
                <a:gd name="T39" fmla="*/ 1955 h 2029"/>
                <a:gd name="T40" fmla="*/ 317 w 3327"/>
                <a:gd name="T41" fmla="*/ 1979 h 2029"/>
                <a:gd name="T42" fmla="*/ 275 w 3327"/>
                <a:gd name="T43" fmla="*/ 2011 h 2029"/>
                <a:gd name="T44" fmla="*/ 225 w 3327"/>
                <a:gd name="T45" fmla="*/ 2027 h 2029"/>
                <a:gd name="T46" fmla="*/ 172 w 3327"/>
                <a:gd name="T47" fmla="*/ 2027 h 2029"/>
                <a:gd name="T48" fmla="*/ 122 w 3327"/>
                <a:gd name="T49" fmla="*/ 2011 h 2029"/>
                <a:gd name="T50" fmla="*/ 80 w 3327"/>
                <a:gd name="T51" fmla="*/ 1979 h 2029"/>
                <a:gd name="T52" fmla="*/ 28 w 3327"/>
                <a:gd name="T53" fmla="*/ 1925 h 2029"/>
                <a:gd name="T54" fmla="*/ 4 w 3327"/>
                <a:gd name="T55" fmla="*/ 1872 h 2029"/>
                <a:gd name="T56" fmla="*/ 0 w 3327"/>
                <a:gd name="T57" fmla="*/ 1816 h 2029"/>
                <a:gd name="T58" fmla="*/ 14 w 3327"/>
                <a:gd name="T59" fmla="*/ 1760 h 2029"/>
                <a:gd name="T60" fmla="*/ 48 w 3327"/>
                <a:gd name="T61" fmla="*/ 1710 h 2029"/>
                <a:gd name="T62" fmla="*/ 771 w 3327"/>
                <a:gd name="T63" fmla="*/ 992 h 2029"/>
                <a:gd name="T64" fmla="*/ 817 w 3327"/>
                <a:gd name="T65" fmla="*/ 968 h 2029"/>
                <a:gd name="T66" fmla="*/ 869 w 3327"/>
                <a:gd name="T67" fmla="*/ 960 h 2029"/>
                <a:gd name="T68" fmla="*/ 921 w 3327"/>
                <a:gd name="T69" fmla="*/ 968 h 2029"/>
                <a:gd name="T70" fmla="*/ 968 w 3327"/>
                <a:gd name="T71" fmla="*/ 992 h 2029"/>
                <a:gd name="T72" fmla="*/ 1515 w 3327"/>
                <a:gd name="T73" fmla="*/ 1537 h 2029"/>
                <a:gd name="T74" fmla="*/ 2586 w 3327"/>
                <a:gd name="T75" fmla="*/ 261 h 2029"/>
                <a:gd name="T76" fmla="*/ 2530 w 3327"/>
                <a:gd name="T77" fmla="*/ 204 h 2029"/>
                <a:gd name="T78" fmla="*/ 2515 w 3327"/>
                <a:gd name="T79" fmla="*/ 185 h 2029"/>
                <a:gd name="T80" fmla="*/ 2502 w 3327"/>
                <a:gd name="T81" fmla="*/ 160 h 2029"/>
                <a:gd name="T82" fmla="*/ 2497 w 3327"/>
                <a:gd name="T83" fmla="*/ 127 h 2029"/>
                <a:gd name="T84" fmla="*/ 2507 w 3327"/>
                <a:gd name="T85" fmla="*/ 89 h 2029"/>
                <a:gd name="T86" fmla="*/ 2528 w 3327"/>
                <a:gd name="T87" fmla="*/ 58 h 2029"/>
                <a:gd name="T88" fmla="*/ 2558 w 3327"/>
                <a:gd name="T89" fmla="*/ 37 h 2029"/>
                <a:gd name="T90" fmla="*/ 2589 w 3327"/>
                <a:gd name="T91" fmla="*/ 29 h 2029"/>
                <a:gd name="T92" fmla="*/ 2618 w 3327"/>
                <a:gd name="T93" fmla="*/ 27 h 2029"/>
                <a:gd name="T94" fmla="*/ 3200 w 3327"/>
                <a:gd name="T95" fmla="*/ 0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27" h="2029">
                  <a:moveTo>
                    <a:pt x="3200" y="0"/>
                  </a:moveTo>
                  <a:lnTo>
                    <a:pt x="3211" y="0"/>
                  </a:lnTo>
                  <a:lnTo>
                    <a:pt x="3237" y="2"/>
                  </a:lnTo>
                  <a:lnTo>
                    <a:pt x="3261" y="8"/>
                  </a:lnTo>
                  <a:lnTo>
                    <a:pt x="3282" y="18"/>
                  </a:lnTo>
                  <a:lnTo>
                    <a:pt x="3299" y="32"/>
                  </a:lnTo>
                  <a:lnTo>
                    <a:pt x="3312" y="50"/>
                  </a:lnTo>
                  <a:lnTo>
                    <a:pt x="3321" y="72"/>
                  </a:lnTo>
                  <a:lnTo>
                    <a:pt x="3326" y="96"/>
                  </a:lnTo>
                  <a:lnTo>
                    <a:pt x="3327" y="124"/>
                  </a:lnTo>
                  <a:lnTo>
                    <a:pt x="3318" y="313"/>
                  </a:lnTo>
                  <a:lnTo>
                    <a:pt x="3300" y="692"/>
                  </a:lnTo>
                  <a:lnTo>
                    <a:pt x="3299" y="710"/>
                  </a:lnTo>
                  <a:lnTo>
                    <a:pt x="3295" y="730"/>
                  </a:lnTo>
                  <a:lnTo>
                    <a:pt x="3289" y="750"/>
                  </a:lnTo>
                  <a:lnTo>
                    <a:pt x="3278" y="770"/>
                  </a:lnTo>
                  <a:lnTo>
                    <a:pt x="3263" y="788"/>
                  </a:lnTo>
                  <a:lnTo>
                    <a:pt x="3250" y="799"/>
                  </a:lnTo>
                  <a:lnTo>
                    <a:pt x="3235" y="809"/>
                  </a:lnTo>
                  <a:lnTo>
                    <a:pt x="3219" y="816"/>
                  </a:lnTo>
                  <a:lnTo>
                    <a:pt x="3203" y="821"/>
                  </a:lnTo>
                  <a:lnTo>
                    <a:pt x="3187" y="822"/>
                  </a:lnTo>
                  <a:lnTo>
                    <a:pt x="3169" y="820"/>
                  </a:lnTo>
                  <a:lnTo>
                    <a:pt x="3153" y="815"/>
                  </a:lnTo>
                  <a:lnTo>
                    <a:pt x="3140" y="808"/>
                  </a:lnTo>
                  <a:lnTo>
                    <a:pt x="3127" y="799"/>
                  </a:lnTo>
                  <a:lnTo>
                    <a:pt x="3117" y="789"/>
                  </a:lnTo>
                  <a:lnTo>
                    <a:pt x="3107" y="780"/>
                  </a:lnTo>
                  <a:lnTo>
                    <a:pt x="2957" y="631"/>
                  </a:lnTo>
                  <a:lnTo>
                    <a:pt x="1634" y="1955"/>
                  </a:lnTo>
                  <a:lnTo>
                    <a:pt x="1613" y="1972"/>
                  </a:lnTo>
                  <a:lnTo>
                    <a:pt x="1591" y="1986"/>
                  </a:lnTo>
                  <a:lnTo>
                    <a:pt x="1567" y="1996"/>
                  </a:lnTo>
                  <a:lnTo>
                    <a:pt x="1541" y="2002"/>
                  </a:lnTo>
                  <a:lnTo>
                    <a:pt x="1515" y="2005"/>
                  </a:lnTo>
                  <a:lnTo>
                    <a:pt x="1488" y="2002"/>
                  </a:lnTo>
                  <a:lnTo>
                    <a:pt x="1462" y="1996"/>
                  </a:lnTo>
                  <a:lnTo>
                    <a:pt x="1438" y="1986"/>
                  </a:lnTo>
                  <a:lnTo>
                    <a:pt x="1416" y="1972"/>
                  </a:lnTo>
                  <a:lnTo>
                    <a:pt x="1396" y="1955"/>
                  </a:lnTo>
                  <a:lnTo>
                    <a:pt x="869" y="1428"/>
                  </a:lnTo>
                  <a:lnTo>
                    <a:pt x="317" y="1979"/>
                  </a:lnTo>
                  <a:lnTo>
                    <a:pt x="297" y="1996"/>
                  </a:lnTo>
                  <a:lnTo>
                    <a:pt x="275" y="2011"/>
                  </a:lnTo>
                  <a:lnTo>
                    <a:pt x="250" y="2021"/>
                  </a:lnTo>
                  <a:lnTo>
                    <a:pt x="225" y="2027"/>
                  </a:lnTo>
                  <a:lnTo>
                    <a:pt x="199" y="2029"/>
                  </a:lnTo>
                  <a:lnTo>
                    <a:pt x="172" y="2027"/>
                  </a:lnTo>
                  <a:lnTo>
                    <a:pt x="146" y="2021"/>
                  </a:lnTo>
                  <a:lnTo>
                    <a:pt x="122" y="2011"/>
                  </a:lnTo>
                  <a:lnTo>
                    <a:pt x="100" y="1996"/>
                  </a:lnTo>
                  <a:lnTo>
                    <a:pt x="80" y="1979"/>
                  </a:lnTo>
                  <a:lnTo>
                    <a:pt x="48" y="1948"/>
                  </a:lnTo>
                  <a:lnTo>
                    <a:pt x="28" y="1925"/>
                  </a:lnTo>
                  <a:lnTo>
                    <a:pt x="14" y="1899"/>
                  </a:lnTo>
                  <a:lnTo>
                    <a:pt x="4" y="1872"/>
                  </a:lnTo>
                  <a:lnTo>
                    <a:pt x="0" y="1844"/>
                  </a:lnTo>
                  <a:lnTo>
                    <a:pt x="0" y="1816"/>
                  </a:lnTo>
                  <a:lnTo>
                    <a:pt x="4" y="1787"/>
                  </a:lnTo>
                  <a:lnTo>
                    <a:pt x="14" y="1760"/>
                  </a:lnTo>
                  <a:lnTo>
                    <a:pt x="28" y="1734"/>
                  </a:lnTo>
                  <a:lnTo>
                    <a:pt x="48" y="1710"/>
                  </a:lnTo>
                  <a:lnTo>
                    <a:pt x="750" y="1009"/>
                  </a:lnTo>
                  <a:lnTo>
                    <a:pt x="771" y="992"/>
                  </a:lnTo>
                  <a:lnTo>
                    <a:pt x="793" y="978"/>
                  </a:lnTo>
                  <a:lnTo>
                    <a:pt x="817" y="968"/>
                  </a:lnTo>
                  <a:lnTo>
                    <a:pt x="842" y="962"/>
                  </a:lnTo>
                  <a:lnTo>
                    <a:pt x="869" y="960"/>
                  </a:lnTo>
                  <a:lnTo>
                    <a:pt x="895" y="962"/>
                  </a:lnTo>
                  <a:lnTo>
                    <a:pt x="921" y="968"/>
                  </a:lnTo>
                  <a:lnTo>
                    <a:pt x="945" y="978"/>
                  </a:lnTo>
                  <a:lnTo>
                    <a:pt x="968" y="992"/>
                  </a:lnTo>
                  <a:lnTo>
                    <a:pt x="988" y="1009"/>
                  </a:lnTo>
                  <a:lnTo>
                    <a:pt x="1515" y="1537"/>
                  </a:lnTo>
                  <a:lnTo>
                    <a:pt x="2688" y="363"/>
                  </a:lnTo>
                  <a:lnTo>
                    <a:pt x="2586" y="261"/>
                  </a:lnTo>
                  <a:lnTo>
                    <a:pt x="2537" y="211"/>
                  </a:lnTo>
                  <a:lnTo>
                    <a:pt x="2530" y="204"/>
                  </a:lnTo>
                  <a:lnTo>
                    <a:pt x="2523" y="195"/>
                  </a:lnTo>
                  <a:lnTo>
                    <a:pt x="2515" y="185"/>
                  </a:lnTo>
                  <a:lnTo>
                    <a:pt x="2508" y="173"/>
                  </a:lnTo>
                  <a:lnTo>
                    <a:pt x="2502" y="160"/>
                  </a:lnTo>
                  <a:lnTo>
                    <a:pt x="2498" y="144"/>
                  </a:lnTo>
                  <a:lnTo>
                    <a:pt x="2497" y="127"/>
                  </a:lnTo>
                  <a:lnTo>
                    <a:pt x="2500" y="109"/>
                  </a:lnTo>
                  <a:lnTo>
                    <a:pt x="2507" y="89"/>
                  </a:lnTo>
                  <a:lnTo>
                    <a:pt x="2516" y="73"/>
                  </a:lnTo>
                  <a:lnTo>
                    <a:pt x="2528" y="58"/>
                  </a:lnTo>
                  <a:lnTo>
                    <a:pt x="2542" y="45"/>
                  </a:lnTo>
                  <a:lnTo>
                    <a:pt x="2558" y="37"/>
                  </a:lnTo>
                  <a:lnTo>
                    <a:pt x="2573" y="32"/>
                  </a:lnTo>
                  <a:lnTo>
                    <a:pt x="2589" y="29"/>
                  </a:lnTo>
                  <a:lnTo>
                    <a:pt x="2604" y="28"/>
                  </a:lnTo>
                  <a:lnTo>
                    <a:pt x="2618" y="27"/>
                  </a:lnTo>
                  <a:lnTo>
                    <a:pt x="2909" y="13"/>
                  </a:lnTo>
                  <a:lnTo>
                    <a:pt x="32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3" name="PA-组合 1021"/>
          <p:cNvGrpSpPr>
            <a:grpSpLocks noChangeAspect="1"/>
          </p:cNvGrpSpPr>
          <p:nvPr>
            <p:custDataLst>
              <p:tags r:id="rId8"/>
            </p:custDataLst>
          </p:nvPr>
        </p:nvGrpSpPr>
        <p:grpSpPr bwMode="auto">
          <a:xfrm>
            <a:off x="9749048" y="1058491"/>
            <a:ext cx="545421" cy="584117"/>
            <a:chOff x="2595" y="883"/>
            <a:chExt cx="1776" cy="1902"/>
          </a:xfrm>
          <a:solidFill>
            <a:schemeClr val="accent5"/>
          </a:solidFill>
        </p:grpSpPr>
        <p:sp>
          <p:nvSpPr>
            <p:cNvPr id="144" name="PA-任意多边形 1023"/>
            <p:cNvSpPr>
              <a:spLocks noEditPoints="1"/>
            </p:cNvSpPr>
            <p:nvPr>
              <p:custDataLst>
                <p:tags r:id="rId31"/>
              </p:custDataLst>
            </p:nvPr>
          </p:nvSpPr>
          <p:spPr bwMode="auto">
            <a:xfrm>
              <a:off x="2595" y="1738"/>
              <a:ext cx="722" cy="726"/>
            </a:xfrm>
            <a:custGeom>
              <a:avLst/>
              <a:gdLst>
                <a:gd name="T0" fmla="*/ 643 w 1443"/>
                <a:gd name="T1" fmla="*/ 517 h 1452"/>
                <a:gd name="T2" fmla="*/ 552 w 1443"/>
                <a:gd name="T3" fmla="*/ 582 h 1452"/>
                <a:gd name="T4" fmla="*/ 503 w 1443"/>
                <a:gd name="T5" fmla="*/ 685 h 1452"/>
                <a:gd name="T6" fmla="*/ 513 w 1443"/>
                <a:gd name="T7" fmla="*/ 804 h 1452"/>
                <a:gd name="T8" fmla="*/ 579 w 1443"/>
                <a:gd name="T9" fmla="*/ 896 h 1452"/>
                <a:gd name="T10" fmla="*/ 682 w 1443"/>
                <a:gd name="T11" fmla="*/ 945 h 1452"/>
                <a:gd name="T12" fmla="*/ 800 w 1443"/>
                <a:gd name="T13" fmla="*/ 935 h 1452"/>
                <a:gd name="T14" fmla="*/ 892 w 1443"/>
                <a:gd name="T15" fmla="*/ 870 h 1452"/>
                <a:gd name="T16" fmla="*/ 941 w 1443"/>
                <a:gd name="T17" fmla="*/ 765 h 1452"/>
                <a:gd name="T18" fmla="*/ 930 w 1443"/>
                <a:gd name="T19" fmla="*/ 648 h 1452"/>
                <a:gd name="T20" fmla="*/ 865 w 1443"/>
                <a:gd name="T21" fmla="*/ 555 h 1452"/>
                <a:gd name="T22" fmla="*/ 761 w 1443"/>
                <a:gd name="T23" fmla="*/ 507 h 1452"/>
                <a:gd name="T24" fmla="*/ 889 w 1443"/>
                <a:gd name="T25" fmla="*/ 0 h 1452"/>
                <a:gd name="T26" fmla="*/ 941 w 1443"/>
                <a:gd name="T27" fmla="*/ 22 h 1452"/>
                <a:gd name="T28" fmla="*/ 963 w 1443"/>
                <a:gd name="T29" fmla="*/ 74 h 1452"/>
                <a:gd name="T30" fmla="*/ 974 w 1443"/>
                <a:gd name="T31" fmla="*/ 215 h 1452"/>
                <a:gd name="T32" fmla="*/ 1020 w 1443"/>
                <a:gd name="T33" fmla="*/ 249 h 1452"/>
                <a:gd name="T34" fmla="*/ 1075 w 1443"/>
                <a:gd name="T35" fmla="*/ 241 h 1452"/>
                <a:gd name="T36" fmla="*/ 1201 w 1443"/>
                <a:gd name="T37" fmla="*/ 181 h 1452"/>
                <a:gd name="T38" fmla="*/ 1253 w 1443"/>
                <a:gd name="T39" fmla="*/ 201 h 1452"/>
                <a:gd name="T40" fmla="*/ 1441 w 1443"/>
                <a:gd name="T41" fmla="*/ 526 h 1452"/>
                <a:gd name="T42" fmla="*/ 1433 w 1443"/>
                <a:gd name="T43" fmla="*/ 582 h 1452"/>
                <a:gd name="T44" fmla="*/ 1317 w 1443"/>
                <a:gd name="T45" fmla="*/ 661 h 1452"/>
                <a:gd name="T46" fmla="*/ 1282 w 1443"/>
                <a:gd name="T47" fmla="*/ 707 h 1452"/>
                <a:gd name="T48" fmla="*/ 1289 w 1443"/>
                <a:gd name="T49" fmla="*/ 762 h 1452"/>
                <a:gd name="T50" fmla="*/ 1405 w 1443"/>
                <a:gd name="T51" fmla="*/ 842 h 1452"/>
                <a:gd name="T52" fmla="*/ 1440 w 1443"/>
                <a:gd name="T53" fmla="*/ 887 h 1452"/>
                <a:gd name="T54" fmla="*/ 1433 w 1443"/>
                <a:gd name="T55" fmla="*/ 944 h 1452"/>
                <a:gd name="T56" fmla="*/ 1238 w 1443"/>
                <a:gd name="T57" fmla="*/ 1262 h 1452"/>
                <a:gd name="T58" fmla="*/ 1182 w 1443"/>
                <a:gd name="T59" fmla="*/ 1269 h 1452"/>
                <a:gd name="T60" fmla="*/ 1057 w 1443"/>
                <a:gd name="T61" fmla="*/ 1203 h 1452"/>
                <a:gd name="T62" fmla="*/ 1001 w 1443"/>
                <a:gd name="T63" fmla="*/ 1210 h 1452"/>
                <a:gd name="T64" fmla="*/ 966 w 1443"/>
                <a:gd name="T65" fmla="*/ 1255 h 1452"/>
                <a:gd name="T66" fmla="*/ 961 w 1443"/>
                <a:gd name="T67" fmla="*/ 1397 h 1452"/>
                <a:gd name="T68" fmla="*/ 926 w 1443"/>
                <a:gd name="T69" fmla="*/ 1442 h 1452"/>
                <a:gd name="T70" fmla="*/ 555 w 1443"/>
                <a:gd name="T71" fmla="*/ 1452 h 1452"/>
                <a:gd name="T72" fmla="*/ 502 w 1443"/>
                <a:gd name="T73" fmla="*/ 1430 h 1452"/>
                <a:gd name="T74" fmla="*/ 480 w 1443"/>
                <a:gd name="T75" fmla="*/ 1377 h 1452"/>
                <a:gd name="T76" fmla="*/ 469 w 1443"/>
                <a:gd name="T77" fmla="*/ 1236 h 1452"/>
                <a:gd name="T78" fmla="*/ 423 w 1443"/>
                <a:gd name="T79" fmla="*/ 1203 h 1452"/>
                <a:gd name="T80" fmla="*/ 368 w 1443"/>
                <a:gd name="T81" fmla="*/ 1211 h 1452"/>
                <a:gd name="T82" fmla="*/ 242 w 1443"/>
                <a:gd name="T83" fmla="*/ 1271 h 1452"/>
                <a:gd name="T84" fmla="*/ 190 w 1443"/>
                <a:gd name="T85" fmla="*/ 1250 h 1452"/>
                <a:gd name="T86" fmla="*/ 3 w 1443"/>
                <a:gd name="T87" fmla="*/ 925 h 1452"/>
                <a:gd name="T88" fmla="*/ 10 w 1443"/>
                <a:gd name="T89" fmla="*/ 870 h 1452"/>
                <a:gd name="T90" fmla="*/ 126 w 1443"/>
                <a:gd name="T91" fmla="*/ 791 h 1452"/>
                <a:gd name="T92" fmla="*/ 161 w 1443"/>
                <a:gd name="T93" fmla="*/ 744 h 1452"/>
                <a:gd name="T94" fmla="*/ 154 w 1443"/>
                <a:gd name="T95" fmla="*/ 689 h 1452"/>
                <a:gd name="T96" fmla="*/ 38 w 1443"/>
                <a:gd name="T97" fmla="*/ 610 h 1452"/>
                <a:gd name="T98" fmla="*/ 3 w 1443"/>
                <a:gd name="T99" fmla="*/ 565 h 1452"/>
                <a:gd name="T100" fmla="*/ 10 w 1443"/>
                <a:gd name="T101" fmla="*/ 507 h 1452"/>
                <a:gd name="T102" fmla="*/ 205 w 1443"/>
                <a:gd name="T103" fmla="*/ 190 h 1452"/>
                <a:gd name="T104" fmla="*/ 261 w 1443"/>
                <a:gd name="T105" fmla="*/ 183 h 1452"/>
                <a:gd name="T106" fmla="*/ 386 w 1443"/>
                <a:gd name="T107" fmla="*/ 249 h 1452"/>
                <a:gd name="T108" fmla="*/ 442 w 1443"/>
                <a:gd name="T109" fmla="*/ 242 h 1452"/>
                <a:gd name="T110" fmla="*/ 477 w 1443"/>
                <a:gd name="T111" fmla="*/ 197 h 1452"/>
                <a:gd name="T112" fmla="*/ 483 w 1443"/>
                <a:gd name="T113" fmla="*/ 54 h 1452"/>
                <a:gd name="T114" fmla="*/ 517 w 1443"/>
                <a:gd name="T115" fmla="*/ 9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43" h="1452">
                  <a:moveTo>
                    <a:pt x="722" y="503"/>
                  </a:moveTo>
                  <a:lnTo>
                    <a:pt x="682" y="507"/>
                  </a:lnTo>
                  <a:lnTo>
                    <a:pt x="643" y="517"/>
                  </a:lnTo>
                  <a:lnTo>
                    <a:pt x="610" y="533"/>
                  </a:lnTo>
                  <a:lnTo>
                    <a:pt x="579" y="555"/>
                  </a:lnTo>
                  <a:lnTo>
                    <a:pt x="552" y="582"/>
                  </a:lnTo>
                  <a:lnTo>
                    <a:pt x="530" y="613"/>
                  </a:lnTo>
                  <a:lnTo>
                    <a:pt x="513" y="648"/>
                  </a:lnTo>
                  <a:lnTo>
                    <a:pt x="503" y="685"/>
                  </a:lnTo>
                  <a:lnTo>
                    <a:pt x="499" y="726"/>
                  </a:lnTo>
                  <a:lnTo>
                    <a:pt x="503" y="765"/>
                  </a:lnTo>
                  <a:lnTo>
                    <a:pt x="513" y="804"/>
                  </a:lnTo>
                  <a:lnTo>
                    <a:pt x="530" y="838"/>
                  </a:lnTo>
                  <a:lnTo>
                    <a:pt x="552" y="870"/>
                  </a:lnTo>
                  <a:lnTo>
                    <a:pt x="579" y="896"/>
                  </a:lnTo>
                  <a:lnTo>
                    <a:pt x="610" y="918"/>
                  </a:lnTo>
                  <a:lnTo>
                    <a:pt x="643" y="935"/>
                  </a:lnTo>
                  <a:lnTo>
                    <a:pt x="682" y="945"/>
                  </a:lnTo>
                  <a:lnTo>
                    <a:pt x="722" y="949"/>
                  </a:lnTo>
                  <a:lnTo>
                    <a:pt x="761" y="945"/>
                  </a:lnTo>
                  <a:lnTo>
                    <a:pt x="800" y="935"/>
                  </a:lnTo>
                  <a:lnTo>
                    <a:pt x="834" y="918"/>
                  </a:lnTo>
                  <a:lnTo>
                    <a:pt x="865" y="896"/>
                  </a:lnTo>
                  <a:lnTo>
                    <a:pt x="892" y="870"/>
                  </a:lnTo>
                  <a:lnTo>
                    <a:pt x="913" y="838"/>
                  </a:lnTo>
                  <a:lnTo>
                    <a:pt x="930" y="804"/>
                  </a:lnTo>
                  <a:lnTo>
                    <a:pt x="941" y="765"/>
                  </a:lnTo>
                  <a:lnTo>
                    <a:pt x="944" y="726"/>
                  </a:lnTo>
                  <a:lnTo>
                    <a:pt x="941" y="685"/>
                  </a:lnTo>
                  <a:lnTo>
                    <a:pt x="930" y="648"/>
                  </a:lnTo>
                  <a:lnTo>
                    <a:pt x="913" y="613"/>
                  </a:lnTo>
                  <a:lnTo>
                    <a:pt x="892" y="582"/>
                  </a:lnTo>
                  <a:lnTo>
                    <a:pt x="865" y="555"/>
                  </a:lnTo>
                  <a:lnTo>
                    <a:pt x="834" y="533"/>
                  </a:lnTo>
                  <a:lnTo>
                    <a:pt x="800" y="517"/>
                  </a:lnTo>
                  <a:lnTo>
                    <a:pt x="761" y="507"/>
                  </a:lnTo>
                  <a:lnTo>
                    <a:pt x="722" y="503"/>
                  </a:lnTo>
                  <a:close/>
                  <a:moveTo>
                    <a:pt x="555" y="0"/>
                  </a:moveTo>
                  <a:lnTo>
                    <a:pt x="889" y="0"/>
                  </a:lnTo>
                  <a:lnTo>
                    <a:pt x="908" y="2"/>
                  </a:lnTo>
                  <a:lnTo>
                    <a:pt x="926" y="9"/>
                  </a:lnTo>
                  <a:lnTo>
                    <a:pt x="941" y="22"/>
                  </a:lnTo>
                  <a:lnTo>
                    <a:pt x="952" y="37"/>
                  </a:lnTo>
                  <a:lnTo>
                    <a:pt x="961" y="54"/>
                  </a:lnTo>
                  <a:lnTo>
                    <a:pt x="963" y="74"/>
                  </a:lnTo>
                  <a:lnTo>
                    <a:pt x="963" y="176"/>
                  </a:lnTo>
                  <a:lnTo>
                    <a:pt x="966" y="197"/>
                  </a:lnTo>
                  <a:lnTo>
                    <a:pt x="974" y="215"/>
                  </a:lnTo>
                  <a:lnTo>
                    <a:pt x="986" y="230"/>
                  </a:lnTo>
                  <a:lnTo>
                    <a:pt x="1001" y="242"/>
                  </a:lnTo>
                  <a:lnTo>
                    <a:pt x="1020" y="249"/>
                  </a:lnTo>
                  <a:lnTo>
                    <a:pt x="1038" y="251"/>
                  </a:lnTo>
                  <a:lnTo>
                    <a:pt x="1057" y="249"/>
                  </a:lnTo>
                  <a:lnTo>
                    <a:pt x="1075" y="241"/>
                  </a:lnTo>
                  <a:lnTo>
                    <a:pt x="1163" y="190"/>
                  </a:lnTo>
                  <a:lnTo>
                    <a:pt x="1182" y="183"/>
                  </a:lnTo>
                  <a:lnTo>
                    <a:pt x="1201" y="181"/>
                  </a:lnTo>
                  <a:lnTo>
                    <a:pt x="1220" y="183"/>
                  </a:lnTo>
                  <a:lnTo>
                    <a:pt x="1238" y="190"/>
                  </a:lnTo>
                  <a:lnTo>
                    <a:pt x="1253" y="201"/>
                  </a:lnTo>
                  <a:lnTo>
                    <a:pt x="1266" y="218"/>
                  </a:lnTo>
                  <a:lnTo>
                    <a:pt x="1433" y="507"/>
                  </a:lnTo>
                  <a:lnTo>
                    <a:pt x="1441" y="526"/>
                  </a:lnTo>
                  <a:lnTo>
                    <a:pt x="1443" y="545"/>
                  </a:lnTo>
                  <a:lnTo>
                    <a:pt x="1440" y="565"/>
                  </a:lnTo>
                  <a:lnTo>
                    <a:pt x="1433" y="582"/>
                  </a:lnTo>
                  <a:lnTo>
                    <a:pt x="1421" y="597"/>
                  </a:lnTo>
                  <a:lnTo>
                    <a:pt x="1405" y="610"/>
                  </a:lnTo>
                  <a:lnTo>
                    <a:pt x="1317" y="661"/>
                  </a:lnTo>
                  <a:lnTo>
                    <a:pt x="1301" y="674"/>
                  </a:lnTo>
                  <a:lnTo>
                    <a:pt x="1289" y="689"/>
                  </a:lnTo>
                  <a:lnTo>
                    <a:pt x="1282" y="707"/>
                  </a:lnTo>
                  <a:lnTo>
                    <a:pt x="1280" y="726"/>
                  </a:lnTo>
                  <a:lnTo>
                    <a:pt x="1282" y="744"/>
                  </a:lnTo>
                  <a:lnTo>
                    <a:pt x="1289" y="762"/>
                  </a:lnTo>
                  <a:lnTo>
                    <a:pt x="1301" y="778"/>
                  </a:lnTo>
                  <a:lnTo>
                    <a:pt x="1317" y="791"/>
                  </a:lnTo>
                  <a:lnTo>
                    <a:pt x="1405" y="842"/>
                  </a:lnTo>
                  <a:lnTo>
                    <a:pt x="1421" y="855"/>
                  </a:lnTo>
                  <a:lnTo>
                    <a:pt x="1433" y="870"/>
                  </a:lnTo>
                  <a:lnTo>
                    <a:pt x="1440" y="887"/>
                  </a:lnTo>
                  <a:lnTo>
                    <a:pt x="1443" y="907"/>
                  </a:lnTo>
                  <a:lnTo>
                    <a:pt x="1441" y="925"/>
                  </a:lnTo>
                  <a:lnTo>
                    <a:pt x="1433" y="944"/>
                  </a:lnTo>
                  <a:lnTo>
                    <a:pt x="1266" y="1234"/>
                  </a:lnTo>
                  <a:lnTo>
                    <a:pt x="1253" y="1250"/>
                  </a:lnTo>
                  <a:lnTo>
                    <a:pt x="1238" y="1262"/>
                  </a:lnTo>
                  <a:lnTo>
                    <a:pt x="1220" y="1269"/>
                  </a:lnTo>
                  <a:lnTo>
                    <a:pt x="1201" y="1271"/>
                  </a:lnTo>
                  <a:lnTo>
                    <a:pt x="1182" y="1269"/>
                  </a:lnTo>
                  <a:lnTo>
                    <a:pt x="1163" y="1262"/>
                  </a:lnTo>
                  <a:lnTo>
                    <a:pt x="1075" y="1211"/>
                  </a:lnTo>
                  <a:lnTo>
                    <a:pt x="1057" y="1203"/>
                  </a:lnTo>
                  <a:lnTo>
                    <a:pt x="1038" y="1200"/>
                  </a:lnTo>
                  <a:lnTo>
                    <a:pt x="1020" y="1203"/>
                  </a:lnTo>
                  <a:lnTo>
                    <a:pt x="1001" y="1210"/>
                  </a:lnTo>
                  <a:lnTo>
                    <a:pt x="986" y="1221"/>
                  </a:lnTo>
                  <a:lnTo>
                    <a:pt x="974" y="1236"/>
                  </a:lnTo>
                  <a:lnTo>
                    <a:pt x="966" y="1255"/>
                  </a:lnTo>
                  <a:lnTo>
                    <a:pt x="963" y="1276"/>
                  </a:lnTo>
                  <a:lnTo>
                    <a:pt x="963" y="1377"/>
                  </a:lnTo>
                  <a:lnTo>
                    <a:pt x="961" y="1397"/>
                  </a:lnTo>
                  <a:lnTo>
                    <a:pt x="952" y="1415"/>
                  </a:lnTo>
                  <a:lnTo>
                    <a:pt x="941" y="1430"/>
                  </a:lnTo>
                  <a:lnTo>
                    <a:pt x="926" y="1442"/>
                  </a:lnTo>
                  <a:lnTo>
                    <a:pt x="908" y="1450"/>
                  </a:lnTo>
                  <a:lnTo>
                    <a:pt x="889" y="1452"/>
                  </a:lnTo>
                  <a:lnTo>
                    <a:pt x="555" y="1452"/>
                  </a:lnTo>
                  <a:lnTo>
                    <a:pt x="535" y="1450"/>
                  </a:lnTo>
                  <a:lnTo>
                    <a:pt x="517" y="1442"/>
                  </a:lnTo>
                  <a:lnTo>
                    <a:pt x="502" y="1430"/>
                  </a:lnTo>
                  <a:lnTo>
                    <a:pt x="491" y="1415"/>
                  </a:lnTo>
                  <a:lnTo>
                    <a:pt x="483" y="1397"/>
                  </a:lnTo>
                  <a:lnTo>
                    <a:pt x="480" y="1377"/>
                  </a:lnTo>
                  <a:lnTo>
                    <a:pt x="480" y="1276"/>
                  </a:lnTo>
                  <a:lnTo>
                    <a:pt x="477" y="1255"/>
                  </a:lnTo>
                  <a:lnTo>
                    <a:pt x="469" y="1236"/>
                  </a:lnTo>
                  <a:lnTo>
                    <a:pt x="457" y="1221"/>
                  </a:lnTo>
                  <a:lnTo>
                    <a:pt x="442" y="1210"/>
                  </a:lnTo>
                  <a:lnTo>
                    <a:pt x="423" y="1203"/>
                  </a:lnTo>
                  <a:lnTo>
                    <a:pt x="405" y="1200"/>
                  </a:lnTo>
                  <a:lnTo>
                    <a:pt x="386" y="1203"/>
                  </a:lnTo>
                  <a:lnTo>
                    <a:pt x="368" y="1211"/>
                  </a:lnTo>
                  <a:lnTo>
                    <a:pt x="280" y="1262"/>
                  </a:lnTo>
                  <a:lnTo>
                    <a:pt x="261" y="1269"/>
                  </a:lnTo>
                  <a:lnTo>
                    <a:pt x="242" y="1271"/>
                  </a:lnTo>
                  <a:lnTo>
                    <a:pt x="223" y="1269"/>
                  </a:lnTo>
                  <a:lnTo>
                    <a:pt x="205" y="1262"/>
                  </a:lnTo>
                  <a:lnTo>
                    <a:pt x="190" y="1250"/>
                  </a:lnTo>
                  <a:lnTo>
                    <a:pt x="177" y="1234"/>
                  </a:lnTo>
                  <a:lnTo>
                    <a:pt x="10" y="944"/>
                  </a:lnTo>
                  <a:lnTo>
                    <a:pt x="3" y="925"/>
                  </a:lnTo>
                  <a:lnTo>
                    <a:pt x="0" y="907"/>
                  </a:lnTo>
                  <a:lnTo>
                    <a:pt x="3" y="887"/>
                  </a:lnTo>
                  <a:lnTo>
                    <a:pt x="10" y="870"/>
                  </a:lnTo>
                  <a:lnTo>
                    <a:pt x="22" y="855"/>
                  </a:lnTo>
                  <a:lnTo>
                    <a:pt x="38" y="842"/>
                  </a:lnTo>
                  <a:lnTo>
                    <a:pt x="126" y="791"/>
                  </a:lnTo>
                  <a:lnTo>
                    <a:pt x="142" y="778"/>
                  </a:lnTo>
                  <a:lnTo>
                    <a:pt x="154" y="762"/>
                  </a:lnTo>
                  <a:lnTo>
                    <a:pt x="161" y="744"/>
                  </a:lnTo>
                  <a:lnTo>
                    <a:pt x="163" y="726"/>
                  </a:lnTo>
                  <a:lnTo>
                    <a:pt x="161" y="707"/>
                  </a:lnTo>
                  <a:lnTo>
                    <a:pt x="154" y="689"/>
                  </a:lnTo>
                  <a:lnTo>
                    <a:pt x="142" y="674"/>
                  </a:lnTo>
                  <a:lnTo>
                    <a:pt x="126" y="661"/>
                  </a:lnTo>
                  <a:lnTo>
                    <a:pt x="38" y="610"/>
                  </a:lnTo>
                  <a:lnTo>
                    <a:pt x="22" y="597"/>
                  </a:lnTo>
                  <a:lnTo>
                    <a:pt x="10" y="582"/>
                  </a:lnTo>
                  <a:lnTo>
                    <a:pt x="3" y="565"/>
                  </a:lnTo>
                  <a:lnTo>
                    <a:pt x="0" y="545"/>
                  </a:lnTo>
                  <a:lnTo>
                    <a:pt x="3" y="526"/>
                  </a:lnTo>
                  <a:lnTo>
                    <a:pt x="10" y="507"/>
                  </a:lnTo>
                  <a:lnTo>
                    <a:pt x="177" y="218"/>
                  </a:lnTo>
                  <a:lnTo>
                    <a:pt x="190" y="201"/>
                  </a:lnTo>
                  <a:lnTo>
                    <a:pt x="205" y="190"/>
                  </a:lnTo>
                  <a:lnTo>
                    <a:pt x="223" y="183"/>
                  </a:lnTo>
                  <a:lnTo>
                    <a:pt x="242" y="181"/>
                  </a:lnTo>
                  <a:lnTo>
                    <a:pt x="261" y="183"/>
                  </a:lnTo>
                  <a:lnTo>
                    <a:pt x="280" y="190"/>
                  </a:lnTo>
                  <a:lnTo>
                    <a:pt x="368" y="241"/>
                  </a:lnTo>
                  <a:lnTo>
                    <a:pt x="386" y="249"/>
                  </a:lnTo>
                  <a:lnTo>
                    <a:pt x="405" y="251"/>
                  </a:lnTo>
                  <a:lnTo>
                    <a:pt x="423" y="249"/>
                  </a:lnTo>
                  <a:lnTo>
                    <a:pt x="442" y="242"/>
                  </a:lnTo>
                  <a:lnTo>
                    <a:pt x="457" y="230"/>
                  </a:lnTo>
                  <a:lnTo>
                    <a:pt x="469" y="215"/>
                  </a:lnTo>
                  <a:lnTo>
                    <a:pt x="477" y="197"/>
                  </a:lnTo>
                  <a:lnTo>
                    <a:pt x="480" y="176"/>
                  </a:lnTo>
                  <a:lnTo>
                    <a:pt x="480" y="74"/>
                  </a:lnTo>
                  <a:lnTo>
                    <a:pt x="483" y="54"/>
                  </a:lnTo>
                  <a:lnTo>
                    <a:pt x="491" y="37"/>
                  </a:lnTo>
                  <a:lnTo>
                    <a:pt x="502" y="22"/>
                  </a:lnTo>
                  <a:lnTo>
                    <a:pt x="517" y="9"/>
                  </a:lnTo>
                  <a:lnTo>
                    <a:pt x="535" y="2"/>
                  </a:lnTo>
                  <a:lnTo>
                    <a:pt x="5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PA-任意多边形 1024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2603" y="1019"/>
              <a:ext cx="817" cy="799"/>
            </a:xfrm>
            <a:custGeom>
              <a:avLst/>
              <a:gdLst>
                <a:gd name="T0" fmla="*/ 1183 w 1633"/>
                <a:gd name="T1" fmla="*/ 0 h 1598"/>
                <a:gd name="T2" fmla="*/ 1226 w 1633"/>
                <a:gd name="T3" fmla="*/ 15 h 1598"/>
                <a:gd name="T4" fmla="*/ 1603 w 1633"/>
                <a:gd name="T5" fmla="*/ 389 h 1598"/>
                <a:gd name="T6" fmla="*/ 1625 w 1633"/>
                <a:gd name="T7" fmla="*/ 423 h 1598"/>
                <a:gd name="T8" fmla="*/ 1633 w 1633"/>
                <a:gd name="T9" fmla="*/ 462 h 1598"/>
                <a:gd name="T10" fmla="*/ 1625 w 1633"/>
                <a:gd name="T11" fmla="*/ 502 h 1598"/>
                <a:gd name="T12" fmla="*/ 1603 w 1633"/>
                <a:gd name="T13" fmla="*/ 535 h 1598"/>
                <a:gd name="T14" fmla="*/ 1228 w 1633"/>
                <a:gd name="T15" fmla="*/ 908 h 1598"/>
                <a:gd name="T16" fmla="*/ 1191 w 1633"/>
                <a:gd name="T17" fmla="*/ 923 h 1598"/>
                <a:gd name="T18" fmla="*/ 1152 w 1633"/>
                <a:gd name="T19" fmla="*/ 923 h 1598"/>
                <a:gd name="T20" fmla="*/ 1115 w 1633"/>
                <a:gd name="T21" fmla="*/ 908 h 1598"/>
                <a:gd name="T22" fmla="*/ 1084 w 1633"/>
                <a:gd name="T23" fmla="*/ 875 h 1598"/>
                <a:gd name="T24" fmla="*/ 1069 w 1633"/>
                <a:gd name="T25" fmla="*/ 832 h 1598"/>
                <a:gd name="T26" fmla="*/ 1074 w 1633"/>
                <a:gd name="T27" fmla="*/ 788 h 1598"/>
                <a:gd name="T28" fmla="*/ 1098 w 1633"/>
                <a:gd name="T29" fmla="*/ 749 h 1598"/>
                <a:gd name="T30" fmla="*/ 1190 w 1633"/>
                <a:gd name="T31" fmla="*/ 577 h 1598"/>
                <a:gd name="T32" fmla="*/ 1019 w 1633"/>
                <a:gd name="T33" fmla="*/ 615 h 1598"/>
                <a:gd name="T34" fmla="*/ 858 w 1633"/>
                <a:gd name="T35" fmla="*/ 677 h 1598"/>
                <a:gd name="T36" fmla="*/ 709 w 1633"/>
                <a:gd name="T37" fmla="*/ 761 h 1598"/>
                <a:gd name="T38" fmla="*/ 576 w 1633"/>
                <a:gd name="T39" fmla="*/ 867 h 1598"/>
                <a:gd name="T40" fmla="*/ 459 w 1633"/>
                <a:gd name="T41" fmla="*/ 990 h 1598"/>
                <a:gd name="T42" fmla="*/ 362 w 1633"/>
                <a:gd name="T43" fmla="*/ 1130 h 1598"/>
                <a:gd name="T44" fmla="*/ 286 w 1633"/>
                <a:gd name="T45" fmla="*/ 1283 h 1598"/>
                <a:gd name="T46" fmla="*/ 233 w 1633"/>
                <a:gd name="T47" fmla="*/ 1448 h 1598"/>
                <a:gd name="T48" fmla="*/ 190 w 1633"/>
                <a:gd name="T49" fmla="*/ 1452 h 1598"/>
                <a:gd name="T50" fmla="*/ 120 w 1633"/>
                <a:gd name="T51" fmla="*/ 1472 h 1598"/>
                <a:gd name="T52" fmla="*/ 61 w 1633"/>
                <a:gd name="T53" fmla="*/ 1513 h 1598"/>
                <a:gd name="T54" fmla="*/ 15 w 1633"/>
                <a:gd name="T55" fmla="*/ 1571 h 1598"/>
                <a:gd name="T56" fmla="*/ 11 w 1633"/>
                <a:gd name="T57" fmla="*/ 1503 h 1598"/>
                <a:gd name="T58" fmla="*/ 54 w 1633"/>
                <a:gd name="T59" fmla="*/ 1319 h 1598"/>
                <a:gd name="T60" fmla="*/ 120 w 1633"/>
                <a:gd name="T61" fmla="*/ 1146 h 1598"/>
                <a:gd name="T62" fmla="*/ 208 w 1633"/>
                <a:gd name="T63" fmla="*/ 986 h 1598"/>
                <a:gd name="T64" fmla="*/ 317 w 1633"/>
                <a:gd name="T65" fmla="*/ 839 h 1598"/>
                <a:gd name="T66" fmla="*/ 443 w 1633"/>
                <a:gd name="T67" fmla="*/ 709 h 1598"/>
                <a:gd name="T68" fmla="*/ 586 w 1633"/>
                <a:gd name="T69" fmla="*/ 597 h 1598"/>
                <a:gd name="T70" fmla="*/ 743 w 1633"/>
                <a:gd name="T71" fmla="*/ 503 h 1598"/>
                <a:gd name="T72" fmla="*/ 913 w 1633"/>
                <a:gd name="T73" fmla="*/ 432 h 1598"/>
                <a:gd name="T74" fmla="*/ 1094 w 1633"/>
                <a:gd name="T75" fmla="*/ 383 h 1598"/>
                <a:gd name="T76" fmla="*/ 1282 w 1633"/>
                <a:gd name="T77" fmla="*/ 361 h 1598"/>
                <a:gd name="T78" fmla="*/ 1084 w 1633"/>
                <a:gd name="T79" fmla="*/ 158 h 1598"/>
                <a:gd name="T80" fmla="*/ 1069 w 1633"/>
                <a:gd name="T81" fmla="*/ 115 h 1598"/>
                <a:gd name="T82" fmla="*/ 1074 w 1633"/>
                <a:gd name="T83" fmla="*/ 70 h 1598"/>
                <a:gd name="T84" fmla="*/ 1098 w 1633"/>
                <a:gd name="T85" fmla="*/ 31 h 1598"/>
                <a:gd name="T86" fmla="*/ 1139 w 1633"/>
                <a:gd name="T87" fmla="*/ 6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33" h="1598">
                  <a:moveTo>
                    <a:pt x="1161" y="0"/>
                  </a:moveTo>
                  <a:lnTo>
                    <a:pt x="1183" y="0"/>
                  </a:lnTo>
                  <a:lnTo>
                    <a:pt x="1205" y="6"/>
                  </a:lnTo>
                  <a:lnTo>
                    <a:pt x="1226" y="15"/>
                  </a:lnTo>
                  <a:lnTo>
                    <a:pt x="1244" y="31"/>
                  </a:lnTo>
                  <a:lnTo>
                    <a:pt x="1603" y="389"/>
                  </a:lnTo>
                  <a:lnTo>
                    <a:pt x="1616" y="405"/>
                  </a:lnTo>
                  <a:lnTo>
                    <a:pt x="1625" y="423"/>
                  </a:lnTo>
                  <a:lnTo>
                    <a:pt x="1631" y="442"/>
                  </a:lnTo>
                  <a:lnTo>
                    <a:pt x="1633" y="462"/>
                  </a:lnTo>
                  <a:lnTo>
                    <a:pt x="1631" y="483"/>
                  </a:lnTo>
                  <a:lnTo>
                    <a:pt x="1625" y="502"/>
                  </a:lnTo>
                  <a:lnTo>
                    <a:pt x="1616" y="519"/>
                  </a:lnTo>
                  <a:lnTo>
                    <a:pt x="1603" y="535"/>
                  </a:lnTo>
                  <a:lnTo>
                    <a:pt x="1244" y="894"/>
                  </a:lnTo>
                  <a:lnTo>
                    <a:pt x="1228" y="908"/>
                  </a:lnTo>
                  <a:lnTo>
                    <a:pt x="1211" y="917"/>
                  </a:lnTo>
                  <a:lnTo>
                    <a:pt x="1191" y="923"/>
                  </a:lnTo>
                  <a:lnTo>
                    <a:pt x="1171" y="924"/>
                  </a:lnTo>
                  <a:lnTo>
                    <a:pt x="1152" y="923"/>
                  </a:lnTo>
                  <a:lnTo>
                    <a:pt x="1133" y="917"/>
                  </a:lnTo>
                  <a:lnTo>
                    <a:pt x="1115" y="908"/>
                  </a:lnTo>
                  <a:lnTo>
                    <a:pt x="1098" y="894"/>
                  </a:lnTo>
                  <a:lnTo>
                    <a:pt x="1084" y="875"/>
                  </a:lnTo>
                  <a:lnTo>
                    <a:pt x="1074" y="854"/>
                  </a:lnTo>
                  <a:lnTo>
                    <a:pt x="1069" y="832"/>
                  </a:lnTo>
                  <a:lnTo>
                    <a:pt x="1069" y="810"/>
                  </a:lnTo>
                  <a:lnTo>
                    <a:pt x="1074" y="788"/>
                  </a:lnTo>
                  <a:lnTo>
                    <a:pt x="1084" y="767"/>
                  </a:lnTo>
                  <a:lnTo>
                    <a:pt x="1098" y="749"/>
                  </a:lnTo>
                  <a:lnTo>
                    <a:pt x="1279" y="568"/>
                  </a:lnTo>
                  <a:lnTo>
                    <a:pt x="1190" y="577"/>
                  </a:lnTo>
                  <a:lnTo>
                    <a:pt x="1103" y="592"/>
                  </a:lnTo>
                  <a:lnTo>
                    <a:pt x="1019" y="615"/>
                  </a:lnTo>
                  <a:lnTo>
                    <a:pt x="936" y="643"/>
                  </a:lnTo>
                  <a:lnTo>
                    <a:pt x="858" y="677"/>
                  </a:lnTo>
                  <a:lnTo>
                    <a:pt x="782" y="717"/>
                  </a:lnTo>
                  <a:lnTo>
                    <a:pt x="709" y="761"/>
                  </a:lnTo>
                  <a:lnTo>
                    <a:pt x="641" y="812"/>
                  </a:lnTo>
                  <a:lnTo>
                    <a:pt x="576" y="867"/>
                  </a:lnTo>
                  <a:lnTo>
                    <a:pt x="516" y="926"/>
                  </a:lnTo>
                  <a:lnTo>
                    <a:pt x="459" y="990"/>
                  </a:lnTo>
                  <a:lnTo>
                    <a:pt x="408" y="1058"/>
                  </a:lnTo>
                  <a:lnTo>
                    <a:pt x="362" y="1130"/>
                  </a:lnTo>
                  <a:lnTo>
                    <a:pt x="322" y="1204"/>
                  </a:lnTo>
                  <a:lnTo>
                    <a:pt x="286" y="1283"/>
                  </a:lnTo>
                  <a:lnTo>
                    <a:pt x="256" y="1365"/>
                  </a:lnTo>
                  <a:lnTo>
                    <a:pt x="233" y="1448"/>
                  </a:lnTo>
                  <a:lnTo>
                    <a:pt x="227" y="1448"/>
                  </a:lnTo>
                  <a:lnTo>
                    <a:pt x="190" y="1452"/>
                  </a:lnTo>
                  <a:lnTo>
                    <a:pt x="155" y="1460"/>
                  </a:lnTo>
                  <a:lnTo>
                    <a:pt x="120" y="1472"/>
                  </a:lnTo>
                  <a:lnTo>
                    <a:pt x="89" y="1491"/>
                  </a:lnTo>
                  <a:lnTo>
                    <a:pt x="61" y="1513"/>
                  </a:lnTo>
                  <a:lnTo>
                    <a:pt x="36" y="1540"/>
                  </a:lnTo>
                  <a:lnTo>
                    <a:pt x="15" y="1571"/>
                  </a:lnTo>
                  <a:lnTo>
                    <a:pt x="0" y="1598"/>
                  </a:lnTo>
                  <a:lnTo>
                    <a:pt x="11" y="1503"/>
                  </a:lnTo>
                  <a:lnTo>
                    <a:pt x="30" y="1410"/>
                  </a:lnTo>
                  <a:lnTo>
                    <a:pt x="54" y="1319"/>
                  </a:lnTo>
                  <a:lnTo>
                    <a:pt x="84" y="1231"/>
                  </a:lnTo>
                  <a:lnTo>
                    <a:pt x="120" y="1146"/>
                  </a:lnTo>
                  <a:lnTo>
                    <a:pt x="162" y="1064"/>
                  </a:lnTo>
                  <a:lnTo>
                    <a:pt x="208" y="986"/>
                  </a:lnTo>
                  <a:lnTo>
                    <a:pt x="260" y="911"/>
                  </a:lnTo>
                  <a:lnTo>
                    <a:pt x="317" y="839"/>
                  </a:lnTo>
                  <a:lnTo>
                    <a:pt x="378" y="772"/>
                  </a:lnTo>
                  <a:lnTo>
                    <a:pt x="443" y="709"/>
                  </a:lnTo>
                  <a:lnTo>
                    <a:pt x="513" y="650"/>
                  </a:lnTo>
                  <a:lnTo>
                    <a:pt x="586" y="597"/>
                  </a:lnTo>
                  <a:lnTo>
                    <a:pt x="663" y="547"/>
                  </a:lnTo>
                  <a:lnTo>
                    <a:pt x="743" y="503"/>
                  </a:lnTo>
                  <a:lnTo>
                    <a:pt x="826" y="464"/>
                  </a:lnTo>
                  <a:lnTo>
                    <a:pt x="913" y="432"/>
                  </a:lnTo>
                  <a:lnTo>
                    <a:pt x="1002" y="404"/>
                  </a:lnTo>
                  <a:lnTo>
                    <a:pt x="1094" y="383"/>
                  </a:lnTo>
                  <a:lnTo>
                    <a:pt x="1188" y="369"/>
                  </a:lnTo>
                  <a:lnTo>
                    <a:pt x="1282" y="361"/>
                  </a:lnTo>
                  <a:lnTo>
                    <a:pt x="1098" y="177"/>
                  </a:lnTo>
                  <a:lnTo>
                    <a:pt x="1084" y="158"/>
                  </a:lnTo>
                  <a:lnTo>
                    <a:pt x="1074" y="137"/>
                  </a:lnTo>
                  <a:lnTo>
                    <a:pt x="1069" y="115"/>
                  </a:lnTo>
                  <a:lnTo>
                    <a:pt x="1069" y="92"/>
                  </a:lnTo>
                  <a:lnTo>
                    <a:pt x="1074" y="70"/>
                  </a:lnTo>
                  <a:lnTo>
                    <a:pt x="1084" y="49"/>
                  </a:lnTo>
                  <a:lnTo>
                    <a:pt x="1098" y="31"/>
                  </a:lnTo>
                  <a:lnTo>
                    <a:pt x="1118" y="15"/>
                  </a:lnTo>
                  <a:lnTo>
                    <a:pt x="1139" y="6"/>
                  </a:lnTo>
                  <a:lnTo>
                    <a:pt x="1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PA-任意多边形 1025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3668" y="883"/>
              <a:ext cx="415" cy="415"/>
            </a:xfrm>
            <a:custGeom>
              <a:avLst/>
              <a:gdLst>
                <a:gd name="T0" fmla="*/ 414 w 829"/>
                <a:gd name="T1" fmla="*/ 0 h 830"/>
                <a:gd name="T2" fmla="*/ 466 w 829"/>
                <a:gd name="T3" fmla="*/ 2 h 830"/>
                <a:gd name="T4" fmla="*/ 516 w 829"/>
                <a:gd name="T5" fmla="*/ 11 h 830"/>
                <a:gd name="T6" fmla="*/ 565 w 829"/>
                <a:gd name="T7" fmla="*/ 28 h 830"/>
                <a:gd name="T8" fmla="*/ 610 w 829"/>
                <a:gd name="T9" fmla="*/ 49 h 830"/>
                <a:gd name="T10" fmla="*/ 652 w 829"/>
                <a:gd name="T11" fmla="*/ 74 h 830"/>
                <a:gd name="T12" fmla="*/ 690 w 829"/>
                <a:gd name="T13" fmla="*/ 104 h 830"/>
                <a:gd name="T14" fmla="*/ 724 w 829"/>
                <a:gd name="T15" fmla="*/ 139 h 830"/>
                <a:gd name="T16" fmla="*/ 755 w 829"/>
                <a:gd name="T17" fmla="*/ 177 h 830"/>
                <a:gd name="T18" fmla="*/ 780 w 829"/>
                <a:gd name="T19" fmla="*/ 219 h 830"/>
                <a:gd name="T20" fmla="*/ 801 w 829"/>
                <a:gd name="T21" fmla="*/ 264 h 830"/>
                <a:gd name="T22" fmla="*/ 817 w 829"/>
                <a:gd name="T23" fmla="*/ 313 h 830"/>
                <a:gd name="T24" fmla="*/ 826 w 829"/>
                <a:gd name="T25" fmla="*/ 363 h 830"/>
                <a:gd name="T26" fmla="*/ 829 w 829"/>
                <a:gd name="T27" fmla="*/ 415 h 830"/>
                <a:gd name="T28" fmla="*/ 826 w 829"/>
                <a:gd name="T29" fmla="*/ 467 h 830"/>
                <a:gd name="T30" fmla="*/ 817 w 829"/>
                <a:gd name="T31" fmla="*/ 517 h 830"/>
                <a:gd name="T32" fmla="*/ 801 w 829"/>
                <a:gd name="T33" fmla="*/ 565 h 830"/>
                <a:gd name="T34" fmla="*/ 780 w 829"/>
                <a:gd name="T35" fmla="*/ 610 h 830"/>
                <a:gd name="T36" fmla="*/ 755 w 829"/>
                <a:gd name="T37" fmla="*/ 652 h 830"/>
                <a:gd name="T38" fmla="*/ 724 w 829"/>
                <a:gd name="T39" fmla="*/ 690 h 830"/>
                <a:gd name="T40" fmla="*/ 690 w 829"/>
                <a:gd name="T41" fmla="*/ 725 h 830"/>
                <a:gd name="T42" fmla="*/ 652 w 829"/>
                <a:gd name="T43" fmla="*/ 756 h 830"/>
                <a:gd name="T44" fmla="*/ 610 w 829"/>
                <a:gd name="T45" fmla="*/ 782 h 830"/>
                <a:gd name="T46" fmla="*/ 565 w 829"/>
                <a:gd name="T47" fmla="*/ 803 h 830"/>
                <a:gd name="T48" fmla="*/ 516 w 829"/>
                <a:gd name="T49" fmla="*/ 818 h 830"/>
                <a:gd name="T50" fmla="*/ 466 w 829"/>
                <a:gd name="T51" fmla="*/ 827 h 830"/>
                <a:gd name="T52" fmla="*/ 414 w 829"/>
                <a:gd name="T53" fmla="*/ 830 h 830"/>
                <a:gd name="T54" fmla="*/ 362 w 829"/>
                <a:gd name="T55" fmla="*/ 827 h 830"/>
                <a:gd name="T56" fmla="*/ 312 w 829"/>
                <a:gd name="T57" fmla="*/ 818 h 830"/>
                <a:gd name="T58" fmla="*/ 265 w 829"/>
                <a:gd name="T59" fmla="*/ 803 h 830"/>
                <a:gd name="T60" fmla="*/ 220 w 829"/>
                <a:gd name="T61" fmla="*/ 782 h 830"/>
                <a:gd name="T62" fmla="*/ 178 w 829"/>
                <a:gd name="T63" fmla="*/ 756 h 830"/>
                <a:gd name="T64" fmla="*/ 140 w 829"/>
                <a:gd name="T65" fmla="*/ 725 h 830"/>
                <a:gd name="T66" fmla="*/ 105 w 829"/>
                <a:gd name="T67" fmla="*/ 690 h 830"/>
                <a:gd name="T68" fmla="*/ 74 w 829"/>
                <a:gd name="T69" fmla="*/ 652 h 830"/>
                <a:gd name="T70" fmla="*/ 48 w 829"/>
                <a:gd name="T71" fmla="*/ 610 h 830"/>
                <a:gd name="T72" fmla="*/ 28 w 829"/>
                <a:gd name="T73" fmla="*/ 565 h 830"/>
                <a:gd name="T74" fmla="*/ 13 w 829"/>
                <a:gd name="T75" fmla="*/ 517 h 830"/>
                <a:gd name="T76" fmla="*/ 3 w 829"/>
                <a:gd name="T77" fmla="*/ 467 h 830"/>
                <a:gd name="T78" fmla="*/ 0 w 829"/>
                <a:gd name="T79" fmla="*/ 415 h 830"/>
                <a:gd name="T80" fmla="*/ 3 w 829"/>
                <a:gd name="T81" fmla="*/ 363 h 830"/>
                <a:gd name="T82" fmla="*/ 13 w 829"/>
                <a:gd name="T83" fmla="*/ 313 h 830"/>
                <a:gd name="T84" fmla="*/ 28 w 829"/>
                <a:gd name="T85" fmla="*/ 264 h 830"/>
                <a:gd name="T86" fmla="*/ 48 w 829"/>
                <a:gd name="T87" fmla="*/ 219 h 830"/>
                <a:gd name="T88" fmla="*/ 74 w 829"/>
                <a:gd name="T89" fmla="*/ 177 h 830"/>
                <a:gd name="T90" fmla="*/ 105 w 829"/>
                <a:gd name="T91" fmla="*/ 139 h 830"/>
                <a:gd name="T92" fmla="*/ 140 w 829"/>
                <a:gd name="T93" fmla="*/ 104 h 830"/>
                <a:gd name="T94" fmla="*/ 178 w 829"/>
                <a:gd name="T95" fmla="*/ 74 h 830"/>
                <a:gd name="T96" fmla="*/ 220 w 829"/>
                <a:gd name="T97" fmla="*/ 49 h 830"/>
                <a:gd name="T98" fmla="*/ 265 w 829"/>
                <a:gd name="T99" fmla="*/ 28 h 830"/>
                <a:gd name="T100" fmla="*/ 312 w 829"/>
                <a:gd name="T101" fmla="*/ 11 h 830"/>
                <a:gd name="T102" fmla="*/ 362 w 829"/>
                <a:gd name="T103" fmla="*/ 2 h 830"/>
                <a:gd name="T104" fmla="*/ 414 w 829"/>
                <a:gd name="T105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9" h="830">
                  <a:moveTo>
                    <a:pt x="414" y="0"/>
                  </a:moveTo>
                  <a:lnTo>
                    <a:pt x="466" y="2"/>
                  </a:lnTo>
                  <a:lnTo>
                    <a:pt x="516" y="11"/>
                  </a:lnTo>
                  <a:lnTo>
                    <a:pt x="565" y="28"/>
                  </a:lnTo>
                  <a:lnTo>
                    <a:pt x="610" y="49"/>
                  </a:lnTo>
                  <a:lnTo>
                    <a:pt x="652" y="74"/>
                  </a:lnTo>
                  <a:lnTo>
                    <a:pt x="690" y="104"/>
                  </a:lnTo>
                  <a:lnTo>
                    <a:pt x="724" y="139"/>
                  </a:lnTo>
                  <a:lnTo>
                    <a:pt x="755" y="177"/>
                  </a:lnTo>
                  <a:lnTo>
                    <a:pt x="780" y="219"/>
                  </a:lnTo>
                  <a:lnTo>
                    <a:pt x="801" y="264"/>
                  </a:lnTo>
                  <a:lnTo>
                    <a:pt x="817" y="313"/>
                  </a:lnTo>
                  <a:lnTo>
                    <a:pt x="826" y="363"/>
                  </a:lnTo>
                  <a:lnTo>
                    <a:pt x="829" y="415"/>
                  </a:lnTo>
                  <a:lnTo>
                    <a:pt x="826" y="467"/>
                  </a:lnTo>
                  <a:lnTo>
                    <a:pt x="817" y="517"/>
                  </a:lnTo>
                  <a:lnTo>
                    <a:pt x="801" y="565"/>
                  </a:lnTo>
                  <a:lnTo>
                    <a:pt x="780" y="610"/>
                  </a:lnTo>
                  <a:lnTo>
                    <a:pt x="755" y="652"/>
                  </a:lnTo>
                  <a:lnTo>
                    <a:pt x="724" y="690"/>
                  </a:lnTo>
                  <a:lnTo>
                    <a:pt x="690" y="725"/>
                  </a:lnTo>
                  <a:lnTo>
                    <a:pt x="652" y="756"/>
                  </a:lnTo>
                  <a:lnTo>
                    <a:pt x="610" y="782"/>
                  </a:lnTo>
                  <a:lnTo>
                    <a:pt x="565" y="803"/>
                  </a:lnTo>
                  <a:lnTo>
                    <a:pt x="516" y="818"/>
                  </a:lnTo>
                  <a:lnTo>
                    <a:pt x="466" y="827"/>
                  </a:lnTo>
                  <a:lnTo>
                    <a:pt x="414" y="830"/>
                  </a:lnTo>
                  <a:lnTo>
                    <a:pt x="362" y="827"/>
                  </a:lnTo>
                  <a:lnTo>
                    <a:pt x="312" y="818"/>
                  </a:lnTo>
                  <a:lnTo>
                    <a:pt x="265" y="803"/>
                  </a:lnTo>
                  <a:lnTo>
                    <a:pt x="220" y="782"/>
                  </a:lnTo>
                  <a:lnTo>
                    <a:pt x="178" y="756"/>
                  </a:lnTo>
                  <a:lnTo>
                    <a:pt x="140" y="725"/>
                  </a:lnTo>
                  <a:lnTo>
                    <a:pt x="105" y="690"/>
                  </a:lnTo>
                  <a:lnTo>
                    <a:pt x="74" y="652"/>
                  </a:lnTo>
                  <a:lnTo>
                    <a:pt x="48" y="610"/>
                  </a:lnTo>
                  <a:lnTo>
                    <a:pt x="28" y="565"/>
                  </a:lnTo>
                  <a:lnTo>
                    <a:pt x="13" y="517"/>
                  </a:lnTo>
                  <a:lnTo>
                    <a:pt x="3" y="467"/>
                  </a:lnTo>
                  <a:lnTo>
                    <a:pt x="0" y="415"/>
                  </a:lnTo>
                  <a:lnTo>
                    <a:pt x="3" y="363"/>
                  </a:lnTo>
                  <a:lnTo>
                    <a:pt x="13" y="313"/>
                  </a:lnTo>
                  <a:lnTo>
                    <a:pt x="28" y="264"/>
                  </a:lnTo>
                  <a:lnTo>
                    <a:pt x="48" y="219"/>
                  </a:lnTo>
                  <a:lnTo>
                    <a:pt x="74" y="177"/>
                  </a:lnTo>
                  <a:lnTo>
                    <a:pt x="105" y="139"/>
                  </a:lnTo>
                  <a:lnTo>
                    <a:pt x="140" y="104"/>
                  </a:lnTo>
                  <a:lnTo>
                    <a:pt x="178" y="74"/>
                  </a:lnTo>
                  <a:lnTo>
                    <a:pt x="220" y="49"/>
                  </a:lnTo>
                  <a:lnTo>
                    <a:pt x="265" y="28"/>
                  </a:lnTo>
                  <a:lnTo>
                    <a:pt x="312" y="11"/>
                  </a:lnTo>
                  <a:lnTo>
                    <a:pt x="362" y="2"/>
                  </a:lnTo>
                  <a:lnTo>
                    <a:pt x="4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PA-任意多边形 102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3472" y="1380"/>
              <a:ext cx="808" cy="556"/>
            </a:xfrm>
            <a:custGeom>
              <a:avLst/>
              <a:gdLst>
                <a:gd name="T0" fmla="*/ 495 w 1616"/>
                <a:gd name="T1" fmla="*/ 1 h 1111"/>
                <a:gd name="T2" fmla="*/ 512 w 1616"/>
                <a:gd name="T3" fmla="*/ 14 h 1111"/>
                <a:gd name="T4" fmla="*/ 767 w 1616"/>
                <a:gd name="T5" fmla="*/ 708 h 1111"/>
                <a:gd name="T6" fmla="*/ 784 w 1616"/>
                <a:gd name="T7" fmla="*/ 730 h 1111"/>
                <a:gd name="T8" fmla="*/ 808 w 1616"/>
                <a:gd name="T9" fmla="*/ 738 h 1111"/>
                <a:gd name="T10" fmla="*/ 834 w 1616"/>
                <a:gd name="T11" fmla="*/ 730 h 1111"/>
                <a:gd name="T12" fmla="*/ 851 w 1616"/>
                <a:gd name="T13" fmla="*/ 708 h 1111"/>
                <a:gd name="T14" fmla="*/ 1107 w 1616"/>
                <a:gd name="T15" fmla="*/ 12 h 1111"/>
                <a:gd name="T16" fmla="*/ 1131 w 1616"/>
                <a:gd name="T17" fmla="*/ 0 h 1111"/>
                <a:gd name="T18" fmla="*/ 1364 w 1616"/>
                <a:gd name="T19" fmla="*/ 37 h 1111"/>
                <a:gd name="T20" fmla="*/ 1408 w 1616"/>
                <a:gd name="T21" fmla="*/ 56 h 1111"/>
                <a:gd name="T22" fmla="*/ 1485 w 1616"/>
                <a:gd name="T23" fmla="*/ 104 h 1111"/>
                <a:gd name="T24" fmla="*/ 1547 w 1616"/>
                <a:gd name="T25" fmla="*/ 170 h 1111"/>
                <a:gd name="T26" fmla="*/ 1591 w 1616"/>
                <a:gd name="T27" fmla="*/ 249 h 1111"/>
                <a:gd name="T28" fmla="*/ 1613 w 1616"/>
                <a:gd name="T29" fmla="*/ 339 h 1111"/>
                <a:gd name="T30" fmla="*/ 1616 w 1616"/>
                <a:gd name="T31" fmla="*/ 957 h 1111"/>
                <a:gd name="T32" fmla="*/ 1605 w 1616"/>
                <a:gd name="T33" fmla="*/ 1016 h 1111"/>
                <a:gd name="T34" fmla="*/ 1571 w 1616"/>
                <a:gd name="T35" fmla="*/ 1066 h 1111"/>
                <a:gd name="T36" fmla="*/ 1522 w 1616"/>
                <a:gd name="T37" fmla="*/ 1098 h 1111"/>
                <a:gd name="T38" fmla="*/ 1462 w 1616"/>
                <a:gd name="T39" fmla="*/ 1111 h 1111"/>
                <a:gd name="T40" fmla="*/ 124 w 1616"/>
                <a:gd name="T41" fmla="*/ 1108 h 1111"/>
                <a:gd name="T42" fmla="*/ 69 w 1616"/>
                <a:gd name="T43" fmla="*/ 1085 h 1111"/>
                <a:gd name="T44" fmla="*/ 27 w 1616"/>
                <a:gd name="T45" fmla="*/ 1043 h 1111"/>
                <a:gd name="T46" fmla="*/ 4 w 1616"/>
                <a:gd name="T47" fmla="*/ 987 h 1111"/>
                <a:gd name="T48" fmla="*/ 0 w 1616"/>
                <a:gd name="T49" fmla="*/ 387 h 1111"/>
                <a:gd name="T50" fmla="*/ 13 w 1616"/>
                <a:gd name="T51" fmla="*/ 295 h 1111"/>
                <a:gd name="T52" fmla="*/ 45 w 1616"/>
                <a:gd name="T53" fmla="*/ 210 h 1111"/>
                <a:gd name="T54" fmla="*/ 99 w 1616"/>
                <a:gd name="T55" fmla="*/ 137 h 1111"/>
                <a:gd name="T56" fmla="*/ 168 w 1616"/>
                <a:gd name="T57" fmla="*/ 78 h 1111"/>
                <a:gd name="T58" fmla="*/ 253 w 1616"/>
                <a:gd name="T59" fmla="*/ 37 h 1111"/>
                <a:gd name="T60" fmla="*/ 265 w 1616"/>
                <a:gd name="T61" fmla="*/ 35 h 1111"/>
                <a:gd name="T62" fmla="*/ 298 w 1616"/>
                <a:gd name="T63" fmla="*/ 30 h 1111"/>
                <a:gd name="T64" fmla="*/ 343 w 1616"/>
                <a:gd name="T65" fmla="*/ 22 h 1111"/>
                <a:gd name="T66" fmla="*/ 390 w 1616"/>
                <a:gd name="T67" fmla="*/ 14 h 1111"/>
                <a:gd name="T68" fmla="*/ 436 w 1616"/>
                <a:gd name="T69" fmla="*/ 7 h 1111"/>
                <a:gd name="T70" fmla="*/ 469 w 1616"/>
                <a:gd name="T71" fmla="*/ 1 h 1111"/>
                <a:gd name="T72" fmla="*/ 483 w 1616"/>
                <a:gd name="T73" fmla="*/ 0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16" h="1111">
                  <a:moveTo>
                    <a:pt x="483" y="0"/>
                  </a:moveTo>
                  <a:lnTo>
                    <a:pt x="495" y="1"/>
                  </a:lnTo>
                  <a:lnTo>
                    <a:pt x="504" y="6"/>
                  </a:lnTo>
                  <a:lnTo>
                    <a:pt x="512" y="14"/>
                  </a:lnTo>
                  <a:lnTo>
                    <a:pt x="518" y="23"/>
                  </a:lnTo>
                  <a:lnTo>
                    <a:pt x="767" y="708"/>
                  </a:lnTo>
                  <a:lnTo>
                    <a:pt x="774" y="720"/>
                  </a:lnTo>
                  <a:lnTo>
                    <a:pt x="784" y="730"/>
                  </a:lnTo>
                  <a:lnTo>
                    <a:pt x="796" y="735"/>
                  </a:lnTo>
                  <a:lnTo>
                    <a:pt x="808" y="738"/>
                  </a:lnTo>
                  <a:lnTo>
                    <a:pt x="822" y="735"/>
                  </a:lnTo>
                  <a:lnTo>
                    <a:pt x="834" y="730"/>
                  </a:lnTo>
                  <a:lnTo>
                    <a:pt x="844" y="720"/>
                  </a:lnTo>
                  <a:lnTo>
                    <a:pt x="851" y="708"/>
                  </a:lnTo>
                  <a:lnTo>
                    <a:pt x="1100" y="23"/>
                  </a:lnTo>
                  <a:lnTo>
                    <a:pt x="1107" y="12"/>
                  </a:lnTo>
                  <a:lnTo>
                    <a:pt x="1117" y="3"/>
                  </a:lnTo>
                  <a:lnTo>
                    <a:pt x="1131" y="0"/>
                  </a:lnTo>
                  <a:lnTo>
                    <a:pt x="1145" y="1"/>
                  </a:lnTo>
                  <a:lnTo>
                    <a:pt x="1364" y="37"/>
                  </a:lnTo>
                  <a:lnTo>
                    <a:pt x="1365" y="38"/>
                  </a:lnTo>
                  <a:lnTo>
                    <a:pt x="1408" y="56"/>
                  </a:lnTo>
                  <a:lnTo>
                    <a:pt x="1448" y="78"/>
                  </a:lnTo>
                  <a:lnTo>
                    <a:pt x="1485" y="104"/>
                  </a:lnTo>
                  <a:lnTo>
                    <a:pt x="1518" y="136"/>
                  </a:lnTo>
                  <a:lnTo>
                    <a:pt x="1547" y="170"/>
                  </a:lnTo>
                  <a:lnTo>
                    <a:pt x="1571" y="209"/>
                  </a:lnTo>
                  <a:lnTo>
                    <a:pt x="1591" y="249"/>
                  </a:lnTo>
                  <a:lnTo>
                    <a:pt x="1605" y="293"/>
                  </a:lnTo>
                  <a:lnTo>
                    <a:pt x="1613" y="339"/>
                  </a:lnTo>
                  <a:lnTo>
                    <a:pt x="1616" y="385"/>
                  </a:lnTo>
                  <a:lnTo>
                    <a:pt x="1616" y="957"/>
                  </a:lnTo>
                  <a:lnTo>
                    <a:pt x="1613" y="987"/>
                  </a:lnTo>
                  <a:lnTo>
                    <a:pt x="1605" y="1016"/>
                  </a:lnTo>
                  <a:lnTo>
                    <a:pt x="1590" y="1043"/>
                  </a:lnTo>
                  <a:lnTo>
                    <a:pt x="1571" y="1066"/>
                  </a:lnTo>
                  <a:lnTo>
                    <a:pt x="1548" y="1085"/>
                  </a:lnTo>
                  <a:lnTo>
                    <a:pt x="1522" y="1098"/>
                  </a:lnTo>
                  <a:lnTo>
                    <a:pt x="1494" y="1108"/>
                  </a:lnTo>
                  <a:lnTo>
                    <a:pt x="1462" y="1111"/>
                  </a:lnTo>
                  <a:lnTo>
                    <a:pt x="155" y="1111"/>
                  </a:lnTo>
                  <a:lnTo>
                    <a:pt x="124" y="1108"/>
                  </a:lnTo>
                  <a:lnTo>
                    <a:pt x="95" y="1098"/>
                  </a:lnTo>
                  <a:lnTo>
                    <a:pt x="69" y="1085"/>
                  </a:lnTo>
                  <a:lnTo>
                    <a:pt x="45" y="1066"/>
                  </a:lnTo>
                  <a:lnTo>
                    <a:pt x="27" y="1043"/>
                  </a:lnTo>
                  <a:lnTo>
                    <a:pt x="13" y="1016"/>
                  </a:lnTo>
                  <a:lnTo>
                    <a:pt x="4" y="987"/>
                  </a:lnTo>
                  <a:lnTo>
                    <a:pt x="0" y="957"/>
                  </a:lnTo>
                  <a:lnTo>
                    <a:pt x="0" y="387"/>
                  </a:lnTo>
                  <a:lnTo>
                    <a:pt x="4" y="340"/>
                  </a:lnTo>
                  <a:lnTo>
                    <a:pt x="13" y="295"/>
                  </a:lnTo>
                  <a:lnTo>
                    <a:pt x="27" y="250"/>
                  </a:lnTo>
                  <a:lnTo>
                    <a:pt x="45" y="210"/>
                  </a:lnTo>
                  <a:lnTo>
                    <a:pt x="70" y="172"/>
                  </a:lnTo>
                  <a:lnTo>
                    <a:pt x="99" y="137"/>
                  </a:lnTo>
                  <a:lnTo>
                    <a:pt x="132" y="105"/>
                  </a:lnTo>
                  <a:lnTo>
                    <a:pt x="168" y="78"/>
                  </a:lnTo>
                  <a:lnTo>
                    <a:pt x="209" y="56"/>
                  </a:lnTo>
                  <a:lnTo>
                    <a:pt x="253" y="37"/>
                  </a:lnTo>
                  <a:lnTo>
                    <a:pt x="256" y="37"/>
                  </a:lnTo>
                  <a:lnTo>
                    <a:pt x="265" y="35"/>
                  </a:lnTo>
                  <a:lnTo>
                    <a:pt x="279" y="32"/>
                  </a:lnTo>
                  <a:lnTo>
                    <a:pt x="298" y="30"/>
                  </a:lnTo>
                  <a:lnTo>
                    <a:pt x="319" y="27"/>
                  </a:lnTo>
                  <a:lnTo>
                    <a:pt x="343" y="22"/>
                  </a:lnTo>
                  <a:lnTo>
                    <a:pt x="366" y="18"/>
                  </a:lnTo>
                  <a:lnTo>
                    <a:pt x="390" y="14"/>
                  </a:lnTo>
                  <a:lnTo>
                    <a:pt x="415" y="10"/>
                  </a:lnTo>
                  <a:lnTo>
                    <a:pt x="436" y="7"/>
                  </a:lnTo>
                  <a:lnTo>
                    <a:pt x="454" y="3"/>
                  </a:lnTo>
                  <a:lnTo>
                    <a:pt x="469" y="1"/>
                  </a:lnTo>
                  <a:lnTo>
                    <a:pt x="480" y="0"/>
                  </a:lnTo>
                  <a:lnTo>
                    <a:pt x="4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PA-任意多边形 1027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3553" y="1926"/>
              <a:ext cx="818" cy="859"/>
            </a:xfrm>
            <a:custGeom>
              <a:avLst/>
              <a:gdLst>
                <a:gd name="T0" fmla="*/ 1634 w 1637"/>
                <a:gd name="T1" fmla="*/ 98 h 1718"/>
                <a:gd name="T2" fmla="*/ 1607 w 1637"/>
                <a:gd name="T3" fmla="*/ 288 h 1718"/>
                <a:gd name="T4" fmla="*/ 1554 w 1637"/>
                <a:gd name="T5" fmla="*/ 469 h 1718"/>
                <a:gd name="T6" fmla="*/ 1477 w 1637"/>
                <a:gd name="T7" fmla="*/ 640 h 1718"/>
                <a:gd name="T8" fmla="*/ 1380 w 1637"/>
                <a:gd name="T9" fmla="*/ 797 h 1718"/>
                <a:gd name="T10" fmla="*/ 1262 w 1637"/>
                <a:gd name="T11" fmla="*/ 938 h 1718"/>
                <a:gd name="T12" fmla="*/ 1127 w 1637"/>
                <a:gd name="T13" fmla="*/ 1062 h 1718"/>
                <a:gd name="T14" fmla="*/ 975 w 1637"/>
                <a:gd name="T15" fmla="*/ 1168 h 1718"/>
                <a:gd name="T16" fmla="*/ 811 w 1637"/>
                <a:gd name="T17" fmla="*/ 1251 h 1718"/>
                <a:gd name="T18" fmla="*/ 634 w 1637"/>
                <a:gd name="T19" fmla="*/ 1313 h 1718"/>
                <a:gd name="T20" fmla="*/ 446 w 1637"/>
                <a:gd name="T21" fmla="*/ 1349 h 1718"/>
                <a:gd name="T22" fmla="*/ 533 w 1637"/>
                <a:gd name="T23" fmla="*/ 1541 h 1718"/>
                <a:gd name="T24" fmla="*/ 558 w 1637"/>
                <a:gd name="T25" fmla="*/ 1581 h 1718"/>
                <a:gd name="T26" fmla="*/ 563 w 1637"/>
                <a:gd name="T27" fmla="*/ 1626 h 1718"/>
                <a:gd name="T28" fmla="*/ 548 w 1637"/>
                <a:gd name="T29" fmla="*/ 1669 h 1718"/>
                <a:gd name="T30" fmla="*/ 517 w 1637"/>
                <a:gd name="T31" fmla="*/ 1701 h 1718"/>
                <a:gd name="T32" fmla="*/ 480 w 1637"/>
                <a:gd name="T33" fmla="*/ 1716 h 1718"/>
                <a:gd name="T34" fmla="*/ 440 w 1637"/>
                <a:gd name="T35" fmla="*/ 1716 h 1718"/>
                <a:gd name="T36" fmla="*/ 404 w 1637"/>
                <a:gd name="T37" fmla="*/ 1701 h 1718"/>
                <a:gd name="T38" fmla="*/ 29 w 1637"/>
                <a:gd name="T39" fmla="*/ 1329 h 1718"/>
                <a:gd name="T40" fmla="*/ 5 w 1637"/>
                <a:gd name="T41" fmla="*/ 1290 h 1718"/>
                <a:gd name="T42" fmla="*/ 0 w 1637"/>
                <a:gd name="T43" fmla="*/ 1244 h 1718"/>
                <a:gd name="T44" fmla="*/ 14 w 1637"/>
                <a:gd name="T45" fmla="*/ 1201 h 1718"/>
                <a:gd name="T46" fmla="*/ 388 w 1637"/>
                <a:gd name="T47" fmla="*/ 824 h 1718"/>
                <a:gd name="T48" fmla="*/ 428 w 1637"/>
                <a:gd name="T49" fmla="*/ 799 h 1718"/>
                <a:gd name="T50" fmla="*/ 471 w 1637"/>
                <a:gd name="T51" fmla="*/ 794 h 1718"/>
                <a:gd name="T52" fmla="*/ 514 w 1637"/>
                <a:gd name="T53" fmla="*/ 809 h 1718"/>
                <a:gd name="T54" fmla="*/ 548 w 1637"/>
                <a:gd name="T55" fmla="*/ 843 h 1718"/>
                <a:gd name="T56" fmla="*/ 563 w 1637"/>
                <a:gd name="T57" fmla="*/ 886 h 1718"/>
                <a:gd name="T58" fmla="*/ 558 w 1637"/>
                <a:gd name="T59" fmla="*/ 930 h 1718"/>
                <a:gd name="T60" fmla="*/ 533 w 1637"/>
                <a:gd name="T61" fmla="*/ 969 h 1718"/>
                <a:gd name="T62" fmla="*/ 441 w 1637"/>
                <a:gd name="T63" fmla="*/ 1141 h 1718"/>
                <a:gd name="T64" fmla="*/ 612 w 1637"/>
                <a:gd name="T65" fmla="*/ 1104 h 1718"/>
                <a:gd name="T66" fmla="*/ 770 w 1637"/>
                <a:gd name="T67" fmla="*/ 1042 h 1718"/>
                <a:gd name="T68" fmla="*/ 917 w 1637"/>
                <a:gd name="T69" fmla="*/ 960 h 1718"/>
                <a:gd name="T70" fmla="*/ 1050 w 1637"/>
                <a:gd name="T71" fmla="*/ 856 h 1718"/>
                <a:gd name="T72" fmla="*/ 1167 w 1637"/>
                <a:gd name="T73" fmla="*/ 735 h 1718"/>
                <a:gd name="T74" fmla="*/ 1264 w 1637"/>
                <a:gd name="T75" fmla="*/ 598 h 1718"/>
                <a:gd name="T76" fmla="*/ 1342 w 1637"/>
                <a:gd name="T77" fmla="*/ 447 h 1718"/>
                <a:gd name="T78" fmla="*/ 1396 w 1637"/>
                <a:gd name="T79" fmla="*/ 284 h 1718"/>
                <a:gd name="T80" fmla="*/ 1450 w 1637"/>
                <a:gd name="T81" fmla="*/ 195 h 1718"/>
                <a:gd name="T82" fmla="*/ 1513 w 1637"/>
                <a:gd name="T83" fmla="*/ 175 h 1718"/>
                <a:gd name="T84" fmla="*/ 1567 w 1637"/>
                <a:gd name="T85" fmla="*/ 140 h 1718"/>
                <a:gd name="T86" fmla="*/ 1608 w 1637"/>
                <a:gd name="T87" fmla="*/ 94 h 1718"/>
                <a:gd name="T88" fmla="*/ 1632 w 1637"/>
                <a:gd name="T89" fmla="*/ 34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37" h="1718">
                  <a:moveTo>
                    <a:pt x="1637" y="0"/>
                  </a:moveTo>
                  <a:lnTo>
                    <a:pt x="1634" y="98"/>
                  </a:lnTo>
                  <a:lnTo>
                    <a:pt x="1623" y="195"/>
                  </a:lnTo>
                  <a:lnTo>
                    <a:pt x="1607" y="288"/>
                  </a:lnTo>
                  <a:lnTo>
                    <a:pt x="1584" y="381"/>
                  </a:lnTo>
                  <a:lnTo>
                    <a:pt x="1554" y="469"/>
                  </a:lnTo>
                  <a:lnTo>
                    <a:pt x="1519" y="556"/>
                  </a:lnTo>
                  <a:lnTo>
                    <a:pt x="1477" y="640"/>
                  </a:lnTo>
                  <a:lnTo>
                    <a:pt x="1431" y="720"/>
                  </a:lnTo>
                  <a:lnTo>
                    <a:pt x="1380" y="797"/>
                  </a:lnTo>
                  <a:lnTo>
                    <a:pt x="1323" y="870"/>
                  </a:lnTo>
                  <a:lnTo>
                    <a:pt x="1262" y="938"/>
                  </a:lnTo>
                  <a:lnTo>
                    <a:pt x="1196" y="1002"/>
                  </a:lnTo>
                  <a:lnTo>
                    <a:pt x="1127" y="1062"/>
                  </a:lnTo>
                  <a:lnTo>
                    <a:pt x="1053" y="1117"/>
                  </a:lnTo>
                  <a:lnTo>
                    <a:pt x="975" y="1168"/>
                  </a:lnTo>
                  <a:lnTo>
                    <a:pt x="894" y="1212"/>
                  </a:lnTo>
                  <a:lnTo>
                    <a:pt x="811" y="1251"/>
                  </a:lnTo>
                  <a:lnTo>
                    <a:pt x="723" y="1285"/>
                  </a:lnTo>
                  <a:lnTo>
                    <a:pt x="634" y="1313"/>
                  </a:lnTo>
                  <a:lnTo>
                    <a:pt x="541" y="1334"/>
                  </a:lnTo>
                  <a:lnTo>
                    <a:pt x="446" y="1349"/>
                  </a:lnTo>
                  <a:lnTo>
                    <a:pt x="349" y="1357"/>
                  </a:lnTo>
                  <a:lnTo>
                    <a:pt x="533" y="1541"/>
                  </a:lnTo>
                  <a:lnTo>
                    <a:pt x="548" y="1560"/>
                  </a:lnTo>
                  <a:lnTo>
                    <a:pt x="558" y="1581"/>
                  </a:lnTo>
                  <a:lnTo>
                    <a:pt x="563" y="1604"/>
                  </a:lnTo>
                  <a:lnTo>
                    <a:pt x="563" y="1626"/>
                  </a:lnTo>
                  <a:lnTo>
                    <a:pt x="558" y="1648"/>
                  </a:lnTo>
                  <a:lnTo>
                    <a:pt x="548" y="1669"/>
                  </a:lnTo>
                  <a:lnTo>
                    <a:pt x="533" y="1687"/>
                  </a:lnTo>
                  <a:lnTo>
                    <a:pt x="517" y="1701"/>
                  </a:lnTo>
                  <a:lnTo>
                    <a:pt x="499" y="1711"/>
                  </a:lnTo>
                  <a:lnTo>
                    <a:pt x="480" y="1716"/>
                  </a:lnTo>
                  <a:lnTo>
                    <a:pt x="460" y="1718"/>
                  </a:lnTo>
                  <a:lnTo>
                    <a:pt x="440" y="1716"/>
                  </a:lnTo>
                  <a:lnTo>
                    <a:pt x="422" y="1711"/>
                  </a:lnTo>
                  <a:lnTo>
                    <a:pt x="404" y="1701"/>
                  </a:lnTo>
                  <a:lnTo>
                    <a:pt x="388" y="1687"/>
                  </a:lnTo>
                  <a:lnTo>
                    <a:pt x="29" y="1329"/>
                  </a:lnTo>
                  <a:lnTo>
                    <a:pt x="14" y="1310"/>
                  </a:lnTo>
                  <a:lnTo>
                    <a:pt x="5" y="1290"/>
                  </a:lnTo>
                  <a:lnTo>
                    <a:pt x="0" y="1268"/>
                  </a:lnTo>
                  <a:lnTo>
                    <a:pt x="0" y="1244"/>
                  </a:lnTo>
                  <a:lnTo>
                    <a:pt x="5" y="1222"/>
                  </a:lnTo>
                  <a:lnTo>
                    <a:pt x="14" y="1201"/>
                  </a:lnTo>
                  <a:lnTo>
                    <a:pt x="29" y="1183"/>
                  </a:lnTo>
                  <a:lnTo>
                    <a:pt x="388" y="824"/>
                  </a:lnTo>
                  <a:lnTo>
                    <a:pt x="407" y="809"/>
                  </a:lnTo>
                  <a:lnTo>
                    <a:pt x="428" y="799"/>
                  </a:lnTo>
                  <a:lnTo>
                    <a:pt x="449" y="794"/>
                  </a:lnTo>
                  <a:lnTo>
                    <a:pt x="471" y="794"/>
                  </a:lnTo>
                  <a:lnTo>
                    <a:pt x="493" y="799"/>
                  </a:lnTo>
                  <a:lnTo>
                    <a:pt x="514" y="809"/>
                  </a:lnTo>
                  <a:lnTo>
                    <a:pt x="533" y="824"/>
                  </a:lnTo>
                  <a:lnTo>
                    <a:pt x="548" y="843"/>
                  </a:lnTo>
                  <a:lnTo>
                    <a:pt x="558" y="864"/>
                  </a:lnTo>
                  <a:lnTo>
                    <a:pt x="563" y="886"/>
                  </a:lnTo>
                  <a:lnTo>
                    <a:pt x="563" y="908"/>
                  </a:lnTo>
                  <a:lnTo>
                    <a:pt x="558" y="930"/>
                  </a:lnTo>
                  <a:lnTo>
                    <a:pt x="548" y="951"/>
                  </a:lnTo>
                  <a:lnTo>
                    <a:pt x="533" y="969"/>
                  </a:lnTo>
                  <a:lnTo>
                    <a:pt x="353" y="1150"/>
                  </a:lnTo>
                  <a:lnTo>
                    <a:pt x="441" y="1141"/>
                  </a:lnTo>
                  <a:lnTo>
                    <a:pt x="527" y="1126"/>
                  </a:lnTo>
                  <a:lnTo>
                    <a:pt x="612" y="1104"/>
                  </a:lnTo>
                  <a:lnTo>
                    <a:pt x="693" y="1076"/>
                  </a:lnTo>
                  <a:lnTo>
                    <a:pt x="770" y="1042"/>
                  </a:lnTo>
                  <a:lnTo>
                    <a:pt x="845" y="1004"/>
                  </a:lnTo>
                  <a:lnTo>
                    <a:pt x="917" y="960"/>
                  </a:lnTo>
                  <a:lnTo>
                    <a:pt x="985" y="910"/>
                  </a:lnTo>
                  <a:lnTo>
                    <a:pt x="1050" y="856"/>
                  </a:lnTo>
                  <a:lnTo>
                    <a:pt x="1110" y="798"/>
                  </a:lnTo>
                  <a:lnTo>
                    <a:pt x="1167" y="735"/>
                  </a:lnTo>
                  <a:lnTo>
                    <a:pt x="1218" y="668"/>
                  </a:lnTo>
                  <a:lnTo>
                    <a:pt x="1264" y="598"/>
                  </a:lnTo>
                  <a:lnTo>
                    <a:pt x="1306" y="524"/>
                  </a:lnTo>
                  <a:lnTo>
                    <a:pt x="1342" y="447"/>
                  </a:lnTo>
                  <a:lnTo>
                    <a:pt x="1372" y="367"/>
                  </a:lnTo>
                  <a:lnTo>
                    <a:pt x="1396" y="284"/>
                  </a:lnTo>
                  <a:lnTo>
                    <a:pt x="1415" y="199"/>
                  </a:lnTo>
                  <a:lnTo>
                    <a:pt x="1450" y="195"/>
                  </a:lnTo>
                  <a:lnTo>
                    <a:pt x="1482" y="186"/>
                  </a:lnTo>
                  <a:lnTo>
                    <a:pt x="1513" y="175"/>
                  </a:lnTo>
                  <a:lnTo>
                    <a:pt x="1541" y="160"/>
                  </a:lnTo>
                  <a:lnTo>
                    <a:pt x="1567" y="140"/>
                  </a:lnTo>
                  <a:lnTo>
                    <a:pt x="1590" y="119"/>
                  </a:lnTo>
                  <a:lnTo>
                    <a:pt x="1608" y="94"/>
                  </a:lnTo>
                  <a:lnTo>
                    <a:pt x="1622" y="66"/>
                  </a:lnTo>
                  <a:lnTo>
                    <a:pt x="1632" y="34"/>
                  </a:lnTo>
                  <a:lnTo>
                    <a:pt x="16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PA-任意多边形 1028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3824" y="1369"/>
              <a:ext cx="103" cy="265"/>
            </a:xfrm>
            <a:custGeom>
              <a:avLst/>
              <a:gdLst>
                <a:gd name="T0" fmla="*/ 51 w 206"/>
                <a:gd name="T1" fmla="*/ 0 h 530"/>
                <a:gd name="T2" fmla="*/ 157 w 206"/>
                <a:gd name="T3" fmla="*/ 0 h 530"/>
                <a:gd name="T4" fmla="*/ 170 w 206"/>
                <a:gd name="T5" fmla="*/ 1 h 530"/>
                <a:gd name="T6" fmla="*/ 183 w 206"/>
                <a:gd name="T7" fmla="*/ 7 h 530"/>
                <a:gd name="T8" fmla="*/ 194 w 206"/>
                <a:gd name="T9" fmla="*/ 15 h 530"/>
                <a:gd name="T10" fmla="*/ 203 w 206"/>
                <a:gd name="T11" fmla="*/ 29 h 530"/>
                <a:gd name="T12" fmla="*/ 206 w 206"/>
                <a:gd name="T13" fmla="*/ 43 h 530"/>
                <a:gd name="T14" fmla="*/ 206 w 206"/>
                <a:gd name="T15" fmla="*/ 59 h 530"/>
                <a:gd name="T16" fmla="*/ 201 w 206"/>
                <a:gd name="T17" fmla="*/ 73 h 530"/>
                <a:gd name="T18" fmla="*/ 144 w 206"/>
                <a:gd name="T19" fmla="*/ 158 h 530"/>
                <a:gd name="T20" fmla="*/ 170 w 206"/>
                <a:gd name="T21" fmla="*/ 382 h 530"/>
                <a:gd name="T22" fmla="*/ 118 w 206"/>
                <a:gd name="T23" fmla="*/ 520 h 530"/>
                <a:gd name="T24" fmla="*/ 114 w 206"/>
                <a:gd name="T25" fmla="*/ 527 h 530"/>
                <a:gd name="T26" fmla="*/ 107 w 206"/>
                <a:gd name="T27" fmla="*/ 530 h 530"/>
                <a:gd name="T28" fmla="*/ 100 w 206"/>
                <a:gd name="T29" fmla="*/ 530 h 530"/>
                <a:gd name="T30" fmla="*/ 93 w 206"/>
                <a:gd name="T31" fmla="*/ 527 h 530"/>
                <a:gd name="T32" fmla="*/ 88 w 206"/>
                <a:gd name="T33" fmla="*/ 520 h 530"/>
                <a:gd name="T34" fmla="*/ 37 w 206"/>
                <a:gd name="T35" fmla="*/ 382 h 530"/>
                <a:gd name="T36" fmla="*/ 63 w 206"/>
                <a:gd name="T37" fmla="*/ 158 h 530"/>
                <a:gd name="T38" fmla="*/ 7 w 206"/>
                <a:gd name="T39" fmla="*/ 73 h 530"/>
                <a:gd name="T40" fmla="*/ 1 w 206"/>
                <a:gd name="T41" fmla="*/ 59 h 530"/>
                <a:gd name="T42" fmla="*/ 0 w 206"/>
                <a:gd name="T43" fmla="*/ 43 h 530"/>
                <a:gd name="T44" fmla="*/ 5 w 206"/>
                <a:gd name="T45" fmla="*/ 29 h 530"/>
                <a:gd name="T46" fmla="*/ 13 w 206"/>
                <a:gd name="T47" fmla="*/ 15 h 530"/>
                <a:gd name="T48" fmla="*/ 25 w 206"/>
                <a:gd name="T49" fmla="*/ 7 h 530"/>
                <a:gd name="T50" fmla="*/ 37 w 206"/>
                <a:gd name="T51" fmla="*/ 1 h 530"/>
                <a:gd name="T52" fmla="*/ 51 w 206"/>
                <a:gd name="T53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530">
                  <a:moveTo>
                    <a:pt x="51" y="0"/>
                  </a:moveTo>
                  <a:lnTo>
                    <a:pt x="157" y="0"/>
                  </a:lnTo>
                  <a:lnTo>
                    <a:pt x="170" y="1"/>
                  </a:lnTo>
                  <a:lnTo>
                    <a:pt x="183" y="7"/>
                  </a:lnTo>
                  <a:lnTo>
                    <a:pt x="194" y="15"/>
                  </a:lnTo>
                  <a:lnTo>
                    <a:pt x="203" y="29"/>
                  </a:lnTo>
                  <a:lnTo>
                    <a:pt x="206" y="43"/>
                  </a:lnTo>
                  <a:lnTo>
                    <a:pt x="206" y="59"/>
                  </a:lnTo>
                  <a:lnTo>
                    <a:pt x="201" y="73"/>
                  </a:lnTo>
                  <a:lnTo>
                    <a:pt x="144" y="158"/>
                  </a:lnTo>
                  <a:lnTo>
                    <a:pt x="170" y="382"/>
                  </a:lnTo>
                  <a:lnTo>
                    <a:pt x="118" y="520"/>
                  </a:lnTo>
                  <a:lnTo>
                    <a:pt x="114" y="527"/>
                  </a:lnTo>
                  <a:lnTo>
                    <a:pt x="107" y="530"/>
                  </a:lnTo>
                  <a:lnTo>
                    <a:pt x="100" y="530"/>
                  </a:lnTo>
                  <a:lnTo>
                    <a:pt x="93" y="527"/>
                  </a:lnTo>
                  <a:lnTo>
                    <a:pt x="88" y="520"/>
                  </a:lnTo>
                  <a:lnTo>
                    <a:pt x="37" y="382"/>
                  </a:lnTo>
                  <a:lnTo>
                    <a:pt x="63" y="158"/>
                  </a:lnTo>
                  <a:lnTo>
                    <a:pt x="7" y="73"/>
                  </a:lnTo>
                  <a:lnTo>
                    <a:pt x="1" y="59"/>
                  </a:lnTo>
                  <a:lnTo>
                    <a:pt x="0" y="43"/>
                  </a:lnTo>
                  <a:lnTo>
                    <a:pt x="5" y="29"/>
                  </a:lnTo>
                  <a:lnTo>
                    <a:pt x="13" y="15"/>
                  </a:lnTo>
                  <a:lnTo>
                    <a:pt x="25" y="7"/>
                  </a:lnTo>
                  <a:lnTo>
                    <a:pt x="37" y="1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4" name="PA-文本框 153"/>
          <p:cNvSpPr txBox="1"/>
          <p:nvPr>
            <p:custDataLst>
              <p:tags r:id="rId9"/>
            </p:custDataLst>
          </p:nvPr>
        </p:nvSpPr>
        <p:spPr>
          <a:xfrm>
            <a:off x="9370362" y="1699374"/>
            <a:ext cx="1302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sp>
        <p:nvSpPr>
          <p:cNvPr id="157" name="PA-文本框 156"/>
          <p:cNvSpPr txBox="1"/>
          <p:nvPr>
            <p:custDataLst>
              <p:tags r:id="rId10"/>
            </p:custDataLst>
          </p:nvPr>
        </p:nvSpPr>
        <p:spPr>
          <a:xfrm>
            <a:off x="9361157" y="3511125"/>
            <a:ext cx="1302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grpSp>
        <p:nvGrpSpPr>
          <p:cNvPr id="158" name="PA-组合 157"/>
          <p:cNvGrpSpPr/>
          <p:nvPr>
            <p:custDataLst>
              <p:tags r:id="rId11"/>
            </p:custDataLst>
          </p:nvPr>
        </p:nvGrpSpPr>
        <p:grpSpPr>
          <a:xfrm>
            <a:off x="3576998" y="1484784"/>
            <a:ext cx="4802981" cy="4233600"/>
            <a:chOff x="3867490" y="1819005"/>
            <a:chExt cx="4457019" cy="3928651"/>
          </a:xfrm>
        </p:grpSpPr>
        <p:sp>
          <p:nvSpPr>
            <p:cNvPr id="159" name="PA-任意多边形 1722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5546261" y="3684205"/>
              <a:ext cx="1107662" cy="2063451"/>
            </a:xfrm>
            <a:custGeom>
              <a:avLst/>
              <a:gdLst>
                <a:gd name="T0" fmla="*/ 611 w 1218"/>
                <a:gd name="T1" fmla="*/ 38 h 2269"/>
                <a:gd name="T2" fmla="*/ 658 w 1218"/>
                <a:gd name="T3" fmla="*/ 172 h 2269"/>
                <a:gd name="T4" fmla="*/ 703 w 1218"/>
                <a:gd name="T5" fmla="*/ 346 h 2269"/>
                <a:gd name="T6" fmla="*/ 757 w 1218"/>
                <a:gd name="T7" fmla="*/ 490 h 2269"/>
                <a:gd name="T8" fmla="*/ 844 w 1218"/>
                <a:gd name="T9" fmla="*/ 541 h 2269"/>
                <a:gd name="T10" fmla="*/ 973 w 1218"/>
                <a:gd name="T11" fmla="*/ 477 h 2269"/>
                <a:gd name="T12" fmla="*/ 1063 w 1218"/>
                <a:gd name="T13" fmla="*/ 368 h 2269"/>
                <a:gd name="T14" fmla="*/ 1116 w 1218"/>
                <a:gd name="T15" fmla="*/ 296 h 2269"/>
                <a:gd name="T16" fmla="*/ 1184 w 1218"/>
                <a:gd name="T17" fmla="*/ 278 h 2269"/>
                <a:gd name="T18" fmla="*/ 1218 w 1218"/>
                <a:gd name="T19" fmla="*/ 331 h 2269"/>
                <a:gd name="T20" fmla="*/ 1183 w 1218"/>
                <a:gd name="T21" fmla="*/ 405 h 2269"/>
                <a:gd name="T22" fmla="*/ 1103 w 1218"/>
                <a:gd name="T23" fmla="*/ 532 h 2269"/>
                <a:gd name="T24" fmla="*/ 1005 w 1218"/>
                <a:gd name="T25" fmla="*/ 744 h 2269"/>
                <a:gd name="T26" fmla="*/ 918 w 1218"/>
                <a:gd name="T27" fmla="*/ 1044 h 2269"/>
                <a:gd name="T28" fmla="*/ 895 w 1218"/>
                <a:gd name="T29" fmla="*/ 1330 h 2269"/>
                <a:gd name="T30" fmla="*/ 908 w 1218"/>
                <a:gd name="T31" fmla="*/ 1629 h 2269"/>
                <a:gd name="T32" fmla="*/ 941 w 1218"/>
                <a:gd name="T33" fmla="*/ 1905 h 2269"/>
                <a:gd name="T34" fmla="*/ 978 w 1218"/>
                <a:gd name="T35" fmla="*/ 2125 h 2269"/>
                <a:gd name="T36" fmla="*/ 1005 w 1218"/>
                <a:gd name="T37" fmla="*/ 2251 h 2269"/>
                <a:gd name="T38" fmla="*/ 465 w 1218"/>
                <a:gd name="T39" fmla="*/ 2263 h 2269"/>
                <a:gd name="T40" fmla="*/ 476 w 1218"/>
                <a:gd name="T41" fmla="*/ 2158 h 2269"/>
                <a:gd name="T42" fmla="*/ 495 w 1218"/>
                <a:gd name="T43" fmla="*/ 1949 h 2269"/>
                <a:gd name="T44" fmla="*/ 514 w 1218"/>
                <a:gd name="T45" fmla="*/ 1689 h 2269"/>
                <a:gd name="T46" fmla="*/ 529 w 1218"/>
                <a:gd name="T47" fmla="*/ 1426 h 2269"/>
                <a:gd name="T48" fmla="*/ 532 w 1218"/>
                <a:gd name="T49" fmla="*/ 1208 h 2269"/>
                <a:gd name="T50" fmla="*/ 482 w 1218"/>
                <a:gd name="T51" fmla="*/ 1012 h 2269"/>
                <a:gd name="T52" fmla="*/ 369 w 1218"/>
                <a:gd name="T53" fmla="*/ 880 h 2269"/>
                <a:gd name="T54" fmla="*/ 237 w 1218"/>
                <a:gd name="T55" fmla="*/ 789 h 2269"/>
                <a:gd name="T56" fmla="*/ 125 w 1218"/>
                <a:gd name="T57" fmla="*/ 722 h 2269"/>
                <a:gd name="T58" fmla="*/ 30 w 1218"/>
                <a:gd name="T59" fmla="*/ 625 h 2269"/>
                <a:gd name="T60" fmla="*/ 21 w 1218"/>
                <a:gd name="T61" fmla="*/ 560 h 2269"/>
                <a:gd name="T62" fmla="*/ 82 w 1218"/>
                <a:gd name="T63" fmla="*/ 563 h 2269"/>
                <a:gd name="T64" fmla="*/ 171 w 1218"/>
                <a:gd name="T65" fmla="*/ 615 h 2269"/>
                <a:gd name="T66" fmla="*/ 257 w 1218"/>
                <a:gd name="T67" fmla="*/ 673 h 2269"/>
                <a:gd name="T68" fmla="*/ 303 w 1218"/>
                <a:gd name="T69" fmla="*/ 685 h 2269"/>
                <a:gd name="T70" fmla="*/ 268 w 1218"/>
                <a:gd name="T71" fmla="*/ 630 h 2269"/>
                <a:gd name="T72" fmla="*/ 173 w 1218"/>
                <a:gd name="T73" fmla="*/ 533 h 2269"/>
                <a:gd name="T74" fmla="*/ 72 w 1218"/>
                <a:gd name="T75" fmla="*/ 426 h 2269"/>
                <a:gd name="T76" fmla="*/ 6 w 1218"/>
                <a:gd name="T77" fmla="*/ 325 h 2269"/>
                <a:gd name="T78" fmla="*/ 8 w 1218"/>
                <a:gd name="T79" fmla="*/ 263 h 2269"/>
                <a:gd name="T80" fmla="*/ 42 w 1218"/>
                <a:gd name="T81" fmla="*/ 239 h 2269"/>
                <a:gd name="T82" fmla="*/ 93 w 1218"/>
                <a:gd name="T83" fmla="*/ 276 h 2269"/>
                <a:gd name="T84" fmla="*/ 185 w 1218"/>
                <a:gd name="T85" fmla="*/ 367 h 2269"/>
                <a:gd name="T86" fmla="*/ 284 w 1218"/>
                <a:gd name="T87" fmla="*/ 468 h 2269"/>
                <a:gd name="T88" fmla="*/ 355 w 1218"/>
                <a:gd name="T89" fmla="*/ 535 h 2269"/>
                <a:gd name="T90" fmla="*/ 369 w 1218"/>
                <a:gd name="T91" fmla="*/ 521 h 2269"/>
                <a:gd name="T92" fmla="*/ 324 w 1218"/>
                <a:gd name="T93" fmla="*/ 423 h 2269"/>
                <a:gd name="T94" fmla="*/ 256 w 1218"/>
                <a:gd name="T95" fmla="*/ 287 h 2269"/>
                <a:gd name="T96" fmla="*/ 194 w 1218"/>
                <a:gd name="T97" fmla="*/ 160 h 2269"/>
                <a:gd name="T98" fmla="*/ 171 w 1218"/>
                <a:gd name="T99" fmla="*/ 93 h 2269"/>
                <a:gd name="T100" fmla="*/ 195 w 1218"/>
                <a:gd name="T101" fmla="*/ 64 h 2269"/>
                <a:gd name="T102" fmla="*/ 243 w 1218"/>
                <a:gd name="T103" fmla="*/ 71 h 2269"/>
                <a:gd name="T104" fmla="*/ 317 w 1218"/>
                <a:gd name="T105" fmla="*/ 172 h 2269"/>
                <a:gd name="T106" fmla="*/ 399 w 1218"/>
                <a:gd name="T107" fmla="*/ 330 h 2269"/>
                <a:gd name="T108" fmla="*/ 480 w 1218"/>
                <a:gd name="T109" fmla="*/ 428 h 2269"/>
                <a:gd name="T110" fmla="*/ 544 w 1218"/>
                <a:gd name="T111" fmla="*/ 453 h 2269"/>
                <a:gd name="T112" fmla="*/ 566 w 1218"/>
                <a:gd name="T113" fmla="*/ 391 h 2269"/>
                <a:gd name="T114" fmla="*/ 544 w 1218"/>
                <a:gd name="T115" fmla="*/ 239 h 2269"/>
                <a:gd name="T116" fmla="*/ 531 w 1218"/>
                <a:gd name="T117" fmla="*/ 95 h 2269"/>
                <a:gd name="T118" fmla="*/ 546 w 1218"/>
                <a:gd name="T119" fmla="*/ 9 h 2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18" h="2269">
                  <a:moveTo>
                    <a:pt x="568" y="0"/>
                  </a:moveTo>
                  <a:lnTo>
                    <a:pt x="584" y="6"/>
                  </a:lnTo>
                  <a:lnTo>
                    <a:pt x="598" y="18"/>
                  </a:lnTo>
                  <a:lnTo>
                    <a:pt x="611" y="38"/>
                  </a:lnTo>
                  <a:lnTo>
                    <a:pt x="624" y="65"/>
                  </a:lnTo>
                  <a:lnTo>
                    <a:pt x="636" y="96"/>
                  </a:lnTo>
                  <a:lnTo>
                    <a:pt x="647" y="134"/>
                  </a:lnTo>
                  <a:lnTo>
                    <a:pt x="658" y="172"/>
                  </a:lnTo>
                  <a:lnTo>
                    <a:pt x="669" y="215"/>
                  </a:lnTo>
                  <a:lnTo>
                    <a:pt x="679" y="258"/>
                  </a:lnTo>
                  <a:lnTo>
                    <a:pt x="691" y="303"/>
                  </a:lnTo>
                  <a:lnTo>
                    <a:pt x="703" y="346"/>
                  </a:lnTo>
                  <a:lnTo>
                    <a:pt x="715" y="388"/>
                  </a:lnTo>
                  <a:lnTo>
                    <a:pt x="728" y="425"/>
                  </a:lnTo>
                  <a:lnTo>
                    <a:pt x="742" y="460"/>
                  </a:lnTo>
                  <a:lnTo>
                    <a:pt x="757" y="490"/>
                  </a:lnTo>
                  <a:lnTo>
                    <a:pt x="773" y="514"/>
                  </a:lnTo>
                  <a:lnTo>
                    <a:pt x="791" y="530"/>
                  </a:lnTo>
                  <a:lnTo>
                    <a:pt x="810" y="539"/>
                  </a:lnTo>
                  <a:lnTo>
                    <a:pt x="844" y="541"/>
                  </a:lnTo>
                  <a:lnTo>
                    <a:pt x="878" y="535"/>
                  </a:lnTo>
                  <a:lnTo>
                    <a:pt x="911" y="520"/>
                  </a:lnTo>
                  <a:lnTo>
                    <a:pt x="944" y="501"/>
                  </a:lnTo>
                  <a:lnTo>
                    <a:pt x="973" y="477"/>
                  </a:lnTo>
                  <a:lnTo>
                    <a:pt x="1002" y="450"/>
                  </a:lnTo>
                  <a:lnTo>
                    <a:pt x="1025" y="422"/>
                  </a:lnTo>
                  <a:lnTo>
                    <a:pt x="1046" y="395"/>
                  </a:lnTo>
                  <a:lnTo>
                    <a:pt x="1063" y="368"/>
                  </a:lnTo>
                  <a:lnTo>
                    <a:pt x="1074" y="346"/>
                  </a:lnTo>
                  <a:lnTo>
                    <a:pt x="1086" y="327"/>
                  </a:lnTo>
                  <a:lnTo>
                    <a:pt x="1100" y="309"/>
                  </a:lnTo>
                  <a:lnTo>
                    <a:pt x="1116" y="296"/>
                  </a:lnTo>
                  <a:lnTo>
                    <a:pt x="1132" y="285"/>
                  </a:lnTo>
                  <a:lnTo>
                    <a:pt x="1150" y="278"/>
                  </a:lnTo>
                  <a:lnTo>
                    <a:pt x="1168" y="275"/>
                  </a:lnTo>
                  <a:lnTo>
                    <a:pt x="1184" y="278"/>
                  </a:lnTo>
                  <a:lnTo>
                    <a:pt x="1198" y="285"/>
                  </a:lnTo>
                  <a:lnTo>
                    <a:pt x="1210" y="297"/>
                  </a:lnTo>
                  <a:lnTo>
                    <a:pt x="1217" y="316"/>
                  </a:lnTo>
                  <a:lnTo>
                    <a:pt x="1218" y="331"/>
                  </a:lnTo>
                  <a:lnTo>
                    <a:pt x="1214" y="346"/>
                  </a:lnTo>
                  <a:lnTo>
                    <a:pt x="1208" y="364"/>
                  </a:lnTo>
                  <a:lnTo>
                    <a:pt x="1196" y="383"/>
                  </a:lnTo>
                  <a:lnTo>
                    <a:pt x="1183" y="405"/>
                  </a:lnTo>
                  <a:lnTo>
                    <a:pt x="1167" y="431"/>
                  </a:lnTo>
                  <a:lnTo>
                    <a:pt x="1147" y="460"/>
                  </a:lnTo>
                  <a:lnTo>
                    <a:pt x="1125" y="493"/>
                  </a:lnTo>
                  <a:lnTo>
                    <a:pt x="1103" y="532"/>
                  </a:lnTo>
                  <a:lnTo>
                    <a:pt x="1079" y="575"/>
                  </a:lnTo>
                  <a:lnTo>
                    <a:pt x="1054" y="625"/>
                  </a:lnTo>
                  <a:lnTo>
                    <a:pt x="1028" y="680"/>
                  </a:lnTo>
                  <a:lnTo>
                    <a:pt x="1005" y="744"/>
                  </a:lnTo>
                  <a:lnTo>
                    <a:pt x="979" y="814"/>
                  </a:lnTo>
                  <a:lnTo>
                    <a:pt x="956" y="893"/>
                  </a:lnTo>
                  <a:lnTo>
                    <a:pt x="933" y="979"/>
                  </a:lnTo>
                  <a:lnTo>
                    <a:pt x="918" y="1044"/>
                  </a:lnTo>
                  <a:lnTo>
                    <a:pt x="910" y="1113"/>
                  </a:lnTo>
                  <a:lnTo>
                    <a:pt x="902" y="1184"/>
                  </a:lnTo>
                  <a:lnTo>
                    <a:pt x="898" y="1256"/>
                  </a:lnTo>
                  <a:lnTo>
                    <a:pt x="895" y="1330"/>
                  </a:lnTo>
                  <a:lnTo>
                    <a:pt x="896" y="1406"/>
                  </a:lnTo>
                  <a:lnTo>
                    <a:pt x="898" y="1480"/>
                  </a:lnTo>
                  <a:lnTo>
                    <a:pt x="902" y="1554"/>
                  </a:lnTo>
                  <a:lnTo>
                    <a:pt x="908" y="1629"/>
                  </a:lnTo>
                  <a:lnTo>
                    <a:pt x="914" y="1701"/>
                  </a:lnTo>
                  <a:lnTo>
                    <a:pt x="923" y="1773"/>
                  </a:lnTo>
                  <a:lnTo>
                    <a:pt x="932" y="1841"/>
                  </a:lnTo>
                  <a:lnTo>
                    <a:pt x="941" y="1905"/>
                  </a:lnTo>
                  <a:lnTo>
                    <a:pt x="950" y="1967"/>
                  </a:lnTo>
                  <a:lnTo>
                    <a:pt x="960" y="2024"/>
                  </a:lnTo>
                  <a:lnTo>
                    <a:pt x="969" y="2077"/>
                  </a:lnTo>
                  <a:lnTo>
                    <a:pt x="978" y="2125"/>
                  </a:lnTo>
                  <a:lnTo>
                    <a:pt x="987" y="2166"/>
                  </a:lnTo>
                  <a:lnTo>
                    <a:pt x="994" y="2202"/>
                  </a:lnTo>
                  <a:lnTo>
                    <a:pt x="1000" y="2230"/>
                  </a:lnTo>
                  <a:lnTo>
                    <a:pt x="1005" y="2251"/>
                  </a:lnTo>
                  <a:lnTo>
                    <a:pt x="1008" y="2265"/>
                  </a:lnTo>
                  <a:lnTo>
                    <a:pt x="1009" y="2269"/>
                  </a:lnTo>
                  <a:lnTo>
                    <a:pt x="465" y="2269"/>
                  </a:lnTo>
                  <a:lnTo>
                    <a:pt x="465" y="2263"/>
                  </a:lnTo>
                  <a:lnTo>
                    <a:pt x="467" y="2250"/>
                  </a:lnTo>
                  <a:lnTo>
                    <a:pt x="470" y="2226"/>
                  </a:lnTo>
                  <a:lnTo>
                    <a:pt x="473" y="2196"/>
                  </a:lnTo>
                  <a:lnTo>
                    <a:pt x="476" y="2158"/>
                  </a:lnTo>
                  <a:lnTo>
                    <a:pt x="480" y="2113"/>
                  </a:lnTo>
                  <a:lnTo>
                    <a:pt x="485" y="2062"/>
                  </a:lnTo>
                  <a:lnTo>
                    <a:pt x="489" y="2009"/>
                  </a:lnTo>
                  <a:lnTo>
                    <a:pt x="495" y="1949"/>
                  </a:lnTo>
                  <a:lnTo>
                    <a:pt x="500" y="1887"/>
                  </a:lnTo>
                  <a:lnTo>
                    <a:pt x="505" y="1823"/>
                  </a:lnTo>
                  <a:lnTo>
                    <a:pt x="510" y="1756"/>
                  </a:lnTo>
                  <a:lnTo>
                    <a:pt x="514" y="1689"/>
                  </a:lnTo>
                  <a:lnTo>
                    <a:pt x="519" y="1623"/>
                  </a:lnTo>
                  <a:lnTo>
                    <a:pt x="523" y="1554"/>
                  </a:lnTo>
                  <a:lnTo>
                    <a:pt x="526" y="1489"/>
                  </a:lnTo>
                  <a:lnTo>
                    <a:pt x="529" y="1426"/>
                  </a:lnTo>
                  <a:lnTo>
                    <a:pt x="532" y="1365"/>
                  </a:lnTo>
                  <a:lnTo>
                    <a:pt x="534" y="1308"/>
                  </a:lnTo>
                  <a:lnTo>
                    <a:pt x="534" y="1256"/>
                  </a:lnTo>
                  <a:lnTo>
                    <a:pt x="532" y="1208"/>
                  </a:lnTo>
                  <a:lnTo>
                    <a:pt x="528" y="1151"/>
                  </a:lnTo>
                  <a:lnTo>
                    <a:pt x="517" y="1101"/>
                  </a:lnTo>
                  <a:lnTo>
                    <a:pt x="501" y="1053"/>
                  </a:lnTo>
                  <a:lnTo>
                    <a:pt x="482" y="1012"/>
                  </a:lnTo>
                  <a:lnTo>
                    <a:pt x="458" y="973"/>
                  </a:lnTo>
                  <a:lnTo>
                    <a:pt x="430" y="939"/>
                  </a:lnTo>
                  <a:lnTo>
                    <a:pt x="400" y="908"/>
                  </a:lnTo>
                  <a:lnTo>
                    <a:pt x="369" y="880"/>
                  </a:lnTo>
                  <a:lnTo>
                    <a:pt x="336" y="853"/>
                  </a:lnTo>
                  <a:lnTo>
                    <a:pt x="302" y="830"/>
                  </a:lnTo>
                  <a:lnTo>
                    <a:pt x="269" y="808"/>
                  </a:lnTo>
                  <a:lnTo>
                    <a:pt x="237" y="789"/>
                  </a:lnTo>
                  <a:lnTo>
                    <a:pt x="205" y="771"/>
                  </a:lnTo>
                  <a:lnTo>
                    <a:pt x="176" y="755"/>
                  </a:lnTo>
                  <a:lnTo>
                    <a:pt x="149" y="738"/>
                  </a:lnTo>
                  <a:lnTo>
                    <a:pt x="125" y="722"/>
                  </a:lnTo>
                  <a:lnTo>
                    <a:pt x="94" y="697"/>
                  </a:lnTo>
                  <a:lnTo>
                    <a:pt x="67" y="673"/>
                  </a:lnTo>
                  <a:lnTo>
                    <a:pt x="45" y="648"/>
                  </a:lnTo>
                  <a:lnTo>
                    <a:pt x="30" y="625"/>
                  </a:lnTo>
                  <a:lnTo>
                    <a:pt x="20" y="605"/>
                  </a:lnTo>
                  <a:lnTo>
                    <a:pt x="14" y="587"/>
                  </a:lnTo>
                  <a:lnTo>
                    <a:pt x="15" y="572"/>
                  </a:lnTo>
                  <a:lnTo>
                    <a:pt x="21" y="560"/>
                  </a:lnTo>
                  <a:lnTo>
                    <a:pt x="32" y="554"/>
                  </a:lnTo>
                  <a:lnTo>
                    <a:pt x="48" y="553"/>
                  </a:lnTo>
                  <a:lnTo>
                    <a:pt x="64" y="556"/>
                  </a:lnTo>
                  <a:lnTo>
                    <a:pt x="82" y="563"/>
                  </a:lnTo>
                  <a:lnTo>
                    <a:pt x="103" y="573"/>
                  </a:lnTo>
                  <a:lnTo>
                    <a:pt x="125" y="585"/>
                  </a:lnTo>
                  <a:lnTo>
                    <a:pt x="147" y="600"/>
                  </a:lnTo>
                  <a:lnTo>
                    <a:pt x="171" y="615"/>
                  </a:lnTo>
                  <a:lnTo>
                    <a:pt x="195" y="631"/>
                  </a:lnTo>
                  <a:lnTo>
                    <a:pt x="217" y="646"/>
                  </a:lnTo>
                  <a:lnTo>
                    <a:pt x="238" y="661"/>
                  </a:lnTo>
                  <a:lnTo>
                    <a:pt x="257" y="673"/>
                  </a:lnTo>
                  <a:lnTo>
                    <a:pt x="274" y="682"/>
                  </a:lnTo>
                  <a:lnTo>
                    <a:pt x="289" y="688"/>
                  </a:lnTo>
                  <a:lnTo>
                    <a:pt x="298" y="689"/>
                  </a:lnTo>
                  <a:lnTo>
                    <a:pt x="303" y="685"/>
                  </a:lnTo>
                  <a:lnTo>
                    <a:pt x="302" y="677"/>
                  </a:lnTo>
                  <a:lnTo>
                    <a:pt x="296" y="666"/>
                  </a:lnTo>
                  <a:lnTo>
                    <a:pt x="284" y="649"/>
                  </a:lnTo>
                  <a:lnTo>
                    <a:pt x="268" y="630"/>
                  </a:lnTo>
                  <a:lnTo>
                    <a:pt x="247" y="609"/>
                  </a:lnTo>
                  <a:lnTo>
                    <a:pt x="225" y="585"/>
                  </a:lnTo>
                  <a:lnTo>
                    <a:pt x="199" y="560"/>
                  </a:lnTo>
                  <a:lnTo>
                    <a:pt x="173" y="533"/>
                  </a:lnTo>
                  <a:lnTo>
                    <a:pt x="146" y="507"/>
                  </a:lnTo>
                  <a:lnTo>
                    <a:pt x="121" y="480"/>
                  </a:lnTo>
                  <a:lnTo>
                    <a:pt x="95" y="453"/>
                  </a:lnTo>
                  <a:lnTo>
                    <a:pt x="72" y="426"/>
                  </a:lnTo>
                  <a:lnTo>
                    <a:pt x="51" y="402"/>
                  </a:lnTo>
                  <a:lnTo>
                    <a:pt x="35" y="379"/>
                  </a:lnTo>
                  <a:lnTo>
                    <a:pt x="18" y="350"/>
                  </a:lnTo>
                  <a:lnTo>
                    <a:pt x="6" y="325"/>
                  </a:lnTo>
                  <a:lnTo>
                    <a:pt x="2" y="304"/>
                  </a:lnTo>
                  <a:lnTo>
                    <a:pt x="0" y="288"/>
                  </a:lnTo>
                  <a:lnTo>
                    <a:pt x="2" y="273"/>
                  </a:lnTo>
                  <a:lnTo>
                    <a:pt x="8" y="263"/>
                  </a:lnTo>
                  <a:lnTo>
                    <a:pt x="15" y="254"/>
                  </a:lnTo>
                  <a:lnTo>
                    <a:pt x="24" y="248"/>
                  </a:lnTo>
                  <a:lnTo>
                    <a:pt x="33" y="243"/>
                  </a:lnTo>
                  <a:lnTo>
                    <a:pt x="42" y="239"/>
                  </a:lnTo>
                  <a:lnTo>
                    <a:pt x="48" y="241"/>
                  </a:lnTo>
                  <a:lnTo>
                    <a:pt x="60" y="248"/>
                  </a:lnTo>
                  <a:lnTo>
                    <a:pt x="75" y="260"/>
                  </a:lnTo>
                  <a:lnTo>
                    <a:pt x="93" y="276"/>
                  </a:lnTo>
                  <a:lnTo>
                    <a:pt x="113" y="296"/>
                  </a:lnTo>
                  <a:lnTo>
                    <a:pt x="136" y="318"/>
                  </a:lnTo>
                  <a:lnTo>
                    <a:pt x="159" y="342"/>
                  </a:lnTo>
                  <a:lnTo>
                    <a:pt x="185" y="367"/>
                  </a:lnTo>
                  <a:lnTo>
                    <a:pt x="210" y="394"/>
                  </a:lnTo>
                  <a:lnTo>
                    <a:pt x="235" y="419"/>
                  </a:lnTo>
                  <a:lnTo>
                    <a:pt x="260" y="444"/>
                  </a:lnTo>
                  <a:lnTo>
                    <a:pt x="284" y="468"/>
                  </a:lnTo>
                  <a:lnTo>
                    <a:pt x="306" y="490"/>
                  </a:lnTo>
                  <a:lnTo>
                    <a:pt x="326" y="509"/>
                  </a:lnTo>
                  <a:lnTo>
                    <a:pt x="342" y="524"/>
                  </a:lnTo>
                  <a:lnTo>
                    <a:pt x="355" y="535"/>
                  </a:lnTo>
                  <a:lnTo>
                    <a:pt x="366" y="541"/>
                  </a:lnTo>
                  <a:lnTo>
                    <a:pt x="370" y="541"/>
                  </a:lnTo>
                  <a:lnTo>
                    <a:pt x="372" y="533"/>
                  </a:lnTo>
                  <a:lnTo>
                    <a:pt x="369" y="521"/>
                  </a:lnTo>
                  <a:lnTo>
                    <a:pt x="361" y="502"/>
                  </a:lnTo>
                  <a:lnTo>
                    <a:pt x="351" y="480"/>
                  </a:lnTo>
                  <a:lnTo>
                    <a:pt x="339" y="453"/>
                  </a:lnTo>
                  <a:lnTo>
                    <a:pt x="324" y="423"/>
                  </a:lnTo>
                  <a:lnTo>
                    <a:pt x="308" y="391"/>
                  </a:lnTo>
                  <a:lnTo>
                    <a:pt x="292" y="356"/>
                  </a:lnTo>
                  <a:lnTo>
                    <a:pt x="274" y="321"/>
                  </a:lnTo>
                  <a:lnTo>
                    <a:pt x="256" y="287"/>
                  </a:lnTo>
                  <a:lnTo>
                    <a:pt x="238" y="251"/>
                  </a:lnTo>
                  <a:lnTo>
                    <a:pt x="222" y="218"/>
                  </a:lnTo>
                  <a:lnTo>
                    <a:pt x="207" y="187"/>
                  </a:lnTo>
                  <a:lnTo>
                    <a:pt x="194" y="160"/>
                  </a:lnTo>
                  <a:lnTo>
                    <a:pt x="183" y="135"/>
                  </a:lnTo>
                  <a:lnTo>
                    <a:pt x="176" y="116"/>
                  </a:lnTo>
                  <a:lnTo>
                    <a:pt x="171" y="101"/>
                  </a:lnTo>
                  <a:lnTo>
                    <a:pt x="171" y="93"/>
                  </a:lnTo>
                  <a:lnTo>
                    <a:pt x="174" y="84"/>
                  </a:lnTo>
                  <a:lnTo>
                    <a:pt x="180" y="77"/>
                  </a:lnTo>
                  <a:lnTo>
                    <a:pt x="186" y="70"/>
                  </a:lnTo>
                  <a:lnTo>
                    <a:pt x="195" y="64"/>
                  </a:lnTo>
                  <a:lnTo>
                    <a:pt x="204" y="59"/>
                  </a:lnTo>
                  <a:lnTo>
                    <a:pt x="216" y="59"/>
                  </a:lnTo>
                  <a:lnTo>
                    <a:pt x="229" y="62"/>
                  </a:lnTo>
                  <a:lnTo>
                    <a:pt x="243" y="71"/>
                  </a:lnTo>
                  <a:lnTo>
                    <a:pt x="259" y="86"/>
                  </a:lnTo>
                  <a:lnTo>
                    <a:pt x="277" y="107"/>
                  </a:lnTo>
                  <a:lnTo>
                    <a:pt x="296" y="135"/>
                  </a:lnTo>
                  <a:lnTo>
                    <a:pt x="317" y="172"/>
                  </a:lnTo>
                  <a:lnTo>
                    <a:pt x="338" y="218"/>
                  </a:lnTo>
                  <a:lnTo>
                    <a:pt x="357" y="258"/>
                  </a:lnTo>
                  <a:lnTo>
                    <a:pt x="378" y="296"/>
                  </a:lnTo>
                  <a:lnTo>
                    <a:pt x="399" y="330"/>
                  </a:lnTo>
                  <a:lnTo>
                    <a:pt x="419" y="361"/>
                  </a:lnTo>
                  <a:lnTo>
                    <a:pt x="440" y="388"/>
                  </a:lnTo>
                  <a:lnTo>
                    <a:pt x="461" y="410"/>
                  </a:lnTo>
                  <a:lnTo>
                    <a:pt x="480" y="428"/>
                  </a:lnTo>
                  <a:lnTo>
                    <a:pt x="500" y="441"/>
                  </a:lnTo>
                  <a:lnTo>
                    <a:pt x="516" y="450"/>
                  </a:lnTo>
                  <a:lnTo>
                    <a:pt x="532" y="455"/>
                  </a:lnTo>
                  <a:lnTo>
                    <a:pt x="544" y="453"/>
                  </a:lnTo>
                  <a:lnTo>
                    <a:pt x="554" y="447"/>
                  </a:lnTo>
                  <a:lnTo>
                    <a:pt x="562" y="434"/>
                  </a:lnTo>
                  <a:lnTo>
                    <a:pt x="566" y="416"/>
                  </a:lnTo>
                  <a:lnTo>
                    <a:pt x="566" y="391"/>
                  </a:lnTo>
                  <a:lnTo>
                    <a:pt x="562" y="359"/>
                  </a:lnTo>
                  <a:lnTo>
                    <a:pt x="556" y="319"/>
                  </a:lnTo>
                  <a:lnTo>
                    <a:pt x="549" y="279"/>
                  </a:lnTo>
                  <a:lnTo>
                    <a:pt x="544" y="239"/>
                  </a:lnTo>
                  <a:lnTo>
                    <a:pt x="538" y="200"/>
                  </a:lnTo>
                  <a:lnTo>
                    <a:pt x="534" y="162"/>
                  </a:lnTo>
                  <a:lnTo>
                    <a:pt x="532" y="128"/>
                  </a:lnTo>
                  <a:lnTo>
                    <a:pt x="531" y="95"/>
                  </a:lnTo>
                  <a:lnTo>
                    <a:pt x="531" y="67"/>
                  </a:lnTo>
                  <a:lnTo>
                    <a:pt x="534" y="43"/>
                  </a:lnTo>
                  <a:lnTo>
                    <a:pt x="538" y="24"/>
                  </a:lnTo>
                  <a:lnTo>
                    <a:pt x="546" y="9"/>
                  </a:lnTo>
                  <a:lnTo>
                    <a:pt x="556" y="1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PA-任意多边形 1723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6100092" y="1819005"/>
              <a:ext cx="1033999" cy="2026165"/>
            </a:xfrm>
            <a:custGeom>
              <a:avLst/>
              <a:gdLst>
                <a:gd name="T0" fmla="*/ 721 w 1137"/>
                <a:gd name="T1" fmla="*/ 1 h 2228"/>
                <a:gd name="T2" fmla="*/ 737 w 1137"/>
                <a:gd name="T3" fmla="*/ 22 h 2228"/>
                <a:gd name="T4" fmla="*/ 767 w 1137"/>
                <a:gd name="T5" fmla="*/ 61 h 2228"/>
                <a:gd name="T6" fmla="*/ 806 w 1137"/>
                <a:gd name="T7" fmla="*/ 117 h 2228"/>
                <a:gd name="T8" fmla="*/ 853 w 1137"/>
                <a:gd name="T9" fmla="*/ 190 h 2228"/>
                <a:gd name="T10" fmla="*/ 905 w 1137"/>
                <a:gd name="T11" fmla="*/ 276 h 2228"/>
                <a:gd name="T12" fmla="*/ 957 w 1137"/>
                <a:gd name="T13" fmla="*/ 377 h 2228"/>
                <a:gd name="T14" fmla="*/ 1008 w 1137"/>
                <a:gd name="T15" fmla="*/ 489 h 2228"/>
                <a:gd name="T16" fmla="*/ 1055 w 1137"/>
                <a:gd name="T17" fmla="*/ 611 h 2228"/>
                <a:gd name="T18" fmla="*/ 1094 w 1137"/>
                <a:gd name="T19" fmla="*/ 742 h 2228"/>
                <a:gd name="T20" fmla="*/ 1122 w 1137"/>
                <a:gd name="T21" fmla="*/ 880 h 2228"/>
                <a:gd name="T22" fmla="*/ 1135 w 1137"/>
                <a:gd name="T23" fmla="*/ 1024 h 2228"/>
                <a:gd name="T24" fmla="*/ 1134 w 1137"/>
                <a:gd name="T25" fmla="*/ 1173 h 2228"/>
                <a:gd name="T26" fmla="*/ 1112 w 1137"/>
                <a:gd name="T27" fmla="*/ 1326 h 2228"/>
                <a:gd name="T28" fmla="*/ 1068 w 1137"/>
                <a:gd name="T29" fmla="*/ 1480 h 2228"/>
                <a:gd name="T30" fmla="*/ 999 w 1137"/>
                <a:gd name="T31" fmla="*/ 1633 h 2228"/>
                <a:gd name="T32" fmla="*/ 901 w 1137"/>
                <a:gd name="T33" fmla="*/ 1788 h 2228"/>
                <a:gd name="T34" fmla="*/ 770 w 1137"/>
                <a:gd name="T35" fmla="*/ 1938 h 2228"/>
                <a:gd name="T36" fmla="*/ 605 w 1137"/>
                <a:gd name="T37" fmla="*/ 2085 h 2228"/>
                <a:gd name="T38" fmla="*/ 403 w 1137"/>
                <a:gd name="T39" fmla="*/ 2228 h 2228"/>
                <a:gd name="T40" fmla="*/ 405 w 1137"/>
                <a:gd name="T41" fmla="*/ 2207 h 2228"/>
                <a:gd name="T42" fmla="*/ 407 w 1137"/>
                <a:gd name="T43" fmla="*/ 2150 h 2228"/>
                <a:gd name="T44" fmla="*/ 413 w 1137"/>
                <a:gd name="T45" fmla="*/ 2064 h 2228"/>
                <a:gd name="T46" fmla="*/ 422 w 1137"/>
                <a:gd name="T47" fmla="*/ 1953 h 2228"/>
                <a:gd name="T48" fmla="*/ 434 w 1137"/>
                <a:gd name="T49" fmla="*/ 1825 h 2228"/>
                <a:gd name="T50" fmla="*/ 449 w 1137"/>
                <a:gd name="T51" fmla="*/ 1685 h 2228"/>
                <a:gd name="T52" fmla="*/ 470 w 1137"/>
                <a:gd name="T53" fmla="*/ 1540 h 2228"/>
                <a:gd name="T54" fmla="*/ 494 w 1137"/>
                <a:gd name="T55" fmla="*/ 1394 h 2228"/>
                <a:gd name="T56" fmla="*/ 523 w 1137"/>
                <a:gd name="T57" fmla="*/ 1256 h 2228"/>
                <a:gd name="T58" fmla="*/ 559 w 1137"/>
                <a:gd name="T59" fmla="*/ 1129 h 2228"/>
                <a:gd name="T60" fmla="*/ 599 w 1137"/>
                <a:gd name="T61" fmla="*/ 1024 h 2228"/>
                <a:gd name="T62" fmla="*/ 592 w 1137"/>
                <a:gd name="T63" fmla="*/ 1037 h 2228"/>
                <a:gd name="T64" fmla="*/ 569 w 1137"/>
                <a:gd name="T65" fmla="*/ 1077 h 2228"/>
                <a:gd name="T66" fmla="*/ 537 w 1137"/>
                <a:gd name="T67" fmla="*/ 1140 h 2228"/>
                <a:gd name="T68" fmla="*/ 497 w 1137"/>
                <a:gd name="T69" fmla="*/ 1220 h 2228"/>
                <a:gd name="T70" fmla="*/ 451 w 1137"/>
                <a:gd name="T71" fmla="*/ 1318 h 2228"/>
                <a:gd name="T72" fmla="*/ 402 w 1137"/>
                <a:gd name="T73" fmla="*/ 1428 h 2228"/>
                <a:gd name="T74" fmla="*/ 353 w 1137"/>
                <a:gd name="T75" fmla="*/ 1547 h 2228"/>
                <a:gd name="T76" fmla="*/ 306 w 1137"/>
                <a:gd name="T77" fmla="*/ 1670 h 2228"/>
                <a:gd name="T78" fmla="*/ 266 w 1137"/>
                <a:gd name="T79" fmla="*/ 1798 h 2228"/>
                <a:gd name="T80" fmla="*/ 235 w 1137"/>
                <a:gd name="T81" fmla="*/ 1924 h 2228"/>
                <a:gd name="T82" fmla="*/ 216 w 1137"/>
                <a:gd name="T83" fmla="*/ 2046 h 2228"/>
                <a:gd name="T84" fmla="*/ 210 w 1137"/>
                <a:gd name="T85" fmla="*/ 2161 h 2228"/>
                <a:gd name="T86" fmla="*/ 211 w 1137"/>
                <a:gd name="T87" fmla="*/ 2211 h 2228"/>
                <a:gd name="T88" fmla="*/ 197 w 1137"/>
                <a:gd name="T89" fmla="*/ 2189 h 2228"/>
                <a:gd name="T90" fmla="*/ 173 w 1137"/>
                <a:gd name="T91" fmla="*/ 2144 h 2228"/>
                <a:gd name="T92" fmla="*/ 142 w 1137"/>
                <a:gd name="T93" fmla="*/ 2080 h 2228"/>
                <a:gd name="T94" fmla="*/ 106 w 1137"/>
                <a:gd name="T95" fmla="*/ 1997 h 2228"/>
                <a:gd name="T96" fmla="*/ 70 w 1137"/>
                <a:gd name="T97" fmla="*/ 1896 h 2228"/>
                <a:gd name="T98" fmla="*/ 39 w 1137"/>
                <a:gd name="T99" fmla="*/ 1779 h 2228"/>
                <a:gd name="T100" fmla="*/ 15 w 1137"/>
                <a:gd name="T101" fmla="*/ 1647 h 2228"/>
                <a:gd name="T102" fmla="*/ 2 w 1137"/>
                <a:gd name="T103" fmla="*/ 1501 h 2228"/>
                <a:gd name="T104" fmla="*/ 3 w 1137"/>
                <a:gd name="T105" fmla="*/ 1342 h 2228"/>
                <a:gd name="T106" fmla="*/ 23 w 1137"/>
                <a:gd name="T107" fmla="*/ 1173 h 2228"/>
                <a:gd name="T108" fmla="*/ 64 w 1137"/>
                <a:gd name="T109" fmla="*/ 994 h 2228"/>
                <a:gd name="T110" fmla="*/ 131 w 1137"/>
                <a:gd name="T111" fmla="*/ 807 h 2228"/>
                <a:gd name="T112" fmla="*/ 225 w 1137"/>
                <a:gd name="T113" fmla="*/ 612 h 2228"/>
                <a:gd name="T114" fmla="*/ 353 w 1137"/>
                <a:gd name="T115" fmla="*/ 412 h 2228"/>
                <a:gd name="T116" fmla="*/ 516 w 1137"/>
                <a:gd name="T117" fmla="*/ 208 h 2228"/>
                <a:gd name="T118" fmla="*/ 718 w 1137"/>
                <a:gd name="T119" fmla="*/ 0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7" h="2228">
                  <a:moveTo>
                    <a:pt x="718" y="0"/>
                  </a:moveTo>
                  <a:lnTo>
                    <a:pt x="721" y="1"/>
                  </a:lnTo>
                  <a:lnTo>
                    <a:pt x="727" y="10"/>
                  </a:lnTo>
                  <a:lnTo>
                    <a:pt x="737" y="22"/>
                  </a:lnTo>
                  <a:lnTo>
                    <a:pt x="751" y="40"/>
                  </a:lnTo>
                  <a:lnTo>
                    <a:pt x="767" y="61"/>
                  </a:lnTo>
                  <a:lnTo>
                    <a:pt x="785" y="88"/>
                  </a:lnTo>
                  <a:lnTo>
                    <a:pt x="806" y="117"/>
                  </a:lnTo>
                  <a:lnTo>
                    <a:pt x="829" y="152"/>
                  </a:lnTo>
                  <a:lnTo>
                    <a:pt x="853" y="190"/>
                  </a:lnTo>
                  <a:lnTo>
                    <a:pt x="878" y="232"/>
                  </a:lnTo>
                  <a:lnTo>
                    <a:pt x="905" y="276"/>
                  </a:lnTo>
                  <a:lnTo>
                    <a:pt x="930" y="325"/>
                  </a:lnTo>
                  <a:lnTo>
                    <a:pt x="957" y="377"/>
                  </a:lnTo>
                  <a:lnTo>
                    <a:pt x="982" y="431"/>
                  </a:lnTo>
                  <a:lnTo>
                    <a:pt x="1008" y="489"/>
                  </a:lnTo>
                  <a:lnTo>
                    <a:pt x="1033" y="548"/>
                  </a:lnTo>
                  <a:lnTo>
                    <a:pt x="1055" y="611"/>
                  </a:lnTo>
                  <a:lnTo>
                    <a:pt x="1074" y="675"/>
                  </a:lnTo>
                  <a:lnTo>
                    <a:pt x="1094" y="742"/>
                  </a:lnTo>
                  <a:lnTo>
                    <a:pt x="1109" y="810"/>
                  </a:lnTo>
                  <a:lnTo>
                    <a:pt x="1122" y="880"/>
                  </a:lnTo>
                  <a:lnTo>
                    <a:pt x="1131" y="951"/>
                  </a:lnTo>
                  <a:lnTo>
                    <a:pt x="1135" y="1024"/>
                  </a:lnTo>
                  <a:lnTo>
                    <a:pt x="1137" y="1098"/>
                  </a:lnTo>
                  <a:lnTo>
                    <a:pt x="1134" y="1173"/>
                  </a:lnTo>
                  <a:lnTo>
                    <a:pt x="1126" y="1248"/>
                  </a:lnTo>
                  <a:lnTo>
                    <a:pt x="1112" y="1326"/>
                  </a:lnTo>
                  <a:lnTo>
                    <a:pt x="1094" y="1403"/>
                  </a:lnTo>
                  <a:lnTo>
                    <a:pt x="1068" y="1480"/>
                  </a:lnTo>
                  <a:lnTo>
                    <a:pt x="1036" y="1557"/>
                  </a:lnTo>
                  <a:lnTo>
                    <a:pt x="999" y="1633"/>
                  </a:lnTo>
                  <a:lnTo>
                    <a:pt x="953" y="1710"/>
                  </a:lnTo>
                  <a:lnTo>
                    <a:pt x="901" y="1788"/>
                  </a:lnTo>
                  <a:lnTo>
                    <a:pt x="840" y="1864"/>
                  </a:lnTo>
                  <a:lnTo>
                    <a:pt x="770" y="1938"/>
                  </a:lnTo>
                  <a:lnTo>
                    <a:pt x="693" y="2012"/>
                  </a:lnTo>
                  <a:lnTo>
                    <a:pt x="605" y="2085"/>
                  </a:lnTo>
                  <a:lnTo>
                    <a:pt x="510" y="2156"/>
                  </a:lnTo>
                  <a:lnTo>
                    <a:pt x="403" y="2228"/>
                  </a:lnTo>
                  <a:lnTo>
                    <a:pt x="405" y="2222"/>
                  </a:lnTo>
                  <a:lnTo>
                    <a:pt x="405" y="2207"/>
                  </a:lnTo>
                  <a:lnTo>
                    <a:pt x="406" y="2183"/>
                  </a:lnTo>
                  <a:lnTo>
                    <a:pt x="407" y="2150"/>
                  </a:lnTo>
                  <a:lnTo>
                    <a:pt x="410" y="2110"/>
                  </a:lnTo>
                  <a:lnTo>
                    <a:pt x="413" y="2064"/>
                  </a:lnTo>
                  <a:lnTo>
                    <a:pt x="416" y="2011"/>
                  </a:lnTo>
                  <a:lnTo>
                    <a:pt x="422" y="1953"/>
                  </a:lnTo>
                  <a:lnTo>
                    <a:pt x="427" y="1890"/>
                  </a:lnTo>
                  <a:lnTo>
                    <a:pt x="434" y="1825"/>
                  </a:lnTo>
                  <a:lnTo>
                    <a:pt x="442" y="1755"/>
                  </a:lnTo>
                  <a:lnTo>
                    <a:pt x="449" y="1685"/>
                  </a:lnTo>
                  <a:lnTo>
                    <a:pt x="459" y="1612"/>
                  </a:lnTo>
                  <a:lnTo>
                    <a:pt x="470" y="1540"/>
                  </a:lnTo>
                  <a:lnTo>
                    <a:pt x="480" y="1465"/>
                  </a:lnTo>
                  <a:lnTo>
                    <a:pt x="494" y="1394"/>
                  </a:lnTo>
                  <a:lnTo>
                    <a:pt x="508" y="1324"/>
                  </a:lnTo>
                  <a:lnTo>
                    <a:pt x="523" y="1256"/>
                  </a:lnTo>
                  <a:lnTo>
                    <a:pt x="540" y="1190"/>
                  </a:lnTo>
                  <a:lnTo>
                    <a:pt x="559" y="1129"/>
                  </a:lnTo>
                  <a:lnTo>
                    <a:pt x="578" y="1074"/>
                  </a:lnTo>
                  <a:lnTo>
                    <a:pt x="599" y="1024"/>
                  </a:lnTo>
                  <a:lnTo>
                    <a:pt x="598" y="1027"/>
                  </a:lnTo>
                  <a:lnTo>
                    <a:pt x="592" y="1037"/>
                  </a:lnTo>
                  <a:lnTo>
                    <a:pt x="583" y="1054"/>
                  </a:lnTo>
                  <a:lnTo>
                    <a:pt x="569" y="1077"/>
                  </a:lnTo>
                  <a:lnTo>
                    <a:pt x="555" y="1106"/>
                  </a:lnTo>
                  <a:lnTo>
                    <a:pt x="537" y="1140"/>
                  </a:lnTo>
                  <a:lnTo>
                    <a:pt x="517" y="1178"/>
                  </a:lnTo>
                  <a:lnTo>
                    <a:pt x="497" y="1220"/>
                  </a:lnTo>
                  <a:lnTo>
                    <a:pt x="474" y="1268"/>
                  </a:lnTo>
                  <a:lnTo>
                    <a:pt x="451" y="1318"/>
                  </a:lnTo>
                  <a:lnTo>
                    <a:pt x="425" y="1372"/>
                  </a:lnTo>
                  <a:lnTo>
                    <a:pt x="402" y="1428"/>
                  </a:lnTo>
                  <a:lnTo>
                    <a:pt x="376" y="1486"/>
                  </a:lnTo>
                  <a:lnTo>
                    <a:pt x="353" y="1547"/>
                  </a:lnTo>
                  <a:lnTo>
                    <a:pt x="329" y="1608"/>
                  </a:lnTo>
                  <a:lnTo>
                    <a:pt x="306" y="1670"/>
                  </a:lnTo>
                  <a:lnTo>
                    <a:pt x="286" y="1734"/>
                  </a:lnTo>
                  <a:lnTo>
                    <a:pt x="266" y="1798"/>
                  </a:lnTo>
                  <a:lnTo>
                    <a:pt x="250" y="1862"/>
                  </a:lnTo>
                  <a:lnTo>
                    <a:pt x="235" y="1924"/>
                  </a:lnTo>
                  <a:lnTo>
                    <a:pt x="223" y="1987"/>
                  </a:lnTo>
                  <a:lnTo>
                    <a:pt x="216" y="2046"/>
                  </a:lnTo>
                  <a:lnTo>
                    <a:pt x="210" y="2106"/>
                  </a:lnTo>
                  <a:lnTo>
                    <a:pt x="210" y="2161"/>
                  </a:lnTo>
                  <a:lnTo>
                    <a:pt x="213" y="2214"/>
                  </a:lnTo>
                  <a:lnTo>
                    <a:pt x="211" y="2211"/>
                  </a:lnTo>
                  <a:lnTo>
                    <a:pt x="205" y="2204"/>
                  </a:lnTo>
                  <a:lnTo>
                    <a:pt x="197" y="2189"/>
                  </a:lnTo>
                  <a:lnTo>
                    <a:pt x="186" y="2170"/>
                  </a:lnTo>
                  <a:lnTo>
                    <a:pt x="173" y="2144"/>
                  </a:lnTo>
                  <a:lnTo>
                    <a:pt x="158" y="2115"/>
                  </a:lnTo>
                  <a:lnTo>
                    <a:pt x="142" y="2080"/>
                  </a:lnTo>
                  <a:lnTo>
                    <a:pt x="124" y="2040"/>
                  </a:lnTo>
                  <a:lnTo>
                    <a:pt x="106" y="1997"/>
                  </a:lnTo>
                  <a:lnTo>
                    <a:pt x="88" y="1948"/>
                  </a:lnTo>
                  <a:lnTo>
                    <a:pt x="70" y="1896"/>
                  </a:lnTo>
                  <a:lnTo>
                    <a:pt x="54" y="1840"/>
                  </a:lnTo>
                  <a:lnTo>
                    <a:pt x="39" y="1779"/>
                  </a:lnTo>
                  <a:lnTo>
                    <a:pt x="27" y="1715"/>
                  </a:lnTo>
                  <a:lnTo>
                    <a:pt x="15" y="1647"/>
                  </a:lnTo>
                  <a:lnTo>
                    <a:pt x="8" y="1575"/>
                  </a:lnTo>
                  <a:lnTo>
                    <a:pt x="2" y="1501"/>
                  </a:lnTo>
                  <a:lnTo>
                    <a:pt x="0" y="1422"/>
                  </a:lnTo>
                  <a:lnTo>
                    <a:pt x="3" y="1342"/>
                  </a:lnTo>
                  <a:lnTo>
                    <a:pt x="11" y="1259"/>
                  </a:lnTo>
                  <a:lnTo>
                    <a:pt x="23" y="1173"/>
                  </a:lnTo>
                  <a:lnTo>
                    <a:pt x="41" y="1085"/>
                  </a:lnTo>
                  <a:lnTo>
                    <a:pt x="64" y="994"/>
                  </a:lnTo>
                  <a:lnTo>
                    <a:pt x="94" y="902"/>
                  </a:lnTo>
                  <a:lnTo>
                    <a:pt x="131" y="807"/>
                  </a:lnTo>
                  <a:lnTo>
                    <a:pt x="174" y="710"/>
                  </a:lnTo>
                  <a:lnTo>
                    <a:pt x="225" y="612"/>
                  </a:lnTo>
                  <a:lnTo>
                    <a:pt x="284" y="513"/>
                  </a:lnTo>
                  <a:lnTo>
                    <a:pt x="353" y="412"/>
                  </a:lnTo>
                  <a:lnTo>
                    <a:pt x="430" y="311"/>
                  </a:lnTo>
                  <a:lnTo>
                    <a:pt x="516" y="208"/>
                  </a:lnTo>
                  <a:lnTo>
                    <a:pt x="612" y="104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PA-任意多边形 1724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6739407" y="3340448"/>
              <a:ext cx="1585102" cy="867577"/>
            </a:xfrm>
            <a:custGeom>
              <a:avLst/>
              <a:gdLst>
                <a:gd name="T0" fmla="*/ 1224 w 1743"/>
                <a:gd name="T1" fmla="*/ 2 h 954"/>
                <a:gd name="T2" fmla="*/ 1419 w 1743"/>
                <a:gd name="T3" fmla="*/ 21 h 954"/>
                <a:gd name="T4" fmla="*/ 1631 w 1743"/>
                <a:gd name="T5" fmla="*/ 63 h 954"/>
                <a:gd name="T6" fmla="*/ 1743 w 1743"/>
                <a:gd name="T7" fmla="*/ 97 h 954"/>
                <a:gd name="T8" fmla="*/ 1734 w 1743"/>
                <a:gd name="T9" fmla="*/ 118 h 954"/>
                <a:gd name="T10" fmla="*/ 1717 w 1743"/>
                <a:gd name="T11" fmla="*/ 158 h 954"/>
                <a:gd name="T12" fmla="*/ 1692 w 1743"/>
                <a:gd name="T13" fmla="*/ 213 h 954"/>
                <a:gd name="T14" fmla="*/ 1656 w 1743"/>
                <a:gd name="T15" fmla="*/ 281 h 954"/>
                <a:gd name="T16" fmla="*/ 1613 w 1743"/>
                <a:gd name="T17" fmla="*/ 358 h 954"/>
                <a:gd name="T18" fmla="*/ 1560 w 1743"/>
                <a:gd name="T19" fmla="*/ 442 h 954"/>
                <a:gd name="T20" fmla="*/ 1496 w 1743"/>
                <a:gd name="T21" fmla="*/ 526 h 954"/>
                <a:gd name="T22" fmla="*/ 1423 w 1743"/>
                <a:gd name="T23" fmla="*/ 613 h 954"/>
                <a:gd name="T24" fmla="*/ 1338 w 1743"/>
                <a:gd name="T25" fmla="*/ 696 h 954"/>
                <a:gd name="T26" fmla="*/ 1243 w 1743"/>
                <a:gd name="T27" fmla="*/ 772 h 954"/>
                <a:gd name="T28" fmla="*/ 1138 w 1743"/>
                <a:gd name="T29" fmla="*/ 838 h 954"/>
                <a:gd name="T30" fmla="*/ 1021 w 1743"/>
                <a:gd name="T31" fmla="*/ 893 h 954"/>
                <a:gd name="T32" fmla="*/ 893 w 1743"/>
                <a:gd name="T33" fmla="*/ 932 h 954"/>
                <a:gd name="T34" fmla="*/ 753 w 1743"/>
                <a:gd name="T35" fmla="*/ 951 h 954"/>
                <a:gd name="T36" fmla="*/ 600 w 1743"/>
                <a:gd name="T37" fmla="*/ 950 h 954"/>
                <a:gd name="T38" fmla="*/ 435 w 1743"/>
                <a:gd name="T39" fmla="*/ 923 h 954"/>
                <a:gd name="T40" fmla="*/ 259 w 1743"/>
                <a:gd name="T41" fmla="*/ 868 h 954"/>
                <a:gd name="T42" fmla="*/ 68 w 1743"/>
                <a:gd name="T43" fmla="*/ 782 h 954"/>
                <a:gd name="T44" fmla="*/ 83 w 1743"/>
                <a:gd name="T45" fmla="*/ 775 h 954"/>
                <a:gd name="T46" fmla="*/ 123 w 1743"/>
                <a:gd name="T47" fmla="*/ 754 h 954"/>
                <a:gd name="T48" fmla="*/ 186 w 1743"/>
                <a:gd name="T49" fmla="*/ 723 h 954"/>
                <a:gd name="T50" fmla="*/ 266 w 1743"/>
                <a:gd name="T51" fmla="*/ 682 h 954"/>
                <a:gd name="T52" fmla="*/ 360 w 1743"/>
                <a:gd name="T53" fmla="*/ 639 h 954"/>
                <a:gd name="T54" fmla="*/ 464 w 1743"/>
                <a:gd name="T55" fmla="*/ 593 h 954"/>
                <a:gd name="T56" fmla="*/ 573 w 1743"/>
                <a:gd name="T57" fmla="*/ 547 h 954"/>
                <a:gd name="T58" fmla="*/ 683 w 1743"/>
                <a:gd name="T59" fmla="*/ 506 h 954"/>
                <a:gd name="T60" fmla="*/ 792 w 1743"/>
                <a:gd name="T61" fmla="*/ 470 h 954"/>
                <a:gd name="T62" fmla="*/ 893 w 1743"/>
                <a:gd name="T63" fmla="*/ 443 h 954"/>
                <a:gd name="T64" fmla="*/ 983 w 1743"/>
                <a:gd name="T65" fmla="*/ 428 h 954"/>
                <a:gd name="T66" fmla="*/ 961 w 1743"/>
                <a:gd name="T67" fmla="*/ 428 h 954"/>
                <a:gd name="T68" fmla="*/ 900 w 1743"/>
                <a:gd name="T69" fmla="*/ 431 h 954"/>
                <a:gd name="T70" fmla="*/ 810 w 1743"/>
                <a:gd name="T71" fmla="*/ 436 h 954"/>
                <a:gd name="T72" fmla="*/ 694 w 1743"/>
                <a:gd name="T73" fmla="*/ 446 h 954"/>
                <a:gd name="T74" fmla="*/ 563 w 1743"/>
                <a:gd name="T75" fmla="*/ 462 h 954"/>
                <a:gd name="T76" fmla="*/ 426 w 1743"/>
                <a:gd name="T77" fmla="*/ 485 h 954"/>
                <a:gd name="T78" fmla="*/ 288 w 1743"/>
                <a:gd name="T79" fmla="*/ 517 h 954"/>
                <a:gd name="T80" fmla="*/ 161 w 1743"/>
                <a:gd name="T81" fmla="*/ 561 h 954"/>
                <a:gd name="T82" fmla="*/ 48 w 1743"/>
                <a:gd name="T83" fmla="*/ 613 h 954"/>
                <a:gd name="T84" fmla="*/ 0 w 1743"/>
                <a:gd name="T85" fmla="*/ 642 h 954"/>
                <a:gd name="T86" fmla="*/ 10 w 1743"/>
                <a:gd name="T87" fmla="*/ 624 h 954"/>
                <a:gd name="T88" fmla="*/ 30 w 1743"/>
                <a:gd name="T89" fmla="*/ 590 h 954"/>
                <a:gd name="T90" fmla="*/ 59 w 1743"/>
                <a:gd name="T91" fmla="*/ 546 h 954"/>
                <a:gd name="T92" fmla="*/ 101 w 1743"/>
                <a:gd name="T93" fmla="*/ 489 h 954"/>
                <a:gd name="T94" fmla="*/ 153 w 1743"/>
                <a:gd name="T95" fmla="*/ 427 h 954"/>
                <a:gd name="T96" fmla="*/ 217 w 1743"/>
                <a:gd name="T97" fmla="*/ 360 h 954"/>
                <a:gd name="T98" fmla="*/ 294 w 1743"/>
                <a:gd name="T99" fmla="*/ 292 h 954"/>
                <a:gd name="T100" fmla="*/ 385 w 1743"/>
                <a:gd name="T101" fmla="*/ 225 h 954"/>
                <a:gd name="T102" fmla="*/ 487 w 1743"/>
                <a:gd name="T103" fmla="*/ 161 h 954"/>
                <a:gd name="T104" fmla="*/ 605 w 1743"/>
                <a:gd name="T105" fmla="*/ 104 h 954"/>
                <a:gd name="T106" fmla="*/ 737 w 1743"/>
                <a:gd name="T107" fmla="*/ 57 h 954"/>
                <a:gd name="T108" fmla="*/ 884 w 1743"/>
                <a:gd name="T109" fmla="*/ 23 h 954"/>
                <a:gd name="T110" fmla="*/ 1046 w 1743"/>
                <a:gd name="T111" fmla="*/ 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3" h="954">
                  <a:moveTo>
                    <a:pt x="1133" y="0"/>
                  </a:moveTo>
                  <a:lnTo>
                    <a:pt x="1224" y="2"/>
                  </a:lnTo>
                  <a:lnTo>
                    <a:pt x="1319" y="8"/>
                  </a:lnTo>
                  <a:lnTo>
                    <a:pt x="1419" y="21"/>
                  </a:lnTo>
                  <a:lnTo>
                    <a:pt x="1523" y="39"/>
                  </a:lnTo>
                  <a:lnTo>
                    <a:pt x="1631" y="63"/>
                  </a:lnTo>
                  <a:lnTo>
                    <a:pt x="1743" y="94"/>
                  </a:lnTo>
                  <a:lnTo>
                    <a:pt x="1743" y="97"/>
                  </a:lnTo>
                  <a:lnTo>
                    <a:pt x="1740" y="104"/>
                  </a:lnTo>
                  <a:lnTo>
                    <a:pt x="1734" y="118"/>
                  </a:lnTo>
                  <a:lnTo>
                    <a:pt x="1726" y="136"/>
                  </a:lnTo>
                  <a:lnTo>
                    <a:pt x="1717" y="158"/>
                  </a:lnTo>
                  <a:lnTo>
                    <a:pt x="1705" y="185"/>
                  </a:lnTo>
                  <a:lnTo>
                    <a:pt x="1692" y="213"/>
                  </a:lnTo>
                  <a:lnTo>
                    <a:pt x="1676" y="246"/>
                  </a:lnTo>
                  <a:lnTo>
                    <a:pt x="1656" y="281"/>
                  </a:lnTo>
                  <a:lnTo>
                    <a:pt x="1636" y="318"/>
                  </a:lnTo>
                  <a:lnTo>
                    <a:pt x="1613" y="358"/>
                  </a:lnTo>
                  <a:lnTo>
                    <a:pt x="1588" y="399"/>
                  </a:lnTo>
                  <a:lnTo>
                    <a:pt x="1560" y="442"/>
                  </a:lnTo>
                  <a:lnTo>
                    <a:pt x="1529" y="483"/>
                  </a:lnTo>
                  <a:lnTo>
                    <a:pt x="1496" y="526"/>
                  </a:lnTo>
                  <a:lnTo>
                    <a:pt x="1460" y="571"/>
                  </a:lnTo>
                  <a:lnTo>
                    <a:pt x="1423" y="613"/>
                  </a:lnTo>
                  <a:lnTo>
                    <a:pt x="1382" y="656"/>
                  </a:lnTo>
                  <a:lnTo>
                    <a:pt x="1338" y="696"/>
                  </a:lnTo>
                  <a:lnTo>
                    <a:pt x="1292" y="734"/>
                  </a:lnTo>
                  <a:lnTo>
                    <a:pt x="1243" y="772"/>
                  </a:lnTo>
                  <a:lnTo>
                    <a:pt x="1193" y="807"/>
                  </a:lnTo>
                  <a:lnTo>
                    <a:pt x="1138" y="838"/>
                  </a:lnTo>
                  <a:lnTo>
                    <a:pt x="1081" y="868"/>
                  </a:lnTo>
                  <a:lnTo>
                    <a:pt x="1021" y="893"/>
                  </a:lnTo>
                  <a:lnTo>
                    <a:pt x="958" y="914"/>
                  </a:lnTo>
                  <a:lnTo>
                    <a:pt x="893" y="932"/>
                  </a:lnTo>
                  <a:lnTo>
                    <a:pt x="825" y="944"/>
                  </a:lnTo>
                  <a:lnTo>
                    <a:pt x="753" y="951"/>
                  </a:lnTo>
                  <a:lnTo>
                    <a:pt x="677" y="954"/>
                  </a:lnTo>
                  <a:lnTo>
                    <a:pt x="600" y="950"/>
                  </a:lnTo>
                  <a:lnTo>
                    <a:pt x="520" y="940"/>
                  </a:lnTo>
                  <a:lnTo>
                    <a:pt x="435" y="923"/>
                  </a:lnTo>
                  <a:lnTo>
                    <a:pt x="349" y="899"/>
                  </a:lnTo>
                  <a:lnTo>
                    <a:pt x="259" y="868"/>
                  </a:lnTo>
                  <a:lnTo>
                    <a:pt x="165" y="830"/>
                  </a:lnTo>
                  <a:lnTo>
                    <a:pt x="68" y="782"/>
                  </a:lnTo>
                  <a:lnTo>
                    <a:pt x="73" y="780"/>
                  </a:lnTo>
                  <a:lnTo>
                    <a:pt x="83" y="775"/>
                  </a:lnTo>
                  <a:lnTo>
                    <a:pt x="100" y="766"/>
                  </a:lnTo>
                  <a:lnTo>
                    <a:pt x="123" y="754"/>
                  </a:lnTo>
                  <a:lnTo>
                    <a:pt x="152" y="739"/>
                  </a:lnTo>
                  <a:lnTo>
                    <a:pt x="186" y="723"/>
                  </a:lnTo>
                  <a:lnTo>
                    <a:pt x="224" y="703"/>
                  </a:lnTo>
                  <a:lnTo>
                    <a:pt x="266" y="682"/>
                  </a:lnTo>
                  <a:lnTo>
                    <a:pt x="312" y="662"/>
                  </a:lnTo>
                  <a:lnTo>
                    <a:pt x="360" y="639"/>
                  </a:lnTo>
                  <a:lnTo>
                    <a:pt x="412" y="616"/>
                  </a:lnTo>
                  <a:lnTo>
                    <a:pt x="464" y="593"/>
                  </a:lnTo>
                  <a:lnTo>
                    <a:pt x="519" y="569"/>
                  </a:lnTo>
                  <a:lnTo>
                    <a:pt x="573" y="547"/>
                  </a:lnTo>
                  <a:lnTo>
                    <a:pt x="628" y="526"/>
                  </a:lnTo>
                  <a:lnTo>
                    <a:pt x="683" y="506"/>
                  </a:lnTo>
                  <a:lnTo>
                    <a:pt x="738" y="486"/>
                  </a:lnTo>
                  <a:lnTo>
                    <a:pt x="792" y="470"/>
                  </a:lnTo>
                  <a:lnTo>
                    <a:pt x="844" y="455"/>
                  </a:lnTo>
                  <a:lnTo>
                    <a:pt x="893" y="443"/>
                  </a:lnTo>
                  <a:lnTo>
                    <a:pt x="940" y="434"/>
                  </a:lnTo>
                  <a:lnTo>
                    <a:pt x="983" y="428"/>
                  </a:lnTo>
                  <a:lnTo>
                    <a:pt x="978" y="428"/>
                  </a:lnTo>
                  <a:lnTo>
                    <a:pt x="961" y="428"/>
                  </a:lnTo>
                  <a:lnTo>
                    <a:pt x="936" y="430"/>
                  </a:lnTo>
                  <a:lnTo>
                    <a:pt x="900" y="431"/>
                  </a:lnTo>
                  <a:lnTo>
                    <a:pt x="859" y="433"/>
                  </a:lnTo>
                  <a:lnTo>
                    <a:pt x="810" y="436"/>
                  </a:lnTo>
                  <a:lnTo>
                    <a:pt x="753" y="440"/>
                  </a:lnTo>
                  <a:lnTo>
                    <a:pt x="694" y="446"/>
                  </a:lnTo>
                  <a:lnTo>
                    <a:pt x="630" y="454"/>
                  </a:lnTo>
                  <a:lnTo>
                    <a:pt x="563" y="462"/>
                  </a:lnTo>
                  <a:lnTo>
                    <a:pt x="495" y="473"/>
                  </a:lnTo>
                  <a:lnTo>
                    <a:pt x="426" y="485"/>
                  </a:lnTo>
                  <a:lnTo>
                    <a:pt x="357" y="501"/>
                  </a:lnTo>
                  <a:lnTo>
                    <a:pt x="288" y="517"/>
                  </a:lnTo>
                  <a:lnTo>
                    <a:pt x="223" y="538"/>
                  </a:lnTo>
                  <a:lnTo>
                    <a:pt x="161" y="561"/>
                  </a:lnTo>
                  <a:lnTo>
                    <a:pt x="101" y="584"/>
                  </a:lnTo>
                  <a:lnTo>
                    <a:pt x="48" y="613"/>
                  </a:lnTo>
                  <a:lnTo>
                    <a:pt x="0" y="645"/>
                  </a:lnTo>
                  <a:lnTo>
                    <a:pt x="0" y="642"/>
                  </a:lnTo>
                  <a:lnTo>
                    <a:pt x="5" y="635"/>
                  </a:lnTo>
                  <a:lnTo>
                    <a:pt x="10" y="624"/>
                  </a:lnTo>
                  <a:lnTo>
                    <a:pt x="18" y="610"/>
                  </a:lnTo>
                  <a:lnTo>
                    <a:pt x="30" y="590"/>
                  </a:lnTo>
                  <a:lnTo>
                    <a:pt x="43" y="569"/>
                  </a:lnTo>
                  <a:lnTo>
                    <a:pt x="59" y="546"/>
                  </a:lnTo>
                  <a:lnTo>
                    <a:pt x="79" y="519"/>
                  </a:lnTo>
                  <a:lnTo>
                    <a:pt x="101" y="489"/>
                  </a:lnTo>
                  <a:lnTo>
                    <a:pt x="125" y="458"/>
                  </a:lnTo>
                  <a:lnTo>
                    <a:pt x="153" y="427"/>
                  </a:lnTo>
                  <a:lnTo>
                    <a:pt x="184" y="394"/>
                  </a:lnTo>
                  <a:lnTo>
                    <a:pt x="217" y="360"/>
                  </a:lnTo>
                  <a:lnTo>
                    <a:pt x="254" y="326"/>
                  </a:lnTo>
                  <a:lnTo>
                    <a:pt x="294" y="292"/>
                  </a:lnTo>
                  <a:lnTo>
                    <a:pt x="337" y="257"/>
                  </a:lnTo>
                  <a:lnTo>
                    <a:pt x="385" y="225"/>
                  </a:lnTo>
                  <a:lnTo>
                    <a:pt x="434" y="192"/>
                  </a:lnTo>
                  <a:lnTo>
                    <a:pt x="487" y="161"/>
                  </a:lnTo>
                  <a:lnTo>
                    <a:pt x="544" y="131"/>
                  </a:lnTo>
                  <a:lnTo>
                    <a:pt x="605" y="104"/>
                  </a:lnTo>
                  <a:lnTo>
                    <a:pt x="669" y="79"/>
                  </a:lnTo>
                  <a:lnTo>
                    <a:pt x="737" y="57"/>
                  </a:lnTo>
                  <a:lnTo>
                    <a:pt x="808" y="39"/>
                  </a:lnTo>
                  <a:lnTo>
                    <a:pt x="884" y="23"/>
                  </a:lnTo>
                  <a:lnTo>
                    <a:pt x="963" y="11"/>
                  </a:lnTo>
                  <a:lnTo>
                    <a:pt x="1046" y="3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PA-任意多边形 1725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3867490" y="3274061"/>
              <a:ext cx="1647851" cy="833929"/>
            </a:xfrm>
            <a:custGeom>
              <a:avLst/>
              <a:gdLst>
                <a:gd name="T0" fmla="*/ 986 w 1812"/>
                <a:gd name="T1" fmla="*/ 5 h 917"/>
                <a:gd name="T2" fmla="*/ 1124 w 1812"/>
                <a:gd name="T3" fmla="*/ 29 h 917"/>
                <a:gd name="T4" fmla="*/ 1266 w 1812"/>
                <a:gd name="T5" fmla="*/ 78 h 917"/>
                <a:gd name="T6" fmla="*/ 1405 w 1812"/>
                <a:gd name="T7" fmla="*/ 154 h 917"/>
                <a:gd name="T8" fmla="*/ 1545 w 1812"/>
                <a:gd name="T9" fmla="*/ 261 h 917"/>
                <a:gd name="T10" fmla="*/ 1680 w 1812"/>
                <a:gd name="T11" fmla="*/ 402 h 917"/>
                <a:gd name="T12" fmla="*/ 1812 w 1812"/>
                <a:gd name="T13" fmla="*/ 582 h 917"/>
                <a:gd name="T14" fmla="*/ 1790 w 1812"/>
                <a:gd name="T15" fmla="*/ 580 h 917"/>
                <a:gd name="T16" fmla="*/ 1729 w 1812"/>
                <a:gd name="T17" fmla="*/ 579 h 917"/>
                <a:gd name="T18" fmla="*/ 1638 w 1812"/>
                <a:gd name="T19" fmla="*/ 573 h 917"/>
                <a:gd name="T20" fmla="*/ 1524 w 1812"/>
                <a:gd name="T21" fmla="*/ 565 h 917"/>
                <a:gd name="T22" fmla="*/ 1395 w 1812"/>
                <a:gd name="T23" fmla="*/ 553 h 917"/>
                <a:gd name="T24" fmla="*/ 1258 w 1812"/>
                <a:gd name="T25" fmla="*/ 537 h 917"/>
                <a:gd name="T26" fmla="*/ 1122 w 1812"/>
                <a:gd name="T27" fmla="*/ 516 h 917"/>
                <a:gd name="T28" fmla="*/ 994 w 1812"/>
                <a:gd name="T29" fmla="*/ 489 h 917"/>
                <a:gd name="T30" fmla="*/ 881 w 1812"/>
                <a:gd name="T31" fmla="*/ 457 h 917"/>
                <a:gd name="T32" fmla="*/ 836 w 1812"/>
                <a:gd name="T33" fmla="*/ 439 h 917"/>
                <a:gd name="T34" fmla="*/ 862 w 1812"/>
                <a:gd name="T35" fmla="*/ 454 h 917"/>
                <a:gd name="T36" fmla="*/ 911 w 1812"/>
                <a:gd name="T37" fmla="*/ 479 h 917"/>
                <a:gd name="T38" fmla="*/ 980 w 1812"/>
                <a:gd name="T39" fmla="*/ 512 h 917"/>
                <a:gd name="T40" fmla="*/ 1064 w 1812"/>
                <a:gd name="T41" fmla="*/ 550 h 917"/>
                <a:gd name="T42" fmla="*/ 1160 w 1812"/>
                <a:gd name="T43" fmla="*/ 592 h 917"/>
                <a:gd name="T44" fmla="*/ 1267 w 1812"/>
                <a:gd name="T45" fmla="*/ 634 h 917"/>
                <a:gd name="T46" fmla="*/ 1377 w 1812"/>
                <a:gd name="T47" fmla="*/ 672 h 917"/>
                <a:gd name="T48" fmla="*/ 1490 w 1812"/>
                <a:gd name="T49" fmla="*/ 705 h 917"/>
                <a:gd name="T50" fmla="*/ 1601 w 1812"/>
                <a:gd name="T51" fmla="*/ 727 h 917"/>
                <a:gd name="T52" fmla="*/ 1707 w 1812"/>
                <a:gd name="T53" fmla="*/ 739 h 917"/>
                <a:gd name="T54" fmla="*/ 1805 w 1812"/>
                <a:gd name="T55" fmla="*/ 736 h 917"/>
                <a:gd name="T56" fmla="*/ 1793 w 1812"/>
                <a:gd name="T57" fmla="*/ 744 h 917"/>
                <a:gd name="T58" fmla="*/ 1760 w 1812"/>
                <a:gd name="T59" fmla="*/ 763 h 917"/>
                <a:gd name="T60" fmla="*/ 1707 w 1812"/>
                <a:gd name="T61" fmla="*/ 791 h 917"/>
                <a:gd name="T62" fmla="*/ 1635 w 1812"/>
                <a:gd name="T63" fmla="*/ 824 h 917"/>
                <a:gd name="T64" fmla="*/ 1546 w 1812"/>
                <a:gd name="T65" fmla="*/ 856 h 917"/>
                <a:gd name="T66" fmla="*/ 1442 w 1812"/>
                <a:gd name="T67" fmla="*/ 885 h 917"/>
                <a:gd name="T68" fmla="*/ 1322 w 1812"/>
                <a:gd name="T69" fmla="*/ 907 h 917"/>
                <a:gd name="T70" fmla="*/ 1190 w 1812"/>
                <a:gd name="T71" fmla="*/ 917 h 917"/>
                <a:gd name="T72" fmla="*/ 1044 w 1812"/>
                <a:gd name="T73" fmla="*/ 913 h 917"/>
                <a:gd name="T74" fmla="*/ 890 w 1812"/>
                <a:gd name="T75" fmla="*/ 891 h 917"/>
                <a:gd name="T76" fmla="*/ 725 w 1812"/>
                <a:gd name="T77" fmla="*/ 845 h 917"/>
                <a:gd name="T78" fmla="*/ 551 w 1812"/>
                <a:gd name="T79" fmla="*/ 772 h 917"/>
                <a:gd name="T80" fmla="*/ 373 w 1812"/>
                <a:gd name="T81" fmla="*/ 668 h 917"/>
                <a:gd name="T82" fmla="*/ 189 w 1812"/>
                <a:gd name="T83" fmla="*/ 530 h 917"/>
                <a:gd name="T84" fmla="*/ 0 w 1812"/>
                <a:gd name="T85" fmla="*/ 354 h 917"/>
                <a:gd name="T86" fmla="*/ 10 w 1812"/>
                <a:gd name="T87" fmla="*/ 345 h 917"/>
                <a:gd name="T88" fmla="*/ 40 w 1812"/>
                <a:gd name="T89" fmla="*/ 321 h 917"/>
                <a:gd name="T90" fmla="*/ 86 w 1812"/>
                <a:gd name="T91" fmla="*/ 287 h 917"/>
                <a:gd name="T92" fmla="*/ 150 w 1812"/>
                <a:gd name="T93" fmla="*/ 244 h 917"/>
                <a:gd name="T94" fmla="*/ 229 w 1812"/>
                <a:gd name="T95" fmla="*/ 197 h 917"/>
                <a:gd name="T96" fmla="*/ 319 w 1812"/>
                <a:gd name="T97" fmla="*/ 148 h 917"/>
                <a:gd name="T98" fmla="*/ 422 w 1812"/>
                <a:gd name="T99" fmla="*/ 100 h 917"/>
                <a:gd name="T100" fmla="*/ 535 w 1812"/>
                <a:gd name="T101" fmla="*/ 58 h 917"/>
                <a:gd name="T102" fmla="*/ 655 w 1812"/>
                <a:gd name="T103" fmla="*/ 26 h 917"/>
                <a:gd name="T104" fmla="*/ 784 w 1812"/>
                <a:gd name="T105" fmla="*/ 5 h 917"/>
                <a:gd name="T106" fmla="*/ 918 w 1812"/>
                <a:gd name="T107" fmla="*/ 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12" h="917">
                  <a:moveTo>
                    <a:pt x="918" y="0"/>
                  </a:moveTo>
                  <a:lnTo>
                    <a:pt x="986" y="5"/>
                  </a:lnTo>
                  <a:lnTo>
                    <a:pt x="1055" y="14"/>
                  </a:lnTo>
                  <a:lnTo>
                    <a:pt x="1124" y="29"/>
                  </a:lnTo>
                  <a:lnTo>
                    <a:pt x="1194" y="51"/>
                  </a:lnTo>
                  <a:lnTo>
                    <a:pt x="1266" y="78"/>
                  </a:lnTo>
                  <a:lnTo>
                    <a:pt x="1335" y="112"/>
                  </a:lnTo>
                  <a:lnTo>
                    <a:pt x="1405" y="154"/>
                  </a:lnTo>
                  <a:lnTo>
                    <a:pt x="1475" y="204"/>
                  </a:lnTo>
                  <a:lnTo>
                    <a:pt x="1545" y="261"/>
                  </a:lnTo>
                  <a:lnTo>
                    <a:pt x="1613" y="327"/>
                  </a:lnTo>
                  <a:lnTo>
                    <a:pt x="1680" y="402"/>
                  </a:lnTo>
                  <a:lnTo>
                    <a:pt x="1747" y="486"/>
                  </a:lnTo>
                  <a:lnTo>
                    <a:pt x="1812" y="582"/>
                  </a:lnTo>
                  <a:lnTo>
                    <a:pt x="1806" y="582"/>
                  </a:lnTo>
                  <a:lnTo>
                    <a:pt x="1790" y="580"/>
                  </a:lnTo>
                  <a:lnTo>
                    <a:pt x="1763" y="580"/>
                  </a:lnTo>
                  <a:lnTo>
                    <a:pt x="1729" y="579"/>
                  </a:lnTo>
                  <a:lnTo>
                    <a:pt x="1687" y="576"/>
                  </a:lnTo>
                  <a:lnTo>
                    <a:pt x="1638" y="573"/>
                  </a:lnTo>
                  <a:lnTo>
                    <a:pt x="1583" y="570"/>
                  </a:lnTo>
                  <a:lnTo>
                    <a:pt x="1524" y="565"/>
                  </a:lnTo>
                  <a:lnTo>
                    <a:pt x="1462" y="559"/>
                  </a:lnTo>
                  <a:lnTo>
                    <a:pt x="1395" y="553"/>
                  </a:lnTo>
                  <a:lnTo>
                    <a:pt x="1328" y="546"/>
                  </a:lnTo>
                  <a:lnTo>
                    <a:pt x="1258" y="537"/>
                  </a:lnTo>
                  <a:lnTo>
                    <a:pt x="1190" y="528"/>
                  </a:lnTo>
                  <a:lnTo>
                    <a:pt x="1122" y="516"/>
                  </a:lnTo>
                  <a:lnTo>
                    <a:pt x="1056" y="504"/>
                  </a:lnTo>
                  <a:lnTo>
                    <a:pt x="994" y="489"/>
                  </a:lnTo>
                  <a:lnTo>
                    <a:pt x="934" y="475"/>
                  </a:lnTo>
                  <a:lnTo>
                    <a:pt x="881" y="457"/>
                  </a:lnTo>
                  <a:lnTo>
                    <a:pt x="832" y="437"/>
                  </a:lnTo>
                  <a:lnTo>
                    <a:pt x="836" y="439"/>
                  </a:lnTo>
                  <a:lnTo>
                    <a:pt x="845" y="445"/>
                  </a:lnTo>
                  <a:lnTo>
                    <a:pt x="862" y="454"/>
                  </a:lnTo>
                  <a:lnTo>
                    <a:pt x="884" y="464"/>
                  </a:lnTo>
                  <a:lnTo>
                    <a:pt x="911" y="479"/>
                  </a:lnTo>
                  <a:lnTo>
                    <a:pt x="943" y="494"/>
                  </a:lnTo>
                  <a:lnTo>
                    <a:pt x="980" y="512"/>
                  </a:lnTo>
                  <a:lnTo>
                    <a:pt x="1021" y="531"/>
                  </a:lnTo>
                  <a:lnTo>
                    <a:pt x="1064" y="550"/>
                  </a:lnTo>
                  <a:lnTo>
                    <a:pt x="1111" y="571"/>
                  </a:lnTo>
                  <a:lnTo>
                    <a:pt x="1160" y="592"/>
                  </a:lnTo>
                  <a:lnTo>
                    <a:pt x="1212" y="614"/>
                  </a:lnTo>
                  <a:lnTo>
                    <a:pt x="1267" y="634"/>
                  </a:lnTo>
                  <a:lnTo>
                    <a:pt x="1322" y="654"/>
                  </a:lnTo>
                  <a:lnTo>
                    <a:pt x="1377" y="672"/>
                  </a:lnTo>
                  <a:lnTo>
                    <a:pt x="1433" y="689"/>
                  </a:lnTo>
                  <a:lnTo>
                    <a:pt x="1490" y="705"/>
                  </a:lnTo>
                  <a:lnTo>
                    <a:pt x="1546" y="717"/>
                  </a:lnTo>
                  <a:lnTo>
                    <a:pt x="1601" y="727"/>
                  </a:lnTo>
                  <a:lnTo>
                    <a:pt x="1655" y="735"/>
                  </a:lnTo>
                  <a:lnTo>
                    <a:pt x="1707" y="739"/>
                  </a:lnTo>
                  <a:lnTo>
                    <a:pt x="1757" y="739"/>
                  </a:lnTo>
                  <a:lnTo>
                    <a:pt x="1805" y="736"/>
                  </a:lnTo>
                  <a:lnTo>
                    <a:pt x="1802" y="738"/>
                  </a:lnTo>
                  <a:lnTo>
                    <a:pt x="1793" y="744"/>
                  </a:lnTo>
                  <a:lnTo>
                    <a:pt x="1780" y="752"/>
                  </a:lnTo>
                  <a:lnTo>
                    <a:pt x="1760" y="763"/>
                  </a:lnTo>
                  <a:lnTo>
                    <a:pt x="1736" y="776"/>
                  </a:lnTo>
                  <a:lnTo>
                    <a:pt x="1707" y="791"/>
                  </a:lnTo>
                  <a:lnTo>
                    <a:pt x="1674" y="806"/>
                  </a:lnTo>
                  <a:lnTo>
                    <a:pt x="1635" y="824"/>
                  </a:lnTo>
                  <a:lnTo>
                    <a:pt x="1594" y="840"/>
                  </a:lnTo>
                  <a:lnTo>
                    <a:pt x="1546" y="856"/>
                  </a:lnTo>
                  <a:lnTo>
                    <a:pt x="1496" y="871"/>
                  </a:lnTo>
                  <a:lnTo>
                    <a:pt x="1442" y="885"/>
                  </a:lnTo>
                  <a:lnTo>
                    <a:pt x="1384" y="897"/>
                  </a:lnTo>
                  <a:lnTo>
                    <a:pt x="1322" y="907"/>
                  </a:lnTo>
                  <a:lnTo>
                    <a:pt x="1258" y="914"/>
                  </a:lnTo>
                  <a:lnTo>
                    <a:pt x="1190" y="917"/>
                  </a:lnTo>
                  <a:lnTo>
                    <a:pt x="1119" y="917"/>
                  </a:lnTo>
                  <a:lnTo>
                    <a:pt x="1044" y="913"/>
                  </a:lnTo>
                  <a:lnTo>
                    <a:pt x="969" y="904"/>
                  </a:lnTo>
                  <a:lnTo>
                    <a:pt x="890" y="891"/>
                  </a:lnTo>
                  <a:lnTo>
                    <a:pt x="808" y="870"/>
                  </a:lnTo>
                  <a:lnTo>
                    <a:pt x="725" y="845"/>
                  </a:lnTo>
                  <a:lnTo>
                    <a:pt x="639" y="812"/>
                  </a:lnTo>
                  <a:lnTo>
                    <a:pt x="551" y="772"/>
                  </a:lnTo>
                  <a:lnTo>
                    <a:pt x="463" y="724"/>
                  </a:lnTo>
                  <a:lnTo>
                    <a:pt x="373" y="668"/>
                  </a:lnTo>
                  <a:lnTo>
                    <a:pt x="281" y="604"/>
                  </a:lnTo>
                  <a:lnTo>
                    <a:pt x="189" y="530"/>
                  </a:lnTo>
                  <a:lnTo>
                    <a:pt x="95" y="446"/>
                  </a:lnTo>
                  <a:lnTo>
                    <a:pt x="0" y="354"/>
                  </a:lnTo>
                  <a:lnTo>
                    <a:pt x="3" y="351"/>
                  </a:lnTo>
                  <a:lnTo>
                    <a:pt x="10" y="345"/>
                  </a:lnTo>
                  <a:lnTo>
                    <a:pt x="22" y="335"/>
                  </a:lnTo>
                  <a:lnTo>
                    <a:pt x="40" y="321"/>
                  </a:lnTo>
                  <a:lnTo>
                    <a:pt x="61" y="305"/>
                  </a:lnTo>
                  <a:lnTo>
                    <a:pt x="86" y="287"/>
                  </a:lnTo>
                  <a:lnTo>
                    <a:pt x="116" y="267"/>
                  </a:lnTo>
                  <a:lnTo>
                    <a:pt x="150" y="244"/>
                  </a:lnTo>
                  <a:lnTo>
                    <a:pt x="187" y="220"/>
                  </a:lnTo>
                  <a:lnTo>
                    <a:pt x="229" y="197"/>
                  </a:lnTo>
                  <a:lnTo>
                    <a:pt x="272" y="171"/>
                  </a:lnTo>
                  <a:lnTo>
                    <a:pt x="319" y="148"/>
                  </a:lnTo>
                  <a:lnTo>
                    <a:pt x="368" y="124"/>
                  </a:lnTo>
                  <a:lnTo>
                    <a:pt x="422" y="100"/>
                  </a:lnTo>
                  <a:lnTo>
                    <a:pt x="477" y="78"/>
                  </a:lnTo>
                  <a:lnTo>
                    <a:pt x="535" y="58"/>
                  </a:lnTo>
                  <a:lnTo>
                    <a:pt x="594" y="41"/>
                  </a:lnTo>
                  <a:lnTo>
                    <a:pt x="655" y="26"/>
                  </a:lnTo>
                  <a:lnTo>
                    <a:pt x="719" y="14"/>
                  </a:lnTo>
                  <a:lnTo>
                    <a:pt x="784" y="5"/>
                  </a:lnTo>
                  <a:lnTo>
                    <a:pt x="850" y="0"/>
                  </a:lnTo>
                  <a:lnTo>
                    <a:pt x="918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PA-任意多边形 1726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899670" y="1971786"/>
              <a:ext cx="1045822" cy="1715147"/>
            </a:xfrm>
            <a:custGeom>
              <a:avLst/>
              <a:gdLst>
                <a:gd name="T0" fmla="*/ 44 w 1150"/>
                <a:gd name="T1" fmla="*/ 1 h 1886"/>
                <a:gd name="T2" fmla="*/ 64 w 1150"/>
                <a:gd name="T3" fmla="*/ 6 h 1886"/>
                <a:gd name="T4" fmla="*/ 104 w 1150"/>
                <a:gd name="T5" fmla="*/ 16 h 1886"/>
                <a:gd name="T6" fmla="*/ 157 w 1150"/>
                <a:gd name="T7" fmla="*/ 34 h 1886"/>
                <a:gd name="T8" fmla="*/ 226 w 1150"/>
                <a:gd name="T9" fmla="*/ 58 h 1886"/>
                <a:gd name="T10" fmla="*/ 304 w 1150"/>
                <a:gd name="T11" fmla="*/ 89 h 1886"/>
                <a:gd name="T12" fmla="*/ 391 w 1150"/>
                <a:gd name="T13" fmla="*/ 129 h 1886"/>
                <a:gd name="T14" fmla="*/ 483 w 1150"/>
                <a:gd name="T15" fmla="*/ 177 h 1886"/>
                <a:gd name="T16" fmla="*/ 578 w 1150"/>
                <a:gd name="T17" fmla="*/ 233 h 1886"/>
                <a:gd name="T18" fmla="*/ 673 w 1150"/>
                <a:gd name="T19" fmla="*/ 299 h 1886"/>
                <a:gd name="T20" fmla="*/ 766 w 1150"/>
                <a:gd name="T21" fmla="*/ 374 h 1886"/>
                <a:gd name="T22" fmla="*/ 854 w 1150"/>
                <a:gd name="T23" fmla="*/ 461 h 1886"/>
                <a:gd name="T24" fmla="*/ 936 w 1150"/>
                <a:gd name="T25" fmla="*/ 557 h 1886"/>
                <a:gd name="T26" fmla="*/ 1009 w 1150"/>
                <a:gd name="T27" fmla="*/ 666 h 1886"/>
                <a:gd name="T28" fmla="*/ 1068 w 1150"/>
                <a:gd name="T29" fmla="*/ 786 h 1886"/>
                <a:gd name="T30" fmla="*/ 1112 w 1150"/>
                <a:gd name="T31" fmla="*/ 920 h 1886"/>
                <a:gd name="T32" fmla="*/ 1141 w 1150"/>
                <a:gd name="T33" fmla="*/ 1065 h 1886"/>
                <a:gd name="T34" fmla="*/ 1150 w 1150"/>
                <a:gd name="T35" fmla="*/ 1224 h 1886"/>
                <a:gd name="T36" fmla="*/ 1135 w 1150"/>
                <a:gd name="T37" fmla="*/ 1398 h 1886"/>
                <a:gd name="T38" fmla="*/ 1096 w 1150"/>
                <a:gd name="T39" fmla="*/ 1587 h 1886"/>
                <a:gd name="T40" fmla="*/ 1029 w 1150"/>
                <a:gd name="T41" fmla="*/ 1791 h 1886"/>
                <a:gd name="T42" fmla="*/ 1020 w 1150"/>
                <a:gd name="T43" fmla="*/ 1777 h 1886"/>
                <a:gd name="T44" fmla="*/ 995 w 1150"/>
                <a:gd name="T45" fmla="*/ 1742 h 1886"/>
                <a:gd name="T46" fmla="*/ 958 w 1150"/>
                <a:gd name="T47" fmla="*/ 1685 h 1886"/>
                <a:gd name="T48" fmla="*/ 912 w 1150"/>
                <a:gd name="T49" fmla="*/ 1611 h 1886"/>
                <a:gd name="T50" fmla="*/ 857 w 1150"/>
                <a:gd name="T51" fmla="*/ 1525 h 1886"/>
                <a:gd name="T52" fmla="*/ 799 w 1150"/>
                <a:gd name="T53" fmla="*/ 1428 h 1886"/>
                <a:gd name="T54" fmla="*/ 738 w 1150"/>
                <a:gd name="T55" fmla="*/ 1323 h 1886"/>
                <a:gd name="T56" fmla="*/ 680 w 1150"/>
                <a:gd name="T57" fmla="*/ 1216 h 1886"/>
                <a:gd name="T58" fmla="*/ 625 w 1150"/>
                <a:gd name="T59" fmla="*/ 1106 h 1886"/>
                <a:gd name="T60" fmla="*/ 578 w 1150"/>
                <a:gd name="T61" fmla="*/ 1000 h 1886"/>
                <a:gd name="T62" fmla="*/ 539 w 1150"/>
                <a:gd name="T63" fmla="*/ 899 h 1886"/>
                <a:gd name="T64" fmla="*/ 514 w 1150"/>
                <a:gd name="T65" fmla="*/ 808 h 1886"/>
                <a:gd name="T66" fmla="*/ 517 w 1150"/>
                <a:gd name="T67" fmla="*/ 828 h 1886"/>
                <a:gd name="T68" fmla="*/ 524 w 1150"/>
                <a:gd name="T69" fmla="*/ 880 h 1886"/>
                <a:gd name="T70" fmla="*/ 538 w 1150"/>
                <a:gd name="T71" fmla="*/ 958 h 1886"/>
                <a:gd name="T72" fmla="*/ 557 w 1150"/>
                <a:gd name="T73" fmla="*/ 1059 h 1886"/>
                <a:gd name="T74" fmla="*/ 582 w 1150"/>
                <a:gd name="T75" fmla="*/ 1175 h 1886"/>
                <a:gd name="T76" fmla="*/ 615 w 1150"/>
                <a:gd name="T77" fmla="*/ 1303 h 1886"/>
                <a:gd name="T78" fmla="*/ 653 w 1150"/>
                <a:gd name="T79" fmla="*/ 1434 h 1886"/>
                <a:gd name="T80" fmla="*/ 700 w 1150"/>
                <a:gd name="T81" fmla="*/ 1563 h 1886"/>
                <a:gd name="T82" fmla="*/ 753 w 1150"/>
                <a:gd name="T83" fmla="*/ 1687 h 1886"/>
                <a:gd name="T84" fmla="*/ 814 w 1150"/>
                <a:gd name="T85" fmla="*/ 1795 h 1886"/>
                <a:gd name="T86" fmla="*/ 884 w 1150"/>
                <a:gd name="T87" fmla="*/ 1886 h 1886"/>
                <a:gd name="T88" fmla="*/ 875 w 1150"/>
                <a:gd name="T89" fmla="*/ 1881 h 1886"/>
                <a:gd name="T90" fmla="*/ 847 w 1150"/>
                <a:gd name="T91" fmla="*/ 1871 h 1886"/>
                <a:gd name="T92" fmla="*/ 804 w 1150"/>
                <a:gd name="T93" fmla="*/ 1850 h 1886"/>
                <a:gd name="T94" fmla="*/ 747 w 1150"/>
                <a:gd name="T95" fmla="*/ 1820 h 1886"/>
                <a:gd name="T96" fmla="*/ 680 w 1150"/>
                <a:gd name="T97" fmla="*/ 1782 h 1886"/>
                <a:gd name="T98" fmla="*/ 606 w 1150"/>
                <a:gd name="T99" fmla="*/ 1731 h 1886"/>
                <a:gd name="T100" fmla="*/ 527 w 1150"/>
                <a:gd name="T101" fmla="*/ 1670 h 1886"/>
                <a:gd name="T102" fmla="*/ 446 w 1150"/>
                <a:gd name="T103" fmla="*/ 1596 h 1886"/>
                <a:gd name="T104" fmla="*/ 362 w 1150"/>
                <a:gd name="T105" fmla="*/ 1508 h 1886"/>
                <a:gd name="T106" fmla="*/ 284 w 1150"/>
                <a:gd name="T107" fmla="*/ 1406 h 1886"/>
                <a:gd name="T108" fmla="*/ 208 w 1150"/>
                <a:gd name="T109" fmla="*/ 1290 h 1886"/>
                <a:gd name="T110" fmla="*/ 141 w 1150"/>
                <a:gd name="T111" fmla="*/ 1159 h 1886"/>
                <a:gd name="T112" fmla="*/ 85 w 1150"/>
                <a:gd name="T113" fmla="*/ 1010 h 1886"/>
                <a:gd name="T114" fmla="*/ 40 w 1150"/>
                <a:gd name="T115" fmla="*/ 845 h 1886"/>
                <a:gd name="T116" fmla="*/ 12 w 1150"/>
                <a:gd name="T117" fmla="*/ 663 h 1886"/>
                <a:gd name="T118" fmla="*/ 0 w 1150"/>
                <a:gd name="T119" fmla="*/ 462 h 1886"/>
                <a:gd name="T120" fmla="*/ 9 w 1150"/>
                <a:gd name="T121" fmla="*/ 241 h 1886"/>
                <a:gd name="T122" fmla="*/ 41 w 1150"/>
                <a:gd name="T123" fmla="*/ 0 h 1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50" h="1886">
                  <a:moveTo>
                    <a:pt x="41" y="0"/>
                  </a:moveTo>
                  <a:lnTo>
                    <a:pt x="44" y="1"/>
                  </a:lnTo>
                  <a:lnTo>
                    <a:pt x="52" y="3"/>
                  </a:lnTo>
                  <a:lnTo>
                    <a:pt x="64" y="6"/>
                  </a:lnTo>
                  <a:lnTo>
                    <a:pt x="82" y="10"/>
                  </a:lnTo>
                  <a:lnTo>
                    <a:pt x="104" y="16"/>
                  </a:lnTo>
                  <a:lnTo>
                    <a:pt x="129" y="25"/>
                  </a:lnTo>
                  <a:lnTo>
                    <a:pt x="157" y="34"/>
                  </a:lnTo>
                  <a:lnTo>
                    <a:pt x="190" y="46"/>
                  </a:lnTo>
                  <a:lnTo>
                    <a:pt x="226" y="58"/>
                  </a:lnTo>
                  <a:lnTo>
                    <a:pt x="263" y="73"/>
                  </a:lnTo>
                  <a:lnTo>
                    <a:pt x="304" y="89"/>
                  </a:lnTo>
                  <a:lnTo>
                    <a:pt x="346" y="108"/>
                  </a:lnTo>
                  <a:lnTo>
                    <a:pt x="391" y="129"/>
                  </a:lnTo>
                  <a:lnTo>
                    <a:pt x="435" y="152"/>
                  </a:lnTo>
                  <a:lnTo>
                    <a:pt x="483" y="177"/>
                  </a:lnTo>
                  <a:lnTo>
                    <a:pt x="529" y="204"/>
                  </a:lnTo>
                  <a:lnTo>
                    <a:pt x="578" y="233"/>
                  </a:lnTo>
                  <a:lnTo>
                    <a:pt x="625" y="264"/>
                  </a:lnTo>
                  <a:lnTo>
                    <a:pt x="673" y="299"/>
                  </a:lnTo>
                  <a:lnTo>
                    <a:pt x="720" y="334"/>
                  </a:lnTo>
                  <a:lnTo>
                    <a:pt x="766" y="374"/>
                  </a:lnTo>
                  <a:lnTo>
                    <a:pt x="811" y="416"/>
                  </a:lnTo>
                  <a:lnTo>
                    <a:pt x="854" y="461"/>
                  </a:lnTo>
                  <a:lnTo>
                    <a:pt x="897" y="507"/>
                  </a:lnTo>
                  <a:lnTo>
                    <a:pt x="936" y="557"/>
                  </a:lnTo>
                  <a:lnTo>
                    <a:pt x="974" y="611"/>
                  </a:lnTo>
                  <a:lnTo>
                    <a:pt x="1009" y="666"/>
                  </a:lnTo>
                  <a:lnTo>
                    <a:pt x="1040" y="725"/>
                  </a:lnTo>
                  <a:lnTo>
                    <a:pt x="1068" y="786"/>
                  </a:lnTo>
                  <a:lnTo>
                    <a:pt x="1093" y="851"/>
                  </a:lnTo>
                  <a:lnTo>
                    <a:pt x="1112" y="920"/>
                  </a:lnTo>
                  <a:lnTo>
                    <a:pt x="1129" y="991"/>
                  </a:lnTo>
                  <a:lnTo>
                    <a:pt x="1141" y="1065"/>
                  </a:lnTo>
                  <a:lnTo>
                    <a:pt x="1148" y="1143"/>
                  </a:lnTo>
                  <a:lnTo>
                    <a:pt x="1150" y="1224"/>
                  </a:lnTo>
                  <a:lnTo>
                    <a:pt x="1145" y="1309"/>
                  </a:lnTo>
                  <a:lnTo>
                    <a:pt x="1135" y="1398"/>
                  </a:lnTo>
                  <a:lnTo>
                    <a:pt x="1118" y="1490"/>
                  </a:lnTo>
                  <a:lnTo>
                    <a:pt x="1096" y="1587"/>
                  </a:lnTo>
                  <a:lnTo>
                    <a:pt x="1066" y="1687"/>
                  </a:lnTo>
                  <a:lnTo>
                    <a:pt x="1029" y="1791"/>
                  </a:lnTo>
                  <a:lnTo>
                    <a:pt x="1026" y="1786"/>
                  </a:lnTo>
                  <a:lnTo>
                    <a:pt x="1020" y="1777"/>
                  </a:lnTo>
                  <a:lnTo>
                    <a:pt x="1010" y="1762"/>
                  </a:lnTo>
                  <a:lnTo>
                    <a:pt x="995" y="1742"/>
                  </a:lnTo>
                  <a:lnTo>
                    <a:pt x="979" y="1715"/>
                  </a:lnTo>
                  <a:lnTo>
                    <a:pt x="958" y="1685"/>
                  </a:lnTo>
                  <a:lnTo>
                    <a:pt x="936" y="1649"/>
                  </a:lnTo>
                  <a:lnTo>
                    <a:pt x="912" y="1611"/>
                  </a:lnTo>
                  <a:lnTo>
                    <a:pt x="885" y="1569"/>
                  </a:lnTo>
                  <a:lnTo>
                    <a:pt x="857" y="1525"/>
                  </a:lnTo>
                  <a:lnTo>
                    <a:pt x="829" y="1477"/>
                  </a:lnTo>
                  <a:lnTo>
                    <a:pt x="799" y="1428"/>
                  </a:lnTo>
                  <a:lnTo>
                    <a:pt x="769" y="1376"/>
                  </a:lnTo>
                  <a:lnTo>
                    <a:pt x="738" y="1323"/>
                  </a:lnTo>
                  <a:lnTo>
                    <a:pt x="708" y="1269"/>
                  </a:lnTo>
                  <a:lnTo>
                    <a:pt x="680" y="1216"/>
                  </a:lnTo>
                  <a:lnTo>
                    <a:pt x="652" y="1161"/>
                  </a:lnTo>
                  <a:lnTo>
                    <a:pt x="625" y="1106"/>
                  </a:lnTo>
                  <a:lnTo>
                    <a:pt x="600" y="1052"/>
                  </a:lnTo>
                  <a:lnTo>
                    <a:pt x="578" y="1000"/>
                  </a:lnTo>
                  <a:lnTo>
                    <a:pt x="557" y="950"/>
                  </a:lnTo>
                  <a:lnTo>
                    <a:pt x="539" y="899"/>
                  </a:lnTo>
                  <a:lnTo>
                    <a:pt x="524" y="853"/>
                  </a:lnTo>
                  <a:lnTo>
                    <a:pt x="514" y="808"/>
                  </a:lnTo>
                  <a:lnTo>
                    <a:pt x="514" y="813"/>
                  </a:lnTo>
                  <a:lnTo>
                    <a:pt x="517" y="828"/>
                  </a:lnTo>
                  <a:lnTo>
                    <a:pt x="520" y="850"/>
                  </a:lnTo>
                  <a:lnTo>
                    <a:pt x="524" y="880"/>
                  </a:lnTo>
                  <a:lnTo>
                    <a:pt x="530" y="915"/>
                  </a:lnTo>
                  <a:lnTo>
                    <a:pt x="538" y="958"/>
                  </a:lnTo>
                  <a:lnTo>
                    <a:pt x="547" y="1006"/>
                  </a:lnTo>
                  <a:lnTo>
                    <a:pt x="557" y="1059"/>
                  </a:lnTo>
                  <a:lnTo>
                    <a:pt x="569" y="1116"/>
                  </a:lnTo>
                  <a:lnTo>
                    <a:pt x="582" y="1175"/>
                  </a:lnTo>
                  <a:lnTo>
                    <a:pt x="597" y="1239"/>
                  </a:lnTo>
                  <a:lnTo>
                    <a:pt x="615" y="1303"/>
                  </a:lnTo>
                  <a:lnTo>
                    <a:pt x="633" y="1369"/>
                  </a:lnTo>
                  <a:lnTo>
                    <a:pt x="653" y="1434"/>
                  </a:lnTo>
                  <a:lnTo>
                    <a:pt x="676" y="1499"/>
                  </a:lnTo>
                  <a:lnTo>
                    <a:pt x="700" y="1563"/>
                  </a:lnTo>
                  <a:lnTo>
                    <a:pt x="725" y="1626"/>
                  </a:lnTo>
                  <a:lnTo>
                    <a:pt x="753" y="1687"/>
                  </a:lnTo>
                  <a:lnTo>
                    <a:pt x="783" y="1743"/>
                  </a:lnTo>
                  <a:lnTo>
                    <a:pt x="814" y="1795"/>
                  </a:lnTo>
                  <a:lnTo>
                    <a:pt x="848" y="1843"/>
                  </a:lnTo>
                  <a:lnTo>
                    <a:pt x="884" y="1886"/>
                  </a:lnTo>
                  <a:lnTo>
                    <a:pt x="881" y="1884"/>
                  </a:lnTo>
                  <a:lnTo>
                    <a:pt x="875" y="1881"/>
                  </a:lnTo>
                  <a:lnTo>
                    <a:pt x="863" y="1877"/>
                  </a:lnTo>
                  <a:lnTo>
                    <a:pt x="847" y="1871"/>
                  </a:lnTo>
                  <a:lnTo>
                    <a:pt x="826" y="1862"/>
                  </a:lnTo>
                  <a:lnTo>
                    <a:pt x="804" y="1850"/>
                  </a:lnTo>
                  <a:lnTo>
                    <a:pt x="777" y="1837"/>
                  </a:lnTo>
                  <a:lnTo>
                    <a:pt x="747" y="1820"/>
                  </a:lnTo>
                  <a:lnTo>
                    <a:pt x="714" y="1803"/>
                  </a:lnTo>
                  <a:lnTo>
                    <a:pt x="680" y="1782"/>
                  </a:lnTo>
                  <a:lnTo>
                    <a:pt x="645" y="1758"/>
                  </a:lnTo>
                  <a:lnTo>
                    <a:pt x="606" y="1731"/>
                  </a:lnTo>
                  <a:lnTo>
                    <a:pt x="567" y="1701"/>
                  </a:lnTo>
                  <a:lnTo>
                    <a:pt x="527" y="1670"/>
                  </a:lnTo>
                  <a:lnTo>
                    <a:pt x="486" y="1635"/>
                  </a:lnTo>
                  <a:lnTo>
                    <a:pt x="446" y="1596"/>
                  </a:lnTo>
                  <a:lnTo>
                    <a:pt x="404" y="1553"/>
                  </a:lnTo>
                  <a:lnTo>
                    <a:pt x="362" y="1508"/>
                  </a:lnTo>
                  <a:lnTo>
                    <a:pt x="322" y="1459"/>
                  </a:lnTo>
                  <a:lnTo>
                    <a:pt x="284" y="1406"/>
                  </a:lnTo>
                  <a:lnTo>
                    <a:pt x="245" y="1351"/>
                  </a:lnTo>
                  <a:lnTo>
                    <a:pt x="208" y="1290"/>
                  </a:lnTo>
                  <a:lnTo>
                    <a:pt x="174" y="1226"/>
                  </a:lnTo>
                  <a:lnTo>
                    <a:pt x="141" y="1159"/>
                  </a:lnTo>
                  <a:lnTo>
                    <a:pt x="111" y="1086"/>
                  </a:lnTo>
                  <a:lnTo>
                    <a:pt x="85" y="1010"/>
                  </a:lnTo>
                  <a:lnTo>
                    <a:pt x="61" y="930"/>
                  </a:lnTo>
                  <a:lnTo>
                    <a:pt x="40" y="845"/>
                  </a:lnTo>
                  <a:lnTo>
                    <a:pt x="24" y="756"/>
                  </a:lnTo>
                  <a:lnTo>
                    <a:pt x="12" y="663"/>
                  </a:lnTo>
                  <a:lnTo>
                    <a:pt x="3" y="565"/>
                  </a:lnTo>
                  <a:lnTo>
                    <a:pt x="0" y="462"/>
                  </a:lnTo>
                  <a:lnTo>
                    <a:pt x="1" y="354"/>
                  </a:lnTo>
                  <a:lnTo>
                    <a:pt x="9" y="241"/>
                  </a:lnTo>
                  <a:lnTo>
                    <a:pt x="22" y="12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4" name="PA-椭圆 163"/>
          <p:cNvSpPr/>
          <p:nvPr>
            <p:custDataLst>
              <p:tags r:id="rId12"/>
            </p:custDataLst>
          </p:nvPr>
        </p:nvSpPr>
        <p:spPr>
          <a:xfrm>
            <a:off x="6546292" y="4059414"/>
            <a:ext cx="558442" cy="55844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PA-椭圆 176"/>
          <p:cNvSpPr/>
          <p:nvPr>
            <p:custDataLst>
              <p:tags r:id="rId13"/>
            </p:custDataLst>
          </p:nvPr>
        </p:nvSpPr>
        <p:spPr>
          <a:xfrm>
            <a:off x="7308567" y="2712456"/>
            <a:ext cx="338268" cy="3382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PA-椭圆 177"/>
          <p:cNvSpPr/>
          <p:nvPr>
            <p:custDataLst>
              <p:tags r:id="rId14"/>
            </p:custDataLst>
          </p:nvPr>
        </p:nvSpPr>
        <p:spPr>
          <a:xfrm>
            <a:off x="7190087" y="4175022"/>
            <a:ext cx="284305" cy="284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PA-椭圆 178"/>
          <p:cNvSpPr/>
          <p:nvPr>
            <p:custDataLst>
              <p:tags r:id="rId15"/>
            </p:custDataLst>
          </p:nvPr>
        </p:nvSpPr>
        <p:spPr>
          <a:xfrm>
            <a:off x="5847977" y="2011366"/>
            <a:ext cx="245024" cy="245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PA-椭圆 179"/>
          <p:cNvSpPr/>
          <p:nvPr>
            <p:custDataLst>
              <p:tags r:id="rId16"/>
            </p:custDataLst>
          </p:nvPr>
        </p:nvSpPr>
        <p:spPr>
          <a:xfrm>
            <a:off x="5550364" y="1624229"/>
            <a:ext cx="381153" cy="3811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PA-椭圆 180"/>
          <p:cNvSpPr/>
          <p:nvPr>
            <p:custDataLst>
              <p:tags r:id="rId17"/>
            </p:custDataLst>
          </p:nvPr>
        </p:nvSpPr>
        <p:spPr>
          <a:xfrm>
            <a:off x="5958763" y="1708218"/>
            <a:ext cx="284305" cy="284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PA-椭圆 181"/>
          <p:cNvSpPr/>
          <p:nvPr>
            <p:custDataLst>
              <p:tags r:id="rId18"/>
            </p:custDataLst>
          </p:nvPr>
        </p:nvSpPr>
        <p:spPr>
          <a:xfrm>
            <a:off x="7452503" y="2256390"/>
            <a:ext cx="381153" cy="3811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PA-椭圆 182"/>
          <p:cNvSpPr/>
          <p:nvPr>
            <p:custDataLst>
              <p:tags r:id="rId19"/>
            </p:custDataLst>
          </p:nvPr>
        </p:nvSpPr>
        <p:spPr>
          <a:xfrm>
            <a:off x="7669339" y="2668914"/>
            <a:ext cx="284305" cy="284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PA-椭圆 183"/>
          <p:cNvSpPr/>
          <p:nvPr>
            <p:custDataLst>
              <p:tags r:id="rId20"/>
            </p:custDataLst>
          </p:nvPr>
        </p:nvSpPr>
        <p:spPr>
          <a:xfrm>
            <a:off x="4913623" y="4015362"/>
            <a:ext cx="558442" cy="55844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PA-椭圆 184"/>
          <p:cNvSpPr/>
          <p:nvPr>
            <p:custDataLst>
              <p:tags r:id="rId21"/>
            </p:custDataLst>
          </p:nvPr>
        </p:nvSpPr>
        <p:spPr>
          <a:xfrm>
            <a:off x="4613555" y="3990519"/>
            <a:ext cx="284305" cy="284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PA-椭圆 185"/>
          <p:cNvSpPr/>
          <p:nvPr>
            <p:custDataLst>
              <p:tags r:id="rId22"/>
            </p:custDataLst>
          </p:nvPr>
        </p:nvSpPr>
        <p:spPr>
          <a:xfrm>
            <a:off x="4258639" y="2417341"/>
            <a:ext cx="558442" cy="55844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PA-椭圆 186"/>
          <p:cNvSpPr/>
          <p:nvPr>
            <p:custDataLst>
              <p:tags r:id="rId23"/>
            </p:custDataLst>
          </p:nvPr>
        </p:nvSpPr>
        <p:spPr>
          <a:xfrm>
            <a:off x="3927386" y="2520529"/>
            <a:ext cx="284305" cy="284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PA-椭圆 187"/>
          <p:cNvSpPr/>
          <p:nvPr>
            <p:custDataLst>
              <p:tags r:id="rId24"/>
            </p:custDataLst>
          </p:nvPr>
        </p:nvSpPr>
        <p:spPr>
          <a:xfrm>
            <a:off x="4001866" y="2853271"/>
            <a:ext cx="245024" cy="245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A-文本框 87"/>
          <p:cNvSpPr txBox="1"/>
          <p:nvPr>
            <p:custDataLst>
              <p:tags r:id="rId25"/>
            </p:custDataLst>
          </p:nvPr>
        </p:nvSpPr>
        <p:spPr>
          <a:xfrm>
            <a:off x="1104909" y="4944212"/>
            <a:ext cx="231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761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 autoUpdateAnimBg="0"/>
      <p:bldP spid="136" grpId="0"/>
      <p:bldP spid="154" grpId="0"/>
      <p:bldP spid="157" grpId="0"/>
      <p:bldP spid="164" grpId="0" animBg="1"/>
      <p:bldP spid="177" grpId="0" animBg="1" autoUpdateAnimBg="0"/>
      <p:bldP spid="178" grpId="0" animBg="1"/>
      <p:bldP spid="179" grpId="0" animBg="1"/>
      <p:bldP spid="180" grpId="0" animBg="1"/>
      <p:bldP spid="181" grpId="0" animBg="1"/>
      <p:bldP spid="182" grpId="0" animBg="1" autoUpdateAnimBg="0"/>
      <p:bldP spid="183" grpId="0" animBg="1"/>
      <p:bldP spid="184" grpId="0" animBg="1"/>
      <p:bldP spid="185" grpId="0" animBg="1"/>
      <p:bldP spid="186" grpId="0" animBg="1"/>
      <p:bldP spid="187" grpId="0" animBg="1" autoUpdateAnimBg="0"/>
      <p:bldP spid="188" grpId="0" animBg="1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4" descr="2">
            <a:extLst>
              <a:ext uri="{FF2B5EF4-FFF2-40B4-BE49-F238E27FC236}">
                <a16:creationId xmlns:a16="http://schemas.microsoft.com/office/drawing/2014/main" xmlns="" id="{FF9A7839-5525-4E92-AE71-8081A485765E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4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15"/>
          <a:stretch/>
        </p:blipFill>
        <p:spPr bwMode="auto">
          <a:xfrm>
            <a:off x="0" y="2852936"/>
            <a:ext cx="12192000" cy="402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-Freeform: Shape 76">
            <a:extLst>
              <a:ext uri="{FF2B5EF4-FFF2-40B4-BE49-F238E27FC236}">
                <a16:creationId xmlns:a16="http://schemas.microsoft.com/office/drawing/2014/main" xmlns="" id="{ECD22B7B-49CC-451A-B2DC-4E3B9C1A9DF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63352" y="1124744"/>
            <a:ext cx="9566032" cy="2992830"/>
          </a:xfrm>
          <a:custGeom>
            <a:avLst/>
            <a:gdLst>
              <a:gd name="connsiteX0" fmla="*/ 0 w 8317523"/>
              <a:gd name="connsiteY0" fmla="*/ 1248508 h 3592276"/>
              <a:gd name="connsiteX1" fmla="*/ 2250831 w 8317523"/>
              <a:gd name="connsiteY1" fmla="*/ 3569677 h 3592276"/>
              <a:gd name="connsiteX2" fmla="*/ 8317523 w 8317523"/>
              <a:gd name="connsiteY2" fmla="*/ 0 h 3592276"/>
              <a:gd name="connsiteX3" fmla="*/ 8317523 w 8317523"/>
              <a:gd name="connsiteY3" fmla="*/ 0 h 3592276"/>
              <a:gd name="connsiteX0" fmla="*/ 0 w 9583615"/>
              <a:gd name="connsiteY0" fmla="*/ 316523 h 3570679"/>
              <a:gd name="connsiteX1" fmla="*/ 3516923 w 9583615"/>
              <a:gd name="connsiteY1" fmla="*/ 3569677 h 3570679"/>
              <a:gd name="connsiteX2" fmla="*/ 9583615 w 9583615"/>
              <a:gd name="connsiteY2" fmla="*/ 0 h 3570679"/>
              <a:gd name="connsiteX3" fmla="*/ 9583615 w 9583615"/>
              <a:gd name="connsiteY3" fmla="*/ 0 h 3570679"/>
              <a:gd name="connsiteX0" fmla="*/ 0 w 9583615"/>
              <a:gd name="connsiteY0" fmla="*/ 316523 h 2393799"/>
              <a:gd name="connsiteX1" fmla="*/ 4536831 w 9583615"/>
              <a:gd name="connsiteY1" fmla="*/ 2391508 h 2393799"/>
              <a:gd name="connsiteX2" fmla="*/ 9583615 w 9583615"/>
              <a:gd name="connsiteY2" fmla="*/ 0 h 2393799"/>
              <a:gd name="connsiteX3" fmla="*/ 9583615 w 9583615"/>
              <a:gd name="connsiteY3" fmla="*/ 0 h 2393799"/>
              <a:gd name="connsiteX0" fmla="*/ 0 w 9530862"/>
              <a:gd name="connsiteY0" fmla="*/ 0 h 2815295"/>
              <a:gd name="connsiteX1" fmla="*/ 4484078 w 9530862"/>
              <a:gd name="connsiteY1" fmla="*/ 2813539 h 2815295"/>
              <a:gd name="connsiteX2" fmla="*/ 9530862 w 9530862"/>
              <a:gd name="connsiteY2" fmla="*/ 422031 h 2815295"/>
              <a:gd name="connsiteX3" fmla="*/ 9530862 w 9530862"/>
              <a:gd name="connsiteY3" fmla="*/ 422031 h 2815295"/>
              <a:gd name="connsiteX0" fmla="*/ 0 w 9601201"/>
              <a:gd name="connsiteY0" fmla="*/ 0 h 2850760"/>
              <a:gd name="connsiteX1" fmla="*/ 4554417 w 9601201"/>
              <a:gd name="connsiteY1" fmla="*/ 2848709 h 2850760"/>
              <a:gd name="connsiteX2" fmla="*/ 9601201 w 9601201"/>
              <a:gd name="connsiteY2" fmla="*/ 457201 h 2850760"/>
              <a:gd name="connsiteX3" fmla="*/ 9601201 w 9601201"/>
              <a:gd name="connsiteY3" fmla="*/ 457201 h 2850760"/>
              <a:gd name="connsiteX0" fmla="*/ 0 w 9566032"/>
              <a:gd name="connsiteY0" fmla="*/ 0 h 2992830"/>
              <a:gd name="connsiteX1" fmla="*/ 4519248 w 9566032"/>
              <a:gd name="connsiteY1" fmla="*/ 2989386 h 2992830"/>
              <a:gd name="connsiteX2" fmla="*/ 9566032 w 9566032"/>
              <a:gd name="connsiteY2" fmla="*/ 597878 h 2992830"/>
              <a:gd name="connsiteX3" fmla="*/ 9566032 w 9566032"/>
              <a:gd name="connsiteY3" fmla="*/ 597878 h 29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66032" h="2992830">
                <a:moveTo>
                  <a:pt x="0" y="0"/>
                </a:moveTo>
                <a:cubicBezTo>
                  <a:pt x="432288" y="1264627"/>
                  <a:pt x="2924909" y="2889740"/>
                  <a:pt x="4519248" y="2989386"/>
                </a:cubicBezTo>
                <a:cubicBezTo>
                  <a:pt x="6113587" y="3089032"/>
                  <a:pt x="8724901" y="996463"/>
                  <a:pt x="9566032" y="597878"/>
                </a:cubicBezTo>
                <a:lnTo>
                  <a:pt x="9566032" y="597878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PA-组合 1271">
            <a:extLst>
              <a:ext uri="{FF2B5EF4-FFF2-40B4-BE49-F238E27FC236}">
                <a16:creationId xmlns:a16="http://schemas.microsoft.com/office/drawing/2014/main" xmlns="" id="{3095E347-CC70-45F3-A64D-2B2386334F0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 bwMode="auto">
          <a:xfrm>
            <a:off x="9998980" y="829297"/>
            <a:ext cx="766658" cy="765883"/>
            <a:chOff x="5516" y="3626"/>
            <a:chExt cx="1981" cy="1979"/>
          </a:xfrm>
          <a:solidFill>
            <a:schemeClr val="accent2"/>
          </a:solidFill>
        </p:grpSpPr>
        <p:sp>
          <p:nvSpPr>
            <p:cNvPr id="7" name="PA-任意多边形 1273">
              <a:extLst>
                <a:ext uri="{FF2B5EF4-FFF2-40B4-BE49-F238E27FC236}">
                  <a16:creationId xmlns:a16="http://schemas.microsoft.com/office/drawing/2014/main" xmlns="" id="{46C8F45C-1CA0-4C98-806A-4375E6809BED}"/>
                </a:ext>
              </a:extLst>
            </p:cNvPr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PA-任意多边形 1274">
              <a:extLst>
                <a:ext uri="{FF2B5EF4-FFF2-40B4-BE49-F238E27FC236}">
                  <a16:creationId xmlns:a16="http://schemas.microsoft.com/office/drawing/2014/main" xmlns="" id="{7B582619-6000-470D-9692-495D9BDD58AB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PA-任意多边形 1275">
              <a:extLst>
                <a:ext uri="{FF2B5EF4-FFF2-40B4-BE49-F238E27FC236}">
                  <a16:creationId xmlns:a16="http://schemas.microsoft.com/office/drawing/2014/main" xmlns="" id="{9D9B5CBC-003F-47B2-9CF7-8BAA2ED4B8FE}"/>
                </a:ext>
              </a:extLst>
            </p:cNvPr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PA-任意多边形 1276">
              <a:extLst>
                <a:ext uri="{FF2B5EF4-FFF2-40B4-BE49-F238E27FC236}">
                  <a16:creationId xmlns:a16="http://schemas.microsoft.com/office/drawing/2014/main" xmlns="" id="{FDEA6A5C-022B-4055-BCBF-765C75E6A275}"/>
                </a:ext>
              </a:extLst>
            </p:cNvPr>
            <p:cNvSpPr>
              <a:spLocks noEditPoints="1"/>
            </p:cNvSpPr>
            <p:nvPr>
              <p:custDataLst>
                <p:tags r:id="rId45"/>
              </p:custDataLst>
            </p:nvPr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PA-Freeform: Shape 82">
            <a:extLst>
              <a:ext uri="{FF2B5EF4-FFF2-40B4-BE49-F238E27FC236}">
                <a16:creationId xmlns:a16="http://schemas.microsoft.com/office/drawing/2014/main" xmlns="" id="{1249DB1B-6864-46B2-9E4D-CAB87EC9B97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5069" y="1690079"/>
            <a:ext cx="9583616" cy="3358151"/>
          </a:xfrm>
          <a:custGeom>
            <a:avLst/>
            <a:gdLst>
              <a:gd name="connsiteX0" fmla="*/ 9583616 w 9583616"/>
              <a:gd name="connsiteY0" fmla="*/ 0 h 3358151"/>
              <a:gd name="connsiteX1" fmla="*/ 4976447 w 9583616"/>
              <a:gd name="connsiteY1" fmla="*/ 3200400 h 3358151"/>
              <a:gd name="connsiteX2" fmla="*/ 0 w 9583616"/>
              <a:gd name="connsiteY2" fmla="*/ 2901462 h 3358151"/>
              <a:gd name="connsiteX3" fmla="*/ 0 w 9583616"/>
              <a:gd name="connsiteY3" fmla="*/ 2901462 h 335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83616" h="3358151">
                <a:moveTo>
                  <a:pt x="9583616" y="0"/>
                </a:moveTo>
                <a:cubicBezTo>
                  <a:pt x="8078666" y="1358411"/>
                  <a:pt x="6573716" y="2716823"/>
                  <a:pt x="4976447" y="3200400"/>
                </a:cubicBezTo>
                <a:cubicBezTo>
                  <a:pt x="3379178" y="3683977"/>
                  <a:pt x="0" y="2901462"/>
                  <a:pt x="0" y="2901462"/>
                </a:cubicBezTo>
                <a:lnTo>
                  <a:pt x="0" y="2901462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A-椭圆 83">
            <a:extLst>
              <a:ext uri="{FF2B5EF4-FFF2-40B4-BE49-F238E27FC236}">
                <a16:creationId xmlns:a16="http://schemas.microsoft.com/office/drawing/2014/main" xmlns="" id="{99D6D4DE-A2D2-466A-8482-1DCA8F2C41C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83847" y="2096492"/>
            <a:ext cx="969818" cy="9698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-椭圆 84">
            <a:extLst>
              <a:ext uri="{FF2B5EF4-FFF2-40B4-BE49-F238E27FC236}">
                <a16:creationId xmlns:a16="http://schemas.microsoft.com/office/drawing/2014/main" xmlns="" id="{0D5AE96B-F21E-4B6D-903C-2E0373E4AE7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191682" y="3439275"/>
            <a:ext cx="969818" cy="9698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-椭圆 85">
            <a:extLst>
              <a:ext uri="{FF2B5EF4-FFF2-40B4-BE49-F238E27FC236}">
                <a16:creationId xmlns:a16="http://schemas.microsoft.com/office/drawing/2014/main" xmlns="" id="{7D390AB7-AE94-4AC1-93DA-D69A67EE850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098704" y="4261033"/>
            <a:ext cx="969818" cy="9698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-椭圆 86">
            <a:extLst>
              <a:ext uri="{FF2B5EF4-FFF2-40B4-BE49-F238E27FC236}">
                <a16:creationId xmlns:a16="http://schemas.microsoft.com/office/drawing/2014/main" xmlns="" id="{CDFB0925-C21E-4DF3-9C74-1C4CF893C40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29162" y="1441292"/>
            <a:ext cx="969818" cy="9698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-椭圆 87">
            <a:extLst>
              <a:ext uri="{FF2B5EF4-FFF2-40B4-BE49-F238E27FC236}">
                <a16:creationId xmlns:a16="http://schemas.microsoft.com/office/drawing/2014/main" xmlns="" id="{12A56815-2613-40D6-9D9B-6913A81BEDD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005727" y="2942653"/>
            <a:ext cx="969818" cy="9698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-矩形 96">
            <a:extLst>
              <a:ext uri="{FF2B5EF4-FFF2-40B4-BE49-F238E27FC236}">
                <a16:creationId xmlns:a16="http://schemas.microsoft.com/office/drawing/2014/main" xmlns="" id="{6BB46AFF-CEC8-4B19-B280-D98B501FC40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794878" y="1585111"/>
            <a:ext cx="21016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sed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PA-矩形 97">
            <a:extLst>
              <a:ext uri="{FF2B5EF4-FFF2-40B4-BE49-F238E27FC236}">
                <a16:creationId xmlns:a16="http://schemas.microsoft.com/office/drawing/2014/main" xmlns="" id="{F327403E-6B62-46F4-A536-02FE51ECB00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205466" y="1318197"/>
            <a:ext cx="169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sp>
        <p:nvSpPr>
          <p:cNvPr id="19" name="PA-矩形 101">
            <a:extLst>
              <a:ext uri="{FF2B5EF4-FFF2-40B4-BE49-F238E27FC236}">
                <a16:creationId xmlns:a16="http://schemas.microsoft.com/office/drawing/2014/main" xmlns="" id="{FD60956E-5975-416B-97D7-02D28C31374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028273" y="3549998"/>
            <a:ext cx="21016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sed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PA-矩形 104">
            <a:extLst>
              <a:ext uri="{FF2B5EF4-FFF2-40B4-BE49-F238E27FC236}">
                <a16:creationId xmlns:a16="http://schemas.microsoft.com/office/drawing/2014/main" xmlns="" id="{1F8EAE5C-E47C-4A4A-916F-2B94270B211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028273" y="3283084"/>
            <a:ext cx="169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sp>
        <p:nvSpPr>
          <p:cNvPr id="21" name="PA-矩形 113">
            <a:extLst>
              <a:ext uri="{FF2B5EF4-FFF2-40B4-BE49-F238E27FC236}">
                <a16:creationId xmlns:a16="http://schemas.microsoft.com/office/drawing/2014/main" xmlns="" id="{49849E1E-A2D0-4409-9FCD-42E81B4A80A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159616" y="4868046"/>
            <a:ext cx="21016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sed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PA-矩形 114">
            <a:extLst>
              <a:ext uri="{FF2B5EF4-FFF2-40B4-BE49-F238E27FC236}">
                <a16:creationId xmlns:a16="http://schemas.microsoft.com/office/drawing/2014/main" xmlns="" id="{E6A761BF-ACA6-4EDA-9792-B78353BC81B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159616" y="4601132"/>
            <a:ext cx="169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sp>
        <p:nvSpPr>
          <p:cNvPr id="23" name="PA-矩形 116">
            <a:extLst>
              <a:ext uri="{FF2B5EF4-FFF2-40B4-BE49-F238E27FC236}">
                <a16:creationId xmlns:a16="http://schemas.microsoft.com/office/drawing/2014/main" xmlns="" id="{EAA4E08B-18A1-4B2E-832F-37F4500C6140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949272" y="2124679"/>
            <a:ext cx="21016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sed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PA-矩形 117">
            <a:extLst>
              <a:ext uri="{FF2B5EF4-FFF2-40B4-BE49-F238E27FC236}">
                <a16:creationId xmlns:a16="http://schemas.microsoft.com/office/drawing/2014/main" xmlns="" id="{AFD9A6EB-525A-4949-B8FD-CBA1C1545D55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949272" y="1857765"/>
            <a:ext cx="169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  <p:grpSp>
        <p:nvGrpSpPr>
          <p:cNvPr id="25" name="PA-组合 41">
            <a:extLst>
              <a:ext uri="{FF2B5EF4-FFF2-40B4-BE49-F238E27FC236}">
                <a16:creationId xmlns:a16="http://schemas.microsoft.com/office/drawing/2014/main" xmlns="" id="{5E0B8FCD-4DC8-4EDB-B1AE-9532ABF3CC4E}"/>
              </a:ext>
            </a:extLst>
          </p:cNvPr>
          <p:cNvGrpSpPr>
            <a:grpSpLocks noChangeAspect="1"/>
          </p:cNvGrpSpPr>
          <p:nvPr>
            <p:custDataLst>
              <p:tags r:id="rId19"/>
            </p:custDataLst>
          </p:nvPr>
        </p:nvGrpSpPr>
        <p:grpSpPr bwMode="auto">
          <a:xfrm>
            <a:off x="1199687" y="2386932"/>
            <a:ext cx="363537" cy="363537"/>
            <a:chOff x="1643" y="866"/>
            <a:chExt cx="229" cy="229"/>
          </a:xfrm>
          <a:solidFill>
            <a:schemeClr val="bg1"/>
          </a:solidFill>
        </p:grpSpPr>
        <p:sp>
          <p:nvSpPr>
            <p:cNvPr id="26" name="PA-任意多边形 43">
              <a:extLst>
                <a:ext uri="{FF2B5EF4-FFF2-40B4-BE49-F238E27FC236}">
                  <a16:creationId xmlns:a16="http://schemas.microsoft.com/office/drawing/2014/main" xmlns="" id="{0709194F-2E44-4CC5-B070-C310D40CC2BF}"/>
                </a:ext>
              </a:extLst>
            </p:cNvPr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1643" y="866"/>
              <a:ext cx="163" cy="107"/>
            </a:xfrm>
            <a:custGeom>
              <a:avLst/>
              <a:gdLst>
                <a:gd name="T0" fmla="*/ 1830 w 2445"/>
                <a:gd name="T1" fmla="*/ 5 h 1608"/>
                <a:gd name="T2" fmla="*/ 2034 w 2445"/>
                <a:gd name="T3" fmla="*/ 33 h 1608"/>
                <a:gd name="T4" fmla="*/ 2239 w 2445"/>
                <a:gd name="T5" fmla="*/ 85 h 1608"/>
                <a:gd name="T6" fmla="*/ 2445 w 2445"/>
                <a:gd name="T7" fmla="*/ 161 h 1608"/>
                <a:gd name="T8" fmla="*/ 2348 w 2445"/>
                <a:gd name="T9" fmla="*/ 371 h 1608"/>
                <a:gd name="T10" fmla="*/ 2205 w 2445"/>
                <a:gd name="T11" fmla="*/ 434 h 1608"/>
                <a:gd name="T12" fmla="*/ 2012 w 2445"/>
                <a:gd name="T13" fmla="*/ 378 h 1608"/>
                <a:gd name="T14" fmla="*/ 1822 w 2445"/>
                <a:gd name="T15" fmla="*/ 350 h 1608"/>
                <a:gd name="T16" fmla="*/ 1634 w 2445"/>
                <a:gd name="T17" fmla="*/ 349 h 1608"/>
                <a:gd name="T18" fmla="*/ 1452 w 2445"/>
                <a:gd name="T19" fmla="*/ 373 h 1608"/>
                <a:gd name="T20" fmla="*/ 1279 w 2445"/>
                <a:gd name="T21" fmla="*/ 420 h 1608"/>
                <a:gd name="T22" fmla="*/ 1113 w 2445"/>
                <a:gd name="T23" fmla="*/ 490 h 1608"/>
                <a:gd name="T24" fmla="*/ 958 w 2445"/>
                <a:gd name="T25" fmla="*/ 578 h 1608"/>
                <a:gd name="T26" fmla="*/ 817 w 2445"/>
                <a:gd name="T27" fmla="*/ 685 h 1608"/>
                <a:gd name="T28" fmla="*/ 691 w 2445"/>
                <a:gd name="T29" fmla="*/ 808 h 1608"/>
                <a:gd name="T30" fmla="*/ 581 w 2445"/>
                <a:gd name="T31" fmla="*/ 946 h 1608"/>
                <a:gd name="T32" fmla="*/ 489 w 2445"/>
                <a:gd name="T33" fmla="*/ 1097 h 1608"/>
                <a:gd name="T34" fmla="*/ 417 w 2445"/>
                <a:gd name="T35" fmla="*/ 1258 h 1608"/>
                <a:gd name="T36" fmla="*/ 368 w 2445"/>
                <a:gd name="T37" fmla="*/ 1429 h 1608"/>
                <a:gd name="T38" fmla="*/ 342 w 2445"/>
                <a:gd name="T39" fmla="*/ 1608 h 1608"/>
                <a:gd name="T40" fmla="*/ 117 w 2445"/>
                <a:gd name="T41" fmla="*/ 1589 h 1608"/>
                <a:gd name="T42" fmla="*/ 15 w 2445"/>
                <a:gd name="T43" fmla="*/ 1477 h 1608"/>
                <a:gd name="T44" fmla="*/ 56 w 2445"/>
                <a:gd name="T45" fmla="*/ 1282 h 1608"/>
                <a:gd name="T46" fmla="*/ 115 w 2445"/>
                <a:gd name="T47" fmla="*/ 1100 h 1608"/>
                <a:gd name="T48" fmla="*/ 190 w 2445"/>
                <a:gd name="T49" fmla="*/ 928 h 1608"/>
                <a:gd name="T50" fmla="*/ 284 w 2445"/>
                <a:gd name="T51" fmla="*/ 767 h 1608"/>
                <a:gd name="T52" fmla="*/ 394 w 2445"/>
                <a:gd name="T53" fmla="*/ 619 h 1608"/>
                <a:gd name="T54" fmla="*/ 524 w 2445"/>
                <a:gd name="T55" fmla="*/ 482 h 1608"/>
                <a:gd name="T56" fmla="*/ 672 w 2445"/>
                <a:gd name="T57" fmla="*/ 358 h 1608"/>
                <a:gd name="T58" fmla="*/ 838 w 2445"/>
                <a:gd name="T59" fmla="*/ 247 h 1608"/>
                <a:gd name="T60" fmla="*/ 1033 w 2445"/>
                <a:gd name="T61" fmla="*/ 145 h 1608"/>
                <a:gd name="T62" fmla="*/ 1229 w 2445"/>
                <a:gd name="T63" fmla="*/ 71 h 1608"/>
                <a:gd name="T64" fmla="*/ 1428 w 2445"/>
                <a:gd name="T65" fmla="*/ 24 h 1608"/>
                <a:gd name="T66" fmla="*/ 1628 w 2445"/>
                <a:gd name="T67" fmla="*/ 1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45" h="1608">
                  <a:moveTo>
                    <a:pt x="1728" y="0"/>
                  </a:moveTo>
                  <a:lnTo>
                    <a:pt x="1830" y="5"/>
                  </a:lnTo>
                  <a:lnTo>
                    <a:pt x="1931" y="16"/>
                  </a:lnTo>
                  <a:lnTo>
                    <a:pt x="2034" y="33"/>
                  </a:lnTo>
                  <a:lnTo>
                    <a:pt x="2136" y="56"/>
                  </a:lnTo>
                  <a:lnTo>
                    <a:pt x="2239" y="85"/>
                  </a:lnTo>
                  <a:lnTo>
                    <a:pt x="2342" y="120"/>
                  </a:lnTo>
                  <a:lnTo>
                    <a:pt x="2445" y="161"/>
                  </a:lnTo>
                  <a:lnTo>
                    <a:pt x="2396" y="268"/>
                  </a:lnTo>
                  <a:lnTo>
                    <a:pt x="2348" y="371"/>
                  </a:lnTo>
                  <a:lnTo>
                    <a:pt x="2300" y="474"/>
                  </a:lnTo>
                  <a:lnTo>
                    <a:pt x="2205" y="434"/>
                  </a:lnTo>
                  <a:lnTo>
                    <a:pt x="2108" y="403"/>
                  </a:lnTo>
                  <a:lnTo>
                    <a:pt x="2012" y="378"/>
                  </a:lnTo>
                  <a:lnTo>
                    <a:pt x="1916" y="361"/>
                  </a:lnTo>
                  <a:lnTo>
                    <a:pt x="1822" y="350"/>
                  </a:lnTo>
                  <a:lnTo>
                    <a:pt x="1727" y="346"/>
                  </a:lnTo>
                  <a:lnTo>
                    <a:pt x="1634" y="349"/>
                  </a:lnTo>
                  <a:lnTo>
                    <a:pt x="1542" y="357"/>
                  </a:lnTo>
                  <a:lnTo>
                    <a:pt x="1452" y="373"/>
                  </a:lnTo>
                  <a:lnTo>
                    <a:pt x="1364" y="394"/>
                  </a:lnTo>
                  <a:lnTo>
                    <a:pt x="1279" y="420"/>
                  </a:lnTo>
                  <a:lnTo>
                    <a:pt x="1194" y="452"/>
                  </a:lnTo>
                  <a:lnTo>
                    <a:pt x="1113" y="490"/>
                  </a:lnTo>
                  <a:lnTo>
                    <a:pt x="1034" y="532"/>
                  </a:lnTo>
                  <a:lnTo>
                    <a:pt x="958" y="578"/>
                  </a:lnTo>
                  <a:lnTo>
                    <a:pt x="886" y="629"/>
                  </a:lnTo>
                  <a:lnTo>
                    <a:pt x="817" y="685"/>
                  </a:lnTo>
                  <a:lnTo>
                    <a:pt x="752" y="745"/>
                  </a:lnTo>
                  <a:lnTo>
                    <a:pt x="691" y="808"/>
                  </a:lnTo>
                  <a:lnTo>
                    <a:pt x="633" y="875"/>
                  </a:lnTo>
                  <a:lnTo>
                    <a:pt x="581" y="946"/>
                  </a:lnTo>
                  <a:lnTo>
                    <a:pt x="531" y="1020"/>
                  </a:lnTo>
                  <a:lnTo>
                    <a:pt x="489" y="1097"/>
                  </a:lnTo>
                  <a:lnTo>
                    <a:pt x="450" y="1176"/>
                  </a:lnTo>
                  <a:lnTo>
                    <a:pt x="417" y="1258"/>
                  </a:lnTo>
                  <a:lnTo>
                    <a:pt x="389" y="1343"/>
                  </a:lnTo>
                  <a:lnTo>
                    <a:pt x="368" y="1429"/>
                  </a:lnTo>
                  <a:lnTo>
                    <a:pt x="353" y="1518"/>
                  </a:lnTo>
                  <a:lnTo>
                    <a:pt x="342" y="1608"/>
                  </a:lnTo>
                  <a:lnTo>
                    <a:pt x="230" y="1599"/>
                  </a:lnTo>
                  <a:lnTo>
                    <a:pt x="117" y="1589"/>
                  </a:lnTo>
                  <a:lnTo>
                    <a:pt x="0" y="1579"/>
                  </a:lnTo>
                  <a:lnTo>
                    <a:pt x="15" y="1477"/>
                  </a:lnTo>
                  <a:lnTo>
                    <a:pt x="33" y="1378"/>
                  </a:lnTo>
                  <a:lnTo>
                    <a:pt x="56" y="1282"/>
                  </a:lnTo>
                  <a:lnTo>
                    <a:pt x="84" y="1190"/>
                  </a:lnTo>
                  <a:lnTo>
                    <a:pt x="115" y="1100"/>
                  </a:lnTo>
                  <a:lnTo>
                    <a:pt x="151" y="1012"/>
                  </a:lnTo>
                  <a:lnTo>
                    <a:pt x="190" y="928"/>
                  </a:lnTo>
                  <a:lnTo>
                    <a:pt x="234" y="846"/>
                  </a:lnTo>
                  <a:lnTo>
                    <a:pt x="284" y="767"/>
                  </a:lnTo>
                  <a:lnTo>
                    <a:pt x="337" y="691"/>
                  </a:lnTo>
                  <a:lnTo>
                    <a:pt x="394" y="619"/>
                  </a:lnTo>
                  <a:lnTo>
                    <a:pt x="457" y="550"/>
                  </a:lnTo>
                  <a:lnTo>
                    <a:pt x="524" y="482"/>
                  </a:lnTo>
                  <a:lnTo>
                    <a:pt x="595" y="419"/>
                  </a:lnTo>
                  <a:lnTo>
                    <a:pt x="672" y="358"/>
                  </a:lnTo>
                  <a:lnTo>
                    <a:pt x="753" y="302"/>
                  </a:lnTo>
                  <a:lnTo>
                    <a:pt x="838" y="247"/>
                  </a:lnTo>
                  <a:lnTo>
                    <a:pt x="935" y="193"/>
                  </a:lnTo>
                  <a:lnTo>
                    <a:pt x="1033" y="145"/>
                  </a:lnTo>
                  <a:lnTo>
                    <a:pt x="1131" y="105"/>
                  </a:lnTo>
                  <a:lnTo>
                    <a:pt x="1229" y="71"/>
                  </a:lnTo>
                  <a:lnTo>
                    <a:pt x="1329" y="43"/>
                  </a:lnTo>
                  <a:lnTo>
                    <a:pt x="1428" y="24"/>
                  </a:lnTo>
                  <a:lnTo>
                    <a:pt x="1528" y="9"/>
                  </a:lnTo>
                  <a:lnTo>
                    <a:pt x="1628" y="1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PA-任意多边形 44">
              <a:extLst>
                <a:ext uri="{FF2B5EF4-FFF2-40B4-BE49-F238E27FC236}">
                  <a16:creationId xmlns:a16="http://schemas.microsoft.com/office/drawing/2014/main" xmlns="" id="{70D45F3C-BE64-4121-B56C-5573DDFB926D}"/>
                </a:ext>
              </a:extLst>
            </p:cNvPr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1765" y="961"/>
              <a:ext cx="107" cy="134"/>
            </a:xfrm>
            <a:custGeom>
              <a:avLst/>
              <a:gdLst>
                <a:gd name="T0" fmla="*/ 1575 w 1599"/>
                <a:gd name="T1" fmla="*/ 0 h 2013"/>
                <a:gd name="T2" fmla="*/ 1588 w 1599"/>
                <a:gd name="T3" fmla="*/ 107 h 2013"/>
                <a:gd name="T4" fmla="*/ 1597 w 1599"/>
                <a:gd name="T5" fmla="*/ 212 h 2013"/>
                <a:gd name="T6" fmla="*/ 1599 w 1599"/>
                <a:gd name="T7" fmla="*/ 313 h 2013"/>
                <a:gd name="T8" fmla="*/ 1596 w 1599"/>
                <a:gd name="T9" fmla="*/ 413 h 2013"/>
                <a:gd name="T10" fmla="*/ 1586 w 1599"/>
                <a:gd name="T11" fmla="*/ 512 h 2013"/>
                <a:gd name="T12" fmla="*/ 1573 w 1599"/>
                <a:gd name="T13" fmla="*/ 607 h 2013"/>
                <a:gd name="T14" fmla="*/ 1553 w 1599"/>
                <a:gd name="T15" fmla="*/ 701 h 2013"/>
                <a:gd name="T16" fmla="*/ 1529 w 1599"/>
                <a:gd name="T17" fmla="*/ 792 h 2013"/>
                <a:gd name="T18" fmla="*/ 1501 w 1599"/>
                <a:gd name="T19" fmla="*/ 880 h 2013"/>
                <a:gd name="T20" fmla="*/ 1467 w 1599"/>
                <a:gd name="T21" fmla="*/ 966 h 2013"/>
                <a:gd name="T22" fmla="*/ 1429 w 1599"/>
                <a:gd name="T23" fmla="*/ 1050 h 2013"/>
                <a:gd name="T24" fmla="*/ 1388 w 1599"/>
                <a:gd name="T25" fmla="*/ 1130 h 2013"/>
                <a:gd name="T26" fmla="*/ 1343 w 1599"/>
                <a:gd name="T27" fmla="*/ 1208 h 2013"/>
                <a:gd name="T28" fmla="*/ 1293 w 1599"/>
                <a:gd name="T29" fmla="*/ 1284 h 2013"/>
                <a:gd name="T30" fmla="*/ 1241 w 1599"/>
                <a:gd name="T31" fmla="*/ 1355 h 2013"/>
                <a:gd name="T32" fmla="*/ 1185 w 1599"/>
                <a:gd name="T33" fmla="*/ 1423 h 2013"/>
                <a:gd name="T34" fmla="*/ 1126 w 1599"/>
                <a:gd name="T35" fmla="*/ 1488 h 2013"/>
                <a:gd name="T36" fmla="*/ 1065 w 1599"/>
                <a:gd name="T37" fmla="*/ 1550 h 2013"/>
                <a:gd name="T38" fmla="*/ 1000 w 1599"/>
                <a:gd name="T39" fmla="*/ 1609 h 2013"/>
                <a:gd name="T40" fmla="*/ 935 w 1599"/>
                <a:gd name="T41" fmla="*/ 1664 h 2013"/>
                <a:gd name="T42" fmla="*/ 865 w 1599"/>
                <a:gd name="T43" fmla="*/ 1715 h 2013"/>
                <a:gd name="T44" fmla="*/ 795 w 1599"/>
                <a:gd name="T45" fmla="*/ 1762 h 2013"/>
                <a:gd name="T46" fmla="*/ 723 w 1599"/>
                <a:gd name="T47" fmla="*/ 1806 h 2013"/>
                <a:gd name="T48" fmla="*/ 650 w 1599"/>
                <a:gd name="T49" fmla="*/ 1846 h 2013"/>
                <a:gd name="T50" fmla="*/ 575 w 1599"/>
                <a:gd name="T51" fmla="*/ 1882 h 2013"/>
                <a:gd name="T52" fmla="*/ 498 w 1599"/>
                <a:gd name="T53" fmla="*/ 1914 h 2013"/>
                <a:gd name="T54" fmla="*/ 421 w 1599"/>
                <a:gd name="T55" fmla="*/ 1942 h 2013"/>
                <a:gd name="T56" fmla="*/ 343 w 1599"/>
                <a:gd name="T57" fmla="*/ 1965 h 2013"/>
                <a:gd name="T58" fmla="*/ 265 w 1599"/>
                <a:gd name="T59" fmla="*/ 1984 h 2013"/>
                <a:gd name="T60" fmla="*/ 186 w 1599"/>
                <a:gd name="T61" fmla="*/ 1999 h 2013"/>
                <a:gd name="T62" fmla="*/ 108 w 1599"/>
                <a:gd name="T63" fmla="*/ 2008 h 2013"/>
                <a:gd name="T64" fmla="*/ 30 w 1599"/>
                <a:gd name="T65" fmla="*/ 2013 h 2013"/>
                <a:gd name="T66" fmla="*/ 15 w 1599"/>
                <a:gd name="T67" fmla="*/ 1846 h 2013"/>
                <a:gd name="T68" fmla="*/ 0 w 1599"/>
                <a:gd name="T69" fmla="*/ 1677 h 2013"/>
                <a:gd name="T70" fmla="*/ 91 w 1599"/>
                <a:gd name="T71" fmla="*/ 1665 h 2013"/>
                <a:gd name="T72" fmla="*/ 179 w 1599"/>
                <a:gd name="T73" fmla="*/ 1648 h 2013"/>
                <a:gd name="T74" fmla="*/ 265 w 1599"/>
                <a:gd name="T75" fmla="*/ 1626 h 2013"/>
                <a:gd name="T76" fmla="*/ 348 w 1599"/>
                <a:gd name="T77" fmla="*/ 1600 h 2013"/>
                <a:gd name="T78" fmla="*/ 428 w 1599"/>
                <a:gd name="T79" fmla="*/ 1568 h 2013"/>
                <a:gd name="T80" fmla="*/ 506 w 1599"/>
                <a:gd name="T81" fmla="*/ 1532 h 2013"/>
                <a:gd name="T82" fmla="*/ 580 w 1599"/>
                <a:gd name="T83" fmla="*/ 1491 h 2013"/>
                <a:gd name="T84" fmla="*/ 652 w 1599"/>
                <a:gd name="T85" fmla="*/ 1445 h 2013"/>
                <a:gd name="T86" fmla="*/ 721 w 1599"/>
                <a:gd name="T87" fmla="*/ 1395 h 2013"/>
                <a:gd name="T88" fmla="*/ 787 w 1599"/>
                <a:gd name="T89" fmla="*/ 1339 h 2013"/>
                <a:gd name="T90" fmla="*/ 851 w 1599"/>
                <a:gd name="T91" fmla="*/ 1279 h 2013"/>
                <a:gd name="T92" fmla="*/ 912 w 1599"/>
                <a:gd name="T93" fmla="*/ 1213 h 2013"/>
                <a:gd name="T94" fmla="*/ 969 w 1599"/>
                <a:gd name="T95" fmla="*/ 1143 h 2013"/>
                <a:gd name="T96" fmla="*/ 1023 w 1599"/>
                <a:gd name="T97" fmla="*/ 1069 h 2013"/>
                <a:gd name="T98" fmla="*/ 1071 w 1599"/>
                <a:gd name="T99" fmla="*/ 994 h 2013"/>
                <a:gd name="T100" fmla="*/ 1113 w 1599"/>
                <a:gd name="T101" fmla="*/ 916 h 2013"/>
                <a:gd name="T102" fmla="*/ 1150 w 1599"/>
                <a:gd name="T103" fmla="*/ 837 h 2013"/>
                <a:gd name="T104" fmla="*/ 1181 w 1599"/>
                <a:gd name="T105" fmla="*/ 756 h 2013"/>
                <a:gd name="T106" fmla="*/ 1207 w 1599"/>
                <a:gd name="T107" fmla="*/ 675 h 2013"/>
                <a:gd name="T108" fmla="*/ 1228 w 1599"/>
                <a:gd name="T109" fmla="*/ 592 h 2013"/>
                <a:gd name="T110" fmla="*/ 1242 w 1599"/>
                <a:gd name="T111" fmla="*/ 507 h 2013"/>
                <a:gd name="T112" fmla="*/ 1252 w 1599"/>
                <a:gd name="T113" fmla="*/ 420 h 2013"/>
                <a:gd name="T114" fmla="*/ 1256 w 1599"/>
                <a:gd name="T115" fmla="*/ 332 h 2013"/>
                <a:gd name="T116" fmla="*/ 1255 w 1599"/>
                <a:gd name="T117" fmla="*/ 243 h 2013"/>
                <a:gd name="T118" fmla="*/ 1248 w 1599"/>
                <a:gd name="T119" fmla="*/ 153 h 2013"/>
                <a:gd name="T120" fmla="*/ 1238 w 1599"/>
                <a:gd name="T121" fmla="*/ 60 h 2013"/>
                <a:gd name="T122" fmla="*/ 1407 w 1599"/>
                <a:gd name="T123" fmla="*/ 30 h 2013"/>
                <a:gd name="T124" fmla="*/ 1575 w 1599"/>
                <a:gd name="T125" fmla="*/ 0 h 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9" h="2013">
                  <a:moveTo>
                    <a:pt x="1575" y="0"/>
                  </a:moveTo>
                  <a:lnTo>
                    <a:pt x="1588" y="107"/>
                  </a:lnTo>
                  <a:lnTo>
                    <a:pt x="1597" y="212"/>
                  </a:lnTo>
                  <a:lnTo>
                    <a:pt x="1599" y="313"/>
                  </a:lnTo>
                  <a:lnTo>
                    <a:pt x="1596" y="413"/>
                  </a:lnTo>
                  <a:lnTo>
                    <a:pt x="1586" y="512"/>
                  </a:lnTo>
                  <a:lnTo>
                    <a:pt x="1573" y="607"/>
                  </a:lnTo>
                  <a:lnTo>
                    <a:pt x="1553" y="701"/>
                  </a:lnTo>
                  <a:lnTo>
                    <a:pt x="1529" y="792"/>
                  </a:lnTo>
                  <a:lnTo>
                    <a:pt x="1501" y="880"/>
                  </a:lnTo>
                  <a:lnTo>
                    <a:pt x="1467" y="966"/>
                  </a:lnTo>
                  <a:lnTo>
                    <a:pt x="1429" y="1050"/>
                  </a:lnTo>
                  <a:lnTo>
                    <a:pt x="1388" y="1130"/>
                  </a:lnTo>
                  <a:lnTo>
                    <a:pt x="1343" y="1208"/>
                  </a:lnTo>
                  <a:lnTo>
                    <a:pt x="1293" y="1284"/>
                  </a:lnTo>
                  <a:lnTo>
                    <a:pt x="1241" y="1355"/>
                  </a:lnTo>
                  <a:lnTo>
                    <a:pt x="1185" y="1423"/>
                  </a:lnTo>
                  <a:lnTo>
                    <a:pt x="1126" y="1488"/>
                  </a:lnTo>
                  <a:lnTo>
                    <a:pt x="1065" y="1550"/>
                  </a:lnTo>
                  <a:lnTo>
                    <a:pt x="1000" y="1609"/>
                  </a:lnTo>
                  <a:lnTo>
                    <a:pt x="935" y="1664"/>
                  </a:lnTo>
                  <a:lnTo>
                    <a:pt x="865" y="1715"/>
                  </a:lnTo>
                  <a:lnTo>
                    <a:pt x="795" y="1762"/>
                  </a:lnTo>
                  <a:lnTo>
                    <a:pt x="723" y="1806"/>
                  </a:lnTo>
                  <a:lnTo>
                    <a:pt x="650" y="1846"/>
                  </a:lnTo>
                  <a:lnTo>
                    <a:pt x="575" y="1882"/>
                  </a:lnTo>
                  <a:lnTo>
                    <a:pt x="498" y="1914"/>
                  </a:lnTo>
                  <a:lnTo>
                    <a:pt x="421" y="1942"/>
                  </a:lnTo>
                  <a:lnTo>
                    <a:pt x="343" y="1965"/>
                  </a:lnTo>
                  <a:lnTo>
                    <a:pt x="265" y="1984"/>
                  </a:lnTo>
                  <a:lnTo>
                    <a:pt x="186" y="1999"/>
                  </a:lnTo>
                  <a:lnTo>
                    <a:pt x="108" y="2008"/>
                  </a:lnTo>
                  <a:lnTo>
                    <a:pt x="30" y="2013"/>
                  </a:lnTo>
                  <a:lnTo>
                    <a:pt x="15" y="1846"/>
                  </a:lnTo>
                  <a:lnTo>
                    <a:pt x="0" y="1677"/>
                  </a:lnTo>
                  <a:lnTo>
                    <a:pt x="91" y="1665"/>
                  </a:lnTo>
                  <a:lnTo>
                    <a:pt x="179" y="1648"/>
                  </a:lnTo>
                  <a:lnTo>
                    <a:pt x="265" y="1626"/>
                  </a:lnTo>
                  <a:lnTo>
                    <a:pt x="348" y="1600"/>
                  </a:lnTo>
                  <a:lnTo>
                    <a:pt x="428" y="1568"/>
                  </a:lnTo>
                  <a:lnTo>
                    <a:pt x="506" y="1532"/>
                  </a:lnTo>
                  <a:lnTo>
                    <a:pt x="580" y="1491"/>
                  </a:lnTo>
                  <a:lnTo>
                    <a:pt x="652" y="1445"/>
                  </a:lnTo>
                  <a:lnTo>
                    <a:pt x="721" y="1395"/>
                  </a:lnTo>
                  <a:lnTo>
                    <a:pt x="787" y="1339"/>
                  </a:lnTo>
                  <a:lnTo>
                    <a:pt x="851" y="1279"/>
                  </a:lnTo>
                  <a:lnTo>
                    <a:pt x="912" y="1213"/>
                  </a:lnTo>
                  <a:lnTo>
                    <a:pt x="969" y="1143"/>
                  </a:lnTo>
                  <a:lnTo>
                    <a:pt x="1023" y="1069"/>
                  </a:lnTo>
                  <a:lnTo>
                    <a:pt x="1071" y="994"/>
                  </a:lnTo>
                  <a:lnTo>
                    <a:pt x="1113" y="916"/>
                  </a:lnTo>
                  <a:lnTo>
                    <a:pt x="1150" y="837"/>
                  </a:lnTo>
                  <a:lnTo>
                    <a:pt x="1181" y="756"/>
                  </a:lnTo>
                  <a:lnTo>
                    <a:pt x="1207" y="675"/>
                  </a:lnTo>
                  <a:lnTo>
                    <a:pt x="1228" y="592"/>
                  </a:lnTo>
                  <a:lnTo>
                    <a:pt x="1242" y="507"/>
                  </a:lnTo>
                  <a:lnTo>
                    <a:pt x="1252" y="420"/>
                  </a:lnTo>
                  <a:lnTo>
                    <a:pt x="1256" y="332"/>
                  </a:lnTo>
                  <a:lnTo>
                    <a:pt x="1255" y="243"/>
                  </a:lnTo>
                  <a:lnTo>
                    <a:pt x="1248" y="153"/>
                  </a:lnTo>
                  <a:lnTo>
                    <a:pt x="1238" y="60"/>
                  </a:lnTo>
                  <a:lnTo>
                    <a:pt x="1407" y="30"/>
                  </a:lnTo>
                  <a:lnTo>
                    <a:pt x="15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PA-任意多边形 45">
              <a:extLst>
                <a:ext uri="{FF2B5EF4-FFF2-40B4-BE49-F238E27FC236}">
                  <a16:creationId xmlns:a16="http://schemas.microsoft.com/office/drawing/2014/main" xmlns="" id="{D252C00A-DDA2-4F42-B0E0-108E0225ECA3}"/>
                </a:ext>
              </a:extLst>
            </p:cNvPr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1644" y="989"/>
              <a:ext cx="105" cy="106"/>
            </a:xfrm>
            <a:custGeom>
              <a:avLst/>
              <a:gdLst>
                <a:gd name="T0" fmla="*/ 328 w 1588"/>
                <a:gd name="T1" fmla="*/ 0 h 1599"/>
                <a:gd name="T2" fmla="*/ 348 w 1588"/>
                <a:gd name="T3" fmla="*/ 102 h 1599"/>
                <a:gd name="T4" fmla="*/ 371 w 1588"/>
                <a:gd name="T5" fmla="*/ 200 h 1599"/>
                <a:gd name="T6" fmla="*/ 398 w 1588"/>
                <a:gd name="T7" fmla="*/ 292 h 1599"/>
                <a:gd name="T8" fmla="*/ 429 w 1588"/>
                <a:gd name="T9" fmla="*/ 382 h 1599"/>
                <a:gd name="T10" fmla="*/ 465 w 1588"/>
                <a:gd name="T11" fmla="*/ 467 h 1599"/>
                <a:gd name="T12" fmla="*/ 505 w 1588"/>
                <a:gd name="T13" fmla="*/ 548 h 1599"/>
                <a:gd name="T14" fmla="*/ 549 w 1588"/>
                <a:gd name="T15" fmla="*/ 624 h 1599"/>
                <a:gd name="T16" fmla="*/ 597 w 1588"/>
                <a:gd name="T17" fmla="*/ 697 h 1599"/>
                <a:gd name="T18" fmla="*/ 648 w 1588"/>
                <a:gd name="T19" fmla="*/ 765 h 1599"/>
                <a:gd name="T20" fmla="*/ 703 w 1588"/>
                <a:gd name="T21" fmla="*/ 829 h 1599"/>
                <a:gd name="T22" fmla="*/ 764 w 1588"/>
                <a:gd name="T23" fmla="*/ 889 h 1599"/>
                <a:gd name="T24" fmla="*/ 828 w 1588"/>
                <a:gd name="T25" fmla="*/ 944 h 1599"/>
                <a:gd name="T26" fmla="*/ 896 w 1588"/>
                <a:gd name="T27" fmla="*/ 997 h 1599"/>
                <a:gd name="T28" fmla="*/ 968 w 1588"/>
                <a:gd name="T29" fmla="*/ 1044 h 1599"/>
                <a:gd name="T30" fmla="*/ 1045 w 1588"/>
                <a:gd name="T31" fmla="*/ 1088 h 1599"/>
                <a:gd name="T32" fmla="*/ 1124 w 1588"/>
                <a:gd name="T33" fmla="*/ 1128 h 1599"/>
                <a:gd name="T34" fmla="*/ 1209 w 1588"/>
                <a:gd name="T35" fmla="*/ 1163 h 1599"/>
                <a:gd name="T36" fmla="*/ 1297 w 1588"/>
                <a:gd name="T37" fmla="*/ 1194 h 1599"/>
                <a:gd name="T38" fmla="*/ 1390 w 1588"/>
                <a:gd name="T39" fmla="*/ 1222 h 1599"/>
                <a:gd name="T40" fmla="*/ 1486 w 1588"/>
                <a:gd name="T41" fmla="*/ 1246 h 1599"/>
                <a:gd name="T42" fmla="*/ 1588 w 1588"/>
                <a:gd name="T43" fmla="*/ 1265 h 1599"/>
                <a:gd name="T44" fmla="*/ 1573 w 1588"/>
                <a:gd name="T45" fmla="*/ 1430 h 1599"/>
                <a:gd name="T46" fmla="*/ 1558 w 1588"/>
                <a:gd name="T47" fmla="*/ 1599 h 1599"/>
                <a:gd name="T48" fmla="*/ 1461 w 1588"/>
                <a:gd name="T49" fmla="*/ 1587 h 1599"/>
                <a:gd name="T50" fmla="*/ 1366 w 1588"/>
                <a:gd name="T51" fmla="*/ 1571 h 1599"/>
                <a:gd name="T52" fmla="*/ 1273 w 1588"/>
                <a:gd name="T53" fmla="*/ 1550 h 1599"/>
                <a:gd name="T54" fmla="*/ 1184 w 1588"/>
                <a:gd name="T55" fmla="*/ 1524 h 1599"/>
                <a:gd name="T56" fmla="*/ 1096 w 1588"/>
                <a:gd name="T57" fmla="*/ 1494 h 1599"/>
                <a:gd name="T58" fmla="*/ 1011 w 1588"/>
                <a:gd name="T59" fmla="*/ 1459 h 1599"/>
                <a:gd name="T60" fmla="*/ 929 w 1588"/>
                <a:gd name="T61" fmla="*/ 1420 h 1599"/>
                <a:gd name="T62" fmla="*/ 851 w 1588"/>
                <a:gd name="T63" fmla="*/ 1377 h 1599"/>
                <a:gd name="T64" fmla="*/ 776 w 1588"/>
                <a:gd name="T65" fmla="*/ 1331 h 1599"/>
                <a:gd name="T66" fmla="*/ 702 w 1588"/>
                <a:gd name="T67" fmla="*/ 1280 h 1599"/>
                <a:gd name="T68" fmla="*/ 633 w 1588"/>
                <a:gd name="T69" fmla="*/ 1227 h 1599"/>
                <a:gd name="T70" fmla="*/ 566 w 1588"/>
                <a:gd name="T71" fmla="*/ 1170 h 1599"/>
                <a:gd name="T72" fmla="*/ 504 w 1588"/>
                <a:gd name="T73" fmla="*/ 1111 h 1599"/>
                <a:gd name="T74" fmla="*/ 444 w 1588"/>
                <a:gd name="T75" fmla="*/ 1049 h 1599"/>
                <a:gd name="T76" fmla="*/ 388 w 1588"/>
                <a:gd name="T77" fmla="*/ 984 h 1599"/>
                <a:gd name="T78" fmla="*/ 334 w 1588"/>
                <a:gd name="T79" fmla="*/ 918 h 1599"/>
                <a:gd name="T80" fmla="*/ 285 w 1588"/>
                <a:gd name="T81" fmla="*/ 850 h 1599"/>
                <a:gd name="T82" fmla="*/ 240 w 1588"/>
                <a:gd name="T83" fmla="*/ 780 h 1599"/>
                <a:gd name="T84" fmla="*/ 198 w 1588"/>
                <a:gd name="T85" fmla="*/ 708 h 1599"/>
                <a:gd name="T86" fmla="*/ 159 w 1588"/>
                <a:gd name="T87" fmla="*/ 635 h 1599"/>
                <a:gd name="T88" fmla="*/ 125 w 1588"/>
                <a:gd name="T89" fmla="*/ 560 h 1599"/>
                <a:gd name="T90" fmla="*/ 95 w 1588"/>
                <a:gd name="T91" fmla="*/ 486 h 1599"/>
                <a:gd name="T92" fmla="*/ 68 w 1588"/>
                <a:gd name="T93" fmla="*/ 410 h 1599"/>
                <a:gd name="T94" fmla="*/ 46 w 1588"/>
                <a:gd name="T95" fmla="*/ 333 h 1599"/>
                <a:gd name="T96" fmla="*/ 29 w 1588"/>
                <a:gd name="T97" fmla="*/ 258 h 1599"/>
                <a:gd name="T98" fmla="*/ 15 w 1588"/>
                <a:gd name="T99" fmla="*/ 181 h 1599"/>
                <a:gd name="T100" fmla="*/ 6 w 1588"/>
                <a:gd name="T101" fmla="*/ 105 h 1599"/>
                <a:gd name="T102" fmla="*/ 0 w 1588"/>
                <a:gd name="T103" fmla="*/ 30 h 1599"/>
                <a:gd name="T104" fmla="*/ 166 w 1588"/>
                <a:gd name="T105" fmla="*/ 15 h 1599"/>
                <a:gd name="T106" fmla="*/ 328 w 1588"/>
                <a:gd name="T107" fmla="*/ 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88" h="1599">
                  <a:moveTo>
                    <a:pt x="328" y="0"/>
                  </a:moveTo>
                  <a:lnTo>
                    <a:pt x="348" y="102"/>
                  </a:lnTo>
                  <a:lnTo>
                    <a:pt x="371" y="200"/>
                  </a:lnTo>
                  <a:lnTo>
                    <a:pt x="398" y="292"/>
                  </a:lnTo>
                  <a:lnTo>
                    <a:pt x="429" y="382"/>
                  </a:lnTo>
                  <a:lnTo>
                    <a:pt x="465" y="467"/>
                  </a:lnTo>
                  <a:lnTo>
                    <a:pt x="505" y="548"/>
                  </a:lnTo>
                  <a:lnTo>
                    <a:pt x="549" y="624"/>
                  </a:lnTo>
                  <a:lnTo>
                    <a:pt x="597" y="697"/>
                  </a:lnTo>
                  <a:lnTo>
                    <a:pt x="648" y="765"/>
                  </a:lnTo>
                  <a:lnTo>
                    <a:pt x="703" y="829"/>
                  </a:lnTo>
                  <a:lnTo>
                    <a:pt x="764" y="889"/>
                  </a:lnTo>
                  <a:lnTo>
                    <a:pt x="828" y="944"/>
                  </a:lnTo>
                  <a:lnTo>
                    <a:pt x="896" y="997"/>
                  </a:lnTo>
                  <a:lnTo>
                    <a:pt x="968" y="1044"/>
                  </a:lnTo>
                  <a:lnTo>
                    <a:pt x="1045" y="1088"/>
                  </a:lnTo>
                  <a:lnTo>
                    <a:pt x="1124" y="1128"/>
                  </a:lnTo>
                  <a:lnTo>
                    <a:pt x="1209" y="1163"/>
                  </a:lnTo>
                  <a:lnTo>
                    <a:pt x="1297" y="1194"/>
                  </a:lnTo>
                  <a:lnTo>
                    <a:pt x="1390" y="1222"/>
                  </a:lnTo>
                  <a:lnTo>
                    <a:pt x="1486" y="1246"/>
                  </a:lnTo>
                  <a:lnTo>
                    <a:pt x="1588" y="1265"/>
                  </a:lnTo>
                  <a:lnTo>
                    <a:pt x="1573" y="1430"/>
                  </a:lnTo>
                  <a:lnTo>
                    <a:pt x="1558" y="1599"/>
                  </a:lnTo>
                  <a:lnTo>
                    <a:pt x="1461" y="1587"/>
                  </a:lnTo>
                  <a:lnTo>
                    <a:pt x="1366" y="1571"/>
                  </a:lnTo>
                  <a:lnTo>
                    <a:pt x="1273" y="1550"/>
                  </a:lnTo>
                  <a:lnTo>
                    <a:pt x="1184" y="1524"/>
                  </a:lnTo>
                  <a:lnTo>
                    <a:pt x="1096" y="1494"/>
                  </a:lnTo>
                  <a:lnTo>
                    <a:pt x="1011" y="1459"/>
                  </a:lnTo>
                  <a:lnTo>
                    <a:pt x="929" y="1420"/>
                  </a:lnTo>
                  <a:lnTo>
                    <a:pt x="851" y="1377"/>
                  </a:lnTo>
                  <a:lnTo>
                    <a:pt x="776" y="1331"/>
                  </a:lnTo>
                  <a:lnTo>
                    <a:pt x="702" y="1280"/>
                  </a:lnTo>
                  <a:lnTo>
                    <a:pt x="633" y="1227"/>
                  </a:lnTo>
                  <a:lnTo>
                    <a:pt x="566" y="1170"/>
                  </a:lnTo>
                  <a:lnTo>
                    <a:pt x="504" y="1111"/>
                  </a:lnTo>
                  <a:lnTo>
                    <a:pt x="444" y="1049"/>
                  </a:lnTo>
                  <a:lnTo>
                    <a:pt x="388" y="984"/>
                  </a:lnTo>
                  <a:lnTo>
                    <a:pt x="334" y="918"/>
                  </a:lnTo>
                  <a:lnTo>
                    <a:pt x="285" y="850"/>
                  </a:lnTo>
                  <a:lnTo>
                    <a:pt x="240" y="780"/>
                  </a:lnTo>
                  <a:lnTo>
                    <a:pt x="198" y="708"/>
                  </a:lnTo>
                  <a:lnTo>
                    <a:pt x="159" y="635"/>
                  </a:lnTo>
                  <a:lnTo>
                    <a:pt x="125" y="560"/>
                  </a:lnTo>
                  <a:lnTo>
                    <a:pt x="95" y="486"/>
                  </a:lnTo>
                  <a:lnTo>
                    <a:pt x="68" y="410"/>
                  </a:lnTo>
                  <a:lnTo>
                    <a:pt x="46" y="333"/>
                  </a:lnTo>
                  <a:lnTo>
                    <a:pt x="29" y="258"/>
                  </a:lnTo>
                  <a:lnTo>
                    <a:pt x="15" y="181"/>
                  </a:lnTo>
                  <a:lnTo>
                    <a:pt x="6" y="105"/>
                  </a:lnTo>
                  <a:lnTo>
                    <a:pt x="0" y="30"/>
                  </a:lnTo>
                  <a:lnTo>
                    <a:pt x="166" y="15"/>
                  </a:lnTo>
                  <a:lnTo>
                    <a:pt x="3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PA-任意多边形 46">
              <a:extLst>
                <a:ext uri="{FF2B5EF4-FFF2-40B4-BE49-F238E27FC236}">
                  <a16:creationId xmlns:a16="http://schemas.microsoft.com/office/drawing/2014/main" xmlns="" id="{74C11FC3-54D8-4CAA-8C9E-98F4827F55ED}"/>
                </a:ext>
              </a:extLst>
            </p:cNvPr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1810" y="886"/>
              <a:ext cx="55" cy="63"/>
            </a:xfrm>
            <a:custGeom>
              <a:avLst/>
              <a:gdLst>
                <a:gd name="T0" fmla="*/ 197 w 828"/>
                <a:gd name="T1" fmla="*/ 0 h 942"/>
                <a:gd name="T2" fmla="*/ 275 w 828"/>
                <a:gd name="T3" fmla="*/ 60 h 942"/>
                <a:gd name="T4" fmla="*/ 349 w 828"/>
                <a:gd name="T5" fmla="*/ 122 h 942"/>
                <a:gd name="T6" fmla="*/ 418 w 828"/>
                <a:gd name="T7" fmla="*/ 188 h 942"/>
                <a:gd name="T8" fmla="*/ 484 w 828"/>
                <a:gd name="T9" fmla="*/ 257 h 942"/>
                <a:gd name="T10" fmla="*/ 546 w 828"/>
                <a:gd name="T11" fmla="*/ 328 h 942"/>
                <a:gd name="T12" fmla="*/ 603 w 828"/>
                <a:gd name="T13" fmla="*/ 403 h 942"/>
                <a:gd name="T14" fmla="*/ 656 w 828"/>
                <a:gd name="T15" fmla="*/ 480 h 942"/>
                <a:gd name="T16" fmla="*/ 705 w 828"/>
                <a:gd name="T17" fmla="*/ 561 h 942"/>
                <a:gd name="T18" fmla="*/ 750 w 828"/>
                <a:gd name="T19" fmla="*/ 646 h 942"/>
                <a:gd name="T20" fmla="*/ 791 w 828"/>
                <a:gd name="T21" fmla="*/ 733 h 942"/>
                <a:gd name="T22" fmla="*/ 828 w 828"/>
                <a:gd name="T23" fmla="*/ 825 h 942"/>
                <a:gd name="T24" fmla="*/ 718 w 828"/>
                <a:gd name="T25" fmla="*/ 865 h 942"/>
                <a:gd name="T26" fmla="*/ 611 w 828"/>
                <a:gd name="T27" fmla="*/ 903 h 942"/>
                <a:gd name="T28" fmla="*/ 504 w 828"/>
                <a:gd name="T29" fmla="*/ 942 h 942"/>
                <a:gd name="T30" fmla="*/ 472 w 828"/>
                <a:gd name="T31" fmla="*/ 862 h 942"/>
                <a:gd name="T32" fmla="*/ 435 w 828"/>
                <a:gd name="T33" fmla="*/ 786 h 942"/>
                <a:gd name="T34" fmla="*/ 394 w 828"/>
                <a:gd name="T35" fmla="*/ 712 h 942"/>
                <a:gd name="T36" fmla="*/ 349 w 828"/>
                <a:gd name="T37" fmla="*/ 641 h 942"/>
                <a:gd name="T38" fmla="*/ 300 w 828"/>
                <a:gd name="T39" fmla="*/ 573 h 942"/>
                <a:gd name="T40" fmla="*/ 247 w 828"/>
                <a:gd name="T41" fmla="*/ 508 h 942"/>
                <a:gd name="T42" fmla="*/ 190 w 828"/>
                <a:gd name="T43" fmla="*/ 447 h 942"/>
                <a:gd name="T44" fmla="*/ 130 w 828"/>
                <a:gd name="T45" fmla="*/ 389 h 942"/>
                <a:gd name="T46" fmla="*/ 67 w 828"/>
                <a:gd name="T47" fmla="*/ 334 h 942"/>
                <a:gd name="T48" fmla="*/ 0 w 828"/>
                <a:gd name="T49" fmla="*/ 283 h 942"/>
                <a:gd name="T50" fmla="*/ 66 w 828"/>
                <a:gd name="T51" fmla="*/ 188 h 942"/>
                <a:gd name="T52" fmla="*/ 132 w 828"/>
                <a:gd name="T53" fmla="*/ 94 h 942"/>
                <a:gd name="T54" fmla="*/ 197 w 828"/>
                <a:gd name="T55" fmla="*/ 0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8" h="942">
                  <a:moveTo>
                    <a:pt x="197" y="0"/>
                  </a:moveTo>
                  <a:lnTo>
                    <a:pt x="275" y="60"/>
                  </a:lnTo>
                  <a:lnTo>
                    <a:pt x="349" y="122"/>
                  </a:lnTo>
                  <a:lnTo>
                    <a:pt x="418" y="188"/>
                  </a:lnTo>
                  <a:lnTo>
                    <a:pt x="484" y="257"/>
                  </a:lnTo>
                  <a:lnTo>
                    <a:pt x="546" y="328"/>
                  </a:lnTo>
                  <a:lnTo>
                    <a:pt x="603" y="403"/>
                  </a:lnTo>
                  <a:lnTo>
                    <a:pt x="656" y="480"/>
                  </a:lnTo>
                  <a:lnTo>
                    <a:pt x="705" y="561"/>
                  </a:lnTo>
                  <a:lnTo>
                    <a:pt x="750" y="646"/>
                  </a:lnTo>
                  <a:lnTo>
                    <a:pt x="791" y="733"/>
                  </a:lnTo>
                  <a:lnTo>
                    <a:pt x="828" y="825"/>
                  </a:lnTo>
                  <a:lnTo>
                    <a:pt x="718" y="865"/>
                  </a:lnTo>
                  <a:lnTo>
                    <a:pt x="611" y="903"/>
                  </a:lnTo>
                  <a:lnTo>
                    <a:pt x="504" y="942"/>
                  </a:lnTo>
                  <a:lnTo>
                    <a:pt x="472" y="862"/>
                  </a:lnTo>
                  <a:lnTo>
                    <a:pt x="435" y="786"/>
                  </a:lnTo>
                  <a:lnTo>
                    <a:pt x="394" y="712"/>
                  </a:lnTo>
                  <a:lnTo>
                    <a:pt x="349" y="641"/>
                  </a:lnTo>
                  <a:lnTo>
                    <a:pt x="300" y="573"/>
                  </a:lnTo>
                  <a:lnTo>
                    <a:pt x="247" y="508"/>
                  </a:lnTo>
                  <a:lnTo>
                    <a:pt x="190" y="447"/>
                  </a:lnTo>
                  <a:lnTo>
                    <a:pt x="130" y="389"/>
                  </a:lnTo>
                  <a:lnTo>
                    <a:pt x="67" y="334"/>
                  </a:lnTo>
                  <a:lnTo>
                    <a:pt x="0" y="283"/>
                  </a:lnTo>
                  <a:lnTo>
                    <a:pt x="66" y="188"/>
                  </a:lnTo>
                  <a:lnTo>
                    <a:pt x="132" y="94"/>
                  </a:lnTo>
                  <a:lnTo>
                    <a:pt x="1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PA-任意多边形 47">
              <a:extLst>
                <a:ext uri="{FF2B5EF4-FFF2-40B4-BE49-F238E27FC236}">
                  <a16:creationId xmlns:a16="http://schemas.microsoft.com/office/drawing/2014/main" xmlns="" id="{F660B5FE-E9A6-4429-BDD1-CE2DE1601F37}"/>
                </a:ext>
              </a:extLst>
            </p:cNvPr>
            <p:cNvSpPr>
              <a:spLocks noEditPoints="1"/>
            </p:cNvSpPr>
            <p:nvPr>
              <p:custDataLst>
                <p:tags r:id="rId39"/>
              </p:custDataLst>
            </p:nvPr>
          </p:nvSpPr>
          <p:spPr bwMode="auto">
            <a:xfrm>
              <a:off x="1782" y="950"/>
              <a:ext cx="33" cy="81"/>
            </a:xfrm>
            <a:custGeom>
              <a:avLst/>
              <a:gdLst>
                <a:gd name="T0" fmla="*/ 112 w 495"/>
                <a:gd name="T1" fmla="*/ 113 h 1223"/>
                <a:gd name="T2" fmla="*/ 112 w 495"/>
                <a:gd name="T3" fmla="*/ 1110 h 1223"/>
                <a:gd name="T4" fmla="*/ 383 w 495"/>
                <a:gd name="T5" fmla="*/ 1110 h 1223"/>
                <a:gd name="T6" fmla="*/ 383 w 495"/>
                <a:gd name="T7" fmla="*/ 113 h 1223"/>
                <a:gd name="T8" fmla="*/ 112 w 495"/>
                <a:gd name="T9" fmla="*/ 113 h 1223"/>
                <a:gd name="T10" fmla="*/ 56 w 495"/>
                <a:gd name="T11" fmla="*/ 0 h 1223"/>
                <a:gd name="T12" fmla="*/ 439 w 495"/>
                <a:gd name="T13" fmla="*/ 0 h 1223"/>
                <a:gd name="T14" fmla="*/ 456 w 495"/>
                <a:gd name="T15" fmla="*/ 3 h 1223"/>
                <a:gd name="T16" fmla="*/ 472 w 495"/>
                <a:gd name="T17" fmla="*/ 10 h 1223"/>
                <a:gd name="T18" fmla="*/ 485 w 495"/>
                <a:gd name="T19" fmla="*/ 23 h 1223"/>
                <a:gd name="T20" fmla="*/ 492 w 495"/>
                <a:gd name="T21" fmla="*/ 37 h 1223"/>
                <a:gd name="T22" fmla="*/ 495 w 495"/>
                <a:gd name="T23" fmla="*/ 55 h 1223"/>
                <a:gd name="T24" fmla="*/ 495 w 495"/>
                <a:gd name="T25" fmla="*/ 1167 h 1223"/>
                <a:gd name="T26" fmla="*/ 492 w 495"/>
                <a:gd name="T27" fmla="*/ 1185 h 1223"/>
                <a:gd name="T28" fmla="*/ 485 w 495"/>
                <a:gd name="T29" fmla="*/ 1200 h 1223"/>
                <a:gd name="T30" fmla="*/ 472 w 495"/>
                <a:gd name="T31" fmla="*/ 1212 h 1223"/>
                <a:gd name="T32" fmla="*/ 456 w 495"/>
                <a:gd name="T33" fmla="*/ 1220 h 1223"/>
                <a:gd name="T34" fmla="*/ 439 w 495"/>
                <a:gd name="T35" fmla="*/ 1223 h 1223"/>
                <a:gd name="T36" fmla="*/ 56 w 495"/>
                <a:gd name="T37" fmla="*/ 1223 h 1223"/>
                <a:gd name="T38" fmla="*/ 38 w 495"/>
                <a:gd name="T39" fmla="*/ 1220 h 1223"/>
                <a:gd name="T40" fmla="*/ 22 w 495"/>
                <a:gd name="T41" fmla="*/ 1212 h 1223"/>
                <a:gd name="T42" fmla="*/ 11 w 495"/>
                <a:gd name="T43" fmla="*/ 1200 h 1223"/>
                <a:gd name="T44" fmla="*/ 2 w 495"/>
                <a:gd name="T45" fmla="*/ 1185 h 1223"/>
                <a:gd name="T46" fmla="*/ 0 w 495"/>
                <a:gd name="T47" fmla="*/ 1167 h 1223"/>
                <a:gd name="T48" fmla="*/ 0 w 495"/>
                <a:gd name="T49" fmla="*/ 55 h 1223"/>
                <a:gd name="T50" fmla="*/ 2 w 495"/>
                <a:gd name="T51" fmla="*/ 37 h 1223"/>
                <a:gd name="T52" fmla="*/ 11 w 495"/>
                <a:gd name="T53" fmla="*/ 23 h 1223"/>
                <a:gd name="T54" fmla="*/ 22 w 495"/>
                <a:gd name="T55" fmla="*/ 10 h 1223"/>
                <a:gd name="T56" fmla="*/ 38 w 495"/>
                <a:gd name="T57" fmla="*/ 3 h 1223"/>
                <a:gd name="T58" fmla="*/ 56 w 495"/>
                <a:gd name="T59" fmla="*/ 0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5" h="1223">
                  <a:moveTo>
                    <a:pt x="112" y="113"/>
                  </a:moveTo>
                  <a:lnTo>
                    <a:pt x="112" y="1110"/>
                  </a:lnTo>
                  <a:lnTo>
                    <a:pt x="383" y="1110"/>
                  </a:lnTo>
                  <a:lnTo>
                    <a:pt x="383" y="113"/>
                  </a:lnTo>
                  <a:lnTo>
                    <a:pt x="112" y="113"/>
                  </a:lnTo>
                  <a:close/>
                  <a:moveTo>
                    <a:pt x="56" y="0"/>
                  </a:moveTo>
                  <a:lnTo>
                    <a:pt x="439" y="0"/>
                  </a:lnTo>
                  <a:lnTo>
                    <a:pt x="456" y="3"/>
                  </a:lnTo>
                  <a:lnTo>
                    <a:pt x="472" y="10"/>
                  </a:lnTo>
                  <a:lnTo>
                    <a:pt x="485" y="23"/>
                  </a:lnTo>
                  <a:lnTo>
                    <a:pt x="492" y="37"/>
                  </a:lnTo>
                  <a:lnTo>
                    <a:pt x="495" y="55"/>
                  </a:lnTo>
                  <a:lnTo>
                    <a:pt x="495" y="1167"/>
                  </a:lnTo>
                  <a:lnTo>
                    <a:pt x="492" y="1185"/>
                  </a:lnTo>
                  <a:lnTo>
                    <a:pt x="485" y="1200"/>
                  </a:lnTo>
                  <a:lnTo>
                    <a:pt x="472" y="1212"/>
                  </a:lnTo>
                  <a:lnTo>
                    <a:pt x="456" y="1220"/>
                  </a:lnTo>
                  <a:lnTo>
                    <a:pt x="439" y="1223"/>
                  </a:lnTo>
                  <a:lnTo>
                    <a:pt x="56" y="1223"/>
                  </a:lnTo>
                  <a:lnTo>
                    <a:pt x="38" y="1220"/>
                  </a:lnTo>
                  <a:lnTo>
                    <a:pt x="22" y="1212"/>
                  </a:lnTo>
                  <a:lnTo>
                    <a:pt x="11" y="1200"/>
                  </a:lnTo>
                  <a:lnTo>
                    <a:pt x="2" y="1185"/>
                  </a:lnTo>
                  <a:lnTo>
                    <a:pt x="0" y="1167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1" y="23"/>
                  </a:lnTo>
                  <a:lnTo>
                    <a:pt x="22" y="10"/>
                  </a:lnTo>
                  <a:lnTo>
                    <a:pt x="38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PA-任意多边形 48">
              <a:extLst>
                <a:ext uri="{FF2B5EF4-FFF2-40B4-BE49-F238E27FC236}">
                  <a16:creationId xmlns:a16="http://schemas.microsoft.com/office/drawing/2014/main" xmlns="" id="{5EE78BFF-BE6D-46C6-9CCA-75AAAB388132}"/>
                </a:ext>
              </a:extLst>
            </p:cNvPr>
            <p:cNvSpPr>
              <a:spLocks noEditPoints="1"/>
            </p:cNvSpPr>
            <p:nvPr>
              <p:custDataLst>
                <p:tags r:id="rId40"/>
              </p:custDataLst>
            </p:nvPr>
          </p:nvSpPr>
          <p:spPr bwMode="auto">
            <a:xfrm>
              <a:off x="1700" y="969"/>
              <a:ext cx="33" cy="62"/>
            </a:xfrm>
            <a:custGeom>
              <a:avLst/>
              <a:gdLst>
                <a:gd name="T0" fmla="*/ 112 w 495"/>
                <a:gd name="T1" fmla="*/ 728 h 928"/>
                <a:gd name="T2" fmla="*/ 112 w 495"/>
                <a:gd name="T3" fmla="*/ 815 h 928"/>
                <a:gd name="T4" fmla="*/ 199 w 495"/>
                <a:gd name="T5" fmla="*/ 815 h 928"/>
                <a:gd name="T6" fmla="*/ 112 w 495"/>
                <a:gd name="T7" fmla="*/ 728 h 928"/>
                <a:gd name="T8" fmla="*/ 112 w 495"/>
                <a:gd name="T9" fmla="*/ 551 h 928"/>
                <a:gd name="T10" fmla="*/ 112 w 495"/>
                <a:gd name="T11" fmla="*/ 639 h 928"/>
                <a:gd name="T12" fmla="*/ 288 w 495"/>
                <a:gd name="T13" fmla="*/ 815 h 928"/>
                <a:gd name="T14" fmla="*/ 288 w 495"/>
                <a:gd name="T15" fmla="*/ 817 h 928"/>
                <a:gd name="T16" fmla="*/ 376 w 495"/>
                <a:gd name="T17" fmla="*/ 817 h 928"/>
                <a:gd name="T18" fmla="*/ 112 w 495"/>
                <a:gd name="T19" fmla="*/ 551 h 928"/>
                <a:gd name="T20" fmla="*/ 112 w 495"/>
                <a:gd name="T21" fmla="*/ 372 h 928"/>
                <a:gd name="T22" fmla="*/ 112 w 495"/>
                <a:gd name="T23" fmla="*/ 461 h 928"/>
                <a:gd name="T24" fmla="*/ 383 w 495"/>
                <a:gd name="T25" fmla="*/ 734 h 928"/>
                <a:gd name="T26" fmla="*/ 383 w 495"/>
                <a:gd name="T27" fmla="*/ 644 h 928"/>
                <a:gd name="T28" fmla="*/ 112 w 495"/>
                <a:gd name="T29" fmla="*/ 372 h 928"/>
                <a:gd name="T30" fmla="*/ 112 w 495"/>
                <a:gd name="T31" fmla="*/ 194 h 928"/>
                <a:gd name="T32" fmla="*/ 112 w 495"/>
                <a:gd name="T33" fmla="*/ 283 h 928"/>
                <a:gd name="T34" fmla="*/ 383 w 495"/>
                <a:gd name="T35" fmla="*/ 555 h 928"/>
                <a:gd name="T36" fmla="*/ 383 w 495"/>
                <a:gd name="T37" fmla="*/ 467 h 928"/>
                <a:gd name="T38" fmla="*/ 112 w 495"/>
                <a:gd name="T39" fmla="*/ 194 h 928"/>
                <a:gd name="T40" fmla="*/ 119 w 495"/>
                <a:gd name="T41" fmla="*/ 113 h 928"/>
                <a:gd name="T42" fmla="*/ 383 w 495"/>
                <a:gd name="T43" fmla="*/ 378 h 928"/>
                <a:gd name="T44" fmla="*/ 383 w 495"/>
                <a:gd name="T45" fmla="*/ 288 h 928"/>
                <a:gd name="T46" fmla="*/ 208 w 495"/>
                <a:gd name="T47" fmla="*/ 113 h 928"/>
                <a:gd name="T48" fmla="*/ 119 w 495"/>
                <a:gd name="T49" fmla="*/ 113 h 928"/>
                <a:gd name="T50" fmla="*/ 296 w 495"/>
                <a:gd name="T51" fmla="*/ 112 h 928"/>
                <a:gd name="T52" fmla="*/ 383 w 495"/>
                <a:gd name="T53" fmla="*/ 199 h 928"/>
                <a:gd name="T54" fmla="*/ 383 w 495"/>
                <a:gd name="T55" fmla="*/ 112 h 928"/>
                <a:gd name="T56" fmla="*/ 296 w 495"/>
                <a:gd name="T57" fmla="*/ 112 h 928"/>
                <a:gd name="T58" fmla="*/ 56 w 495"/>
                <a:gd name="T59" fmla="*/ 0 h 928"/>
                <a:gd name="T60" fmla="*/ 439 w 495"/>
                <a:gd name="T61" fmla="*/ 0 h 928"/>
                <a:gd name="T62" fmla="*/ 457 w 495"/>
                <a:gd name="T63" fmla="*/ 3 h 928"/>
                <a:gd name="T64" fmla="*/ 473 w 495"/>
                <a:gd name="T65" fmla="*/ 10 h 928"/>
                <a:gd name="T66" fmla="*/ 484 w 495"/>
                <a:gd name="T67" fmla="*/ 23 h 928"/>
                <a:gd name="T68" fmla="*/ 493 w 495"/>
                <a:gd name="T69" fmla="*/ 37 h 928"/>
                <a:gd name="T70" fmla="*/ 495 w 495"/>
                <a:gd name="T71" fmla="*/ 55 h 928"/>
                <a:gd name="T72" fmla="*/ 495 w 495"/>
                <a:gd name="T73" fmla="*/ 872 h 928"/>
                <a:gd name="T74" fmla="*/ 493 w 495"/>
                <a:gd name="T75" fmla="*/ 890 h 928"/>
                <a:gd name="T76" fmla="*/ 484 w 495"/>
                <a:gd name="T77" fmla="*/ 905 h 928"/>
                <a:gd name="T78" fmla="*/ 473 w 495"/>
                <a:gd name="T79" fmla="*/ 917 h 928"/>
                <a:gd name="T80" fmla="*/ 457 w 495"/>
                <a:gd name="T81" fmla="*/ 925 h 928"/>
                <a:gd name="T82" fmla="*/ 439 w 495"/>
                <a:gd name="T83" fmla="*/ 928 h 928"/>
                <a:gd name="T84" fmla="*/ 56 w 495"/>
                <a:gd name="T85" fmla="*/ 928 h 928"/>
                <a:gd name="T86" fmla="*/ 39 w 495"/>
                <a:gd name="T87" fmla="*/ 925 h 928"/>
                <a:gd name="T88" fmla="*/ 23 w 495"/>
                <a:gd name="T89" fmla="*/ 917 h 928"/>
                <a:gd name="T90" fmla="*/ 10 w 495"/>
                <a:gd name="T91" fmla="*/ 905 h 928"/>
                <a:gd name="T92" fmla="*/ 3 w 495"/>
                <a:gd name="T93" fmla="*/ 890 h 928"/>
                <a:gd name="T94" fmla="*/ 0 w 495"/>
                <a:gd name="T95" fmla="*/ 872 h 928"/>
                <a:gd name="T96" fmla="*/ 0 w 495"/>
                <a:gd name="T97" fmla="*/ 55 h 928"/>
                <a:gd name="T98" fmla="*/ 3 w 495"/>
                <a:gd name="T99" fmla="*/ 37 h 928"/>
                <a:gd name="T100" fmla="*/ 10 w 495"/>
                <a:gd name="T101" fmla="*/ 23 h 928"/>
                <a:gd name="T102" fmla="*/ 23 w 495"/>
                <a:gd name="T103" fmla="*/ 10 h 928"/>
                <a:gd name="T104" fmla="*/ 39 w 495"/>
                <a:gd name="T105" fmla="*/ 3 h 928"/>
                <a:gd name="T106" fmla="*/ 56 w 495"/>
                <a:gd name="T107" fmla="*/ 0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5" h="928">
                  <a:moveTo>
                    <a:pt x="112" y="728"/>
                  </a:moveTo>
                  <a:lnTo>
                    <a:pt x="112" y="815"/>
                  </a:lnTo>
                  <a:lnTo>
                    <a:pt x="199" y="815"/>
                  </a:lnTo>
                  <a:lnTo>
                    <a:pt x="112" y="728"/>
                  </a:lnTo>
                  <a:close/>
                  <a:moveTo>
                    <a:pt x="112" y="551"/>
                  </a:moveTo>
                  <a:lnTo>
                    <a:pt x="112" y="639"/>
                  </a:lnTo>
                  <a:lnTo>
                    <a:pt x="288" y="815"/>
                  </a:lnTo>
                  <a:lnTo>
                    <a:pt x="288" y="817"/>
                  </a:lnTo>
                  <a:lnTo>
                    <a:pt x="376" y="817"/>
                  </a:lnTo>
                  <a:lnTo>
                    <a:pt x="112" y="551"/>
                  </a:lnTo>
                  <a:close/>
                  <a:moveTo>
                    <a:pt x="112" y="372"/>
                  </a:moveTo>
                  <a:lnTo>
                    <a:pt x="112" y="461"/>
                  </a:lnTo>
                  <a:lnTo>
                    <a:pt x="383" y="734"/>
                  </a:lnTo>
                  <a:lnTo>
                    <a:pt x="383" y="644"/>
                  </a:lnTo>
                  <a:lnTo>
                    <a:pt x="112" y="372"/>
                  </a:lnTo>
                  <a:close/>
                  <a:moveTo>
                    <a:pt x="112" y="194"/>
                  </a:moveTo>
                  <a:lnTo>
                    <a:pt x="112" y="283"/>
                  </a:lnTo>
                  <a:lnTo>
                    <a:pt x="383" y="555"/>
                  </a:lnTo>
                  <a:lnTo>
                    <a:pt x="383" y="467"/>
                  </a:lnTo>
                  <a:lnTo>
                    <a:pt x="112" y="194"/>
                  </a:lnTo>
                  <a:close/>
                  <a:moveTo>
                    <a:pt x="119" y="113"/>
                  </a:moveTo>
                  <a:lnTo>
                    <a:pt x="383" y="378"/>
                  </a:lnTo>
                  <a:lnTo>
                    <a:pt x="383" y="288"/>
                  </a:lnTo>
                  <a:lnTo>
                    <a:pt x="208" y="113"/>
                  </a:lnTo>
                  <a:lnTo>
                    <a:pt x="119" y="113"/>
                  </a:lnTo>
                  <a:close/>
                  <a:moveTo>
                    <a:pt x="296" y="112"/>
                  </a:moveTo>
                  <a:lnTo>
                    <a:pt x="383" y="199"/>
                  </a:lnTo>
                  <a:lnTo>
                    <a:pt x="383" y="112"/>
                  </a:lnTo>
                  <a:lnTo>
                    <a:pt x="296" y="112"/>
                  </a:lnTo>
                  <a:close/>
                  <a:moveTo>
                    <a:pt x="56" y="0"/>
                  </a:moveTo>
                  <a:lnTo>
                    <a:pt x="439" y="0"/>
                  </a:lnTo>
                  <a:lnTo>
                    <a:pt x="457" y="3"/>
                  </a:lnTo>
                  <a:lnTo>
                    <a:pt x="473" y="10"/>
                  </a:lnTo>
                  <a:lnTo>
                    <a:pt x="484" y="23"/>
                  </a:lnTo>
                  <a:lnTo>
                    <a:pt x="493" y="37"/>
                  </a:lnTo>
                  <a:lnTo>
                    <a:pt x="495" y="55"/>
                  </a:lnTo>
                  <a:lnTo>
                    <a:pt x="495" y="872"/>
                  </a:lnTo>
                  <a:lnTo>
                    <a:pt x="493" y="890"/>
                  </a:lnTo>
                  <a:lnTo>
                    <a:pt x="484" y="905"/>
                  </a:lnTo>
                  <a:lnTo>
                    <a:pt x="473" y="917"/>
                  </a:lnTo>
                  <a:lnTo>
                    <a:pt x="457" y="925"/>
                  </a:lnTo>
                  <a:lnTo>
                    <a:pt x="439" y="928"/>
                  </a:lnTo>
                  <a:lnTo>
                    <a:pt x="56" y="928"/>
                  </a:lnTo>
                  <a:lnTo>
                    <a:pt x="39" y="925"/>
                  </a:lnTo>
                  <a:lnTo>
                    <a:pt x="23" y="917"/>
                  </a:lnTo>
                  <a:lnTo>
                    <a:pt x="10" y="905"/>
                  </a:lnTo>
                  <a:lnTo>
                    <a:pt x="3" y="890"/>
                  </a:lnTo>
                  <a:lnTo>
                    <a:pt x="0" y="872"/>
                  </a:lnTo>
                  <a:lnTo>
                    <a:pt x="0" y="55"/>
                  </a:lnTo>
                  <a:lnTo>
                    <a:pt x="3" y="37"/>
                  </a:lnTo>
                  <a:lnTo>
                    <a:pt x="10" y="23"/>
                  </a:lnTo>
                  <a:lnTo>
                    <a:pt x="23" y="10"/>
                  </a:lnTo>
                  <a:lnTo>
                    <a:pt x="39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PA-任意多边形 49">
              <a:extLst>
                <a:ext uri="{FF2B5EF4-FFF2-40B4-BE49-F238E27FC236}">
                  <a16:creationId xmlns:a16="http://schemas.microsoft.com/office/drawing/2014/main" xmlns="" id="{9981BAEC-8162-465C-96FE-5810BA38BC7C}"/>
                </a:ext>
              </a:extLst>
            </p:cNvPr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1741" y="920"/>
              <a:ext cx="33" cy="111"/>
            </a:xfrm>
            <a:custGeom>
              <a:avLst/>
              <a:gdLst>
                <a:gd name="T0" fmla="*/ 57 w 495"/>
                <a:gd name="T1" fmla="*/ 0 h 1675"/>
                <a:gd name="T2" fmla="*/ 439 w 495"/>
                <a:gd name="T3" fmla="*/ 0 h 1675"/>
                <a:gd name="T4" fmla="*/ 457 w 495"/>
                <a:gd name="T5" fmla="*/ 3 h 1675"/>
                <a:gd name="T6" fmla="*/ 472 w 495"/>
                <a:gd name="T7" fmla="*/ 11 h 1675"/>
                <a:gd name="T8" fmla="*/ 484 w 495"/>
                <a:gd name="T9" fmla="*/ 23 h 1675"/>
                <a:gd name="T10" fmla="*/ 493 w 495"/>
                <a:gd name="T11" fmla="*/ 39 h 1675"/>
                <a:gd name="T12" fmla="*/ 495 w 495"/>
                <a:gd name="T13" fmla="*/ 57 h 1675"/>
                <a:gd name="T14" fmla="*/ 495 w 495"/>
                <a:gd name="T15" fmla="*/ 1619 h 1675"/>
                <a:gd name="T16" fmla="*/ 493 w 495"/>
                <a:gd name="T17" fmla="*/ 1637 h 1675"/>
                <a:gd name="T18" fmla="*/ 484 w 495"/>
                <a:gd name="T19" fmla="*/ 1652 h 1675"/>
                <a:gd name="T20" fmla="*/ 472 w 495"/>
                <a:gd name="T21" fmla="*/ 1664 h 1675"/>
                <a:gd name="T22" fmla="*/ 457 w 495"/>
                <a:gd name="T23" fmla="*/ 1672 h 1675"/>
                <a:gd name="T24" fmla="*/ 439 w 495"/>
                <a:gd name="T25" fmla="*/ 1675 h 1675"/>
                <a:gd name="T26" fmla="*/ 57 w 495"/>
                <a:gd name="T27" fmla="*/ 1675 h 1675"/>
                <a:gd name="T28" fmla="*/ 39 w 495"/>
                <a:gd name="T29" fmla="*/ 1672 h 1675"/>
                <a:gd name="T30" fmla="*/ 23 w 495"/>
                <a:gd name="T31" fmla="*/ 1664 h 1675"/>
                <a:gd name="T32" fmla="*/ 10 w 495"/>
                <a:gd name="T33" fmla="*/ 1652 h 1675"/>
                <a:gd name="T34" fmla="*/ 3 w 495"/>
                <a:gd name="T35" fmla="*/ 1637 h 1675"/>
                <a:gd name="T36" fmla="*/ 0 w 495"/>
                <a:gd name="T37" fmla="*/ 1619 h 1675"/>
                <a:gd name="T38" fmla="*/ 0 w 495"/>
                <a:gd name="T39" fmla="*/ 57 h 1675"/>
                <a:gd name="T40" fmla="*/ 3 w 495"/>
                <a:gd name="T41" fmla="*/ 39 h 1675"/>
                <a:gd name="T42" fmla="*/ 10 w 495"/>
                <a:gd name="T43" fmla="*/ 23 h 1675"/>
                <a:gd name="T44" fmla="*/ 23 w 495"/>
                <a:gd name="T45" fmla="*/ 11 h 1675"/>
                <a:gd name="T46" fmla="*/ 39 w 495"/>
                <a:gd name="T47" fmla="*/ 3 h 1675"/>
                <a:gd name="T48" fmla="*/ 57 w 495"/>
                <a:gd name="T49" fmla="*/ 0 h 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5" h="1675">
                  <a:moveTo>
                    <a:pt x="57" y="0"/>
                  </a:moveTo>
                  <a:lnTo>
                    <a:pt x="439" y="0"/>
                  </a:lnTo>
                  <a:lnTo>
                    <a:pt x="457" y="3"/>
                  </a:lnTo>
                  <a:lnTo>
                    <a:pt x="472" y="11"/>
                  </a:lnTo>
                  <a:lnTo>
                    <a:pt x="484" y="23"/>
                  </a:lnTo>
                  <a:lnTo>
                    <a:pt x="493" y="39"/>
                  </a:lnTo>
                  <a:lnTo>
                    <a:pt x="495" y="57"/>
                  </a:lnTo>
                  <a:lnTo>
                    <a:pt x="495" y="1619"/>
                  </a:lnTo>
                  <a:lnTo>
                    <a:pt x="493" y="1637"/>
                  </a:lnTo>
                  <a:lnTo>
                    <a:pt x="484" y="1652"/>
                  </a:lnTo>
                  <a:lnTo>
                    <a:pt x="472" y="1664"/>
                  </a:lnTo>
                  <a:lnTo>
                    <a:pt x="457" y="1672"/>
                  </a:lnTo>
                  <a:lnTo>
                    <a:pt x="439" y="1675"/>
                  </a:lnTo>
                  <a:lnTo>
                    <a:pt x="57" y="1675"/>
                  </a:lnTo>
                  <a:lnTo>
                    <a:pt x="39" y="1672"/>
                  </a:lnTo>
                  <a:lnTo>
                    <a:pt x="23" y="1664"/>
                  </a:lnTo>
                  <a:lnTo>
                    <a:pt x="10" y="1652"/>
                  </a:lnTo>
                  <a:lnTo>
                    <a:pt x="3" y="1637"/>
                  </a:lnTo>
                  <a:lnTo>
                    <a:pt x="0" y="1619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" name="PA-任意多边形 741">
            <a:extLst>
              <a:ext uri="{FF2B5EF4-FFF2-40B4-BE49-F238E27FC236}">
                <a16:creationId xmlns:a16="http://schemas.microsoft.com/office/drawing/2014/main" xmlns="" id="{AA32F7D8-F55F-490E-A4E5-639BE7752978}"/>
              </a:ext>
            </a:extLst>
          </p:cNvPr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5399921" y="4561152"/>
            <a:ext cx="398097" cy="365342"/>
          </a:xfrm>
          <a:custGeom>
            <a:avLst/>
            <a:gdLst>
              <a:gd name="T0" fmla="*/ 832 w 3321"/>
              <a:gd name="T1" fmla="*/ 1432 h 3043"/>
              <a:gd name="T2" fmla="*/ 261 w 3321"/>
              <a:gd name="T3" fmla="*/ 1721 h 3043"/>
              <a:gd name="T4" fmla="*/ 832 w 3321"/>
              <a:gd name="T5" fmla="*/ 2011 h 3043"/>
              <a:gd name="T6" fmla="*/ 1401 w 3321"/>
              <a:gd name="T7" fmla="*/ 1721 h 3043"/>
              <a:gd name="T8" fmla="*/ 832 w 3321"/>
              <a:gd name="T9" fmla="*/ 1432 h 3043"/>
              <a:gd name="T10" fmla="*/ 2489 w 3321"/>
              <a:gd name="T11" fmla="*/ 1426 h 3043"/>
              <a:gd name="T12" fmla="*/ 1920 w 3321"/>
              <a:gd name="T13" fmla="*/ 1717 h 3043"/>
              <a:gd name="T14" fmla="*/ 2489 w 3321"/>
              <a:gd name="T15" fmla="*/ 2007 h 3043"/>
              <a:gd name="T16" fmla="*/ 3059 w 3321"/>
              <a:gd name="T17" fmla="*/ 1717 h 3043"/>
              <a:gd name="T18" fmla="*/ 2489 w 3321"/>
              <a:gd name="T19" fmla="*/ 1426 h 3043"/>
              <a:gd name="T20" fmla="*/ 1662 w 3321"/>
              <a:gd name="T21" fmla="*/ 133 h 3043"/>
              <a:gd name="T22" fmla="*/ 1093 w 3321"/>
              <a:gd name="T23" fmla="*/ 423 h 3043"/>
              <a:gd name="T24" fmla="*/ 1662 w 3321"/>
              <a:gd name="T25" fmla="*/ 714 h 3043"/>
              <a:gd name="T26" fmla="*/ 2233 w 3321"/>
              <a:gd name="T27" fmla="*/ 423 h 3043"/>
              <a:gd name="T28" fmla="*/ 1662 w 3321"/>
              <a:gd name="T29" fmla="*/ 133 h 3043"/>
              <a:gd name="T30" fmla="*/ 1662 w 3321"/>
              <a:gd name="T31" fmla="*/ 0 h 3043"/>
              <a:gd name="T32" fmla="*/ 1662 w 3321"/>
              <a:gd name="T33" fmla="*/ 0 h 3043"/>
              <a:gd name="T34" fmla="*/ 2494 w 3321"/>
              <a:gd name="T35" fmla="*/ 423 h 3043"/>
              <a:gd name="T36" fmla="*/ 2494 w 3321"/>
              <a:gd name="T37" fmla="*/ 1296 h 3043"/>
              <a:gd name="T38" fmla="*/ 3321 w 3321"/>
              <a:gd name="T39" fmla="*/ 1717 h 3043"/>
              <a:gd name="T40" fmla="*/ 3321 w 3321"/>
              <a:gd name="T41" fmla="*/ 2615 h 3043"/>
              <a:gd name="T42" fmla="*/ 2489 w 3321"/>
              <a:gd name="T43" fmla="*/ 3038 h 3043"/>
              <a:gd name="T44" fmla="*/ 1662 w 3321"/>
              <a:gd name="T45" fmla="*/ 2617 h 3043"/>
              <a:gd name="T46" fmla="*/ 1662 w 3321"/>
              <a:gd name="T47" fmla="*/ 2619 h 3043"/>
              <a:gd name="T48" fmla="*/ 832 w 3321"/>
              <a:gd name="T49" fmla="*/ 3043 h 3043"/>
              <a:gd name="T50" fmla="*/ 0 w 3321"/>
              <a:gd name="T51" fmla="*/ 2619 h 3043"/>
              <a:gd name="T52" fmla="*/ 0 w 3321"/>
              <a:gd name="T53" fmla="*/ 1721 h 3043"/>
              <a:gd name="T54" fmla="*/ 832 w 3321"/>
              <a:gd name="T55" fmla="*/ 1298 h 3043"/>
              <a:gd name="T56" fmla="*/ 832 w 3321"/>
              <a:gd name="T57" fmla="*/ 423 h 3043"/>
              <a:gd name="T58" fmla="*/ 1662 w 3321"/>
              <a:gd name="T59" fmla="*/ 0 h 3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21" h="3043">
                <a:moveTo>
                  <a:pt x="832" y="1432"/>
                </a:moveTo>
                <a:lnTo>
                  <a:pt x="261" y="1721"/>
                </a:lnTo>
                <a:lnTo>
                  <a:pt x="832" y="2011"/>
                </a:lnTo>
                <a:lnTo>
                  <a:pt x="1401" y="1721"/>
                </a:lnTo>
                <a:lnTo>
                  <a:pt x="832" y="1432"/>
                </a:lnTo>
                <a:close/>
                <a:moveTo>
                  <a:pt x="2489" y="1426"/>
                </a:moveTo>
                <a:lnTo>
                  <a:pt x="1920" y="1717"/>
                </a:lnTo>
                <a:lnTo>
                  <a:pt x="2489" y="2007"/>
                </a:lnTo>
                <a:lnTo>
                  <a:pt x="3059" y="1717"/>
                </a:lnTo>
                <a:lnTo>
                  <a:pt x="2489" y="1426"/>
                </a:lnTo>
                <a:close/>
                <a:moveTo>
                  <a:pt x="1662" y="133"/>
                </a:moveTo>
                <a:lnTo>
                  <a:pt x="1093" y="423"/>
                </a:lnTo>
                <a:lnTo>
                  <a:pt x="1662" y="714"/>
                </a:lnTo>
                <a:lnTo>
                  <a:pt x="2233" y="423"/>
                </a:lnTo>
                <a:lnTo>
                  <a:pt x="1662" y="133"/>
                </a:lnTo>
                <a:close/>
                <a:moveTo>
                  <a:pt x="1662" y="0"/>
                </a:moveTo>
                <a:lnTo>
                  <a:pt x="1662" y="0"/>
                </a:lnTo>
                <a:lnTo>
                  <a:pt x="2494" y="423"/>
                </a:lnTo>
                <a:lnTo>
                  <a:pt x="2494" y="1296"/>
                </a:lnTo>
                <a:lnTo>
                  <a:pt x="3321" y="1717"/>
                </a:lnTo>
                <a:lnTo>
                  <a:pt x="3321" y="2615"/>
                </a:lnTo>
                <a:lnTo>
                  <a:pt x="2489" y="3038"/>
                </a:lnTo>
                <a:lnTo>
                  <a:pt x="1662" y="2617"/>
                </a:lnTo>
                <a:lnTo>
                  <a:pt x="1662" y="2619"/>
                </a:lnTo>
                <a:lnTo>
                  <a:pt x="832" y="3043"/>
                </a:lnTo>
                <a:lnTo>
                  <a:pt x="0" y="2619"/>
                </a:lnTo>
                <a:lnTo>
                  <a:pt x="0" y="1721"/>
                </a:lnTo>
                <a:lnTo>
                  <a:pt x="832" y="1298"/>
                </a:lnTo>
                <a:lnTo>
                  <a:pt x="832" y="423"/>
                </a:lnTo>
                <a:lnTo>
                  <a:pt x="166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PA-任意多边形 763">
            <a:extLst>
              <a:ext uri="{FF2B5EF4-FFF2-40B4-BE49-F238E27FC236}">
                <a16:creationId xmlns:a16="http://schemas.microsoft.com/office/drawing/2014/main" xmlns="" id="{E2A70CE5-8453-45A6-9DD7-9FEAF53E3701}"/>
              </a:ext>
            </a:extLst>
          </p:cNvPr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3489654" y="3755345"/>
            <a:ext cx="377482" cy="396397"/>
          </a:xfrm>
          <a:custGeom>
            <a:avLst/>
            <a:gdLst>
              <a:gd name="T0" fmla="*/ 1608 w 3217"/>
              <a:gd name="T1" fmla="*/ 259 h 3376"/>
              <a:gd name="T2" fmla="*/ 506 w 3217"/>
              <a:gd name="T3" fmla="*/ 819 h 3376"/>
              <a:gd name="T4" fmla="*/ 1608 w 3217"/>
              <a:gd name="T5" fmla="*/ 1381 h 3376"/>
              <a:gd name="T6" fmla="*/ 2711 w 3217"/>
              <a:gd name="T7" fmla="*/ 819 h 3376"/>
              <a:gd name="T8" fmla="*/ 1608 w 3217"/>
              <a:gd name="T9" fmla="*/ 259 h 3376"/>
              <a:gd name="T10" fmla="*/ 1608 w 3217"/>
              <a:gd name="T11" fmla="*/ 0 h 3376"/>
              <a:gd name="T12" fmla="*/ 3217 w 3217"/>
              <a:gd name="T13" fmla="*/ 819 h 3376"/>
              <a:gd name="T14" fmla="*/ 3217 w 3217"/>
              <a:gd name="T15" fmla="*/ 2556 h 3376"/>
              <a:gd name="T16" fmla="*/ 1608 w 3217"/>
              <a:gd name="T17" fmla="*/ 3376 h 3376"/>
              <a:gd name="T18" fmla="*/ 0 w 3217"/>
              <a:gd name="T19" fmla="*/ 2556 h 3376"/>
              <a:gd name="T20" fmla="*/ 0 w 3217"/>
              <a:gd name="T21" fmla="*/ 819 h 3376"/>
              <a:gd name="T22" fmla="*/ 1608 w 3217"/>
              <a:gd name="T23" fmla="*/ 0 h 3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17" h="3376">
                <a:moveTo>
                  <a:pt x="1608" y="259"/>
                </a:moveTo>
                <a:lnTo>
                  <a:pt x="506" y="819"/>
                </a:lnTo>
                <a:lnTo>
                  <a:pt x="1608" y="1381"/>
                </a:lnTo>
                <a:lnTo>
                  <a:pt x="2711" y="819"/>
                </a:lnTo>
                <a:lnTo>
                  <a:pt x="1608" y="259"/>
                </a:lnTo>
                <a:close/>
                <a:moveTo>
                  <a:pt x="1608" y="0"/>
                </a:moveTo>
                <a:lnTo>
                  <a:pt x="3217" y="819"/>
                </a:lnTo>
                <a:lnTo>
                  <a:pt x="3217" y="2556"/>
                </a:lnTo>
                <a:lnTo>
                  <a:pt x="1608" y="3376"/>
                </a:lnTo>
                <a:lnTo>
                  <a:pt x="0" y="2556"/>
                </a:lnTo>
                <a:lnTo>
                  <a:pt x="0" y="819"/>
                </a:lnTo>
                <a:lnTo>
                  <a:pt x="160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PA-组合 128">
            <a:extLst>
              <a:ext uri="{FF2B5EF4-FFF2-40B4-BE49-F238E27FC236}">
                <a16:creationId xmlns:a16="http://schemas.microsoft.com/office/drawing/2014/main" xmlns="" id="{0420A7E9-40F1-4471-BC2A-E7384C4B92A7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9347020" y="1764015"/>
            <a:ext cx="324399" cy="320369"/>
            <a:chOff x="819150" y="-1422400"/>
            <a:chExt cx="766763" cy="757237"/>
          </a:xfrm>
          <a:solidFill>
            <a:schemeClr val="bg1"/>
          </a:solidFill>
        </p:grpSpPr>
        <p:sp>
          <p:nvSpPr>
            <p:cNvPr id="36" name="PA-任意多边形 590">
              <a:extLst>
                <a:ext uri="{FF2B5EF4-FFF2-40B4-BE49-F238E27FC236}">
                  <a16:creationId xmlns:a16="http://schemas.microsoft.com/office/drawing/2014/main" xmlns="" id="{F7FEB1F7-87F4-416C-B4EE-386F4B838A89}"/>
                </a:ext>
              </a:extLst>
            </p:cNvPr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1168400" y="-1077913"/>
              <a:ext cx="417513" cy="412750"/>
            </a:xfrm>
            <a:custGeom>
              <a:avLst/>
              <a:gdLst>
                <a:gd name="T0" fmla="*/ 639 w 1839"/>
                <a:gd name="T1" fmla="*/ 284 h 1819"/>
                <a:gd name="T2" fmla="*/ 497 w 1839"/>
                <a:gd name="T3" fmla="*/ 345 h 1819"/>
                <a:gd name="T4" fmla="*/ 378 w 1839"/>
                <a:gd name="T5" fmla="*/ 451 h 1819"/>
                <a:gd name="T6" fmla="*/ 301 w 1839"/>
                <a:gd name="T7" fmla="*/ 585 h 1819"/>
                <a:gd name="T8" fmla="*/ 270 w 1839"/>
                <a:gd name="T9" fmla="*/ 732 h 1819"/>
                <a:gd name="T10" fmla="*/ 286 w 1839"/>
                <a:gd name="T11" fmla="*/ 881 h 1819"/>
                <a:gd name="T12" fmla="*/ 347 w 1839"/>
                <a:gd name="T13" fmla="*/ 1022 h 1819"/>
                <a:gd name="T14" fmla="*/ 455 w 1839"/>
                <a:gd name="T15" fmla="*/ 1140 h 1819"/>
                <a:gd name="T16" fmla="*/ 591 w 1839"/>
                <a:gd name="T17" fmla="*/ 1216 h 1819"/>
                <a:gd name="T18" fmla="*/ 740 w 1839"/>
                <a:gd name="T19" fmla="*/ 1246 h 1819"/>
                <a:gd name="T20" fmla="*/ 891 w 1839"/>
                <a:gd name="T21" fmla="*/ 1231 h 1819"/>
                <a:gd name="T22" fmla="*/ 1033 w 1839"/>
                <a:gd name="T23" fmla="*/ 1170 h 1819"/>
                <a:gd name="T24" fmla="*/ 1152 w 1839"/>
                <a:gd name="T25" fmla="*/ 1064 h 1819"/>
                <a:gd name="T26" fmla="*/ 1229 w 1839"/>
                <a:gd name="T27" fmla="*/ 930 h 1819"/>
                <a:gd name="T28" fmla="*/ 1260 w 1839"/>
                <a:gd name="T29" fmla="*/ 782 h 1819"/>
                <a:gd name="T30" fmla="*/ 1244 w 1839"/>
                <a:gd name="T31" fmla="*/ 633 h 1819"/>
                <a:gd name="T32" fmla="*/ 1183 w 1839"/>
                <a:gd name="T33" fmla="*/ 493 h 1819"/>
                <a:gd name="T34" fmla="*/ 1076 w 1839"/>
                <a:gd name="T35" fmla="*/ 375 h 1819"/>
                <a:gd name="T36" fmla="*/ 939 w 1839"/>
                <a:gd name="T37" fmla="*/ 299 h 1819"/>
                <a:gd name="T38" fmla="*/ 790 w 1839"/>
                <a:gd name="T39" fmla="*/ 268 h 1819"/>
                <a:gd name="T40" fmla="*/ 858 w 1839"/>
                <a:gd name="T41" fmla="*/ 6 h 1819"/>
                <a:gd name="T42" fmla="*/ 1038 w 1839"/>
                <a:gd name="T43" fmla="*/ 49 h 1819"/>
                <a:gd name="T44" fmla="*/ 1207 w 1839"/>
                <a:gd name="T45" fmla="*/ 138 h 1819"/>
                <a:gd name="T46" fmla="*/ 1350 w 1839"/>
                <a:gd name="T47" fmla="*/ 268 h 1819"/>
                <a:gd name="T48" fmla="*/ 1454 w 1839"/>
                <a:gd name="T49" fmla="*/ 425 h 1819"/>
                <a:gd name="T50" fmla="*/ 1513 w 1839"/>
                <a:gd name="T51" fmla="*/ 598 h 1819"/>
                <a:gd name="T52" fmla="*/ 1530 w 1839"/>
                <a:gd name="T53" fmla="*/ 778 h 1819"/>
                <a:gd name="T54" fmla="*/ 1502 w 1839"/>
                <a:gd name="T55" fmla="*/ 956 h 1819"/>
                <a:gd name="T56" fmla="*/ 1760 w 1839"/>
                <a:gd name="T57" fmla="*/ 1368 h 1819"/>
                <a:gd name="T58" fmla="*/ 1818 w 1839"/>
                <a:gd name="T59" fmla="*/ 1454 h 1819"/>
                <a:gd name="T60" fmla="*/ 1839 w 1839"/>
                <a:gd name="T61" fmla="*/ 1555 h 1819"/>
                <a:gd name="T62" fmla="*/ 1818 w 1839"/>
                <a:gd name="T63" fmla="*/ 1656 h 1819"/>
                <a:gd name="T64" fmla="*/ 1760 w 1839"/>
                <a:gd name="T65" fmla="*/ 1743 h 1819"/>
                <a:gd name="T66" fmla="*/ 1663 w 1839"/>
                <a:gd name="T67" fmla="*/ 1804 h 1819"/>
                <a:gd name="T68" fmla="*/ 1553 w 1839"/>
                <a:gd name="T69" fmla="*/ 1819 h 1819"/>
                <a:gd name="T70" fmla="*/ 1445 w 1839"/>
                <a:gd name="T71" fmla="*/ 1788 h 1819"/>
                <a:gd name="T72" fmla="*/ 1082 w 1839"/>
                <a:gd name="T73" fmla="*/ 1446 h 1819"/>
                <a:gd name="T74" fmla="*/ 907 w 1839"/>
                <a:gd name="T75" fmla="*/ 1501 h 1819"/>
                <a:gd name="T76" fmla="*/ 725 w 1839"/>
                <a:gd name="T77" fmla="*/ 1513 h 1819"/>
                <a:gd name="T78" fmla="*/ 545 w 1839"/>
                <a:gd name="T79" fmla="*/ 1482 h 1819"/>
                <a:gd name="T80" fmla="*/ 375 w 1839"/>
                <a:gd name="T81" fmla="*/ 1409 h 1819"/>
                <a:gd name="T82" fmla="*/ 224 w 1839"/>
                <a:gd name="T83" fmla="*/ 1293 h 1819"/>
                <a:gd name="T84" fmla="*/ 105 w 1839"/>
                <a:gd name="T85" fmla="*/ 1141 h 1819"/>
                <a:gd name="T86" fmla="*/ 30 w 1839"/>
                <a:gd name="T87" fmla="*/ 970 h 1819"/>
                <a:gd name="T88" fmla="*/ 0 w 1839"/>
                <a:gd name="T89" fmla="*/ 787 h 1819"/>
                <a:gd name="T90" fmla="*/ 15 w 1839"/>
                <a:gd name="T91" fmla="*/ 604 h 1819"/>
                <a:gd name="T92" fmla="*/ 74 w 1839"/>
                <a:gd name="T93" fmla="*/ 429 h 1819"/>
                <a:gd name="T94" fmla="*/ 179 w 1839"/>
                <a:gd name="T95" fmla="*/ 270 h 1819"/>
                <a:gd name="T96" fmla="*/ 323 w 1839"/>
                <a:gd name="T97" fmla="*/ 138 h 1819"/>
                <a:gd name="T98" fmla="*/ 491 w 1839"/>
                <a:gd name="T99" fmla="*/ 49 h 1819"/>
                <a:gd name="T100" fmla="*/ 672 w 1839"/>
                <a:gd name="T101" fmla="*/ 6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39" h="1819">
                  <a:moveTo>
                    <a:pt x="740" y="268"/>
                  </a:moveTo>
                  <a:lnTo>
                    <a:pt x="689" y="273"/>
                  </a:lnTo>
                  <a:lnTo>
                    <a:pt x="639" y="284"/>
                  </a:lnTo>
                  <a:lnTo>
                    <a:pt x="591" y="299"/>
                  </a:lnTo>
                  <a:lnTo>
                    <a:pt x="544" y="319"/>
                  </a:lnTo>
                  <a:lnTo>
                    <a:pt x="497" y="345"/>
                  </a:lnTo>
                  <a:lnTo>
                    <a:pt x="455" y="375"/>
                  </a:lnTo>
                  <a:lnTo>
                    <a:pt x="415" y="410"/>
                  </a:lnTo>
                  <a:lnTo>
                    <a:pt x="378" y="451"/>
                  </a:lnTo>
                  <a:lnTo>
                    <a:pt x="347" y="493"/>
                  </a:lnTo>
                  <a:lnTo>
                    <a:pt x="322" y="538"/>
                  </a:lnTo>
                  <a:lnTo>
                    <a:pt x="301" y="585"/>
                  </a:lnTo>
                  <a:lnTo>
                    <a:pt x="286" y="633"/>
                  </a:lnTo>
                  <a:lnTo>
                    <a:pt x="276" y="682"/>
                  </a:lnTo>
                  <a:lnTo>
                    <a:pt x="270" y="732"/>
                  </a:lnTo>
                  <a:lnTo>
                    <a:pt x="270" y="782"/>
                  </a:lnTo>
                  <a:lnTo>
                    <a:pt x="276" y="832"/>
                  </a:lnTo>
                  <a:lnTo>
                    <a:pt x="286" y="881"/>
                  </a:lnTo>
                  <a:lnTo>
                    <a:pt x="301" y="930"/>
                  </a:lnTo>
                  <a:lnTo>
                    <a:pt x="322" y="977"/>
                  </a:lnTo>
                  <a:lnTo>
                    <a:pt x="347" y="1022"/>
                  </a:lnTo>
                  <a:lnTo>
                    <a:pt x="378" y="1064"/>
                  </a:lnTo>
                  <a:lnTo>
                    <a:pt x="415" y="1104"/>
                  </a:lnTo>
                  <a:lnTo>
                    <a:pt x="455" y="1140"/>
                  </a:lnTo>
                  <a:lnTo>
                    <a:pt x="497" y="1170"/>
                  </a:lnTo>
                  <a:lnTo>
                    <a:pt x="544" y="1195"/>
                  </a:lnTo>
                  <a:lnTo>
                    <a:pt x="591" y="1216"/>
                  </a:lnTo>
                  <a:lnTo>
                    <a:pt x="639" y="1231"/>
                  </a:lnTo>
                  <a:lnTo>
                    <a:pt x="689" y="1241"/>
                  </a:lnTo>
                  <a:lnTo>
                    <a:pt x="740" y="1246"/>
                  </a:lnTo>
                  <a:lnTo>
                    <a:pt x="790" y="1246"/>
                  </a:lnTo>
                  <a:lnTo>
                    <a:pt x="841" y="1241"/>
                  </a:lnTo>
                  <a:lnTo>
                    <a:pt x="891" y="1231"/>
                  </a:lnTo>
                  <a:lnTo>
                    <a:pt x="939" y="1216"/>
                  </a:lnTo>
                  <a:lnTo>
                    <a:pt x="986" y="1195"/>
                  </a:lnTo>
                  <a:lnTo>
                    <a:pt x="1033" y="1170"/>
                  </a:lnTo>
                  <a:lnTo>
                    <a:pt x="1076" y="1140"/>
                  </a:lnTo>
                  <a:lnTo>
                    <a:pt x="1115" y="1104"/>
                  </a:lnTo>
                  <a:lnTo>
                    <a:pt x="1152" y="1064"/>
                  </a:lnTo>
                  <a:lnTo>
                    <a:pt x="1183" y="1022"/>
                  </a:lnTo>
                  <a:lnTo>
                    <a:pt x="1208" y="977"/>
                  </a:lnTo>
                  <a:lnTo>
                    <a:pt x="1229" y="930"/>
                  </a:lnTo>
                  <a:lnTo>
                    <a:pt x="1244" y="881"/>
                  </a:lnTo>
                  <a:lnTo>
                    <a:pt x="1254" y="832"/>
                  </a:lnTo>
                  <a:lnTo>
                    <a:pt x="1260" y="782"/>
                  </a:lnTo>
                  <a:lnTo>
                    <a:pt x="1260" y="732"/>
                  </a:lnTo>
                  <a:lnTo>
                    <a:pt x="1254" y="682"/>
                  </a:lnTo>
                  <a:lnTo>
                    <a:pt x="1244" y="633"/>
                  </a:lnTo>
                  <a:lnTo>
                    <a:pt x="1229" y="585"/>
                  </a:lnTo>
                  <a:lnTo>
                    <a:pt x="1208" y="538"/>
                  </a:lnTo>
                  <a:lnTo>
                    <a:pt x="1183" y="493"/>
                  </a:lnTo>
                  <a:lnTo>
                    <a:pt x="1152" y="451"/>
                  </a:lnTo>
                  <a:lnTo>
                    <a:pt x="1115" y="410"/>
                  </a:lnTo>
                  <a:lnTo>
                    <a:pt x="1076" y="375"/>
                  </a:lnTo>
                  <a:lnTo>
                    <a:pt x="1033" y="345"/>
                  </a:lnTo>
                  <a:lnTo>
                    <a:pt x="986" y="319"/>
                  </a:lnTo>
                  <a:lnTo>
                    <a:pt x="939" y="299"/>
                  </a:lnTo>
                  <a:lnTo>
                    <a:pt x="891" y="284"/>
                  </a:lnTo>
                  <a:lnTo>
                    <a:pt x="841" y="273"/>
                  </a:lnTo>
                  <a:lnTo>
                    <a:pt x="790" y="268"/>
                  </a:lnTo>
                  <a:lnTo>
                    <a:pt x="740" y="268"/>
                  </a:lnTo>
                  <a:close/>
                  <a:moveTo>
                    <a:pt x="796" y="0"/>
                  </a:moveTo>
                  <a:lnTo>
                    <a:pt x="858" y="6"/>
                  </a:lnTo>
                  <a:lnTo>
                    <a:pt x="919" y="16"/>
                  </a:lnTo>
                  <a:lnTo>
                    <a:pt x="980" y="30"/>
                  </a:lnTo>
                  <a:lnTo>
                    <a:pt x="1038" y="49"/>
                  </a:lnTo>
                  <a:lnTo>
                    <a:pt x="1097" y="74"/>
                  </a:lnTo>
                  <a:lnTo>
                    <a:pt x="1153" y="104"/>
                  </a:lnTo>
                  <a:lnTo>
                    <a:pt x="1207" y="138"/>
                  </a:lnTo>
                  <a:lnTo>
                    <a:pt x="1257" y="177"/>
                  </a:lnTo>
                  <a:lnTo>
                    <a:pt x="1306" y="221"/>
                  </a:lnTo>
                  <a:lnTo>
                    <a:pt x="1350" y="268"/>
                  </a:lnTo>
                  <a:lnTo>
                    <a:pt x="1390" y="319"/>
                  </a:lnTo>
                  <a:lnTo>
                    <a:pt x="1424" y="371"/>
                  </a:lnTo>
                  <a:lnTo>
                    <a:pt x="1454" y="425"/>
                  </a:lnTo>
                  <a:lnTo>
                    <a:pt x="1478" y="481"/>
                  </a:lnTo>
                  <a:lnTo>
                    <a:pt x="1498" y="539"/>
                  </a:lnTo>
                  <a:lnTo>
                    <a:pt x="1513" y="598"/>
                  </a:lnTo>
                  <a:lnTo>
                    <a:pt x="1523" y="658"/>
                  </a:lnTo>
                  <a:lnTo>
                    <a:pt x="1528" y="718"/>
                  </a:lnTo>
                  <a:lnTo>
                    <a:pt x="1530" y="778"/>
                  </a:lnTo>
                  <a:lnTo>
                    <a:pt x="1525" y="838"/>
                  </a:lnTo>
                  <a:lnTo>
                    <a:pt x="1516" y="898"/>
                  </a:lnTo>
                  <a:lnTo>
                    <a:pt x="1502" y="956"/>
                  </a:lnTo>
                  <a:lnTo>
                    <a:pt x="1483" y="1014"/>
                  </a:lnTo>
                  <a:lnTo>
                    <a:pt x="1460" y="1071"/>
                  </a:lnTo>
                  <a:lnTo>
                    <a:pt x="1760" y="1368"/>
                  </a:lnTo>
                  <a:lnTo>
                    <a:pt x="1784" y="1394"/>
                  </a:lnTo>
                  <a:lnTo>
                    <a:pt x="1803" y="1423"/>
                  </a:lnTo>
                  <a:lnTo>
                    <a:pt x="1818" y="1454"/>
                  </a:lnTo>
                  <a:lnTo>
                    <a:pt x="1830" y="1486"/>
                  </a:lnTo>
                  <a:lnTo>
                    <a:pt x="1837" y="1520"/>
                  </a:lnTo>
                  <a:lnTo>
                    <a:pt x="1839" y="1555"/>
                  </a:lnTo>
                  <a:lnTo>
                    <a:pt x="1837" y="1590"/>
                  </a:lnTo>
                  <a:lnTo>
                    <a:pt x="1830" y="1624"/>
                  </a:lnTo>
                  <a:lnTo>
                    <a:pt x="1818" y="1656"/>
                  </a:lnTo>
                  <a:lnTo>
                    <a:pt x="1803" y="1687"/>
                  </a:lnTo>
                  <a:lnTo>
                    <a:pt x="1784" y="1716"/>
                  </a:lnTo>
                  <a:lnTo>
                    <a:pt x="1760" y="1743"/>
                  </a:lnTo>
                  <a:lnTo>
                    <a:pt x="1730" y="1768"/>
                  </a:lnTo>
                  <a:lnTo>
                    <a:pt x="1698" y="1788"/>
                  </a:lnTo>
                  <a:lnTo>
                    <a:pt x="1663" y="1804"/>
                  </a:lnTo>
                  <a:lnTo>
                    <a:pt x="1626" y="1815"/>
                  </a:lnTo>
                  <a:lnTo>
                    <a:pt x="1590" y="1819"/>
                  </a:lnTo>
                  <a:lnTo>
                    <a:pt x="1553" y="1819"/>
                  </a:lnTo>
                  <a:lnTo>
                    <a:pt x="1515" y="1815"/>
                  </a:lnTo>
                  <a:lnTo>
                    <a:pt x="1479" y="1804"/>
                  </a:lnTo>
                  <a:lnTo>
                    <a:pt x="1445" y="1788"/>
                  </a:lnTo>
                  <a:lnTo>
                    <a:pt x="1412" y="1768"/>
                  </a:lnTo>
                  <a:lnTo>
                    <a:pt x="1382" y="1743"/>
                  </a:lnTo>
                  <a:lnTo>
                    <a:pt x="1082" y="1446"/>
                  </a:lnTo>
                  <a:lnTo>
                    <a:pt x="1025" y="1469"/>
                  </a:lnTo>
                  <a:lnTo>
                    <a:pt x="967" y="1487"/>
                  </a:lnTo>
                  <a:lnTo>
                    <a:pt x="907" y="1501"/>
                  </a:lnTo>
                  <a:lnTo>
                    <a:pt x="847" y="1509"/>
                  </a:lnTo>
                  <a:lnTo>
                    <a:pt x="786" y="1514"/>
                  </a:lnTo>
                  <a:lnTo>
                    <a:pt x="725" y="1513"/>
                  </a:lnTo>
                  <a:lnTo>
                    <a:pt x="665" y="1508"/>
                  </a:lnTo>
                  <a:lnTo>
                    <a:pt x="604" y="1497"/>
                  </a:lnTo>
                  <a:lnTo>
                    <a:pt x="545" y="1482"/>
                  </a:lnTo>
                  <a:lnTo>
                    <a:pt x="486" y="1462"/>
                  </a:lnTo>
                  <a:lnTo>
                    <a:pt x="430" y="1438"/>
                  </a:lnTo>
                  <a:lnTo>
                    <a:pt x="375" y="1409"/>
                  </a:lnTo>
                  <a:lnTo>
                    <a:pt x="322" y="1375"/>
                  </a:lnTo>
                  <a:lnTo>
                    <a:pt x="271" y="1336"/>
                  </a:lnTo>
                  <a:lnTo>
                    <a:pt x="224" y="1293"/>
                  </a:lnTo>
                  <a:lnTo>
                    <a:pt x="179" y="1244"/>
                  </a:lnTo>
                  <a:lnTo>
                    <a:pt x="139" y="1194"/>
                  </a:lnTo>
                  <a:lnTo>
                    <a:pt x="105" y="1141"/>
                  </a:lnTo>
                  <a:lnTo>
                    <a:pt x="75" y="1085"/>
                  </a:lnTo>
                  <a:lnTo>
                    <a:pt x="50" y="1027"/>
                  </a:lnTo>
                  <a:lnTo>
                    <a:pt x="30" y="970"/>
                  </a:lnTo>
                  <a:lnTo>
                    <a:pt x="15" y="910"/>
                  </a:lnTo>
                  <a:lnTo>
                    <a:pt x="5" y="849"/>
                  </a:lnTo>
                  <a:lnTo>
                    <a:pt x="0" y="787"/>
                  </a:lnTo>
                  <a:lnTo>
                    <a:pt x="0" y="726"/>
                  </a:lnTo>
                  <a:lnTo>
                    <a:pt x="5" y="665"/>
                  </a:lnTo>
                  <a:lnTo>
                    <a:pt x="15" y="604"/>
                  </a:lnTo>
                  <a:lnTo>
                    <a:pt x="30" y="545"/>
                  </a:lnTo>
                  <a:lnTo>
                    <a:pt x="50" y="487"/>
                  </a:lnTo>
                  <a:lnTo>
                    <a:pt x="74" y="429"/>
                  </a:lnTo>
                  <a:lnTo>
                    <a:pt x="104" y="374"/>
                  </a:lnTo>
                  <a:lnTo>
                    <a:pt x="139" y="321"/>
                  </a:lnTo>
                  <a:lnTo>
                    <a:pt x="179" y="270"/>
                  </a:lnTo>
                  <a:lnTo>
                    <a:pt x="223" y="222"/>
                  </a:lnTo>
                  <a:lnTo>
                    <a:pt x="271" y="177"/>
                  </a:lnTo>
                  <a:lnTo>
                    <a:pt x="323" y="138"/>
                  </a:lnTo>
                  <a:lnTo>
                    <a:pt x="377" y="104"/>
                  </a:lnTo>
                  <a:lnTo>
                    <a:pt x="433" y="74"/>
                  </a:lnTo>
                  <a:lnTo>
                    <a:pt x="491" y="49"/>
                  </a:lnTo>
                  <a:lnTo>
                    <a:pt x="550" y="30"/>
                  </a:lnTo>
                  <a:lnTo>
                    <a:pt x="611" y="16"/>
                  </a:lnTo>
                  <a:lnTo>
                    <a:pt x="672" y="6"/>
                  </a:lnTo>
                  <a:lnTo>
                    <a:pt x="734" y="0"/>
                  </a:lnTo>
                  <a:lnTo>
                    <a:pt x="7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PA-任意多边形 591">
              <a:extLst>
                <a:ext uri="{FF2B5EF4-FFF2-40B4-BE49-F238E27FC236}">
                  <a16:creationId xmlns:a16="http://schemas.microsoft.com/office/drawing/2014/main" xmlns="" id="{D09A34FF-455E-4493-9CC0-19C06FE42901}"/>
                </a:ext>
              </a:extLst>
            </p:cNvPr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1204913" y="-1346200"/>
              <a:ext cx="374650" cy="474663"/>
            </a:xfrm>
            <a:custGeom>
              <a:avLst/>
              <a:gdLst>
                <a:gd name="T0" fmla="*/ 503 w 1655"/>
                <a:gd name="T1" fmla="*/ 30 h 2089"/>
                <a:gd name="T2" fmla="*/ 679 w 1655"/>
                <a:gd name="T3" fmla="*/ 255 h 2089"/>
                <a:gd name="T4" fmla="*/ 922 w 1655"/>
                <a:gd name="T5" fmla="*/ 543 h 2089"/>
                <a:gd name="T6" fmla="*/ 1053 w 1655"/>
                <a:gd name="T7" fmla="*/ 442 h 2089"/>
                <a:gd name="T8" fmla="*/ 1370 w 1655"/>
                <a:gd name="T9" fmla="*/ 402 h 2089"/>
                <a:gd name="T10" fmla="*/ 1470 w 1655"/>
                <a:gd name="T11" fmla="*/ 566 h 2089"/>
                <a:gd name="T12" fmla="*/ 1548 w 1655"/>
                <a:gd name="T13" fmla="*/ 743 h 2089"/>
                <a:gd name="T14" fmla="*/ 1606 w 1655"/>
                <a:gd name="T15" fmla="*/ 929 h 2089"/>
                <a:gd name="T16" fmla="*/ 1643 w 1655"/>
                <a:gd name="T17" fmla="*/ 1125 h 2089"/>
                <a:gd name="T18" fmla="*/ 1655 w 1655"/>
                <a:gd name="T19" fmla="*/ 1326 h 2089"/>
                <a:gd name="T20" fmla="*/ 1643 w 1655"/>
                <a:gd name="T21" fmla="*/ 1530 h 2089"/>
                <a:gd name="T22" fmla="*/ 1605 w 1655"/>
                <a:gd name="T23" fmla="*/ 1725 h 2089"/>
                <a:gd name="T24" fmla="*/ 1546 w 1655"/>
                <a:gd name="T25" fmla="*/ 1913 h 2089"/>
                <a:gd name="T26" fmla="*/ 1466 w 1655"/>
                <a:gd name="T27" fmla="*/ 2089 h 2089"/>
                <a:gd name="T28" fmla="*/ 1480 w 1655"/>
                <a:gd name="T29" fmla="*/ 1951 h 2089"/>
                <a:gd name="T30" fmla="*/ 1471 w 1655"/>
                <a:gd name="T31" fmla="*/ 1814 h 2089"/>
                <a:gd name="T32" fmla="*/ 1440 w 1655"/>
                <a:gd name="T33" fmla="*/ 1680 h 2089"/>
                <a:gd name="T34" fmla="*/ 1389 w 1655"/>
                <a:gd name="T35" fmla="*/ 1552 h 2089"/>
                <a:gd name="T36" fmla="*/ 1318 w 1655"/>
                <a:gd name="T37" fmla="*/ 1433 h 2089"/>
                <a:gd name="T38" fmla="*/ 1225 w 1655"/>
                <a:gd name="T39" fmla="*/ 1325 h 2089"/>
                <a:gd name="T40" fmla="*/ 1120 w 1655"/>
                <a:gd name="T41" fmla="*/ 1237 h 2089"/>
                <a:gd name="T42" fmla="*/ 1004 w 1655"/>
                <a:gd name="T43" fmla="*/ 1166 h 2089"/>
                <a:gd name="T44" fmla="*/ 878 w 1655"/>
                <a:gd name="T45" fmla="*/ 1115 h 2089"/>
                <a:gd name="T46" fmla="*/ 746 w 1655"/>
                <a:gd name="T47" fmla="*/ 1083 h 2089"/>
                <a:gd name="T48" fmla="*/ 607 w 1655"/>
                <a:gd name="T49" fmla="*/ 1072 h 2089"/>
                <a:gd name="T50" fmla="*/ 456 w 1655"/>
                <a:gd name="T51" fmla="*/ 1085 h 2089"/>
                <a:gd name="T52" fmla="*/ 311 w 1655"/>
                <a:gd name="T53" fmla="*/ 1123 h 2089"/>
                <a:gd name="T54" fmla="*/ 175 w 1655"/>
                <a:gd name="T55" fmla="*/ 1186 h 2089"/>
                <a:gd name="T56" fmla="*/ 648 w 1655"/>
                <a:gd name="T57" fmla="*/ 815 h 2089"/>
                <a:gd name="T58" fmla="*/ 824 w 1655"/>
                <a:gd name="T59" fmla="*/ 757 h 2089"/>
                <a:gd name="T60" fmla="*/ 549 w 1655"/>
                <a:gd name="T61" fmla="*/ 408 h 2089"/>
                <a:gd name="T62" fmla="*/ 370 w 1655"/>
                <a:gd name="T63" fmla="*/ 368 h 2089"/>
                <a:gd name="T64" fmla="*/ 192 w 1655"/>
                <a:gd name="T65" fmla="*/ 521 h 2089"/>
                <a:gd name="T66" fmla="*/ 0 w 1655"/>
                <a:gd name="T67" fmla="*/ 377 h 2089"/>
                <a:gd name="T68" fmla="*/ 182 w 1655"/>
                <a:gd name="T69" fmla="*/ 152 h 2089"/>
                <a:gd name="T70" fmla="*/ 315 w 1655"/>
                <a:gd name="T71" fmla="*/ 290 h 2089"/>
                <a:gd name="T72" fmla="*/ 488 w 1655"/>
                <a:gd name="T73" fmla="*/ 353 h 2089"/>
                <a:gd name="T74" fmla="*/ 497 w 1655"/>
                <a:gd name="T75" fmla="*/ 221 h 2089"/>
                <a:gd name="T76" fmla="*/ 346 w 1655"/>
                <a:gd name="T77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5" h="2089">
                  <a:moveTo>
                    <a:pt x="346" y="0"/>
                  </a:moveTo>
                  <a:lnTo>
                    <a:pt x="503" y="30"/>
                  </a:lnTo>
                  <a:lnTo>
                    <a:pt x="638" y="150"/>
                  </a:lnTo>
                  <a:lnTo>
                    <a:pt x="679" y="255"/>
                  </a:lnTo>
                  <a:lnTo>
                    <a:pt x="709" y="354"/>
                  </a:lnTo>
                  <a:lnTo>
                    <a:pt x="922" y="543"/>
                  </a:lnTo>
                  <a:lnTo>
                    <a:pt x="977" y="561"/>
                  </a:lnTo>
                  <a:lnTo>
                    <a:pt x="1053" y="442"/>
                  </a:lnTo>
                  <a:lnTo>
                    <a:pt x="1321" y="418"/>
                  </a:lnTo>
                  <a:lnTo>
                    <a:pt x="1370" y="402"/>
                  </a:lnTo>
                  <a:lnTo>
                    <a:pt x="1422" y="482"/>
                  </a:lnTo>
                  <a:lnTo>
                    <a:pt x="1470" y="566"/>
                  </a:lnTo>
                  <a:lnTo>
                    <a:pt x="1511" y="654"/>
                  </a:lnTo>
                  <a:lnTo>
                    <a:pt x="1548" y="743"/>
                  </a:lnTo>
                  <a:lnTo>
                    <a:pt x="1580" y="835"/>
                  </a:lnTo>
                  <a:lnTo>
                    <a:pt x="1606" y="929"/>
                  </a:lnTo>
                  <a:lnTo>
                    <a:pt x="1627" y="1025"/>
                  </a:lnTo>
                  <a:lnTo>
                    <a:pt x="1643" y="1125"/>
                  </a:lnTo>
                  <a:lnTo>
                    <a:pt x="1651" y="1225"/>
                  </a:lnTo>
                  <a:lnTo>
                    <a:pt x="1655" y="1326"/>
                  </a:lnTo>
                  <a:lnTo>
                    <a:pt x="1651" y="1429"/>
                  </a:lnTo>
                  <a:lnTo>
                    <a:pt x="1643" y="1530"/>
                  </a:lnTo>
                  <a:lnTo>
                    <a:pt x="1627" y="1628"/>
                  </a:lnTo>
                  <a:lnTo>
                    <a:pt x="1605" y="1725"/>
                  </a:lnTo>
                  <a:lnTo>
                    <a:pt x="1579" y="1820"/>
                  </a:lnTo>
                  <a:lnTo>
                    <a:pt x="1546" y="1913"/>
                  </a:lnTo>
                  <a:lnTo>
                    <a:pt x="1508" y="2002"/>
                  </a:lnTo>
                  <a:lnTo>
                    <a:pt x="1466" y="2089"/>
                  </a:lnTo>
                  <a:lnTo>
                    <a:pt x="1475" y="2021"/>
                  </a:lnTo>
                  <a:lnTo>
                    <a:pt x="1480" y="1951"/>
                  </a:lnTo>
                  <a:lnTo>
                    <a:pt x="1477" y="1882"/>
                  </a:lnTo>
                  <a:lnTo>
                    <a:pt x="1471" y="1814"/>
                  </a:lnTo>
                  <a:lnTo>
                    <a:pt x="1457" y="1746"/>
                  </a:lnTo>
                  <a:lnTo>
                    <a:pt x="1440" y="1680"/>
                  </a:lnTo>
                  <a:lnTo>
                    <a:pt x="1418" y="1615"/>
                  </a:lnTo>
                  <a:lnTo>
                    <a:pt x="1389" y="1552"/>
                  </a:lnTo>
                  <a:lnTo>
                    <a:pt x="1356" y="1491"/>
                  </a:lnTo>
                  <a:lnTo>
                    <a:pt x="1318" y="1433"/>
                  </a:lnTo>
                  <a:lnTo>
                    <a:pt x="1274" y="1378"/>
                  </a:lnTo>
                  <a:lnTo>
                    <a:pt x="1225" y="1325"/>
                  </a:lnTo>
                  <a:lnTo>
                    <a:pt x="1174" y="1279"/>
                  </a:lnTo>
                  <a:lnTo>
                    <a:pt x="1120" y="1237"/>
                  </a:lnTo>
                  <a:lnTo>
                    <a:pt x="1063" y="1199"/>
                  </a:lnTo>
                  <a:lnTo>
                    <a:pt x="1004" y="1166"/>
                  </a:lnTo>
                  <a:lnTo>
                    <a:pt x="942" y="1138"/>
                  </a:lnTo>
                  <a:lnTo>
                    <a:pt x="878" y="1115"/>
                  </a:lnTo>
                  <a:lnTo>
                    <a:pt x="813" y="1096"/>
                  </a:lnTo>
                  <a:lnTo>
                    <a:pt x="746" y="1083"/>
                  </a:lnTo>
                  <a:lnTo>
                    <a:pt x="676" y="1076"/>
                  </a:lnTo>
                  <a:lnTo>
                    <a:pt x="607" y="1072"/>
                  </a:lnTo>
                  <a:lnTo>
                    <a:pt x="531" y="1076"/>
                  </a:lnTo>
                  <a:lnTo>
                    <a:pt x="456" y="1085"/>
                  </a:lnTo>
                  <a:lnTo>
                    <a:pt x="382" y="1102"/>
                  </a:lnTo>
                  <a:lnTo>
                    <a:pt x="311" y="1123"/>
                  </a:lnTo>
                  <a:lnTo>
                    <a:pt x="241" y="1152"/>
                  </a:lnTo>
                  <a:lnTo>
                    <a:pt x="175" y="1186"/>
                  </a:lnTo>
                  <a:lnTo>
                    <a:pt x="370" y="954"/>
                  </a:lnTo>
                  <a:lnTo>
                    <a:pt x="648" y="815"/>
                  </a:lnTo>
                  <a:lnTo>
                    <a:pt x="810" y="836"/>
                  </a:lnTo>
                  <a:lnTo>
                    <a:pt x="824" y="757"/>
                  </a:lnTo>
                  <a:lnTo>
                    <a:pt x="625" y="558"/>
                  </a:lnTo>
                  <a:lnTo>
                    <a:pt x="549" y="408"/>
                  </a:lnTo>
                  <a:lnTo>
                    <a:pt x="438" y="408"/>
                  </a:lnTo>
                  <a:lnTo>
                    <a:pt x="370" y="368"/>
                  </a:lnTo>
                  <a:lnTo>
                    <a:pt x="223" y="346"/>
                  </a:lnTo>
                  <a:lnTo>
                    <a:pt x="192" y="521"/>
                  </a:lnTo>
                  <a:lnTo>
                    <a:pt x="13" y="486"/>
                  </a:lnTo>
                  <a:lnTo>
                    <a:pt x="0" y="377"/>
                  </a:lnTo>
                  <a:lnTo>
                    <a:pt x="137" y="346"/>
                  </a:lnTo>
                  <a:lnTo>
                    <a:pt x="182" y="152"/>
                  </a:lnTo>
                  <a:lnTo>
                    <a:pt x="318" y="208"/>
                  </a:lnTo>
                  <a:lnTo>
                    <a:pt x="315" y="290"/>
                  </a:lnTo>
                  <a:lnTo>
                    <a:pt x="419" y="333"/>
                  </a:lnTo>
                  <a:lnTo>
                    <a:pt x="488" y="353"/>
                  </a:lnTo>
                  <a:lnTo>
                    <a:pt x="573" y="309"/>
                  </a:lnTo>
                  <a:lnTo>
                    <a:pt x="497" y="221"/>
                  </a:lnTo>
                  <a:lnTo>
                    <a:pt x="343" y="71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PA-任意多边形 592">
              <a:extLst>
                <a:ext uri="{FF2B5EF4-FFF2-40B4-BE49-F238E27FC236}">
                  <a16:creationId xmlns:a16="http://schemas.microsoft.com/office/drawing/2014/main" xmlns="" id="{D1820B3C-38D7-4E1F-9CC5-8A31ADBC49C8}"/>
                </a:ext>
              </a:extLst>
            </p:cNvPr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1160463" y="-1065213"/>
              <a:ext cx="52388" cy="44450"/>
            </a:xfrm>
            <a:custGeom>
              <a:avLst/>
              <a:gdLst>
                <a:gd name="T0" fmla="*/ 130 w 229"/>
                <a:gd name="T1" fmla="*/ 0 h 197"/>
                <a:gd name="T2" fmla="*/ 229 w 229"/>
                <a:gd name="T3" fmla="*/ 45 h 197"/>
                <a:gd name="T4" fmla="*/ 205 w 229"/>
                <a:gd name="T5" fmla="*/ 66 h 197"/>
                <a:gd name="T6" fmla="*/ 182 w 229"/>
                <a:gd name="T7" fmla="*/ 89 h 197"/>
                <a:gd name="T8" fmla="*/ 162 w 229"/>
                <a:gd name="T9" fmla="*/ 109 h 197"/>
                <a:gd name="T10" fmla="*/ 143 w 229"/>
                <a:gd name="T11" fmla="*/ 131 h 197"/>
                <a:gd name="T12" fmla="*/ 89 w 229"/>
                <a:gd name="T13" fmla="*/ 132 h 197"/>
                <a:gd name="T14" fmla="*/ 32 w 229"/>
                <a:gd name="T15" fmla="*/ 197 h 197"/>
                <a:gd name="T16" fmla="*/ 0 w 229"/>
                <a:gd name="T17" fmla="*/ 61 h 197"/>
                <a:gd name="T18" fmla="*/ 130 w 229"/>
                <a:gd name="T1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197">
                  <a:moveTo>
                    <a:pt x="130" y="0"/>
                  </a:moveTo>
                  <a:lnTo>
                    <a:pt x="229" y="45"/>
                  </a:lnTo>
                  <a:lnTo>
                    <a:pt x="205" y="66"/>
                  </a:lnTo>
                  <a:lnTo>
                    <a:pt x="182" y="89"/>
                  </a:lnTo>
                  <a:lnTo>
                    <a:pt x="162" y="109"/>
                  </a:lnTo>
                  <a:lnTo>
                    <a:pt x="143" y="131"/>
                  </a:lnTo>
                  <a:lnTo>
                    <a:pt x="89" y="132"/>
                  </a:lnTo>
                  <a:lnTo>
                    <a:pt x="32" y="197"/>
                  </a:lnTo>
                  <a:lnTo>
                    <a:pt x="0" y="6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PA-任意多边形 593">
              <a:extLst>
                <a:ext uri="{FF2B5EF4-FFF2-40B4-BE49-F238E27FC236}">
                  <a16:creationId xmlns:a16="http://schemas.microsoft.com/office/drawing/2014/main" xmlns="" id="{98E15CD2-A5A1-4ECA-9435-E39B0F668825}"/>
                </a:ext>
              </a:extLst>
            </p:cNvPr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1289050" y="-714375"/>
              <a:ext cx="92075" cy="34925"/>
            </a:xfrm>
            <a:custGeom>
              <a:avLst/>
              <a:gdLst>
                <a:gd name="T0" fmla="*/ 404 w 404"/>
                <a:gd name="T1" fmla="*/ 0 h 154"/>
                <a:gd name="T2" fmla="*/ 327 w 404"/>
                <a:gd name="T3" fmla="*/ 38 h 154"/>
                <a:gd name="T4" fmla="*/ 249 w 404"/>
                <a:gd name="T5" fmla="*/ 73 h 154"/>
                <a:gd name="T6" fmla="*/ 168 w 404"/>
                <a:gd name="T7" fmla="*/ 105 h 154"/>
                <a:gd name="T8" fmla="*/ 85 w 404"/>
                <a:gd name="T9" fmla="*/ 131 h 154"/>
                <a:gd name="T10" fmla="*/ 0 w 404"/>
                <a:gd name="T11" fmla="*/ 154 h 154"/>
                <a:gd name="T12" fmla="*/ 31 w 404"/>
                <a:gd name="T13" fmla="*/ 44 h 154"/>
                <a:gd name="T14" fmla="*/ 92 w 404"/>
                <a:gd name="T15" fmla="*/ 5 h 154"/>
                <a:gd name="T16" fmla="*/ 163 w 404"/>
                <a:gd name="T17" fmla="*/ 13 h 154"/>
                <a:gd name="T18" fmla="*/ 236 w 404"/>
                <a:gd name="T19" fmla="*/ 17 h 154"/>
                <a:gd name="T20" fmla="*/ 292 w 404"/>
                <a:gd name="T21" fmla="*/ 14 h 154"/>
                <a:gd name="T22" fmla="*/ 348 w 404"/>
                <a:gd name="T23" fmla="*/ 9 h 154"/>
                <a:gd name="T24" fmla="*/ 404 w 404"/>
                <a:gd name="T2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4" h="154">
                  <a:moveTo>
                    <a:pt x="404" y="0"/>
                  </a:moveTo>
                  <a:lnTo>
                    <a:pt x="327" y="38"/>
                  </a:lnTo>
                  <a:lnTo>
                    <a:pt x="249" y="73"/>
                  </a:lnTo>
                  <a:lnTo>
                    <a:pt x="168" y="105"/>
                  </a:lnTo>
                  <a:lnTo>
                    <a:pt x="85" y="131"/>
                  </a:lnTo>
                  <a:lnTo>
                    <a:pt x="0" y="154"/>
                  </a:lnTo>
                  <a:lnTo>
                    <a:pt x="31" y="44"/>
                  </a:lnTo>
                  <a:lnTo>
                    <a:pt x="92" y="5"/>
                  </a:lnTo>
                  <a:lnTo>
                    <a:pt x="163" y="13"/>
                  </a:lnTo>
                  <a:lnTo>
                    <a:pt x="236" y="17"/>
                  </a:lnTo>
                  <a:lnTo>
                    <a:pt x="292" y="14"/>
                  </a:lnTo>
                  <a:lnTo>
                    <a:pt x="348" y="9"/>
                  </a:lnTo>
                  <a:lnTo>
                    <a:pt x="4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PA-任意多边形 594">
              <a:extLst>
                <a:ext uri="{FF2B5EF4-FFF2-40B4-BE49-F238E27FC236}">
                  <a16:creationId xmlns:a16="http://schemas.microsoft.com/office/drawing/2014/main" xmlns="" id="{87457D4F-5331-4ACF-9788-D64A7F686957}"/>
                </a:ext>
              </a:extLst>
            </p:cNvPr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819150" y="-1241425"/>
              <a:ext cx="428625" cy="573088"/>
            </a:xfrm>
            <a:custGeom>
              <a:avLst/>
              <a:gdLst>
                <a:gd name="T0" fmla="*/ 230 w 1890"/>
                <a:gd name="T1" fmla="*/ 95 h 2526"/>
                <a:gd name="T2" fmla="*/ 513 w 1890"/>
                <a:gd name="T3" fmla="*/ 157 h 2526"/>
                <a:gd name="T4" fmla="*/ 969 w 1890"/>
                <a:gd name="T5" fmla="*/ 390 h 2526"/>
                <a:gd name="T6" fmla="*/ 1211 w 1890"/>
                <a:gd name="T7" fmla="*/ 979 h 2526"/>
                <a:gd name="T8" fmla="*/ 1251 w 1890"/>
                <a:gd name="T9" fmla="*/ 864 h 2526"/>
                <a:gd name="T10" fmla="*/ 1524 w 1890"/>
                <a:gd name="T11" fmla="*/ 1097 h 2526"/>
                <a:gd name="T12" fmla="*/ 1475 w 1890"/>
                <a:gd name="T13" fmla="*/ 1216 h 2526"/>
                <a:gd name="T14" fmla="*/ 1444 w 1890"/>
                <a:gd name="T15" fmla="*/ 1344 h 2526"/>
                <a:gd name="T16" fmla="*/ 1434 w 1890"/>
                <a:gd name="T17" fmla="*/ 1476 h 2526"/>
                <a:gd name="T18" fmla="*/ 1445 w 1890"/>
                <a:gd name="T19" fmla="*/ 1613 h 2526"/>
                <a:gd name="T20" fmla="*/ 1477 w 1890"/>
                <a:gd name="T21" fmla="*/ 1745 h 2526"/>
                <a:gd name="T22" fmla="*/ 1529 w 1890"/>
                <a:gd name="T23" fmla="*/ 1870 h 2526"/>
                <a:gd name="T24" fmla="*/ 1601 w 1890"/>
                <a:gd name="T25" fmla="*/ 1984 h 2526"/>
                <a:gd name="T26" fmla="*/ 1691 w 1890"/>
                <a:gd name="T27" fmla="*/ 2089 h 2526"/>
                <a:gd name="T28" fmla="*/ 1786 w 1890"/>
                <a:gd name="T29" fmla="*/ 2170 h 2526"/>
                <a:gd name="T30" fmla="*/ 1890 w 1890"/>
                <a:gd name="T31" fmla="*/ 2236 h 2526"/>
                <a:gd name="T32" fmla="*/ 1880 w 1890"/>
                <a:gd name="T33" fmla="*/ 2274 h 2526"/>
                <a:gd name="T34" fmla="*/ 1874 w 1890"/>
                <a:gd name="T35" fmla="*/ 2300 h 2526"/>
                <a:gd name="T36" fmla="*/ 1872 w 1890"/>
                <a:gd name="T37" fmla="*/ 2310 h 2526"/>
                <a:gd name="T38" fmla="*/ 1820 w 1890"/>
                <a:gd name="T39" fmla="*/ 2519 h 2526"/>
                <a:gd name="T40" fmla="*/ 1679 w 1890"/>
                <a:gd name="T41" fmla="*/ 2526 h 2526"/>
                <a:gd name="T42" fmla="*/ 1468 w 1890"/>
                <a:gd name="T43" fmla="*/ 2513 h 2526"/>
                <a:gd name="T44" fmla="*/ 1266 w 1890"/>
                <a:gd name="T45" fmla="*/ 2475 h 2526"/>
                <a:gd name="T46" fmla="*/ 1072 w 1890"/>
                <a:gd name="T47" fmla="*/ 2414 h 2526"/>
                <a:gd name="T48" fmla="*/ 889 w 1890"/>
                <a:gd name="T49" fmla="*/ 2331 h 2526"/>
                <a:gd name="T50" fmla="*/ 719 w 1890"/>
                <a:gd name="T51" fmla="*/ 2228 h 2526"/>
                <a:gd name="T52" fmla="*/ 564 w 1890"/>
                <a:gd name="T53" fmla="*/ 2106 h 2526"/>
                <a:gd name="T54" fmla="*/ 424 w 1890"/>
                <a:gd name="T55" fmla="*/ 1968 h 2526"/>
                <a:gd name="T56" fmla="*/ 301 w 1890"/>
                <a:gd name="T57" fmla="*/ 1814 h 2526"/>
                <a:gd name="T58" fmla="*/ 197 w 1890"/>
                <a:gd name="T59" fmla="*/ 1645 h 2526"/>
                <a:gd name="T60" fmla="*/ 113 w 1890"/>
                <a:gd name="T61" fmla="*/ 1465 h 2526"/>
                <a:gd name="T62" fmla="*/ 52 w 1890"/>
                <a:gd name="T63" fmla="*/ 1273 h 2526"/>
                <a:gd name="T64" fmla="*/ 13 w 1890"/>
                <a:gd name="T65" fmla="*/ 1073 h 2526"/>
                <a:gd name="T66" fmla="*/ 0 w 1890"/>
                <a:gd name="T67" fmla="*/ 864 h 2526"/>
                <a:gd name="T68" fmla="*/ 12 w 1890"/>
                <a:gd name="T69" fmla="*/ 664 h 2526"/>
                <a:gd name="T70" fmla="*/ 48 w 1890"/>
                <a:gd name="T71" fmla="*/ 471 h 2526"/>
                <a:gd name="T72" fmla="*/ 106 w 1890"/>
                <a:gd name="T73" fmla="*/ 285 h 2526"/>
                <a:gd name="T74" fmla="*/ 184 w 1890"/>
                <a:gd name="T75" fmla="*/ 111 h 2526"/>
                <a:gd name="T76" fmla="*/ 351 w 1890"/>
                <a:gd name="T77" fmla="*/ 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90" h="2526">
                  <a:moveTo>
                    <a:pt x="351" y="0"/>
                  </a:moveTo>
                  <a:lnTo>
                    <a:pt x="230" y="95"/>
                  </a:lnTo>
                  <a:lnTo>
                    <a:pt x="325" y="157"/>
                  </a:lnTo>
                  <a:lnTo>
                    <a:pt x="513" y="157"/>
                  </a:lnTo>
                  <a:lnTo>
                    <a:pt x="794" y="107"/>
                  </a:lnTo>
                  <a:lnTo>
                    <a:pt x="969" y="390"/>
                  </a:lnTo>
                  <a:lnTo>
                    <a:pt x="969" y="656"/>
                  </a:lnTo>
                  <a:lnTo>
                    <a:pt x="1211" y="979"/>
                  </a:lnTo>
                  <a:lnTo>
                    <a:pt x="1251" y="979"/>
                  </a:lnTo>
                  <a:lnTo>
                    <a:pt x="1251" y="864"/>
                  </a:lnTo>
                  <a:lnTo>
                    <a:pt x="1344" y="1056"/>
                  </a:lnTo>
                  <a:lnTo>
                    <a:pt x="1524" y="1097"/>
                  </a:lnTo>
                  <a:lnTo>
                    <a:pt x="1497" y="1155"/>
                  </a:lnTo>
                  <a:lnTo>
                    <a:pt x="1475" y="1216"/>
                  </a:lnTo>
                  <a:lnTo>
                    <a:pt x="1457" y="1280"/>
                  </a:lnTo>
                  <a:lnTo>
                    <a:pt x="1444" y="1344"/>
                  </a:lnTo>
                  <a:lnTo>
                    <a:pt x="1436" y="1409"/>
                  </a:lnTo>
                  <a:lnTo>
                    <a:pt x="1434" y="1476"/>
                  </a:lnTo>
                  <a:lnTo>
                    <a:pt x="1436" y="1546"/>
                  </a:lnTo>
                  <a:lnTo>
                    <a:pt x="1445" y="1613"/>
                  </a:lnTo>
                  <a:lnTo>
                    <a:pt x="1459" y="1680"/>
                  </a:lnTo>
                  <a:lnTo>
                    <a:pt x="1477" y="1745"/>
                  </a:lnTo>
                  <a:lnTo>
                    <a:pt x="1500" y="1807"/>
                  </a:lnTo>
                  <a:lnTo>
                    <a:pt x="1529" y="1870"/>
                  </a:lnTo>
                  <a:lnTo>
                    <a:pt x="1562" y="1928"/>
                  </a:lnTo>
                  <a:lnTo>
                    <a:pt x="1601" y="1984"/>
                  </a:lnTo>
                  <a:lnTo>
                    <a:pt x="1644" y="2037"/>
                  </a:lnTo>
                  <a:lnTo>
                    <a:pt x="1691" y="2089"/>
                  </a:lnTo>
                  <a:lnTo>
                    <a:pt x="1737" y="2131"/>
                  </a:lnTo>
                  <a:lnTo>
                    <a:pt x="1786" y="2170"/>
                  </a:lnTo>
                  <a:lnTo>
                    <a:pt x="1837" y="2205"/>
                  </a:lnTo>
                  <a:lnTo>
                    <a:pt x="1890" y="2236"/>
                  </a:lnTo>
                  <a:lnTo>
                    <a:pt x="1885" y="2257"/>
                  </a:lnTo>
                  <a:lnTo>
                    <a:pt x="1880" y="2274"/>
                  </a:lnTo>
                  <a:lnTo>
                    <a:pt x="1877" y="2289"/>
                  </a:lnTo>
                  <a:lnTo>
                    <a:pt x="1874" y="2300"/>
                  </a:lnTo>
                  <a:lnTo>
                    <a:pt x="1872" y="2308"/>
                  </a:lnTo>
                  <a:lnTo>
                    <a:pt x="1872" y="2310"/>
                  </a:lnTo>
                  <a:lnTo>
                    <a:pt x="1889" y="2512"/>
                  </a:lnTo>
                  <a:lnTo>
                    <a:pt x="1820" y="2519"/>
                  </a:lnTo>
                  <a:lnTo>
                    <a:pt x="1749" y="2524"/>
                  </a:lnTo>
                  <a:lnTo>
                    <a:pt x="1679" y="2526"/>
                  </a:lnTo>
                  <a:lnTo>
                    <a:pt x="1572" y="2523"/>
                  </a:lnTo>
                  <a:lnTo>
                    <a:pt x="1468" y="2513"/>
                  </a:lnTo>
                  <a:lnTo>
                    <a:pt x="1366" y="2496"/>
                  </a:lnTo>
                  <a:lnTo>
                    <a:pt x="1266" y="2475"/>
                  </a:lnTo>
                  <a:lnTo>
                    <a:pt x="1168" y="2447"/>
                  </a:lnTo>
                  <a:lnTo>
                    <a:pt x="1072" y="2414"/>
                  </a:lnTo>
                  <a:lnTo>
                    <a:pt x="979" y="2375"/>
                  </a:lnTo>
                  <a:lnTo>
                    <a:pt x="889" y="2331"/>
                  </a:lnTo>
                  <a:lnTo>
                    <a:pt x="803" y="2282"/>
                  </a:lnTo>
                  <a:lnTo>
                    <a:pt x="719" y="2228"/>
                  </a:lnTo>
                  <a:lnTo>
                    <a:pt x="640" y="2169"/>
                  </a:lnTo>
                  <a:lnTo>
                    <a:pt x="564" y="2106"/>
                  </a:lnTo>
                  <a:lnTo>
                    <a:pt x="491" y="2040"/>
                  </a:lnTo>
                  <a:lnTo>
                    <a:pt x="424" y="1968"/>
                  </a:lnTo>
                  <a:lnTo>
                    <a:pt x="360" y="1892"/>
                  </a:lnTo>
                  <a:lnTo>
                    <a:pt x="301" y="1814"/>
                  </a:lnTo>
                  <a:lnTo>
                    <a:pt x="247" y="1731"/>
                  </a:lnTo>
                  <a:lnTo>
                    <a:pt x="197" y="1645"/>
                  </a:lnTo>
                  <a:lnTo>
                    <a:pt x="152" y="1557"/>
                  </a:lnTo>
                  <a:lnTo>
                    <a:pt x="113" y="1465"/>
                  </a:lnTo>
                  <a:lnTo>
                    <a:pt x="79" y="1370"/>
                  </a:lnTo>
                  <a:lnTo>
                    <a:pt x="52" y="1273"/>
                  </a:lnTo>
                  <a:lnTo>
                    <a:pt x="30" y="1174"/>
                  </a:lnTo>
                  <a:lnTo>
                    <a:pt x="13" y="1073"/>
                  </a:lnTo>
                  <a:lnTo>
                    <a:pt x="3" y="970"/>
                  </a:lnTo>
                  <a:lnTo>
                    <a:pt x="0" y="864"/>
                  </a:lnTo>
                  <a:lnTo>
                    <a:pt x="3" y="763"/>
                  </a:lnTo>
                  <a:lnTo>
                    <a:pt x="12" y="664"/>
                  </a:lnTo>
                  <a:lnTo>
                    <a:pt x="27" y="567"/>
                  </a:lnTo>
                  <a:lnTo>
                    <a:pt x="48" y="471"/>
                  </a:lnTo>
                  <a:lnTo>
                    <a:pt x="75" y="377"/>
                  </a:lnTo>
                  <a:lnTo>
                    <a:pt x="106" y="285"/>
                  </a:lnTo>
                  <a:lnTo>
                    <a:pt x="143" y="197"/>
                  </a:lnTo>
                  <a:lnTo>
                    <a:pt x="184" y="111"/>
                  </a:lnTo>
                  <a:lnTo>
                    <a:pt x="230" y="27"/>
                  </a:lnTo>
                  <a:lnTo>
                    <a:pt x="3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PA-任意多边形 595">
              <a:extLst>
                <a:ext uri="{FF2B5EF4-FFF2-40B4-BE49-F238E27FC236}">
                  <a16:creationId xmlns:a16="http://schemas.microsoft.com/office/drawing/2014/main" xmlns="" id="{CBA281F6-D289-4720-9002-BB693731E826}"/>
                </a:ext>
              </a:extLst>
            </p:cNvPr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>
              <a:off x="906463" y="-1422400"/>
              <a:ext cx="455613" cy="138113"/>
            </a:xfrm>
            <a:custGeom>
              <a:avLst/>
              <a:gdLst>
                <a:gd name="T0" fmla="*/ 857 w 2009"/>
                <a:gd name="T1" fmla="*/ 178 h 604"/>
                <a:gd name="T2" fmla="*/ 854 w 2009"/>
                <a:gd name="T3" fmla="*/ 185 h 604"/>
                <a:gd name="T4" fmla="*/ 848 w 2009"/>
                <a:gd name="T5" fmla="*/ 194 h 604"/>
                <a:gd name="T6" fmla="*/ 837 w 2009"/>
                <a:gd name="T7" fmla="*/ 204 h 604"/>
                <a:gd name="T8" fmla="*/ 823 w 2009"/>
                <a:gd name="T9" fmla="*/ 214 h 604"/>
                <a:gd name="T10" fmla="*/ 809 w 2009"/>
                <a:gd name="T11" fmla="*/ 225 h 604"/>
                <a:gd name="T12" fmla="*/ 795 w 2009"/>
                <a:gd name="T13" fmla="*/ 235 h 604"/>
                <a:gd name="T14" fmla="*/ 780 w 2009"/>
                <a:gd name="T15" fmla="*/ 246 h 604"/>
                <a:gd name="T16" fmla="*/ 767 w 2009"/>
                <a:gd name="T17" fmla="*/ 254 h 604"/>
                <a:gd name="T18" fmla="*/ 757 w 2009"/>
                <a:gd name="T19" fmla="*/ 261 h 604"/>
                <a:gd name="T20" fmla="*/ 750 w 2009"/>
                <a:gd name="T21" fmla="*/ 266 h 604"/>
                <a:gd name="T22" fmla="*/ 747 w 2009"/>
                <a:gd name="T23" fmla="*/ 267 h 604"/>
                <a:gd name="T24" fmla="*/ 857 w 2009"/>
                <a:gd name="T25" fmla="*/ 331 h 604"/>
                <a:gd name="T26" fmla="*/ 1087 w 2009"/>
                <a:gd name="T27" fmla="*/ 271 h 604"/>
                <a:gd name="T28" fmla="*/ 1033 w 2009"/>
                <a:gd name="T29" fmla="*/ 178 h 604"/>
                <a:gd name="T30" fmla="*/ 933 w 2009"/>
                <a:gd name="T31" fmla="*/ 210 h 604"/>
                <a:gd name="T32" fmla="*/ 857 w 2009"/>
                <a:gd name="T33" fmla="*/ 178 h 604"/>
                <a:gd name="T34" fmla="*/ 1537 w 2009"/>
                <a:gd name="T35" fmla="*/ 72 h 604"/>
                <a:gd name="T36" fmla="*/ 1365 w 2009"/>
                <a:gd name="T37" fmla="*/ 165 h 604"/>
                <a:gd name="T38" fmla="*/ 1267 w 2009"/>
                <a:gd name="T39" fmla="*/ 226 h 604"/>
                <a:gd name="T40" fmla="*/ 1336 w 2009"/>
                <a:gd name="T41" fmla="*/ 270 h 604"/>
                <a:gd name="T42" fmla="*/ 1488 w 2009"/>
                <a:gd name="T43" fmla="*/ 255 h 604"/>
                <a:gd name="T44" fmla="*/ 1647 w 2009"/>
                <a:gd name="T45" fmla="*/ 135 h 604"/>
                <a:gd name="T46" fmla="*/ 1537 w 2009"/>
                <a:gd name="T47" fmla="*/ 72 h 604"/>
                <a:gd name="T48" fmla="*/ 1295 w 2009"/>
                <a:gd name="T49" fmla="*/ 0 h 604"/>
                <a:gd name="T50" fmla="*/ 1295 w 2009"/>
                <a:gd name="T51" fmla="*/ 0 h 604"/>
                <a:gd name="T52" fmla="*/ 1390 w 2009"/>
                <a:gd name="T53" fmla="*/ 3 h 604"/>
                <a:gd name="T54" fmla="*/ 1483 w 2009"/>
                <a:gd name="T55" fmla="*/ 11 h 604"/>
                <a:gd name="T56" fmla="*/ 1576 w 2009"/>
                <a:gd name="T57" fmla="*/ 24 h 604"/>
                <a:gd name="T58" fmla="*/ 1666 w 2009"/>
                <a:gd name="T59" fmla="*/ 42 h 604"/>
                <a:gd name="T60" fmla="*/ 1755 w 2009"/>
                <a:gd name="T61" fmla="*/ 65 h 604"/>
                <a:gd name="T62" fmla="*/ 1842 w 2009"/>
                <a:gd name="T63" fmla="*/ 92 h 604"/>
                <a:gd name="T64" fmla="*/ 1926 w 2009"/>
                <a:gd name="T65" fmla="*/ 124 h 604"/>
                <a:gd name="T66" fmla="*/ 2009 w 2009"/>
                <a:gd name="T67" fmla="*/ 160 h 604"/>
                <a:gd name="T68" fmla="*/ 1948 w 2009"/>
                <a:gd name="T69" fmla="*/ 169 h 604"/>
                <a:gd name="T70" fmla="*/ 1784 w 2009"/>
                <a:gd name="T71" fmla="*/ 145 h 604"/>
                <a:gd name="T72" fmla="*/ 1668 w 2009"/>
                <a:gd name="T73" fmla="*/ 221 h 604"/>
                <a:gd name="T74" fmla="*/ 1586 w 2009"/>
                <a:gd name="T75" fmla="*/ 311 h 604"/>
                <a:gd name="T76" fmla="*/ 1285 w 2009"/>
                <a:gd name="T77" fmla="*/ 339 h 604"/>
                <a:gd name="T78" fmla="*/ 1162 w 2009"/>
                <a:gd name="T79" fmla="*/ 319 h 604"/>
                <a:gd name="T80" fmla="*/ 1077 w 2009"/>
                <a:gd name="T81" fmla="*/ 450 h 604"/>
                <a:gd name="T82" fmla="*/ 830 w 2009"/>
                <a:gd name="T83" fmla="*/ 464 h 604"/>
                <a:gd name="T84" fmla="*/ 676 w 2009"/>
                <a:gd name="T85" fmla="*/ 421 h 604"/>
                <a:gd name="T86" fmla="*/ 538 w 2009"/>
                <a:gd name="T87" fmla="*/ 495 h 604"/>
                <a:gd name="T88" fmla="*/ 239 w 2009"/>
                <a:gd name="T89" fmla="*/ 536 h 604"/>
                <a:gd name="T90" fmla="*/ 0 w 2009"/>
                <a:gd name="T91" fmla="*/ 604 h 604"/>
                <a:gd name="T92" fmla="*/ 0 w 2009"/>
                <a:gd name="T93" fmla="*/ 604 h 604"/>
                <a:gd name="T94" fmla="*/ 63 w 2009"/>
                <a:gd name="T95" fmla="*/ 532 h 604"/>
                <a:gd name="T96" fmla="*/ 131 w 2009"/>
                <a:gd name="T97" fmla="*/ 464 h 604"/>
                <a:gd name="T98" fmla="*/ 203 w 2009"/>
                <a:gd name="T99" fmla="*/ 400 h 604"/>
                <a:gd name="T100" fmla="*/ 278 w 2009"/>
                <a:gd name="T101" fmla="*/ 339 h 604"/>
                <a:gd name="T102" fmla="*/ 356 w 2009"/>
                <a:gd name="T103" fmla="*/ 283 h 604"/>
                <a:gd name="T104" fmla="*/ 439 w 2009"/>
                <a:gd name="T105" fmla="*/ 232 h 604"/>
                <a:gd name="T106" fmla="*/ 524 w 2009"/>
                <a:gd name="T107" fmla="*/ 185 h 604"/>
                <a:gd name="T108" fmla="*/ 612 w 2009"/>
                <a:gd name="T109" fmla="*/ 144 h 604"/>
                <a:gd name="T110" fmla="*/ 702 w 2009"/>
                <a:gd name="T111" fmla="*/ 107 h 604"/>
                <a:gd name="T112" fmla="*/ 796 w 2009"/>
                <a:gd name="T113" fmla="*/ 75 h 604"/>
                <a:gd name="T114" fmla="*/ 892 w 2009"/>
                <a:gd name="T115" fmla="*/ 49 h 604"/>
                <a:gd name="T116" fmla="*/ 990 w 2009"/>
                <a:gd name="T117" fmla="*/ 27 h 604"/>
                <a:gd name="T118" fmla="*/ 1089 w 2009"/>
                <a:gd name="T119" fmla="*/ 13 h 604"/>
                <a:gd name="T120" fmla="*/ 1191 w 2009"/>
                <a:gd name="T121" fmla="*/ 3 h 604"/>
                <a:gd name="T122" fmla="*/ 1295 w 2009"/>
                <a:gd name="T123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09" h="604">
                  <a:moveTo>
                    <a:pt x="857" y="178"/>
                  </a:moveTo>
                  <a:lnTo>
                    <a:pt x="854" y="185"/>
                  </a:lnTo>
                  <a:lnTo>
                    <a:pt x="848" y="194"/>
                  </a:lnTo>
                  <a:lnTo>
                    <a:pt x="837" y="204"/>
                  </a:lnTo>
                  <a:lnTo>
                    <a:pt x="823" y="214"/>
                  </a:lnTo>
                  <a:lnTo>
                    <a:pt x="809" y="225"/>
                  </a:lnTo>
                  <a:lnTo>
                    <a:pt x="795" y="235"/>
                  </a:lnTo>
                  <a:lnTo>
                    <a:pt x="780" y="246"/>
                  </a:lnTo>
                  <a:lnTo>
                    <a:pt x="767" y="254"/>
                  </a:lnTo>
                  <a:lnTo>
                    <a:pt x="757" y="261"/>
                  </a:lnTo>
                  <a:lnTo>
                    <a:pt x="750" y="266"/>
                  </a:lnTo>
                  <a:lnTo>
                    <a:pt x="747" y="267"/>
                  </a:lnTo>
                  <a:lnTo>
                    <a:pt x="857" y="331"/>
                  </a:lnTo>
                  <a:lnTo>
                    <a:pt x="1087" y="271"/>
                  </a:lnTo>
                  <a:lnTo>
                    <a:pt x="1033" y="178"/>
                  </a:lnTo>
                  <a:lnTo>
                    <a:pt x="933" y="210"/>
                  </a:lnTo>
                  <a:lnTo>
                    <a:pt x="857" y="178"/>
                  </a:lnTo>
                  <a:close/>
                  <a:moveTo>
                    <a:pt x="1537" y="72"/>
                  </a:moveTo>
                  <a:lnTo>
                    <a:pt x="1365" y="165"/>
                  </a:lnTo>
                  <a:lnTo>
                    <a:pt x="1267" y="226"/>
                  </a:lnTo>
                  <a:lnTo>
                    <a:pt x="1336" y="270"/>
                  </a:lnTo>
                  <a:lnTo>
                    <a:pt x="1488" y="255"/>
                  </a:lnTo>
                  <a:lnTo>
                    <a:pt x="1647" y="135"/>
                  </a:lnTo>
                  <a:lnTo>
                    <a:pt x="1537" y="72"/>
                  </a:lnTo>
                  <a:close/>
                  <a:moveTo>
                    <a:pt x="1295" y="0"/>
                  </a:moveTo>
                  <a:lnTo>
                    <a:pt x="1295" y="0"/>
                  </a:lnTo>
                  <a:lnTo>
                    <a:pt x="1390" y="3"/>
                  </a:lnTo>
                  <a:lnTo>
                    <a:pt x="1483" y="11"/>
                  </a:lnTo>
                  <a:lnTo>
                    <a:pt x="1576" y="24"/>
                  </a:lnTo>
                  <a:lnTo>
                    <a:pt x="1666" y="42"/>
                  </a:lnTo>
                  <a:lnTo>
                    <a:pt x="1755" y="65"/>
                  </a:lnTo>
                  <a:lnTo>
                    <a:pt x="1842" y="92"/>
                  </a:lnTo>
                  <a:lnTo>
                    <a:pt x="1926" y="124"/>
                  </a:lnTo>
                  <a:lnTo>
                    <a:pt x="2009" y="160"/>
                  </a:lnTo>
                  <a:lnTo>
                    <a:pt x="1948" y="169"/>
                  </a:lnTo>
                  <a:lnTo>
                    <a:pt x="1784" y="145"/>
                  </a:lnTo>
                  <a:lnTo>
                    <a:pt x="1668" y="221"/>
                  </a:lnTo>
                  <a:lnTo>
                    <a:pt x="1586" y="311"/>
                  </a:lnTo>
                  <a:lnTo>
                    <a:pt x="1285" y="339"/>
                  </a:lnTo>
                  <a:lnTo>
                    <a:pt x="1162" y="319"/>
                  </a:lnTo>
                  <a:lnTo>
                    <a:pt x="1077" y="450"/>
                  </a:lnTo>
                  <a:lnTo>
                    <a:pt x="830" y="464"/>
                  </a:lnTo>
                  <a:lnTo>
                    <a:pt x="676" y="421"/>
                  </a:lnTo>
                  <a:lnTo>
                    <a:pt x="538" y="495"/>
                  </a:lnTo>
                  <a:lnTo>
                    <a:pt x="239" y="536"/>
                  </a:lnTo>
                  <a:lnTo>
                    <a:pt x="0" y="604"/>
                  </a:lnTo>
                  <a:lnTo>
                    <a:pt x="0" y="604"/>
                  </a:lnTo>
                  <a:lnTo>
                    <a:pt x="63" y="532"/>
                  </a:lnTo>
                  <a:lnTo>
                    <a:pt x="131" y="464"/>
                  </a:lnTo>
                  <a:lnTo>
                    <a:pt x="203" y="400"/>
                  </a:lnTo>
                  <a:lnTo>
                    <a:pt x="278" y="339"/>
                  </a:lnTo>
                  <a:lnTo>
                    <a:pt x="356" y="283"/>
                  </a:lnTo>
                  <a:lnTo>
                    <a:pt x="439" y="232"/>
                  </a:lnTo>
                  <a:lnTo>
                    <a:pt x="524" y="185"/>
                  </a:lnTo>
                  <a:lnTo>
                    <a:pt x="612" y="144"/>
                  </a:lnTo>
                  <a:lnTo>
                    <a:pt x="702" y="107"/>
                  </a:lnTo>
                  <a:lnTo>
                    <a:pt x="796" y="75"/>
                  </a:lnTo>
                  <a:lnTo>
                    <a:pt x="892" y="49"/>
                  </a:lnTo>
                  <a:lnTo>
                    <a:pt x="990" y="27"/>
                  </a:lnTo>
                  <a:lnTo>
                    <a:pt x="1089" y="13"/>
                  </a:lnTo>
                  <a:lnTo>
                    <a:pt x="1191" y="3"/>
                  </a:lnTo>
                  <a:lnTo>
                    <a:pt x="12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PA-组合 135">
            <a:extLst>
              <a:ext uri="{FF2B5EF4-FFF2-40B4-BE49-F238E27FC236}">
                <a16:creationId xmlns:a16="http://schemas.microsoft.com/office/drawing/2014/main" xmlns="" id="{8A5BEF0A-953F-4808-9B60-0CC7BEBECE25}"/>
              </a:ext>
            </a:extLst>
          </p:cNvPr>
          <p:cNvGrpSpPr/>
          <p:nvPr>
            <p:custDataLst>
              <p:tags r:id="rId23"/>
            </p:custDataLst>
          </p:nvPr>
        </p:nvGrpSpPr>
        <p:grpSpPr>
          <a:xfrm>
            <a:off x="7335152" y="3247629"/>
            <a:ext cx="310967" cy="321042"/>
            <a:chOff x="-3343275" y="-307975"/>
            <a:chExt cx="735013" cy="758826"/>
          </a:xfrm>
          <a:solidFill>
            <a:schemeClr val="bg1"/>
          </a:solidFill>
        </p:grpSpPr>
        <p:sp>
          <p:nvSpPr>
            <p:cNvPr id="43" name="PA-任意多边形 659">
              <a:extLst>
                <a:ext uri="{FF2B5EF4-FFF2-40B4-BE49-F238E27FC236}">
                  <a16:creationId xmlns:a16="http://schemas.microsoft.com/office/drawing/2014/main" xmlns="" id="{09108658-1A2C-4A79-A046-C3704CF1CDC4}"/>
                </a:ext>
              </a:extLst>
            </p:cNvPr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-3343275" y="-307975"/>
              <a:ext cx="735013" cy="758826"/>
            </a:xfrm>
            <a:custGeom>
              <a:avLst/>
              <a:gdLst>
                <a:gd name="T0" fmla="*/ 1152 w 3243"/>
                <a:gd name="T1" fmla="*/ 325 h 3345"/>
                <a:gd name="T2" fmla="*/ 831 w 3243"/>
                <a:gd name="T3" fmla="*/ 666 h 3345"/>
                <a:gd name="T4" fmla="*/ 1152 w 3243"/>
                <a:gd name="T5" fmla="*/ 666 h 3345"/>
                <a:gd name="T6" fmla="*/ 1152 w 3243"/>
                <a:gd name="T7" fmla="*/ 325 h 3345"/>
                <a:gd name="T8" fmla="*/ 1327 w 3243"/>
                <a:gd name="T9" fmla="*/ 177 h 3345"/>
                <a:gd name="T10" fmla="*/ 1327 w 3243"/>
                <a:gd name="T11" fmla="*/ 843 h 3345"/>
                <a:gd name="T12" fmla="*/ 666 w 3243"/>
                <a:gd name="T13" fmla="*/ 843 h 3345"/>
                <a:gd name="T14" fmla="*/ 666 w 3243"/>
                <a:gd name="T15" fmla="*/ 2095 h 3345"/>
                <a:gd name="T16" fmla="*/ 1622 w 3243"/>
                <a:gd name="T17" fmla="*/ 3020 h 3345"/>
                <a:gd name="T18" fmla="*/ 2578 w 3243"/>
                <a:gd name="T19" fmla="*/ 2095 h 3345"/>
                <a:gd name="T20" fmla="*/ 2578 w 3243"/>
                <a:gd name="T21" fmla="*/ 177 h 3345"/>
                <a:gd name="T22" fmla="*/ 1327 w 3243"/>
                <a:gd name="T23" fmla="*/ 177 h 3345"/>
                <a:gd name="T24" fmla="*/ 1216 w 3243"/>
                <a:gd name="T25" fmla="*/ 0 h 3345"/>
                <a:gd name="T26" fmla="*/ 2752 w 3243"/>
                <a:gd name="T27" fmla="*/ 0 h 3345"/>
                <a:gd name="T28" fmla="*/ 2752 w 3243"/>
                <a:gd name="T29" fmla="*/ 963 h 3345"/>
                <a:gd name="T30" fmla="*/ 3138 w 3243"/>
                <a:gd name="T31" fmla="*/ 1336 h 3345"/>
                <a:gd name="T32" fmla="*/ 2752 w 3243"/>
                <a:gd name="T33" fmla="*/ 1336 h 3345"/>
                <a:gd name="T34" fmla="*/ 2752 w 3243"/>
                <a:gd name="T35" fmla="*/ 1926 h 3345"/>
                <a:gd name="T36" fmla="*/ 3243 w 3243"/>
                <a:gd name="T37" fmla="*/ 1452 h 3345"/>
                <a:gd name="T38" fmla="*/ 3243 w 3243"/>
                <a:gd name="T39" fmla="*/ 3345 h 3345"/>
                <a:gd name="T40" fmla="*/ 0 w 3243"/>
                <a:gd name="T41" fmla="*/ 3345 h 3345"/>
                <a:gd name="T42" fmla="*/ 0 w 3243"/>
                <a:gd name="T43" fmla="*/ 1452 h 3345"/>
                <a:gd name="T44" fmla="*/ 491 w 3243"/>
                <a:gd name="T45" fmla="*/ 1926 h 3345"/>
                <a:gd name="T46" fmla="*/ 491 w 3243"/>
                <a:gd name="T47" fmla="*/ 1336 h 3345"/>
                <a:gd name="T48" fmla="*/ 106 w 3243"/>
                <a:gd name="T49" fmla="*/ 1336 h 3345"/>
                <a:gd name="T50" fmla="*/ 491 w 3243"/>
                <a:gd name="T51" fmla="*/ 963 h 3345"/>
                <a:gd name="T52" fmla="*/ 491 w 3243"/>
                <a:gd name="T53" fmla="*/ 772 h 3345"/>
                <a:gd name="T54" fmla="*/ 1216 w 3243"/>
                <a:gd name="T55" fmla="*/ 0 h 3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43" h="3345">
                  <a:moveTo>
                    <a:pt x="1152" y="325"/>
                  </a:moveTo>
                  <a:lnTo>
                    <a:pt x="831" y="666"/>
                  </a:lnTo>
                  <a:lnTo>
                    <a:pt x="1152" y="666"/>
                  </a:lnTo>
                  <a:lnTo>
                    <a:pt x="1152" y="325"/>
                  </a:lnTo>
                  <a:close/>
                  <a:moveTo>
                    <a:pt x="1327" y="177"/>
                  </a:moveTo>
                  <a:lnTo>
                    <a:pt x="1327" y="843"/>
                  </a:lnTo>
                  <a:lnTo>
                    <a:pt x="666" y="843"/>
                  </a:lnTo>
                  <a:lnTo>
                    <a:pt x="666" y="2095"/>
                  </a:lnTo>
                  <a:lnTo>
                    <a:pt x="1622" y="3020"/>
                  </a:lnTo>
                  <a:lnTo>
                    <a:pt x="2578" y="2095"/>
                  </a:lnTo>
                  <a:lnTo>
                    <a:pt x="2578" y="177"/>
                  </a:lnTo>
                  <a:lnTo>
                    <a:pt x="1327" y="177"/>
                  </a:lnTo>
                  <a:close/>
                  <a:moveTo>
                    <a:pt x="1216" y="0"/>
                  </a:moveTo>
                  <a:lnTo>
                    <a:pt x="2752" y="0"/>
                  </a:lnTo>
                  <a:lnTo>
                    <a:pt x="2752" y="963"/>
                  </a:lnTo>
                  <a:lnTo>
                    <a:pt x="3138" y="1336"/>
                  </a:lnTo>
                  <a:lnTo>
                    <a:pt x="2752" y="1336"/>
                  </a:lnTo>
                  <a:lnTo>
                    <a:pt x="2752" y="1926"/>
                  </a:lnTo>
                  <a:lnTo>
                    <a:pt x="3243" y="1452"/>
                  </a:lnTo>
                  <a:lnTo>
                    <a:pt x="3243" y="3345"/>
                  </a:lnTo>
                  <a:lnTo>
                    <a:pt x="0" y="3345"/>
                  </a:lnTo>
                  <a:lnTo>
                    <a:pt x="0" y="1452"/>
                  </a:lnTo>
                  <a:lnTo>
                    <a:pt x="491" y="1926"/>
                  </a:lnTo>
                  <a:lnTo>
                    <a:pt x="491" y="1336"/>
                  </a:lnTo>
                  <a:lnTo>
                    <a:pt x="106" y="1336"/>
                  </a:lnTo>
                  <a:lnTo>
                    <a:pt x="491" y="963"/>
                  </a:lnTo>
                  <a:lnTo>
                    <a:pt x="491" y="772"/>
                  </a:lnTo>
                  <a:lnTo>
                    <a:pt x="12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PA-矩形 660">
              <a:extLst>
                <a:ext uri="{FF2B5EF4-FFF2-40B4-BE49-F238E27FC236}">
                  <a16:creationId xmlns:a16="http://schemas.microsoft.com/office/drawing/2014/main" xmlns="" id="{9157FBA2-BEC3-4D43-A00D-7E386F6C3CA4}"/>
                </a:ext>
              </a:extLst>
            </p:cNvPr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-3105150" y="-53975"/>
              <a:ext cx="261938" cy="492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PA-矩形 661">
              <a:extLst>
                <a:ext uri="{FF2B5EF4-FFF2-40B4-BE49-F238E27FC236}">
                  <a16:creationId xmlns:a16="http://schemas.microsoft.com/office/drawing/2014/main" xmlns="" id="{350EDDD3-1203-4F30-8776-D2EC9992B58E}"/>
                </a:ext>
              </a:extLst>
            </p:cNvPr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-3105150" y="57150"/>
              <a:ext cx="261938" cy="492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PA-矩形 139">
            <a:extLst>
              <a:ext uri="{FF2B5EF4-FFF2-40B4-BE49-F238E27FC236}">
                <a16:creationId xmlns:a16="http://schemas.microsoft.com/office/drawing/2014/main" xmlns="" id="{4C7A23C5-9436-4B60-8805-BE8BA12E2B64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4178469" y="3123847"/>
            <a:ext cx="21016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amet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consectetur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adipiscing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elit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effectLst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effectLst/>
              </a:rPr>
              <a:t>sed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PA-矩形 140">
            <a:extLst>
              <a:ext uri="{FF2B5EF4-FFF2-40B4-BE49-F238E27FC236}">
                <a16:creationId xmlns:a16="http://schemas.microsoft.com/office/drawing/2014/main" xmlns="" id="{1123596F-5CD4-42F4-BF40-6017DC41EEF2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4178469" y="2856933"/>
            <a:ext cx="169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74432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11" grpId="0" animBg="1"/>
      <p:bldP spid="12" grpId="0" animBg="1"/>
      <p:bldP spid="13" grpId="0" animBg="1"/>
      <p:bldP spid="14" grpId="0" animBg="1" autoUpdateAnimBg="0"/>
      <p:bldP spid="15" grpId="0" animBg="1"/>
      <p:bldP spid="16" grpId="0" animBg="1"/>
      <p:bldP spid="17" grpId="0"/>
      <p:bldP spid="18" grpId="0"/>
      <p:bldP spid="19" grpId="0" animBg="1" autoUpdateAnimBg="0"/>
      <p:bldP spid="20" grpId="0"/>
      <p:bldP spid="21" grpId="0"/>
      <p:bldP spid="22" grpId="0"/>
      <p:bldP spid="23" grpId="0"/>
      <p:bldP spid="24" grpId="0" animBg="1" autoUpdateAnimBg="0"/>
      <p:bldP spid="33" grpId="0" animBg="1"/>
      <p:bldP spid="34" grpId="0" animBg="1"/>
      <p:bldP spid="46" grpId="0"/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4" descr="帽子封面">
            <a:extLst>
              <a:ext uri="{FF2B5EF4-FFF2-40B4-BE49-F238E27FC236}">
                <a16:creationId xmlns:a16="http://schemas.microsoft.com/office/drawing/2014/main" xmlns="" id="{5C3F15AB-4BBA-4B1D-9848-ECAE6DF38C7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" t="3002" r="-164" b="12431"/>
          <a:stretch/>
        </p:blipFill>
        <p:spPr bwMode="auto">
          <a:xfrm>
            <a:off x="1" y="0"/>
            <a:ext cx="122322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A-矩形: 圆角 1">
            <a:extLst>
              <a:ext uri="{FF2B5EF4-FFF2-40B4-BE49-F238E27FC236}">
                <a16:creationId xmlns:a16="http://schemas.microsoft.com/office/drawing/2014/main" xmlns="" id="{6A68E12F-B9E0-4A8D-A506-A9F84F222EB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719736" y="2142148"/>
            <a:ext cx="5544616" cy="7827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PA-文本框 4">
            <a:extLst>
              <a:ext uri="{FF2B5EF4-FFF2-40B4-BE49-F238E27FC236}">
                <a16:creationId xmlns:a16="http://schemas.microsoft.com/office/drawing/2014/main" xmlns="" id="{69360C93-050F-4589-A308-09BB4665B24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464152" y="479059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亲亲我的宝贝</a:t>
            </a:r>
            <a:r>
              <a:rPr lang="en-US" altLang="zh-CN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·</a:t>
            </a:r>
            <a:r>
              <a:rPr lang="zh-CN" altLang="en-US" b="1" dirty="0">
                <a:solidFill>
                  <a:schemeClr val="bg1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儿童绘本故事会系列</a:t>
            </a:r>
          </a:p>
        </p:txBody>
      </p:sp>
      <p:sp>
        <p:nvSpPr>
          <p:cNvPr id="3" name="PA-文本框 2">
            <a:extLst>
              <a:ext uri="{FF2B5EF4-FFF2-40B4-BE49-F238E27FC236}">
                <a16:creationId xmlns:a16="http://schemas.microsoft.com/office/drawing/2014/main" xmlns="" id="{798FCCE4-ECEE-4CE7-88CE-85EB7AAE828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241964" y="2155503"/>
            <a:ext cx="2500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00B050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221924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5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第一PPT模板网-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5E9732"/>
    </a:accent1>
    <a:accent2>
      <a:srgbClr val="006076"/>
    </a:accent2>
    <a:accent3>
      <a:srgbClr val="00809C"/>
    </a:accent3>
    <a:accent4>
      <a:srgbClr val="63AB2C"/>
    </a:accent4>
    <a:accent5>
      <a:srgbClr val="7CBF00"/>
    </a:accent5>
    <a:accent6>
      <a:srgbClr val="0098BA"/>
    </a:accent6>
    <a:hlink>
      <a:srgbClr val="5E973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5E9732"/>
    </a:accent1>
    <a:accent2>
      <a:srgbClr val="006076"/>
    </a:accent2>
    <a:accent3>
      <a:srgbClr val="00809C"/>
    </a:accent3>
    <a:accent4>
      <a:srgbClr val="63AB2C"/>
    </a:accent4>
    <a:accent5>
      <a:srgbClr val="7CBF00"/>
    </a:accent5>
    <a:accent6>
      <a:srgbClr val="0098BA"/>
    </a:accent6>
    <a:hlink>
      <a:srgbClr val="5E973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68395"/>
    </a:dk2>
    <a:lt2>
      <a:srgbClr val="F0F0F0"/>
    </a:lt2>
    <a:accent1>
      <a:srgbClr val="5E9732"/>
    </a:accent1>
    <a:accent2>
      <a:srgbClr val="006076"/>
    </a:accent2>
    <a:accent3>
      <a:srgbClr val="00809C"/>
    </a:accent3>
    <a:accent4>
      <a:srgbClr val="63AB2C"/>
    </a:accent4>
    <a:accent5>
      <a:srgbClr val="7CBF00"/>
    </a:accent5>
    <a:accent6>
      <a:srgbClr val="0098BA"/>
    </a:accent6>
    <a:hlink>
      <a:srgbClr val="5E973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669</Words>
  <Application>Microsoft Office PowerPoint</Application>
  <PresentationFormat>宽屏</PresentationFormat>
  <Paragraphs>95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Adobe 仿宋 Std R</vt:lpstr>
      <vt:lpstr>等线</vt:lpstr>
      <vt:lpstr>等线 Light</vt:lpstr>
      <vt:lpstr>宋体</vt:lpstr>
      <vt:lpstr>Microsoft YaHei</vt:lpstr>
      <vt:lpstr>Microsoft YaHei</vt:lpstr>
      <vt:lpstr>造字工房童心（非商用）常规体</vt:lpstr>
      <vt:lpstr>站酷快乐体 </vt:lpstr>
      <vt:lpstr>Arial</vt:lpstr>
      <vt:lpstr>Calibri</vt:lpstr>
      <vt:lpstr>Calibri Light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MICHAEL</cp:lastModifiedBy>
  <cp:revision>12</cp:revision>
  <dcterms:created xsi:type="dcterms:W3CDTF">2009-08-21T06:20:39Z</dcterms:created>
  <dcterms:modified xsi:type="dcterms:W3CDTF">2018-07-02T03:14:56Z</dcterms:modified>
</cp:coreProperties>
</file>