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08" r:id="rId3"/>
    <p:sldId id="302" r:id="rId5"/>
    <p:sldId id="275" r:id="rId6"/>
    <p:sldId id="303" r:id="rId7"/>
    <p:sldId id="313" r:id="rId8"/>
    <p:sldId id="311" r:id="rId9"/>
    <p:sldId id="335" r:id="rId10"/>
    <p:sldId id="280" r:id="rId11"/>
    <p:sldId id="258" r:id="rId12"/>
    <p:sldId id="307" r:id="rId13"/>
    <p:sldId id="336" r:id="rId14"/>
    <p:sldId id="268" r:id="rId15"/>
    <p:sldId id="260" r:id="rId16"/>
    <p:sldId id="264" r:id="rId17"/>
    <p:sldId id="337" r:id="rId18"/>
    <p:sldId id="265" r:id="rId19"/>
    <p:sldId id="269" r:id="rId20"/>
    <p:sldId id="273" r:id="rId21"/>
    <p:sldId id="338" r:id="rId22"/>
    <p:sldId id="262" r:id="rId23"/>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8E60"/>
    <a:srgbClr val="7E97AD"/>
    <a:srgbClr val="748A9E"/>
    <a:srgbClr val="B4936D"/>
    <a:srgbClr val="02873E"/>
    <a:srgbClr val="06C462"/>
    <a:srgbClr val="02E16E"/>
    <a:srgbClr val="03B452"/>
    <a:srgbClr val="009944"/>
    <a:srgbClr val="21A6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33" d="100"/>
          <a:sy n="33" d="100"/>
        </p:scale>
        <p:origin x="1452" y="822"/>
      </p:cViewPr>
      <p:guideLst>
        <p:guide pos="3851"/>
        <p:guide orient="horz" pos="2155"/>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6.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5EAE30-8DBF-44AC-9C70-6510BB4FF2A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1FEBF9-E92A-46CC-A0D4-E2B131472B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FEBF9-E92A-46CC-A0D4-E2B131472B9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FEBF9-E92A-46CC-A0D4-E2B131472B9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FEBF9-E92A-46CC-A0D4-E2B131472B9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BF38E21-4153-FD49-A18C-4164A26281DD}" type="slidenum">
              <a:rPr kumimoji="1" lang="zh-CN" altLang="en-US" smtClean="0"/>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FEBF9-E92A-46CC-A0D4-E2B131472B9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BF38E21-4153-FD49-A18C-4164A26281DD}"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FEBF9-E92A-46CC-A0D4-E2B131472B9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FEBF9-E92A-46CC-A0D4-E2B131472B9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BF38E21-4153-FD49-A18C-4164A26281DD}" type="slidenum">
              <a:rPr kumimoji="1" lang="zh-CN" altLang="en-US" smtClean="0"/>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BF38E21-4153-FD49-A18C-4164A26281DD}"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FEBF9-E92A-46CC-A0D4-E2B131472B9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BF38E21-4153-FD49-A18C-4164A26281DD}"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BF38E21-4153-FD49-A18C-4164A26281DD}" type="slidenum">
              <a:rPr kumimoji="1" lang="zh-CN" altLang="en-US" smtClean="0"/>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BF38E21-4153-FD49-A18C-4164A26281DD}" type="slidenum">
              <a:rPr kumimoji="1" lang="zh-CN" altLang="en-US" smtClean="0"/>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FEBF9-E92A-46CC-A0D4-E2B131472B9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1FEBF9-E92A-46CC-A0D4-E2B131472B9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a:prstGeom prst="rect">
            <a:avLst/>
          </a:prstGeom>
        </p:spPr>
        <p:txBody>
          <a:bodyPr/>
          <a:lstStyle/>
          <a:p>
            <a:fld id="{7277D7E7-6797-124B-9974-C0D8719875FC}" type="datetimeFigureOut">
              <a:rPr kumimoji="1" lang="zh-CN" altLang="en-US" smtClean="0"/>
            </a:fld>
            <a:endParaRPr kumimoji="1"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5" name="幻灯片编号占位符 4"/>
          <p:cNvSpPr>
            <a:spLocks noGrp="1"/>
          </p:cNvSpPr>
          <p:nvPr>
            <p:ph type="sldNum" sz="quarter" idx="12"/>
          </p:nvPr>
        </p:nvSpPr>
        <p:spPr>
          <a:xfrm>
            <a:off x="8610600" y="6356350"/>
            <a:ext cx="2743200" cy="365125"/>
          </a:xfrm>
          <a:prstGeom prst="rect">
            <a:avLst/>
          </a:prstGeom>
        </p:spPr>
        <p:txBody>
          <a:bodyPr/>
          <a:lstStyle/>
          <a:p>
            <a:fld id="{39702520-3542-CB4E-B07D-BE44E95878F5}" type="slidenum">
              <a:rPr kumimoji="1" lang="zh-CN" altLang="en-US" smtClean="0"/>
            </a:fld>
            <a:endParaRPr kumimoji="1" lang="zh-CN" altLang="en-US"/>
          </a:p>
        </p:txBody>
      </p:sp>
      <p:sp>
        <p:nvSpPr>
          <p:cNvPr id="6" name="图片占位符 5"/>
          <p:cNvSpPr>
            <a:spLocks noGrp="1"/>
          </p:cNvSpPr>
          <p:nvPr>
            <p:ph type="pic" sz="quarter" idx="13"/>
          </p:nvPr>
        </p:nvSpPr>
        <p:spPr>
          <a:xfrm>
            <a:off x="631825" y="1697038"/>
            <a:ext cx="4418013" cy="1966912"/>
          </a:xfrm>
          <a:prstGeom prst="rect">
            <a:avLst/>
          </a:prstGeom>
        </p:spPr>
        <p:txBody>
          <a:bodyPr/>
          <a:lstStyle/>
          <a:p>
            <a:endParaRPr kumimoji="1" lang="zh-CN" altLang="en-US"/>
          </a:p>
        </p:txBody>
      </p:sp>
      <p:sp>
        <p:nvSpPr>
          <p:cNvPr id="7" name="图片占位符 5"/>
          <p:cNvSpPr>
            <a:spLocks noGrp="1"/>
          </p:cNvSpPr>
          <p:nvPr>
            <p:ph type="pic" sz="quarter" idx="14"/>
          </p:nvPr>
        </p:nvSpPr>
        <p:spPr>
          <a:xfrm>
            <a:off x="631825" y="3753000"/>
            <a:ext cx="6470590" cy="1966912"/>
          </a:xfrm>
          <a:prstGeom prst="rect">
            <a:avLst/>
          </a:prstGeom>
        </p:spPr>
        <p:txBody>
          <a:bodyPr/>
          <a:lstStyle/>
          <a:p>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3"/>
          </p:nvPr>
        </p:nvSpPr>
        <p:spPr>
          <a:xfrm>
            <a:off x="-1" y="2743200"/>
            <a:ext cx="4074245" cy="4114799"/>
          </a:xfrm>
          <a:prstGeom prst="rect">
            <a:avLst/>
          </a:prstGeom>
        </p:spPr>
        <p:txBody>
          <a:bodyPr/>
          <a:lstStyle/>
          <a:p>
            <a:endParaRPr kumimoji="1" lang="zh-CN" altLang="en-US"/>
          </a:p>
        </p:txBody>
      </p:sp>
      <p:sp>
        <p:nvSpPr>
          <p:cNvPr id="7" name="图片占位符 5"/>
          <p:cNvSpPr>
            <a:spLocks noGrp="1"/>
          </p:cNvSpPr>
          <p:nvPr>
            <p:ph type="pic" sz="quarter" idx="14"/>
          </p:nvPr>
        </p:nvSpPr>
        <p:spPr>
          <a:xfrm>
            <a:off x="4074245" y="2743200"/>
            <a:ext cx="4043510" cy="4114799"/>
          </a:xfrm>
          <a:prstGeom prst="rect">
            <a:avLst/>
          </a:prstGeom>
        </p:spPr>
        <p:txBody>
          <a:bodyPr/>
          <a:lstStyle/>
          <a:p>
            <a:endParaRPr kumimoji="1" lang="zh-CN" altLang="en-US"/>
          </a:p>
        </p:txBody>
      </p:sp>
      <p:sp>
        <p:nvSpPr>
          <p:cNvPr id="8" name="图片占位符 5"/>
          <p:cNvSpPr>
            <a:spLocks noGrp="1"/>
          </p:cNvSpPr>
          <p:nvPr>
            <p:ph type="pic" sz="quarter" idx="15"/>
          </p:nvPr>
        </p:nvSpPr>
        <p:spPr>
          <a:xfrm>
            <a:off x="8117755" y="2743200"/>
            <a:ext cx="4074245" cy="4114799"/>
          </a:xfrm>
          <a:prstGeom prst="rect">
            <a:avLst/>
          </a:prstGeom>
        </p:spPr>
        <p:txBody>
          <a:bodyPr/>
          <a:lstStyle/>
          <a:p>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6" name="图片占位符 5"/>
          <p:cNvSpPr>
            <a:spLocks noGrp="1"/>
          </p:cNvSpPr>
          <p:nvPr>
            <p:ph type="pic" sz="quarter" idx="13"/>
          </p:nvPr>
        </p:nvSpPr>
        <p:spPr>
          <a:xfrm>
            <a:off x="0" y="5898"/>
            <a:ext cx="12192000" cy="3799185"/>
          </a:xfrm>
          <a:prstGeom prst="rect">
            <a:avLst/>
          </a:prstGeom>
        </p:spPr>
        <p:txBody>
          <a:bodyPr/>
          <a:lstStyle/>
          <a:p>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838200" y="1474839"/>
            <a:ext cx="10712998" cy="1954161"/>
          </a:xfrm>
          <a:prstGeom prst="rect">
            <a:avLst/>
          </a:prstGeom>
        </p:spPr>
        <p:txBody>
          <a:bodyPr/>
          <a:lstStyle/>
          <a:p>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a:prstGeom prst="rect">
            <a:avLst/>
          </a:prstGeom>
        </p:spPr>
        <p:txBody>
          <a:bodyPr/>
          <a:lstStyle/>
          <a:p>
            <a:fld id="{7277D7E7-6797-124B-9974-C0D8719875FC}" type="datetimeFigureOut">
              <a:rPr kumimoji="1" lang="zh-CN" altLang="en-US" smtClean="0"/>
            </a:fld>
            <a:endParaRPr kumimoji="1"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kumimoji="1" lang="zh-CN" altLang="en-US"/>
          </a:p>
        </p:txBody>
      </p:sp>
      <p:sp>
        <p:nvSpPr>
          <p:cNvPr id="5" name="幻灯片编号占位符 4"/>
          <p:cNvSpPr>
            <a:spLocks noGrp="1"/>
          </p:cNvSpPr>
          <p:nvPr>
            <p:ph type="sldNum" sz="quarter" idx="12"/>
          </p:nvPr>
        </p:nvSpPr>
        <p:spPr>
          <a:xfrm>
            <a:off x="8610600" y="6356350"/>
            <a:ext cx="2743200" cy="365125"/>
          </a:xfrm>
          <a:prstGeom prst="rect">
            <a:avLst/>
          </a:prstGeom>
        </p:spPr>
        <p:txBody>
          <a:bodyPr/>
          <a:lstStyle/>
          <a:p>
            <a:fld id="{39702520-3542-CB4E-B07D-BE44E95878F5}" type="slidenum">
              <a:rPr kumimoji="1" lang="zh-CN" altLang="en-US" smtClean="0"/>
            </a:fld>
            <a:endParaRPr kumimoji="1" lang="zh-CN" altLang="en-US"/>
          </a:p>
        </p:txBody>
      </p:sp>
      <p:sp>
        <p:nvSpPr>
          <p:cNvPr id="7" name="图片占位符 6"/>
          <p:cNvSpPr>
            <a:spLocks noGrp="1"/>
          </p:cNvSpPr>
          <p:nvPr>
            <p:ph type="pic" sz="quarter" idx="13"/>
          </p:nvPr>
        </p:nvSpPr>
        <p:spPr>
          <a:xfrm>
            <a:off x="960407" y="1563328"/>
            <a:ext cx="2455653" cy="3169697"/>
          </a:xfrm>
          <a:prstGeom prst="rect">
            <a:avLst/>
          </a:prstGeom>
        </p:spPr>
        <p:txBody>
          <a:bodyPr/>
          <a:lstStyle/>
          <a:p>
            <a:endParaRPr kumimoji="1" lang="zh-CN" altLang="en-US"/>
          </a:p>
        </p:txBody>
      </p:sp>
      <p:sp>
        <p:nvSpPr>
          <p:cNvPr id="8" name="图片占位符 6"/>
          <p:cNvSpPr>
            <a:spLocks noGrp="1"/>
          </p:cNvSpPr>
          <p:nvPr>
            <p:ph type="pic" sz="quarter" idx="14"/>
          </p:nvPr>
        </p:nvSpPr>
        <p:spPr>
          <a:xfrm>
            <a:off x="3510471" y="1563328"/>
            <a:ext cx="2455653" cy="3169697"/>
          </a:xfrm>
          <a:prstGeom prst="rect">
            <a:avLst/>
          </a:prstGeom>
        </p:spPr>
        <p:txBody>
          <a:bodyPr/>
          <a:lstStyle/>
          <a:p>
            <a:endParaRPr kumimoji="1" lang="zh-CN" altLang="en-US"/>
          </a:p>
        </p:txBody>
      </p:sp>
      <p:sp>
        <p:nvSpPr>
          <p:cNvPr id="9" name="图片占位符 6"/>
          <p:cNvSpPr>
            <a:spLocks noGrp="1"/>
          </p:cNvSpPr>
          <p:nvPr>
            <p:ph type="pic" sz="quarter" idx="15"/>
          </p:nvPr>
        </p:nvSpPr>
        <p:spPr>
          <a:xfrm>
            <a:off x="6060535" y="1563328"/>
            <a:ext cx="2455653" cy="3169697"/>
          </a:xfrm>
          <a:prstGeom prst="rect">
            <a:avLst/>
          </a:prstGeom>
        </p:spPr>
        <p:txBody>
          <a:bodyPr/>
          <a:lstStyle/>
          <a:p>
            <a:endParaRPr kumimoji="1" lang="zh-CN" altLang="en-US"/>
          </a:p>
        </p:txBody>
      </p:sp>
      <p:sp>
        <p:nvSpPr>
          <p:cNvPr id="10" name="图片占位符 6"/>
          <p:cNvSpPr>
            <a:spLocks noGrp="1"/>
          </p:cNvSpPr>
          <p:nvPr>
            <p:ph type="pic" sz="quarter" idx="16"/>
          </p:nvPr>
        </p:nvSpPr>
        <p:spPr>
          <a:xfrm>
            <a:off x="8610600" y="1563328"/>
            <a:ext cx="2455653" cy="3169697"/>
          </a:xfrm>
          <a:prstGeom prst="rect">
            <a:avLst/>
          </a:prstGeom>
        </p:spPr>
        <p:txBody>
          <a:bodyPr/>
          <a:lstStyle/>
          <a:p>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6" name="图片占位符 5"/>
          <p:cNvSpPr>
            <a:spLocks noGrp="1"/>
          </p:cNvSpPr>
          <p:nvPr>
            <p:ph type="pic" sz="quarter" idx="13"/>
          </p:nvPr>
        </p:nvSpPr>
        <p:spPr>
          <a:xfrm>
            <a:off x="5581650" y="0"/>
            <a:ext cx="6610350" cy="6858000"/>
          </a:xfrm>
          <a:prstGeom prst="rect">
            <a:avLst/>
          </a:prstGeom>
        </p:spPr>
        <p:txBody>
          <a:bodyPr/>
          <a:lstStyle/>
          <a:p>
            <a:endParaRPr kumimoji="1" lang="zh-CN" altLang="en-US"/>
          </a:p>
        </p:txBody>
      </p:sp>
      <p:sp>
        <p:nvSpPr>
          <p:cNvPr id="8" name="矩形 7"/>
          <p:cNvSpPr/>
          <p:nvPr userDrawn="1"/>
        </p:nvSpPr>
        <p:spPr>
          <a:xfrm>
            <a:off x="1" y="0"/>
            <a:ext cx="555499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3"/>
          </p:nvPr>
        </p:nvSpPr>
        <p:spPr>
          <a:xfrm>
            <a:off x="678611" y="3824377"/>
            <a:ext cx="8333986" cy="2236608"/>
          </a:xfrm>
          <a:prstGeom prst="rect">
            <a:avLst/>
          </a:prstGeom>
        </p:spPr>
        <p:txBody>
          <a:bodyPr/>
          <a:lstStyle/>
          <a:p>
            <a:endParaRPr kumimoji="1" lang="zh-CN" altLang="en-US"/>
          </a:p>
        </p:txBody>
      </p:sp>
      <p:sp>
        <p:nvSpPr>
          <p:cNvPr id="7" name="矩形 6"/>
          <p:cNvSpPr/>
          <p:nvPr userDrawn="1"/>
        </p:nvSpPr>
        <p:spPr>
          <a:xfrm>
            <a:off x="9105181" y="3824377"/>
            <a:ext cx="2248619" cy="2236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userDrawn="1"/>
        </p:nvSpPr>
        <p:spPr>
          <a:xfrm>
            <a:off x="6763978" y="1511569"/>
            <a:ext cx="2248619" cy="2236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userDrawn="1"/>
        </p:nvSpPr>
        <p:spPr>
          <a:xfrm>
            <a:off x="9105180" y="1511569"/>
            <a:ext cx="2248619" cy="2236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6" name="图片占位符 5"/>
          <p:cNvSpPr>
            <a:spLocks noGrp="1"/>
          </p:cNvSpPr>
          <p:nvPr>
            <p:ph type="pic" sz="quarter" idx="13"/>
          </p:nvPr>
        </p:nvSpPr>
        <p:spPr>
          <a:xfrm>
            <a:off x="-1" y="0"/>
            <a:ext cx="2421147" cy="4221192"/>
          </a:xfrm>
          <a:prstGeom prst="rect">
            <a:avLst/>
          </a:prstGeom>
        </p:spPr>
        <p:txBody>
          <a:bodyPr/>
          <a:lstStyle/>
          <a:p>
            <a:endParaRPr kumimoji="1" lang="zh-CN" altLang="en-US"/>
          </a:p>
        </p:txBody>
      </p:sp>
      <p:sp>
        <p:nvSpPr>
          <p:cNvPr id="7" name="矩形 6"/>
          <p:cNvSpPr/>
          <p:nvPr userDrawn="1"/>
        </p:nvSpPr>
        <p:spPr>
          <a:xfrm>
            <a:off x="7527985" y="0"/>
            <a:ext cx="46640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矩形 1"/>
          <p:cNvSpPr/>
          <p:nvPr userDrawn="1"/>
        </p:nvSpPr>
        <p:spPr>
          <a:xfrm>
            <a:off x="0" y="0"/>
            <a:ext cx="752798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userDrawn="1"/>
        </p:nvGrpSpPr>
        <p:grpSpPr>
          <a:xfrm>
            <a:off x="2850391" y="197581"/>
            <a:ext cx="6526263" cy="386619"/>
            <a:chOff x="2879419" y="197581"/>
            <a:chExt cx="6526263" cy="386619"/>
          </a:xfrm>
        </p:grpSpPr>
        <p:grpSp>
          <p:nvGrpSpPr>
            <p:cNvPr id="9" name="组合 8"/>
            <p:cNvGrpSpPr/>
            <p:nvPr/>
          </p:nvGrpSpPr>
          <p:grpSpPr>
            <a:xfrm>
              <a:off x="2879419" y="197581"/>
              <a:ext cx="2739645" cy="386619"/>
              <a:chOff x="-4448865" y="8880799"/>
              <a:chExt cx="10233338" cy="1444130"/>
            </a:xfrm>
          </p:grpSpPr>
          <p:sp>
            <p:nvSpPr>
              <p:cNvPr id="14" name="矩形: 圆角 13"/>
              <p:cNvSpPr/>
              <p:nvPr/>
            </p:nvSpPr>
            <p:spPr>
              <a:xfrm>
                <a:off x="-2566010" y="9361491"/>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a:off x="-1353746" y="8880799"/>
                <a:ext cx="7138219" cy="5117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4448865" y="9813190"/>
                <a:ext cx="7138219" cy="5117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flipH="1">
              <a:off x="6666037" y="197581"/>
              <a:ext cx="2739645" cy="386619"/>
              <a:chOff x="-4448865" y="8880799"/>
              <a:chExt cx="10233338" cy="1444130"/>
            </a:xfrm>
          </p:grpSpPr>
          <p:sp>
            <p:nvSpPr>
              <p:cNvPr id="11" name="矩形: 圆角 10"/>
              <p:cNvSpPr/>
              <p:nvPr/>
            </p:nvSpPr>
            <p:spPr>
              <a:xfrm>
                <a:off x="-2566010" y="9361491"/>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p:cNvSpPr/>
              <p:nvPr/>
            </p:nvSpPr>
            <p:spPr>
              <a:xfrm>
                <a:off x="-1353746" y="8880799"/>
                <a:ext cx="7138219" cy="5117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4448865" y="9813190"/>
                <a:ext cx="7138219" cy="5117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8" name="任意多边形: 形状 17"/>
          <p:cNvSpPr/>
          <p:nvPr userDrawn="1"/>
        </p:nvSpPr>
        <p:spPr>
          <a:xfrm flipH="1" flipV="1">
            <a:off x="4268459" y="201503"/>
            <a:ext cx="3690126" cy="480668"/>
          </a:xfrm>
          <a:custGeom>
            <a:avLst/>
            <a:gdLst>
              <a:gd name="connsiteX0" fmla="*/ 4743260 w 6881919"/>
              <a:gd name="connsiteY0" fmla="*/ 0 h 896425"/>
              <a:gd name="connsiteX1" fmla="*/ 4519722 w 6881919"/>
              <a:gd name="connsiteY1" fmla="*/ 1281 h 896425"/>
              <a:gd name="connsiteX2" fmla="*/ 4296184 w 6881919"/>
              <a:gd name="connsiteY2" fmla="*/ 0 h 896425"/>
              <a:gd name="connsiteX3" fmla="*/ 4296184 w 6881919"/>
              <a:gd name="connsiteY3" fmla="*/ 2563 h 896425"/>
              <a:gd name="connsiteX4" fmla="*/ 3984269 w 6881919"/>
              <a:gd name="connsiteY4" fmla="*/ 4350 h 896425"/>
              <a:gd name="connsiteX5" fmla="*/ 3672354 w 6881919"/>
              <a:gd name="connsiteY5" fmla="*/ 2563 h 896425"/>
              <a:gd name="connsiteX6" fmla="*/ 3672354 w 6881919"/>
              <a:gd name="connsiteY6" fmla="*/ 0 h 896425"/>
              <a:gd name="connsiteX7" fmla="*/ 3656640 w 6881919"/>
              <a:gd name="connsiteY7" fmla="*/ 91 h 896425"/>
              <a:gd name="connsiteX8" fmla="*/ 3656640 w 6881919"/>
              <a:gd name="connsiteY8" fmla="*/ 0 h 896425"/>
              <a:gd name="connsiteX9" fmla="*/ 3440959 w 6881919"/>
              <a:gd name="connsiteY9" fmla="*/ 1236 h 896425"/>
              <a:gd name="connsiteX10" fmla="*/ 3225278 w 6881919"/>
              <a:gd name="connsiteY10" fmla="*/ 0 h 896425"/>
              <a:gd name="connsiteX11" fmla="*/ 3225278 w 6881919"/>
              <a:gd name="connsiteY11" fmla="*/ 91 h 896425"/>
              <a:gd name="connsiteX12" fmla="*/ 3209564 w 6881919"/>
              <a:gd name="connsiteY12" fmla="*/ 0 h 896425"/>
              <a:gd name="connsiteX13" fmla="*/ 3209564 w 6881919"/>
              <a:gd name="connsiteY13" fmla="*/ 2563 h 896425"/>
              <a:gd name="connsiteX14" fmla="*/ 2897649 w 6881919"/>
              <a:gd name="connsiteY14" fmla="*/ 4350 h 896425"/>
              <a:gd name="connsiteX15" fmla="*/ 2585735 w 6881919"/>
              <a:gd name="connsiteY15" fmla="*/ 2563 h 896425"/>
              <a:gd name="connsiteX16" fmla="*/ 2585735 w 6881919"/>
              <a:gd name="connsiteY16" fmla="*/ 0 h 896425"/>
              <a:gd name="connsiteX17" fmla="*/ 2362196 w 6881919"/>
              <a:gd name="connsiteY17" fmla="*/ 1281 h 896425"/>
              <a:gd name="connsiteX18" fmla="*/ 2138659 w 6881919"/>
              <a:gd name="connsiteY18" fmla="*/ 0 h 896425"/>
              <a:gd name="connsiteX19" fmla="*/ 2138659 w 6881919"/>
              <a:gd name="connsiteY19" fmla="*/ 2563 h 896425"/>
              <a:gd name="connsiteX20" fmla="*/ 702480 w 6881919"/>
              <a:gd name="connsiteY20" fmla="*/ 10793 h 896425"/>
              <a:gd name="connsiteX21" fmla="*/ 160477 w 6881919"/>
              <a:gd name="connsiteY21" fmla="*/ 347716 h 896425"/>
              <a:gd name="connsiteX22" fmla="*/ 30471 w 6881919"/>
              <a:gd name="connsiteY22" fmla="*/ 800902 h 896425"/>
              <a:gd name="connsiteX23" fmla="*/ 0 w 6881919"/>
              <a:gd name="connsiteY23" fmla="*/ 896425 h 896425"/>
              <a:gd name="connsiteX24" fmla="*/ 6881919 w 6881919"/>
              <a:gd name="connsiteY24" fmla="*/ 896425 h 896425"/>
              <a:gd name="connsiteX25" fmla="*/ 6851447 w 6881919"/>
              <a:gd name="connsiteY25" fmla="*/ 800902 h 896425"/>
              <a:gd name="connsiteX26" fmla="*/ 6721441 w 6881919"/>
              <a:gd name="connsiteY26" fmla="*/ 347716 h 896425"/>
              <a:gd name="connsiteX27" fmla="*/ 6179438 w 6881919"/>
              <a:gd name="connsiteY27" fmla="*/ 10793 h 896425"/>
              <a:gd name="connsiteX28" fmla="*/ 4743260 w 6881919"/>
              <a:gd name="connsiteY28" fmla="*/ 2563 h 89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881919" h="896425">
                <a:moveTo>
                  <a:pt x="4743260" y="0"/>
                </a:moveTo>
                <a:lnTo>
                  <a:pt x="4519722" y="1281"/>
                </a:lnTo>
                <a:lnTo>
                  <a:pt x="4296184" y="0"/>
                </a:lnTo>
                <a:lnTo>
                  <a:pt x="4296184" y="2563"/>
                </a:lnTo>
                <a:lnTo>
                  <a:pt x="3984269" y="4350"/>
                </a:lnTo>
                <a:lnTo>
                  <a:pt x="3672354" y="2563"/>
                </a:lnTo>
                <a:lnTo>
                  <a:pt x="3672354" y="0"/>
                </a:lnTo>
                <a:lnTo>
                  <a:pt x="3656640" y="91"/>
                </a:lnTo>
                <a:lnTo>
                  <a:pt x="3656640" y="0"/>
                </a:lnTo>
                <a:lnTo>
                  <a:pt x="3440959" y="1236"/>
                </a:lnTo>
                <a:lnTo>
                  <a:pt x="3225278" y="0"/>
                </a:lnTo>
                <a:lnTo>
                  <a:pt x="3225278" y="91"/>
                </a:lnTo>
                <a:lnTo>
                  <a:pt x="3209564" y="0"/>
                </a:lnTo>
                <a:lnTo>
                  <a:pt x="3209564" y="2563"/>
                </a:lnTo>
                <a:lnTo>
                  <a:pt x="2897649" y="4350"/>
                </a:lnTo>
                <a:lnTo>
                  <a:pt x="2585735" y="2563"/>
                </a:lnTo>
                <a:lnTo>
                  <a:pt x="2585735" y="0"/>
                </a:lnTo>
                <a:lnTo>
                  <a:pt x="2362196" y="1281"/>
                </a:lnTo>
                <a:lnTo>
                  <a:pt x="2138659" y="0"/>
                </a:lnTo>
                <a:lnTo>
                  <a:pt x="2138659" y="2563"/>
                </a:lnTo>
                <a:lnTo>
                  <a:pt x="702480" y="10793"/>
                </a:lnTo>
                <a:cubicBezTo>
                  <a:pt x="419224" y="18117"/>
                  <a:pt x="226395" y="166999"/>
                  <a:pt x="160477" y="347716"/>
                </a:cubicBezTo>
                <a:cubicBezTo>
                  <a:pt x="109207" y="533263"/>
                  <a:pt x="70755" y="669372"/>
                  <a:pt x="30471" y="800902"/>
                </a:cubicBezTo>
                <a:lnTo>
                  <a:pt x="0" y="896425"/>
                </a:lnTo>
                <a:lnTo>
                  <a:pt x="6881919" y="896425"/>
                </a:lnTo>
                <a:lnTo>
                  <a:pt x="6851447" y="800902"/>
                </a:lnTo>
                <a:cubicBezTo>
                  <a:pt x="6811164" y="669372"/>
                  <a:pt x="6772711" y="533263"/>
                  <a:pt x="6721441" y="347716"/>
                </a:cubicBezTo>
                <a:cubicBezTo>
                  <a:pt x="6655522" y="166999"/>
                  <a:pt x="6462694" y="18117"/>
                  <a:pt x="6179438" y="10793"/>
                </a:cubicBezTo>
                <a:lnTo>
                  <a:pt x="4743260" y="256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3"/>
          </p:nvPr>
        </p:nvSpPr>
        <p:spPr>
          <a:xfrm>
            <a:off x="7229386" y="2115928"/>
            <a:ext cx="3530600" cy="2295525"/>
          </a:xfrm>
          <a:prstGeom prst="rect">
            <a:avLst/>
          </a:prstGeom>
        </p:spPr>
        <p:txBody>
          <a:bodyPr/>
          <a:lstStyle/>
          <a:p>
            <a:endParaRPr kumimoji="1"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4_自定义版式">
    <p:spTree>
      <p:nvGrpSpPr>
        <p:cNvPr id="1" name=""/>
        <p:cNvGrpSpPr/>
        <p:nvPr/>
      </p:nvGrpSpPr>
      <p:grpSpPr>
        <a:xfrm>
          <a:off x="0" y="0"/>
          <a:ext cx="0" cy="0"/>
          <a:chOff x="0" y="0"/>
          <a:chExt cx="0" cy="0"/>
        </a:xfrm>
      </p:grpSpPr>
      <p:sp>
        <p:nvSpPr>
          <p:cNvPr id="6" name="图表占位符 5"/>
          <p:cNvSpPr>
            <a:spLocks noGrp="1"/>
          </p:cNvSpPr>
          <p:nvPr>
            <p:ph type="chart" sz="quarter" idx="13"/>
          </p:nvPr>
        </p:nvSpPr>
        <p:spPr>
          <a:xfrm>
            <a:off x="746125" y="1504335"/>
            <a:ext cx="5700713" cy="3923071"/>
          </a:xfrm>
          <a:prstGeom prst="rect">
            <a:avLst/>
          </a:prstGeom>
        </p:spPr>
        <p:txBody>
          <a:bodyPr/>
          <a:lstStyle/>
          <a:p>
            <a:endParaRPr kumimoji="1"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0" y="1885950"/>
            <a:ext cx="12065000" cy="2403475"/>
          </a:xfrm>
          <a:prstGeom prst="rect">
            <a:avLst/>
          </a:prstGeom>
        </p:spPr>
        <p:txBody>
          <a:bodyPr/>
          <a:lstStyle/>
          <a:p>
            <a:endParaRPr kumimoji="1"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2000">
        <p:split orient="vert"/>
      </p:transition>
    </mc:Choice>
    <mc:Fallback>
      <p:transition spd="slow" advClick="0" advTm="200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2000">
        <p:split orient="vert"/>
      </p:transition>
    </mc:Choice>
    <mc:Fallback>
      <p:transition spd="slow" advClick="0" advTm="2000">
        <p:split orient="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任意多边形: 形状 9"/>
          <p:cNvSpPr/>
          <p:nvPr userDrawn="1"/>
        </p:nvSpPr>
        <p:spPr>
          <a:xfrm flipH="1">
            <a:off x="897514" y="6628131"/>
            <a:ext cx="10396972" cy="272250"/>
          </a:xfrm>
          <a:custGeom>
            <a:avLst/>
            <a:gdLst>
              <a:gd name="connsiteX0" fmla="*/ 9232530 w 10396972"/>
              <a:gd name="connsiteY0" fmla="*/ 0 h 272250"/>
              <a:gd name="connsiteX1" fmla="*/ 9103176 w 10396972"/>
              <a:gd name="connsiteY1" fmla="*/ 742 h 272250"/>
              <a:gd name="connsiteX2" fmla="*/ 8973822 w 10396972"/>
              <a:gd name="connsiteY2" fmla="*/ 0 h 272250"/>
              <a:gd name="connsiteX3" fmla="*/ 8973822 w 10396972"/>
              <a:gd name="connsiteY3" fmla="*/ 1483 h 272250"/>
              <a:gd name="connsiteX4" fmla="*/ 8793327 w 10396972"/>
              <a:gd name="connsiteY4" fmla="*/ 2517 h 272250"/>
              <a:gd name="connsiteX5" fmla="*/ 8612832 w 10396972"/>
              <a:gd name="connsiteY5" fmla="*/ 1483 h 272250"/>
              <a:gd name="connsiteX6" fmla="*/ 8612832 w 10396972"/>
              <a:gd name="connsiteY6" fmla="*/ 0 h 272250"/>
              <a:gd name="connsiteX7" fmla="*/ 8603739 w 10396972"/>
              <a:gd name="connsiteY7" fmla="*/ 53 h 272250"/>
              <a:gd name="connsiteX8" fmla="*/ 8603739 w 10396972"/>
              <a:gd name="connsiteY8" fmla="*/ 0 h 272250"/>
              <a:gd name="connsiteX9" fmla="*/ 8478931 w 10396972"/>
              <a:gd name="connsiteY9" fmla="*/ 715 h 272250"/>
              <a:gd name="connsiteX10" fmla="*/ 8354124 w 10396972"/>
              <a:gd name="connsiteY10" fmla="*/ 0 h 272250"/>
              <a:gd name="connsiteX11" fmla="*/ 8354124 w 10396972"/>
              <a:gd name="connsiteY11" fmla="*/ 53 h 272250"/>
              <a:gd name="connsiteX12" fmla="*/ 8345031 w 10396972"/>
              <a:gd name="connsiteY12" fmla="*/ 0 h 272250"/>
              <a:gd name="connsiteX13" fmla="*/ 8345031 w 10396972"/>
              <a:gd name="connsiteY13" fmla="*/ 1483 h 272250"/>
              <a:gd name="connsiteX14" fmla="*/ 8164536 w 10396972"/>
              <a:gd name="connsiteY14" fmla="*/ 2517 h 272250"/>
              <a:gd name="connsiteX15" fmla="*/ 7984041 w 10396972"/>
              <a:gd name="connsiteY15" fmla="*/ 1483 h 272250"/>
              <a:gd name="connsiteX16" fmla="*/ 7984041 w 10396972"/>
              <a:gd name="connsiteY16" fmla="*/ 0 h 272250"/>
              <a:gd name="connsiteX17" fmla="*/ 7854687 w 10396972"/>
              <a:gd name="connsiteY17" fmla="*/ 742 h 272250"/>
              <a:gd name="connsiteX18" fmla="*/ 7725333 w 10396972"/>
              <a:gd name="connsiteY18" fmla="*/ 0 h 272250"/>
              <a:gd name="connsiteX19" fmla="*/ 7725333 w 10396972"/>
              <a:gd name="connsiteY19" fmla="*/ 1483 h 272250"/>
              <a:gd name="connsiteX20" fmla="*/ 7565750 w 10396972"/>
              <a:gd name="connsiteY20" fmla="*/ 2398 h 272250"/>
              <a:gd name="connsiteX21" fmla="*/ 7406167 w 10396972"/>
              <a:gd name="connsiteY21" fmla="*/ 1483 h 272250"/>
              <a:gd name="connsiteX22" fmla="*/ 7406167 w 10396972"/>
              <a:gd name="connsiteY22" fmla="*/ 0 h 272250"/>
              <a:gd name="connsiteX23" fmla="*/ 7276813 w 10396972"/>
              <a:gd name="connsiteY23" fmla="*/ 742 h 272250"/>
              <a:gd name="connsiteX24" fmla="*/ 7147459 w 10396972"/>
              <a:gd name="connsiteY24" fmla="*/ 0 h 272250"/>
              <a:gd name="connsiteX25" fmla="*/ 7147459 w 10396972"/>
              <a:gd name="connsiteY25" fmla="*/ 1483 h 272250"/>
              <a:gd name="connsiteX26" fmla="*/ 6966964 w 10396972"/>
              <a:gd name="connsiteY26" fmla="*/ 2517 h 272250"/>
              <a:gd name="connsiteX27" fmla="*/ 6786469 w 10396972"/>
              <a:gd name="connsiteY27" fmla="*/ 1483 h 272250"/>
              <a:gd name="connsiteX28" fmla="*/ 6786469 w 10396972"/>
              <a:gd name="connsiteY28" fmla="*/ 0 h 272250"/>
              <a:gd name="connsiteX29" fmla="*/ 6777376 w 10396972"/>
              <a:gd name="connsiteY29" fmla="*/ 53 h 272250"/>
              <a:gd name="connsiteX30" fmla="*/ 6777376 w 10396972"/>
              <a:gd name="connsiteY30" fmla="*/ 0 h 272250"/>
              <a:gd name="connsiteX31" fmla="*/ 6652569 w 10396972"/>
              <a:gd name="connsiteY31" fmla="*/ 715 h 272250"/>
              <a:gd name="connsiteX32" fmla="*/ 6527761 w 10396972"/>
              <a:gd name="connsiteY32" fmla="*/ 0 h 272250"/>
              <a:gd name="connsiteX33" fmla="*/ 6527761 w 10396972"/>
              <a:gd name="connsiteY33" fmla="*/ 53 h 272250"/>
              <a:gd name="connsiteX34" fmla="*/ 6518668 w 10396972"/>
              <a:gd name="connsiteY34" fmla="*/ 0 h 272250"/>
              <a:gd name="connsiteX35" fmla="*/ 6518668 w 10396972"/>
              <a:gd name="connsiteY35" fmla="*/ 1483 h 272250"/>
              <a:gd name="connsiteX36" fmla="*/ 6484488 w 10396972"/>
              <a:gd name="connsiteY36" fmla="*/ 1679 h 272250"/>
              <a:gd name="connsiteX37" fmla="*/ 6450320 w 10396972"/>
              <a:gd name="connsiteY37" fmla="*/ 1483 h 272250"/>
              <a:gd name="connsiteX38" fmla="*/ 6450320 w 10396972"/>
              <a:gd name="connsiteY38" fmla="*/ 0 h 272250"/>
              <a:gd name="connsiteX39" fmla="*/ 6320966 w 10396972"/>
              <a:gd name="connsiteY39" fmla="*/ 742 h 272250"/>
              <a:gd name="connsiteX40" fmla="*/ 6191612 w 10396972"/>
              <a:gd name="connsiteY40" fmla="*/ 0 h 272250"/>
              <a:gd name="connsiteX41" fmla="*/ 6191612 w 10396972"/>
              <a:gd name="connsiteY41" fmla="*/ 1483 h 272250"/>
              <a:gd name="connsiteX42" fmla="*/ 6174645 w 10396972"/>
              <a:gd name="connsiteY42" fmla="*/ 1580 h 272250"/>
              <a:gd name="connsiteX43" fmla="*/ 6157679 w 10396972"/>
              <a:gd name="connsiteY43" fmla="*/ 1483 h 272250"/>
              <a:gd name="connsiteX44" fmla="*/ 6157679 w 10396972"/>
              <a:gd name="connsiteY44" fmla="*/ 0 h 272250"/>
              <a:gd name="connsiteX45" fmla="*/ 6028324 w 10396972"/>
              <a:gd name="connsiteY45" fmla="*/ 742 h 272250"/>
              <a:gd name="connsiteX46" fmla="*/ 5898971 w 10396972"/>
              <a:gd name="connsiteY46" fmla="*/ 0 h 272250"/>
              <a:gd name="connsiteX47" fmla="*/ 5898971 w 10396972"/>
              <a:gd name="connsiteY47" fmla="*/ 1483 h 272250"/>
              <a:gd name="connsiteX48" fmla="*/ 5864801 w 10396972"/>
              <a:gd name="connsiteY48" fmla="*/ 1679 h 272250"/>
              <a:gd name="connsiteX49" fmla="*/ 5830622 w 10396972"/>
              <a:gd name="connsiteY49" fmla="*/ 1483 h 272250"/>
              <a:gd name="connsiteX50" fmla="*/ 5830622 w 10396972"/>
              <a:gd name="connsiteY50" fmla="*/ 0 h 272250"/>
              <a:gd name="connsiteX51" fmla="*/ 5821529 w 10396972"/>
              <a:gd name="connsiteY51" fmla="*/ 53 h 272250"/>
              <a:gd name="connsiteX52" fmla="*/ 5821529 w 10396972"/>
              <a:gd name="connsiteY52" fmla="*/ 0 h 272250"/>
              <a:gd name="connsiteX53" fmla="*/ 5696721 w 10396972"/>
              <a:gd name="connsiteY53" fmla="*/ 715 h 272250"/>
              <a:gd name="connsiteX54" fmla="*/ 5571913 w 10396972"/>
              <a:gd name="connsiteY54" fmla="*/ 0 h 272250"/>
              <a:gd name="connsiteX55" fmla="*/ 5571913 w 10396972"/>
              <a:gd name="connsiteY55" fmla="*/ 53 h 272250"/>
              <a:gd name="connsiteX56" fmla="*/ 5562821 w 10396972"/>
              <a:gd name="connsiteY56" fmla="*/ 0 h 272250"/>
              <a:gd name="connsiteX57" fmla="*/ 5562821 w 10396972"/>
              <a:gd name="connsiteY57" fmla="*/ 1483 h 272250"/>
              <a:gd name="connsiteX58" fmla="*/ 5382325 w 10396972"/>
              <a:gd name="connsiteY58" fmla="*/ 2517 h 272250"/>
              <a:gd name="connsiteX59" fmla="*/ 5201831 w 10396972"/>
              <a:gd name="connsiteY59" fmla="*/ 1483 h 272250"/>
              <a:gd name="connsiteX60" fmla="*/ 5201831 w 10396972"/>
              <a:gd name="connsiteY60" fmla="*/ 0 h 272250"/>
              <a:gd name="connsiteX61" fmla="*/ 5072477 w 10396972"/>
              <a:gd name="connsiteY61" fmla="*/ 742 h 272250"/>
              <a:gd name="connsiteX62" fmla="*/ 4943123 w 10396972"/>
              <a:gd name="connsiteY62" fmla="*/ 0 h 272250"/>
              <a:gd name="connsiteX63" fmla="*/ 4943123 w 10396972"/>
              <a:gd name="connsiteY63" fmla="*/ 1483 h 272250"/>
              <a:gd name="connsiteX64" fmla="*/ 4783540 w 10396972"/>
              <a:gd name="connsiteY64" fmla="*/ 2398 h 272250"/>
              <a:gd name="connsiteX65" fmla="*/ 4623957 w 10396972"/>
              <a:gd name="connsiteY65" fmla="*/ 1483 h 272250"/>
              <a:gd name="connsiteX66" fmla="*/ 4623957 w 10396972"/>
              <a:gd name="connsiteY66" fmla="*/ 0 h 272250"/>
              <a:gd name="connsiteX67" fmla="*/ 4498001 w 10396972"/>
              <a:gd name="connsiteY67" fmla="*/ 722 h 272250"/>
              <a:gd name="connsiteX68" fmla="*/ 4498001 w 10396972"/>
              <a:gd name="connsiteY68" fmla="*/ 0 h 272250"/>
              <a:gd name="connsiteX69" fmla="*/ 4431625 w 10396972"/>
              <a:gd name="connsiteY69" fmla="*/ 381 h 272250"/>
              <a:gd name="connsiteX70" fmla="*/ 4365249 w 10396972"/>
              <a:gd name="connsiteY70" fmla="*/ 0 h 272250"/>
              <a:gd name="connsiteX71" fmla="*/ 4365249 w 10396972"/>
              <a:gd name="connsiteY71" fmla="*/ 722 h 272250"/>
              <a:gd name="connsiteX72" fmla="*/ 4239293 w 10396972"/>
              <a:gd name="connsiteY72" fmla="*/ 0 h 272250"/>
              <a:gd name="connsiteX73" fmla="*/ 4239293 w 10396972"/>
              <a:gd name="connsiteY73" fmla="*/ 1483 h 272250"/>
              <a:gd name="connsiteX74" fmla="*/ 4121776 w 10396972"/>
              <a:gd name="connsiteY74" fmla="*/ 2156 h 272250"/>
              <a:gd name="connsiteX75" fmla="*/ 4004259 w 10396972"/>
              <a:gd name="connsiteY75" fmla="*/ 1483 h 272250"/>
              <a:gd name="connsiteX76" fmla="*/ 4004259 w 10396972"/>
              <a:gd name="connsiteY76" fmla="*/ 0 h 272250"/>
              <a:gd name="connsiteX77" fmla="*/ 3995166 w 10396972"/>
              <a:gd name="connsiteY77" fmla="*/ 53 h 272250"/>
              <a:gd name="connsiteX78" fmla="*/ 3995166 w 10396972"/>
              <a:gd name="connsiteY78" fmla="*/ 0 h 272250"/>
              <a:gd name="connsiteX79" fmla="*/ 3878304 w 10396972"/>
              <a:gd name="connsiteY79" fmla="*/ 670 h 272250"/>
              <a:gd name="connsiteX80" fmla="*/ 3878304 w 10396972"/>
              <a:gd name="connsiteY80" fmla="*/ 0 h 272250"/>
              <a:gd name="connsiteX81" fmla="*/ 3869211 w 10396972"/>
              <a:gd name="connsiteY81" fmla="*/ 53 h 272250"/>
              <a:gd name="connsiteX82" fmla="*/ 3869211 w 10396972"/>
              <a:gd name="connsiteY82" fmla="*/ 0 h 272250"/>
              <a:gd name="connsiteX83" fmla="*/ 3807381 w 10396972"/>
              <a:gd name="connsiteY83" fmla="*/ 354 h 272250"/>
              <a:gd name="connsiteX84" fmla="*/ 3745551 w 10396972"/>
              <a:gd name="connsiteY84" fmla="*/ 0 h 272250"/>
              <a:gd name="connsiteX85" fmla="*/ 3745551 w 10396972"/>
              <a:gd name="connsiteY85" fmla="*/ 53 h 272250"/>
              <a:gd name="connsiteX86" fmla="*/ 3736458 w 10396972"/>
              <a:gd name="connsiteY86" fmla="*/ 0 h 272250"/>
              <a:gd name="connsiteX87" fmla="*/ 3736458 w 10396972"/>
              <a:gd name="connsiteY87" fmla="*/ 670 h 272250"/>
              <a:gd name="connsiteX88" fmla="*/ 3619595 w 10396972"/>
              <a:gd name="connsiteY88" fmla="*/ 0 h 272250"/>
              <a:gd name="connsiteX89" fmla="*/ 3619595 w 10396972"/>
              <a:gd name="connsiteY89" fmla="*/ 53 h 272250"/>
              <a:gd name="connsiteX90" fmla="*/ 3610503 w 10396972"/>
              <a:gd name="connsiteY90" fmla="*/ 0 h 272250"/>
              <a:gd name="connsiteX91" fmla="*/ 3610503 w 10396972"/>
              <a:gd name="connsiteY91" fmla="*/ 1483 h 272250"/>
              <a:gd name="connsiteX92" fmla="*/ 3492985 w 10396972"/>
              <a:gd name="connsiteY92" fmla="*/ 2156 h 272250"/>
              <a:gd name="connsiteX93" fmla="*/ 3375469 w 10396972"/>
              <a:gd name="connsiteY93" fmla="*/ 1483 h 272250"/>
              <a:gd name="connsiteX94" fmla="*/ 3375469 w 10396972"/>
              <a:gd name="connsiteY94" fmla="*/ 0 h 272250"/>
              <a:gd name="connsiteX95" fmla="*/ 3249513 w 10396972"/>
              <a:gd name="connsiteY95" fmla="*/ 722 h 272250"/>
              <a:gd name="connsiteX96" fmla="*/ 3249513 w 10396972"/>
              <a:gd name="connsiteY96" fmla="*/ 0 h 272250"/>
              <a:gd name="connsiteX97" fmla="*/ 3183137 w 10396972"/>
              <a:gd name="connsiteY97" fmla="*/ 381 h 272250"/>
              <a:gd name="connsiteX98" fmla="*/ 3116760 w 10396972"/>
              <a:gd name="connsiteY98" fmla="*/ 0 h 272250"/>
              <a:gd name="connsiteX99" fmla="*/ 3116760 w 10396972"/>
              <a:gd name="connsiteY99" fmla="*/ 722 h 272250"/>
              <a:gd name="connsiteX100" fmla="*/ 2990805 w 10396972"/>
              <a:gd name="connsiteY100" fmla="*/ 0 h 272250"/>
              <a:gd name="connsiteX101" fmla="*/ 2990805 w 10396972"/>
              <a:gd name="connsiteY101" fmla="*/ 1483 h 272250"/>
              <a:gd name="connsiteX102" fmla="*/ 2831222 w 10396972"/>
              <a:gd name="connsiteY102" fmla="*/ 2398 h 272250"/>
              <a:gd name="connsiteX103" fmla="*/ 2671639 w 10396972"/>
              <a:gd name="connsiteY103" fmla="*/ 1483 h 272250"/>
              <a:gd name="connsiteX104" fmla="*/ 2671639 w 10396972"/>
              <a:gd name="connsiteY104" fmla="*/ 0 h 272250"/>
              <a:gd name="connsiteX105" fmla="*/ 2542285 w 10396972"/>
              <a:gd name="connsiteY105" fmla="*/ 742 h 272250"/>
              <a:gd name="connsiteX106" fmla="*/ 2412931 w 10396972"/>
              <a:gd name="connsiteY106" fmla="*/ 0 h 272250"/>
              <a:gd name="connsiteX107" fmla="*/ 2412931 w 10396972"/>
              <a:gd name="connsiteY107" fmla="*/ 1483 h 272250"/>
              <a:gd name="connsiteX108" fmla="*/ 2232436 w 10396972"/>
              <a:gd name="connsiteY108" fmla="*/ 2517 h 272250"/>
              <a:gd name="connsiteX109" fmla="*/ 2051941 w 10396972"/>
              <a:gd name="connsiteY109" fmla="*/ 1483 h 272250"/>
              <a:gd name="connsiteX110" fmla="*/ 2051941 w 10396972"/>
              <a:gd name="connsiteY110" fmla="*/ 0 h 272250"/>
              <a:gd name="connsiteX111" fmla="*/ 2042848 w 10396972"/>
              <a:gd name="connsiteY111" fmla="*/ 53 h 272250"/>
              <a:gd name="connsiteX112" fmla="*/ 2042848 w 10396972"/>
              <a:gd name="connsiteY112" fmla="*/ 0 h 272250"/>
              <a:gd name="connsiteX113" fmla="*/ 1918040 w 10396972"/>
              <a:gd name="connsiteY113" fmla="*/ 715 h 272250"/>
              <a:gd name="connsiteX114" fmla="*/ 1793233 w 10396972"/>
              <a:gd name="connsiteY114" fmla="*/ 0 h 272250"/>
              <a:gd name="connsiteX115" fmla="*/ 1793233 w 10396972"/>
              <a:gd name="connsiteY115" fmla="*/ 53 h 272250"/>
              <a:gd name="connsiteX116" fmla="*/ 1784140 w 10396972"/>
              <a:gd name="connsiteY116" fmla="*/ 0 h 272250"/>
              <a:gd name="connsiteX117" fmla="*/ 1784140 w 10396972"/>
              <a:gd name="connsiteY117" fmla="*/ 1483 h 272250"/>
              <a:gd name="connsiteX118" fmla="*/ 1603645 w 10396972"/>
              <a:gd name="connsiteY118" fmla="*/ 2517 h 272250"/>
              <a:gd name="connsiteX119" fmla="*/ 1423151 w 10396972"/>
              <a:gd name="connsiteY119" fmla="*/ 1483 h 272250"/>
              <a:gd name="connsiteX120" fmla="*/ 1423151 w 10396972"/>
              <a:gd name="connsiteY120" fmla="*/ 0 h 272250"/>
              <a:gd name="connsiteX121" fmla="*/ 1293796 w 10396972"/>
              <a:gd name="connsiteY121" fmla="*/ 742 h 272250"/>
              <a:gd name="connsiteX122" fmla="*/ 1164442 w 10396972"/>
              <a:gd name="connsiteY122" fmla="*/ 0 h 272250"/>
              <a:gd name="connsiteX123" fmla="*/ 1164442 w 10396972"/>
              <a:gd name="connsiteY123" fmla="*/ 1483 h 272250"/>
              <a:gd name="connsiteX124" fmla="*/ 333373 w 10396972"/>
              <a:gd name="connsiteY124" fmla="*/ 6246 h 272250"/>
              <a:gd name="connsiteX125" fmla="*/ 19734 w 10396972"/>
              <a:gd name="connsiteY125" fmla="*/ 201212 h 272250"/>
              <a:gd name="connsiteX126" fmla="*/ 0 w 10396972"/>
              <a:gd name="connsiteY126" fmla="*/ 272250 h 272250"/>
              <a:gd name="connsiteX127" fmla="*/ 10396972 w 10396972"/>
              <a:gd name="connsiteY127" fmla="*/ 272250 h 272250"/>
              <a:gd name="connsiteX128" fmla="*/ 10377238 w 10396972"/>
              <a:gd name="connsiteY128" fmla="*/ 201212 h 272250"/>
              <a:gd name="connsiteX129" fmla="*/ 10063599 w 10396972"/>
              <a:gd name="connsiteY129" fmla="*/ 6246 h 272250"/>
              <a:gd name="connsiteX130" fmla="*/ 9232530 w 10396972"/>
              <a:gd name="connsiteY130" fmla="*/ 1483 h 27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0396972" h="272250">
                <a:moveTo>
                  <a:pt x="9232530" y="0"/>
                </a:moveTo>
                <a:lnTo>
                  <a:pt x="9103176" y="742"/>
                </a:lnTo>
                <a:lnTo>
                  <a:pt x="8973822" y="0"/>
                </a:lnTo>
                <a:lnTo>
                  <a:pt x="8973822" y="1483"/>
                </a:lnTo>
                <a:lnTo>
                  <a:pt x="8793327" y="2517"/>
                </a:lnTo>
                <a:lnTo>
                  <a:pt x="8612832" y="1483"/>
                </a:lnTo>
                <a:lnTo>
                  <a:pt x="8612832" y="0"/>
                </a:lnTo>
                <a:lnTo>
                  <a:pt x="8603739" y="53"/>
                </a:lnTo>
                <a:lnTo>
                  <a:pt x="8603739" y="0"/>
                </a:lnTo>
                <a:lnTo>
                  <a:pt x="8478931" y="715"/>
                </a:lnTo>
                <a:lnTo>
                  <a:pt x="8354124" y="0"/>
                </a:lnTo>
                <a:lnTo>
                  <a:pt x="8354124" y="53"/>
                </a:lnTo>
                <a:lnTo>
                  <a:pt x="8345031" y="0"/>
                </a:lnTo>
                <a:lnTo>
                  <a:pt x="8345031" y="1483"/>
                </a:lnTo>
                <a:lnTo>
                  <a:pt x="8164536" y="2517"/>
                </a:lnTo>
                <a:lnTo>
                  <a:pt x="7984041" y="1483"/>
                </a:lnTo>
                <a:lnTo>
                  <a:pt x="7984041" y="0"/>
                </a:lnTo>
                <a:lnTo>
                  <a:pt x="7854687" y="742"/>
                </a:lnTo>
                <a:lnTo>
                  <a:pt x="7725333" y="0"/>
                </a:lnTo>
                <a:lnTo>
                  <a:pt x="7725333" y="1483"/>
                </a:lnTo>
                <a:lnTo>
                  <a:pt x="7565750" y="2398"/>
                </a:lnTo>
                <a:lnTo>
                  <a:pt x="7406167" y="1483"/>
                </a:lnTo>
                <a:lnTo>
                  <a:pt x="7406167" y="0"/>
                </a:lnTo>
                <a:lnTo>
                  <a:pt x="7276813" y="742"/>
                </a:lnTo>
                <a:lnTo>
                  <a:pt x="7147459" y="0"/>
                </a:lnTo>
                <a:lnTo>
                  <a:pt x="7147459" y="1483"/>
                </a:lnTo>
                <a:lnTo>
                  <a:pt x="6966964" y="2517"/>
                </a:lnTo>
                <a:lnTo>
                  <a:pt x="6786469" y="1483"/>
                </a:lnTo>
                <a:lnTo>
                  <a:pt x="6786469" y="0"/>
                </a:lnTo>
                <a:lnTo>
                  <a:pt x="6777376" y="53"/>
                </a:lnTo>
                <a:lnTo>
                  <a:pt x="6777376" y="0"/>
                </a:lnTo>
                <a:lnTo>
                  <a:pt x="6652569" y="715"/>
                </a:lnTo>
                <a:lnTo>
                  <a:pt x="6527761" y="0"/>
                </a:lnTo>
                <a:lnTo>
                  <a:pt x="6527761" y="53"/>
                </a:lnTo>
                <a:lnTo>
                  <a:pt x="6518668" y="0"/>
                </a:lnTo>
                <a:lnTo>
                  <a:pt x="6518668" y="1483"/>
                </a:lnTo>
                <a:lnTo>
                  <a:pt x="6484488" y="1679"/>
                </a:lnTo>
                <a:lnTo>
                  <a:pt x="6450320" y="1483"/>
                </a:lnTo>
                <a:lnTo>
                  <a:pt x="6450320" y="0"/>
                </a:lnTo>
                <a:lnTo>
                  <a:pt x="6320966" y="742"/>
                </a:lnTo>
                <a:lnTo>
                  <a:pt x="6191612" y="0"/>
                </a:lnTo>
                <a:lnTo>
                  <a:pt x="6191612" y="1483"/>
                </a:lnTo>
                <a:lnTo>
                  <a:pt x="6174645" y="1580"/>
                </a:lnTo>
                <a:lnTo>
                  <a:pt x="6157679" y="1483"/>
                </a:lnTo>
                <a:lnTo>
                  <a:pt x="6157679" y="0"/>
                </a:lnTo>
                <a:lnTo>
                  <a:pt x="6028324" y="742"/>
                </a:lnTo>
                <a:lnTo>
                  <a:pt x="5898971" y="0"/>
                </a:lnTo>
                <a:lnTo>
                  <a:pt x="5898971" y="1483"/>
                </a:lnTo>
                <a:lnTo>
                  <a:pt x="5864801" y="1679"/>
                </a:lnTo>
                <a:lnTo>
                  <a:pt x="5830622" y="1483"/>
                </a:lnTo>
                <a:lnTo>
                  <a:pt x="5830622" y="0"/>
                </a:lnTo>
                <a:lnTo>
                  <a:pt x="5821529" y="53"/>
                </a:lnTo>
                <a:lnTo>
                  <a:pt x="5821529" y="0"/>
                </a:lnTo>
                <a:lnTo>
                  <a:pt x="5696721" y="715"/>
                </a:lnTo>
                <a:lnTo>
                  <a:pt x="5571913" y="0"/>
                </a:lnTo>
                <a:lnTo>
                  <a:pt x="5571913" y="53"/>
                </a:lnTo>
                <a:lnTo>
                  <a:pt x="5562821" y="0"/>
                </a:lnTo>
                <a:lnTo>
                  <a:pt x="5562821" y="1483"/>
                </a:lnTo>
                <a:lnTo>
                  <a:pt x="5382325" y="2517"/>
                </a:lnTo>
                <a:lnTo>
                  <a:pt x="5201831" y="1483"/>
                </a:lnTo>
                <a:lnTo>
                  <a:pt x="5201831" y="0"/>
                </a:lnTo>
                <a:lnTo>
                  <a:pt x="5072477" y="742"/>
                </a:lnTo>
                <a:lnTo>
                  <a:pt x="4943123" y="0"/>
                </a:lnTo>
                <a:lnTo>
                  <a:pt x="4943123" y="1483"/>
                </a:lnTo>
                <a:lnTo>
                  <a:pt x="4783540" y="2398"/>
                </a:lnTo>
                <a:lnTo>
                  <a:pt x="4623957" y="1483"/>
                </a:lnTo>
                <a:lnTo>
                  <a:pt x="4623957" y="0"/>
                </a:lnTo>
                <a:lnTo>
                  <a:pt x="4498001" y="722"/>
                </a:lnTo>
                <a:lnTo>
                  <a:pt x="4498001" y="0"/>
                </a:lnTo>
                <a:lnTo>
                  <a:pt x="4431625" y="381"/>
                </a:lnTo>
                <a:lnTo>
                  <a:pt x="4365249" y="0"/>
                </a:lnTo>
                <a:lnTo>
                  <a:pt x="4365249" y="722"/>
                </a:lnTo>
                <a:lnTo>
                  <a:pt x="4239293" y="0"/>
                </a:lnTo>
                <a:lnTo>
                  <a:pt x="4239293" y="1483"/>
                </a:lnTo>
                <a:lnTo>
                  <a:pt x="4121776" y="2156"/>
                </a:lnTo>
                <a:lnTo>
                  <a:pt x="4004259" y="1483"/>
                </a:lnTo>
                <a:lnTo>
                  <a:pt x="4004259" y="0"/>
                </a:lnTo>
                <a:lnTo>
                  <a:pt x="3995166" y="53"/>
                </a:lnTo>
                <a:lnTo>
                  <a:pt x="3995166" y="0"/>
                </a:lnTo>
                <a:lnTo>
                  <a:pt x="3878304" y="670"/>
                </a:lnTo>
                <a:lnTo>
                  <a:pt x="3878304" y="0"/>
                </a:lnTo>
                <a:lnTo>
                  <a:pt x="3869211" y="53"/>
                </a:lnTo>
                <a:lnTo>
                  <a:pt x="3869211" y="0"/>
                </a:lnTo>
                <a:lnTo>
                  <a:pt x="3807381" y="354"/>
                </a:lnTo>
                <a:lnTo>
                  <a:pt x="3745551" y="0"/>
                </a:lnTo>
                <a:lnTo>
                  <a:pt x="3745551" y="53"/>
                </a:lnTo>
                <a:lnTo>
                  <a:pt x="3736458" y="0"/>
                </a:lnTo>
                <a:lnTo>
                  <a:pt x="3736458" y="670"/>
                </a:lnTo>
                <a:lnTo>
                  <a:pt x="3619595" y="0"/>
                </a:lnTo>
                <a:lnTo>
                  <a:pt x="3619595" y="53"/>
                </a:lnTo>
                <a:lnTo>
                  <a:pt x="3610503" y="0"/>
                </a:lnTo>
                <a:lnTo>
                  <a:pt x="3610503" y="1483"/>
                </a:lnTo>
                <a:lnTo>
                  <a:pt x="3492985" y="2156"/>
                </a:lnTo>
                <a:lnTo>
                  <a:pt x="3375469" y="1483"/>
                </a:lnTo>
                <a:lnTo>
                  <a:pt x="3375469" y="0"/>
                </a:lnTo>
                <a:lnTo>
                  <a:pt x="3249513" y="722"/>
                </a:lnTo>
                <a:lnTo>
                  <a:pt x="3249513" y="0"/>
                </a:lnTo>
                <a:lnTo>
                  <a:pt x="3183137" y="381"/>
                </a:lnTo>
                <a:lnTo>
                  <a:pt x="3116760" y="0"/>
                </a:lnTo>
                <a:lnTo>
                  <a:pt x="3116760" y="722"/>
                </a:lnTo>
                <a:lnTo>
                  <a:pt x="2990805" y="0"/>
                </a:lnTo>
                <a:lnTo>
                  <a:pt x="2990805" y="1483"/>
                </a:lnTo>
                <a:lnTo>
                  <a:pt x="2831222" y="2398"/>
                </a:lnTo>
                <a:lnTo>
                  <a:pt x="2671639" y="1483"/>
                </a:lnTo>
                <a:lnTo>
                  <a:pt x="2671639" y="0"/>
                </a:lnTo>
                <a:lnTo>
                  <a:pt x="2542285" y="742"/>
                </a:lnTo>
                <a:lnTo>
                  <a:pt x="2412931" y="0"/>
                </a:lnTo>
                <a:lnTo>
                  <a:pt x="2412931" y="1483"/>
                </a:lnTo>
                <a:lnTo>
                  <a:pt x="2232436" y="2517"/>
                </a:lnTo>
                <a:lnTo>
                  <a:pt x="2051941" y="1483"/>
                </a:lnTo>
                <a:lnTo>
                  <a:pt x="2051941" y="0"/>
                </a:lnTo>
                <a:lnTo>
                  <a:pt x="2042848" y="53"/>
                </a:lnTo>
                <a:lnTo>
                  <a:pt x="2042848" y="0"/>
                </a:lnTo>
                <a:lnTo>
                  <a:pt x="1918040" y="715"/>
                </a:lnTo>
                <a:lnTo>
                  <a:pt x="1793233" y="0"/>
                </a:lnTo>
                <a:lnTo>
                  <a:pt x="1793233" y="53"/>
                </a:lnTo>
                <a:lnTo>
                  <a:pt x="1784140" y="0"/>
                </a:lnTo>
                <a:lnTo>
                  <a:pt x="1784140" y="1483"/>
                </a:lnTo>
                <a:lnTo>
                  <a:pt x="1603645" y="2517"/>
                </a:lnTo>
                <a:lnTo>
                  <a:pt x="1423151" y="1483"/>
                </a:lnTo>
                <a:lnTo>
                  <a:pt x="1423151" y="0"/>
                </a:lnTo>
                <a:lnTo>
                  <a:pt x="1293796" y="742"/>
                </a:lnTo>
                <a:lnTo>
                  <a:pt x="1164442" y="0"/>
                </a:lnTo>
                <a:lnTo>
                  <a:pt x="1164442" y="1483"/>
                </a:lnTo>
                <a:lnTo>
                  <a:pt x="333373" y="6246"/>
                </a:lnTo>
                <a:cubicBezTo>
                  <a:pt x="169462" y="10484"/>
                  <a:pt x="57878" y="96637"/>
                  <a:pt x="19734" y="201212"/>
                </a:cubicBezTo>
                <a:lnTo>
                  <a:pt x="0" y="272250"/>
                </a:lnTo>
                <a:lnTo>
                  <a:pt x="10396972" y="272250"/>
                </a:lnTo>
                <a:lnTo>
                  <a:pt x="10377238" y="201212"/>
                </a:lnTo>
                <a:cubicBezTo>
                  <a:pt x="10339092" y="96637"/>
                  <a:pt x="10227509" y="10484"/>
                  <a:pt x="10063599" y="6246"/>
                </a:cubicBezTo>
                <a:lnTo>
                  <a:pt x="9232530" y="1483"/>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userDrawn="1"/>
        </p:nvGrpSpPr>
        <p:grpSpPr>
          <a:xfrm>
            <a:off x="2850391" y="197581"/>
            <a:ext cx="6526263" cy="386619"/>
            <a:chOff x="2879419" y="197581"/>
            <a:chExt cx="6526263" cy="386619"/>
          </a:xfrm>
        </p:grpSpPr>
        <p:grpSp>
          <p:nvGrpSpPr>
            <p:cNvPr id="13" name="组合 12"/>
            <p:cNvGrpSpPr/>
            <p:nvPr/>
          </p:nvGrpSpPr>
          <p:grpSpPr>
            <a:xfrm>
              <a:off x="2879419" y="197581"/>
              <a:ext cx="2739645" cy="386619"/>
              <a:chOff x="-4448865" y="8880799"/>
              <a:chExt cx="10233338" cy="1444130"/>
            </a:xfrm>
          </p:grpSpPr>
          <p:sp>
            <p:nvSpPr>
              <p:cNvPr id="18" name="矩形: 圆角 17"/>
              <p:cNvSpPr/>
              <p:nvPr/>
            </p:nvSpPr>
            <p:spPr>
              <a:xfrm>
                <a:off x="-2566010" y="9361491"/>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p:cNvSpPr/>
              <p:nvPr/>
            </p:nvSpPr>
            <p:spPr>
              <a:xfrm>
                <a:off x="-1353746" y="8880799"/>
                <a:ext cx="7138219" cy="5117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a:off x="-4448865" y="9813190"/>
                <a:ext cx="7138219" cy="5117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flipH="1">
              <a:off x="6666037" y="197581"/>
              <a:ext cx="2739645" cy="386619"/>
              <a:chOff x="-4448865" y="8880799"/>
              <a:chExt cx="10233338" cy="1444130"/>
            </a:xfrm>
          </p:grpSpPr>
          <p:sp>
            <p:nvSpPr>
              <p:cNvPr id="15" name="矩形: 圆角 14"/>
              <p:cNvSpPr/>
              <p:nvPr/>
            </p:nvSpPr>
            <p:spPr>
              <a:xfrm>
                <a:off x="-2566010" y="9361491"/>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1353746" y="8880799"/>
                <a:ext cx="7138219" cy="5117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a:off x="-4448865" y="9813190"/>
                <a:ext cx="7138219" cy="5117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2" name="任意多边形: 形状 21"/>
          <p:cNvSpPr/>
          <p:nvPr userDrawn="1"/>
        </p:nvSpPr>
        <p:spPr>
          <a:xfrm flipH="1" flipV="1">
            <a:off x="4268459" y="201503"/>
            <a:ext cx="3690126" cy="480668"/>
          </a:xfrm>
          <a:custGeom>
            <a:avLst/>
            <a:gdLst>
              <a:gd name="connsiteX0" fmla="*/ 4743260 w 6881919"/>
              <a:gd name="connsiteY0" fmla="*/ 0 h 896425"/>
              <a:gd name="connsiteX1" fmla="*/ 4519722 w 6881919"/>
              <a:gd name="connsiteY1" fmla="*/ 1281 h 896425"/>
              <a:gd name="connsiteX2" fmla="*/ 4296184 w 6881919"/>
              <a:gd name="connsiteY2" fmla="*/ 0 h 896425"/>
              <a:gd name="connsiteX3" fmla="*/ 4296184 w 6881919"/>
              <a:gd name="connsiteY3" fmla="*/ 2563 h 896425"/>
              <a:gd name="connsiteX4" fmla="*/ 3984269 w 6881919"/>
              <a:gd name="connsiteY4" fmla="*/ 4350 h 896425"/>
              <a:gd name="connsiteX5" fmla="*/ 3672354 w 6881919"/>
              <a:gd name="connsiteY5" fmla="*/ 2563 h 896425"/>
              <a:gd name="connsiteX6" fmla="*/ 3672354 w 6881919"/>
              <a:gd name="connsiteY6" fmla="*/ 0 h 896425"/>
              <a:gd name="connsiteX7" fmla="*/ 3656640 w 6881919"/>
              <a:gd name="connsiteY7" fmla="*/ 91 h 896425"/>
              <a:gd name="connsiteX8" fmla="*/ 3656640 w 6881919"/>
              <a:gd name="connsiteY8" fmla="*/ 0 h 896425"/>
              <a:gd name="connsiteX9" fmla="*/ 3440959 w 6881919"/>
              <a:gd name="connsiteY9" fmla="*/ 1236 h 896425"/>
              <a:gd name="connsiteX10" fmla="*/ 3225278 w 6881919"/>
              <a:gd name="connsiteY10" fmla="*/ 0 h 896425"/>
              <a:gd name="connsiteX11" fmla="*/ 3225278 w 6881919"/>
              <a:gd name="connsiteY11" fmla="*/ 91 h 896425"/>
              <a:gd name="connsiteX12" fmla="*/ 3209564 w 6881919"/>
              <a:gd name="connsiteY12" fmla="*/ 0 h 896425"/>
              <a:gd name="connsiteX13" fmla="*/ 3209564 w 6881919"/>
              <a:gd name="connsiteY13" fmla="*/ 2563 h 896425"/>
              <a:gd name="connsiteX14" fmla="*/ 2897649 w 6881919"/>
              <a:gd name="connsiteY14" fmla="*/ 4350 h 896425"/>
              <a:gd name="connsiteX15" fmla="*/ 2585735 w 6881919"/>
              <a:gd name="connsiteY15" fmla="*/ 2563 h 896425"/>
              <a:gd name="connsiteX16" fmla="*/ 2585735 w 6881919"/>
              <a:gd name="connsiteY16" fmla="*/ 0 h 896425"/>
              <a:gd name="connsiteX17" fmla="*/ 2362196 w 6881919"/>
              <a:gd name="connsiteY17" fmla="*/ 1281 h 896425"/>
              <a:gd name="connsiteX18" fmla="*/ 2138659 w 6881919"/>
              <a:gd name="connsiteY18" fmla="*/ 0 h 896425"/>
              <a:gd name="connsiteX19" fmla="*/ 2138659 w 6881919"/>
              <a:gd name="connsiteY19" fmla="*/ 2563 h 896425"/>
              <a:gd name="connsiteX20" fmla="*/ 702480 w 6881919"/>
              <a:gd name="connsiteY20" fmla="*/ 10793 h 896425"/>
              <a:gd name="connsiteX21" fmla="*/ 160477 w 6881919"/>
              <a:gd name="connsiteY21" fmla="*/ 347716 h 896425"/>
              <a:gd name="connsiteX22" fmla="*/ 30471 w 6881919"/>
              <a:gd name="connsiteY22" fmla="*/ 800902 h 896425"/>
              <a:gd name="connsiteX23" fmla="*/ 0 w 6881919"/>
              <a:gd name="connsiteY23" fmla="*/ 896425 h 896425"/>
              <a:gd name="connsiteX24" fmla="*/ 6881919 w 6881919"/>
              <a:gd name="connsiteY24" fmla="*/ 896425 h 896425"/>
              <a:gd name="connsiteX25" fmla="*/ 6851447 w 6881919"/>
              <a:gd name="connsiteY25" fmla="*/ 800902 h 896425"/>
              <a:gd name="connsiteX26" fmla="*/ 6721441 w 6881919"/>
              <a:gd name="connsiteY26" fmla="*/ 347716 h 896425"/>
              <a:gd name="connsiteX27" fmla="*/ 6179438 w 6881919"/>
              <a:gd name="connsiteY27" fmla="*/ 10793 h 896425"/>
              <a:gd name="connsiteX28" fmla="*/ 4743260 w 6881919"/>
              <a:gd name="connsiteY28" fmla="*/ 2563 h 89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881919" h="896425">
                <a:moveTo>
                  <a:pt x="4743260" y="0"/>
                </a:moveTo>
                <a:lnTo>
                  <a:pt x="4519722" y="1281"/>
                </a:lnTo>
                <a:lnTo>
                  <a:pt x="4296184" y="0"/>
                </a:lnTo>
                <a:lnTo>
                  <a:pt x="4296184" y="2563"/>
                </a:lnTo>
                <a:lnTo>
                  <a:pt x="3984269" y="4350"/>
                </a:lnTo>
                <a:lnTo>
                  <a:pt x="3672354" y="2563"/>
                </a:lnTo>
                <a:lnTo>
                  <a:pt x="3672354" y="0"/>
                </a:lnTo>
                <a:lnTo>
                  <a:pt x="3656640" y="91"/>
                </a:lnTo>
                <a:lnTo>
                  <a:pt x="3656640" y="0"/>
                </a:lnTo>
                <a:lnTo>
                  <a:pt x="3440959" y="1236"/>
                </a:lnTo>
                <a:lnTo>
                  <a:pt x="3225278" y="0"/>
                </a:lnTo>
                <a:lnTo>
                  <a:pt x="3225278" y="91"/>
                </a:lnTo>
                <a:lnTo>
                  <a:pt x="3209564" y="0"/>
                </a:lnTo>
                <a:lnTo>
                  <a:pt x="3209564" y="2563"/>
                </a:lnTo>
                <a:lnTo>
                  <a:pt x="2897649" y="4350"/>
                </a:lnTo>
                <a:lnTo>
                  <a:pt x="2585735" y="2563"/>
                </a:lnTo>
                <a:lnTo>
                  <a:pt x="2585735" y="0"/>
                </a:lnTo>
                <a:lnTo>
                  <a:pt x="2362196" y="1281"/>
                </a:lnTo>
                <a:lnTo>
                  <a:pt x="2138659" y="0"/>
                </a:lnTo>
                <a:lnTo>
                  <a:pt x="2138659" y="2563"/>
                </a:lnTo>
                <a:lnTo>
                  <a:pt x="702480" y="10793"/>
                </a:lnTo>
                <a:cubicBezTo>
                  <a:pt x="419224" y="18117"/>
                  <a:pt x="226395" y="166999"/>
                  <a:pt x="160477" y="347716"/>
                </a:cubicBezTo>
                <a:cubicBezTo>
                  <a:pt x="109207" y="533263"/>
                  <a:pt x="70755" y="669372"/>
                  <a:pt x="30471" y="800902"/>
                </a:cubicBezTo>
                <a:lnTo>
                  <a:pt x="0" y="896425"/>
                </a:lnTo>
                <a:lnTo>
                  <a:pt x="6881919" y="896425"/>
                </a:lnTo>
                <a:lnTo>
                  <a:pt x="6851447" y="800902"/>
                </a:lnTo>
                <a:cubicBezTo>
                  <a:pt x="6811164" y="669372"/>
                  <a:pt x="6772711" y="533263"/>
                  <a:pt x="6721441" y="347716"/>
                </a:cubicBezTo>
                <a:cubicBezTo>
                  <a:pt x="6655522" y="166999"/>
                  <a:pt x="6462694" y="18117"/>
                  <a:pt x="6179438" y="10793"/>
                </a:cubicBezTo>
                <a:lnTo>
                  <a:pt x="4743260" y="2563"/>
                </a:lnTo>
                <a:close/>
              </a:path>
            </a:pathLst>
          </a:custGeom>
          <a:solidFill>
            <a:srgbClr val="7E9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tags" Target="../tags/tag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3.svg"/><Relationship Id="rId7" Type="http://schemas.openxmlformats.org/officeDocument/2006/relationships/image" Target="../media/image9.png"/><Relationship Id="rId6" Type="http://schemas.openxmlformats.org/officeDocument/2006/relationships/image" Target="../media/image2.svg"/><Relationship Id="rId5" Type="http://schemas.openxmlformats.org/officeDocument/2006/relationships/image" Target="../media/image8.png"/><Relationship Id="rId4" Type="http://schemas.openxmlformats.org/officeDocument/2006/relationships/image" Target="../media/image1.svg"/><Relationship Id="rId3" Type="http://schemas.openxmlformats.org/officeDocument/2006/relationships/image" Target="../media/image7.png"/><Relationship Id="rId2" Type="http://schemas.openxmlformats.org/officeDocument/2006/relationships/image" Target="../media/image6.jpeg"/><Relationship Id="rId10" Type="http://schemas.openxmlformats.org/officeDocument/2006/relationships/notesSlide" Target="../notesSlides/notesSlide4.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3.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6.xml"/><Relationship Id="rId8" Type="http://schemas.openxmlformats.org/officeDocument/2006/relationships/image" Target="../media/image7.svg"/><Relationship Id="rId7" Type="http://schemas.openxmlformats.org/officeDocument/2006/relationships/image" Target="../media/image16.png"/><Relationship Id="rId6" Type="http://schemas.openxmlformats.org/officeDocument/2006/relationships/image" Target="../media/image6.svg"/><Relationship Id="rId5" Type="http://schemas.openxmlformats.org/officeDocument/2006/relationships/image" Target="../media/image15.png"/><Relationship Id="rId4" Type="http://schemas.openxmlformats.org/officeDocument/2006/relationships/image" Target="../media/image5.svg"/><Relationship Id="rId3" Type="http://schemas.openxmlformats.org/officeDocument/2006/relationships/image" Target="../media/image14.png"/><Relationship Id="rId2" Type="http://schemas.openxmlformats.org/officeDocument/2006/relationships/image" Target="../media/image4.svg"/><Relationship Id="rId10" Type="http://schemas.openxmlformats.org/officeDocument/2006/relationships/notesSlide" Target="../notesSlides/notesSlide8.xml"/><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9" Type="http://schemas.openxmlformats.org/officeDocument/2006/relationships/image" Target="../media/image10.svg"/><Relationship Id="rId8" Type="http://schemas.openxmlformats.org/officeDocument/2006/relationships/image" Target="../media/image20.png"/><Relationship Id="rId7" Type="http://schemas.openxmlformats.org/officeDocument/2006/relationships/image" Target="../media/image9.svg"/><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8.png"/><Relationship Id="rId3" Type="http://schemas.openxmlformats.org/officeDocument/2006/relationships/image" Target="../media/image19.jpeg"/><Relationship Id="rId2" Type="http://schemas.openxmlformats.org/officeDocument/2006/relationships/image" Target="../media/image18.jpeg"/><Relationship Id="rId12" Type="http://schemas.openxmlformats.org/officeDocument/2006/relationships/notesSlide" Target="../notesSlides/notesSlide9.xml"/><Relationship Id="rId11" Type="http://schemas.openxmlformats.org/officeDocument/2006/relationships/slideLayout" Target="../slideLayouts/slideLayout15.xml"/><Relationship Id="rId10" Type="http://schemas.openxmlformats.org/officeDocument/2006/relationships/tags" Target="../tags/tag2.xml"/><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image" Target="../media/image21.jpeg"/></Relationships>
</file>

<file path=ppt/slides/_rels/slide13.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14.svg"/><Relationship Id="rId7" Type="http://schemas.openxmlformats.org/officeDocument/2006/relationships/image" Target="../media/image25.png"/><Relationship Id="rId6" Type="http://schemas.openxmlformats.org/officeDocument/2006/relationships/image" Target="../media/image13.svg"/><Relationship Id="rId5" Type="http://schemas.openxmlformats.org/officeDocument/2006/relationships/image" Target="../media/image24.png"/><Relationship Id="rId4" Type="http://schemas.openxmlformats.org/officeDocument/2006/relationships/image" Target="../media/image12.svg"/><Relationship Id="rId3" Type="http://schemas.openxmlformats.org/officeDocument/2006/relationships/image" Target="../media/image23.png"/><Relationship Id="rId2" Type="http://schemas.openxmlformats.org/officeDocument/2006/relationships/image" Target="../media/image11.svg"/><Relationship Id="rId14" Type="http://schemas.openxmlformats.org/officeDocument/2006/relationships/notesSlide" Target="../notesSlides/notesSlide13.xml"/><Relationship Id="rId13" Type="http://schemas.openxmlformats.org/officeDocument/2006/relationships/slideLayout" Target="../slideLayouts/slideLayout16.xml"/><Relationship Id="rId12" Type="http://schemas.openxmlformats.org/officeDocument/2006/relationships/image" Target="../media/image16.svg"/><Relationship Id="rId11" Type="http://schemas.openxmlformats.org/officeDocument/2006/relationships/image" Target="../media/image27.png"/><Relationship Id="rId10" Type="http://schemas.openxmlformats.org/officeDocument/2006/relationships/image" Target="../media/image15.svg"/><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xml"/><Relationship Id="rId3" Type="http://schemas.openxmlformats.org/officeDocument/2006/relationships/tags" Target="../tags/tag3.xml"/><Relationship Id="rId2" Type="http://schemas.openxmlformats.org/officeDocument/2006/relationships/image" Target="../media/image28.jpeg"/><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9.xml"/><Relationship Id="rId4" Type="http://schemas.openxmlformats.org/officeDocument/2006/relationships/image" Target="../media/image32.jpe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tags" Target="../tags/tag5.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a:gsLst>
            <a:gs pos="26000">
              <a:schemeClr val="accent2">
                <a:alpha val="58000"/>
              </a:schemeClr>
            </a:gs>
            <a:gs pos="100000">
              <a:schemeClr val="accent1">
                <a:alpha val="61000"/>
              </a:schemeClr>
            </a:gs>
          </a:gsLst>
          <a:lin ang="6600000" scaled="0"/>
        </a:gradFill>
        <a:effectLst/>
      </p:bgPr>
    </p:bg>
    <p:spTree>
      <p:nvGrpSpPr>
        <p:cNvPr id="1" name=""/>
        <p:cNvGrpSpPr/>
        <p:nvPr/>
      </p:nvGrpSpPr>
      <p:grpSpPr>
        <a:xfrm>
          <a:off x="0" y="0"/>
          <a:ext cx="0" cy="0"/>
          <a:chOff x="0" y="0"/>
          <a:chExt cx="0" cy="0"/>
        </a:xfrm>
      </p:grpSpPr>
      <p:sp>
        <p:nvSpPr>
          <p:cNvPr id="11" name="矩形 10"/>
          <p:cNvSpPr/>
          <p:nvPr/>
        </p:nvSpPr>
        <p:spPr>
          <a:xfrm>
            <a:off x="-8890" y="-25400"/>
            <a:ext cx="12210415" cy="6883400"/>
          </a:xfrm>
          <a:prstGeom prst="rect">
            <a:avLst/>
          </a:prstGeom>
          <a:blipFill>
            <a:blip r:embed="rId1"/>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8890" y="-25400"/>
            <a:ext cx="12209780" cy="68834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7" name="悠扬婉转充满希望的钢琴乐配乐音频_编号34358262">
            <a:hlinkClick r:id="" action="ppaction://media"/>
          </p:cNvPr>
          <p:cNvPicPr>
            <a:picLocks noChangeAspect="1"/>
          </p:cNvPicPr>
          <p:nvPr>
            <a:audioFile r:link="rId2"/>
            <p:extLst>
              <p:ext uri="{DAA4B4D4-6D71-4841-9C94-3DE7FCFB9230}">
                <p14:media xmlns:p14="http://schemas.microsoft.com/office/powerpoint/2010/main" r:embed="rId3">
                  <p14:fade in="250.000000" out="250.000000"/>
                </p14:media>
              </p:ext>
            </p:extLst>
          </p:nvPr>
        </p:nvPicPr>
        <p:blipFill>
          <a:blip r:embed="rId4"/>
          <a:stretch>
            <a:fillRect/>
          </a:stretch>
        </p:blipFill>
        <p:spPr>
          <a:xfrm>
            <a:off x="4803684" y="-1873582"/>
            <a:ext cx="609600" cy="609600"/>
          </a:xfrm>
          <a:prstGeom prst="rect">
            <a:avLst/>
          </a:prstGeom>
        </p:spPr>
      </p:pic>
      <p:sp>
        <p:nvSpPr>
          <p:cNvPr id="2" name="任意多边形 1"/>
          <p:cNvSpPr/>
          <p:nvPr userDrawn="1"/>
        </p:nvSpPr>
        <p:spPr>
          <a:xfrm>
            <a:off x="0" y="1943100"/>
            <a:ext cx="12192000" cy="3240000"/>
          </a:xfrm>
          <a:custGeom>
            <a:avLst/>
            <a:gdLst/>
            <a:ahLst/>
            <a:cxnLst>
              <a:cxn ang="3">
                <a:pos x="hc" y="t"/>
              </a:cxn>
              <a:cxn ang="cd2">
                <a:pos x="l" y="vc"/>
              </a:cxn>
              <a:cxn ang="cd4">
                <a:pos x="hc" y="b"/>
              </a:cxn>
              <a:cxn ang="0">
                <a:pos x="r" y="vc"/>
              </a:cxn>
            </a:cxnLst>
            <a:rect l="l" t="t" r="r" b="b"/>
            <a:pathLst>
              <a:path w="19200" h="5102">
                <a:moveTo>
                  <a:pt x="17160" y="1020"/>
                </a:moveTo>
                <a:lnTo>
                  <a:pt x="18179" y="1020"/>
                </a:lnTo>
                <a:lnTo>
                  <a:pt x="18180" y="1020"/>
                </a:lnTo>
                <a:lnTo>
                  <a:pt x="18180" y="2041"/>
                </a:lnTo>
                <a:lnTo>
                  <a:pt x="17160" y="2041"/>
                </a:lnTo>
                <a:lnTo>
                  <a:pt x="17160" y="1020"/>
                </a:lnTo>
                <a:close/>
                <a:moveTo>
                  <a:pt x="19200" y="0"/>
                </a:moveTo>
                <a:lnTo>
                  <a:pt x="19200" y="0"/>
                </a:lnTo>
                <a:lnTo>
                  <a:pt x="19200" y="1020"/>
                </a:lnTo>
                <a:lnTo>
                  <a:pt x="19200" y="1020"/>
                </a:lnTo>
                <a:lnTo>
                  <a:pt x="19200" y="0"/>
                </a:lnTo>
                <a:close/>
                <a:moveTo>
                  <a:pt x="14098" y="0"/>
                </a:moveTo>
                <a:lnTo>
                  <a:pt x="15119" y="0"/>
                </a:lnTo>
                <a:lnTo>
                  <a:pt x="15119" y="1020"/>
                </a:lnTo>
                <a:lnTo>
                  <a:pt x="14098" y="1020"/>
                </a:lnTo>
                <a:lnTo>
                  <a:pt x="14098" y="0"/>
                </a:lnTo>
                <a:close/>
                <a:moveTo>
                  <a:pt x="0" y="0"/>
                </a:moveTo>
                <a:lnTo>
                  <a:pt x="13078" y="0"/>
                </a:lnTo>
                <a:lnTo>
                  <a:pt x="13078" y="1020"/>
                </a:lnTo>
                <a:lnTo>
                  <a:pt x="14098" y="1020"/>
                </a:lnTo>
                <a:lnTo>
                  <a:pt x="14098" y="2041"/>
                </a:lnTo>
                <a:lnTo>
                  <a:pt x="15119" y="2041"/>
                </a:lnTo>
                <a:lnTo>
                  <a:pt x="15119" y="1020"/>
                </a:lnTo>
                <a:lnTo>
                  <a:pt x="16139" y="1020"/>
                </a:lnTo>
                <a:lnTo>
                  <a:pt x="16139" y="2041"/>
                </a:lnTo>
                <a:lnTo>
                  <a:pt x="17160" y="2041"/>
                </a:lnTo>
                <a:lnTo>
                  <a:pt x="17160" y="3061"/>
                </a:lnTo>
                <a:lnTo>
                  <a:pt x="18180" y="3061"/>
                </a:lnTo>
                <a:lnTo>
                  <a:pt x="18180" y="2041"/>
                </a:lnTo>
                <a:lnTo>
                  <a:pt x="19200" y="2041"/>
                </a:lnTo>
                <a:lnTo>
                  <a:pt x="19200" y="5102"/>
                </a:lnTo>
                <a:lnTo>
                  <a:pt x="0" y="5102"/>
                </a:lnTo>
                <a:lnTo>
                  <a:pt x="0" y="0"/>
                </a:lnTo>
                <a:close/>
              </a:path>
            </a:pathLst>
          </a:cu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6" name="矩形 5"/>
          <p:cNvSpPr/>
          <p:nvPr userDrawn="1"/>
        </p:nvSpPr>
        <p:spPr>
          <a:xfrm>
            <a:off x="8952530" y="1943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userDrawn="1"/>
        </p:nvSpPr>
        <p:spPr>
          <a:xfrm>
            <a:off x="11544530" y="1943100"/>
            <a:ext cx="648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userDrawn="1"/>
        </p:nvSpPr>
        <p:spPr>
          <a:xfrm>
            <a:off x="9629740" y="2591100"/>
            <a:ext cx="648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15" name="矩形 14"/>
          <p:cNvSpPr/>
          <p:nvPr userDrawn="1"/>
        </p:nvSpPr>
        <p:spPr>
          <a:xfrm>
            <a:off x="10896530" y="2591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25" name="矩形 24"/>
          <p:cNvSpPr/>
          <p:nvPr userDrawn="1"/>
        </p:nvSpPr>
        <p:spPr>
          <a:xfrm>
            <a:off x="10248530" y="3239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27" name="矩形 26"/>
          <p:cNvSpPr/>
          <p:nvPr userDrawn="1"/>
        </p:nvSpPr>
        <p:spPr>
          <a:xfrm>
            <a:off x="11544530" y="3239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userDrawn="1"/>
        </p:nvSpPr>
        <p:spPr>
          <a:xfrm>
            <a:off x="9600230" y="1295400"/>
            <a:ext cx="648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标题 73"/>
          <p:cNvSpPr>
            <a:spLocks noGrp="1"/>
          </p:cNvSpPr>
          <p:nvPr>
            <p:custDataLst>
              <p:tags r:id="rId5"/>
            </p:custDataLst>
          </p:nvPr>
        </p:nvSpPr>
        <p:spPr>
          <a:xfrm>
            <a:off x="837565" y="2764790"/>
            <a:ext cx="5883275" cy="1071245"/>
          </a:xfrm>
          <a:prstGeom prst="rect">
            <a:avLst/>
          </a:prstGeom>
        </p:spPr>
        <p:txBody>
          <a:bodyPr vert="horz" lIns="90000" tIns="46800" rIns="90000" bIns="46800" rtlCol="0" anchor="ctr" anchorCtr="0">
            <a:noAutofit/>
          </a:bodyPr>
          <a:lstStyle>
            <a:lvl1pPr marL="0" marR="0" algn="l" defTabSz="914400" rtl="0" eaLnBrk="1" fontAlgn="auto" latinLnBrk="0" hangingPunct="1">
              <a:lnSpc>
                <a:spcPct val="100000"/>
              </a:lnSpc>
              <a:buNone/>
              <a:defRPr kumimoji="0" lang="zh-CN" altLang="en-US" sz="6600" b="1" i="0" u="none" strike="noStrike" kern="1200" cap="none" spc="300" normalizeH="0" baseline="0" noProof="1" dirty="0">
                <a:solidFill>
                  <a:schemeClr val="bg1"/>
                </a:solidFill>
                <a:uFillTx/>
                <a:latin typeface="+mn-ea"/>
                <a:ea typeface="+mn-ea"/>
                <a:cs typeface="+mj-cs"/>
                <a:sym typeface="+mn-ea"/>
              </a:defRPr>
            </a:lvl1pPr>
          </a:lstStyle>
          <a:p>
            <a:pPr lvl="0"/>
            <a:r>
              <a:rPr dirty="0">
                <a:solidFill>
                  <a:schemeClr val="bg1"/>
                </a:solidFill>
                <a:latin typeface="微软雅黑" panose="020B0503020204020204" pitchFamily="34" charset="-122"/>
                <a:ea typeface="微软雅黑" panose="020B0503020204020204" pitchFamily="34" charset="-122"/>
                <a:sym typeface="+mn-ea"/>
              </a:rPr>
              <a:t>运营推广文案</a:t>
            </a:r>
            <a:endParaRPr dirty="0">
              <a:solidFill>
                <a:schemeClr val="bg1"/>
              </a:solidFill>
              <a:latin typeface="微软雅黑" panose="020B0503020204020204" pitchFamily="34" charset="-122"/>
              <a:ea typeface="微软雅黑" panose="020B0503020204020204" pitchFamily="34" charset="-122"/>
              <a:sym typeface="+mn-ea"/>
            </a:endParaRPr>
          </a:p>
        </p:txBody>
      </p:sp>
      <p:sp>
        <p:nvSpPr>
          <p:cNvPr id="5" name="文本占位符 74"/>
          <p:cNvSpPr>
            <a:spLocks noGrp="1"/>
          </p:cNvSpPr>
          <p:nvPr/>
        </p:nvSpPr>
        <p:spPr>
          <a:xfrm>
            <a:off x="838200" y="3881755"/>
            <a:ext cx="5882640" cy="48895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300" b="0" u="none" strike="noStrike" kern="1200" cap="none" spc="200" normalizeH="0" baseline="0">
                <a:solidFill>
                  <a:schemeClr val="bg1"/>
                </a:solidFill>
                <a:effectLst/>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bg1"/>
                </a:solidFill>
                <a:latin typeface="微软雅黑" panose="020B0503020204020204" pitchFamily="34" charset="-122"/>
                <a:ea typeface="微软雅黑" panose="020B0503020204020204" pitchFamily="34" charset="-122"/>
              </a:rPr>
              <a:t>Lorem ipsum dolor sit amet, consectetuer adipiscing elit.Lorem ipsum dolor.</a:t>
            </a:r>
            <a:endParaRPr lang="zh-CN" altLang="en-US" strike="noStrike" noProof="1">
              <a:solidFill>
                <a:schemeClr val="bg1"/>
              </a:solidFill>
              <a:latin typeface="微软雅黑" panose="020B0503020204020204" pitchFamily="34" charset="-122"/>
              <a:ea typeface="微软雅黑" panose="020B0503020204020204" pitchFamily="34" charset="-122"/>
            </a:endParaRPr>
          </a:p>
        </p:txBody>
      </p:sp>
      <p:sp>
        <p:nvSpPr>
          <p:cNvPr id="50" name="圆角矩形 49"/>
          <p:cNvSpPr/>
          <p:nvPr userDrawn="1"/>
        </p:nvSpPr>
        <p:spPr>
          <a:xfrm>
            <a:off x="838200" y="4965700"/>
            <a:ext cx="2824480" cy="42672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文本占位符 85"/>
          <p:cNvSpPr>
            <a:spLocks noGrp="1"/>
          </p:cNvSpPr>
          <p:nvPr/>
        </p:nvSpPr>
        <p:spPr>
          <a:xfrm>
            <a:off x="1025525" y="4996180"/>
            <a:ext cx="2450465" cy="365125"/>
          </a:xfrm>
          <a:prstGeom prst="rect">
            <a:avLst/>
          </a:prstGeom>
          <a:effectLst/>
        </p:spPr>
        <p:txBody>
          <a:bodyPr vert="horz" lIns="101600" tIns="38100" rIns="76200" bIns="38100" rtlCol="0" anchor="t" anchorCtr="0">
            <a:noAutofit/>
          </a:bodyPr>
          <a:lstStyle>
            <a:lvl1pPr marL="0" indent="0" algn="ctr" eaLnBrk="1" fontAlgn="auto" latinLnBrk="0" hangingPunct="1">
              <a:lnSpc>
                <a:spcPct val="100000"/>
              </a:lnSpc>
              <a:spcAft>
                <a:spcPts val="0"/>
              </a:spcAft>
              <a:buNone/>
              <a:defRPr sz="20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汇报人：</a:t>
            </a:r>
            <a:r>
              <a:rPr lang="en-US" altLang="zh-CN" strike="noStrike" noProof="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XXX</a:t>
            </a:r>
            <a:endParaRPr lang="en-US" altLang="zh-CN" strike="noStrike" noProof="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任意多边形 16"/>
          <p:cNvSpPr/>
          <p:nvPr userDrawn="1"/>
        </p:nvSpPr>
        <p:spPr>
          <a:xfrm>
            <a:off x="0" y="1059815"/>
            <a:ext cx="3913505" cy="883285"/>
          </a:xfrm>
          <a:custGeom>
            <a:avLst/>
            <a:gdLst>
              <a:gd name="adj" fmla="val 90726"/>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6163" h="1391">
                <a:moveTo>
                  <a:pt x="0" y="0"/>
                </a:moveTo>
                <a:lnTo>
                  <a:pt x="4901" y="0"/>
                </a:lnTo>
                <a:lnTo>
                  <a:pt x="6163" y="1391"/>
                </a:lnTo>
                <a:lnTo>
                  <a:pt x="0" y="1391"/>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微软雅黑" panose="020B0503020204020204" pitchFamily="34" charset="-122"/>
              <a:ea typeface="微软雅黑" panose="020B0503020204020204" pitchFamily="34" charset="-122"/>
            </a:endParaRPr>
          </a:p>
        </p:txBody>
      </p:sp>
      <p:sp>
        <p:nvSpPr>
          <p:cNvPr id="18" name="任意多边形 17"/>
          <p:cNvSpPr/>
          <p:nvPr userDrawn="1"/>
        </p:nvSpPr>
        <p:spPr>
          <a:xfrm flipV="1">
            <a:off x="6821170" y="5182870"/>
            <a:ext cx="5370830" cy="243840"/>
          </a:xfrm>
          <a:custGeom>
            <a:avLst/>
            <a:gdLst>
              <a:gd name="adj" fmla="val 90726"/>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8458" h="384">
                <a:moveTo>
                  <a:pt x="348" y="0"/>
                </a:moveTo>
                <a:lnTo>
                  <a:pt x="8458" y="0"/>
                </a:lnTo>
                <a:lnTo>
                  <a:pt x="8458" y="384"/>
                </a:lnTo>
                <a:lnTo>
                  <a:pt x="0" y="384"/>
                </a:lnTo>
                <a:lnTo>
                  <a:pt x="348" y="0"/>
                </a:lnTo>
                <a:close/>
              </a:path>
            </a:pathLst>
          </a:cu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1" name="文本占位符 20"/>
          <p:cNvSpPr>
            <a:spLocks noGrp="1"/>
          </p:cNvSpPr>
          <p:nvPr/>
        </p:nvSpPr>
        <p:spPr>
          <a:xfrm>
            <a:off x="838200" y="1157605"/>
            <a:ext cx="2112010" cy="71120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4400" b="0" u="none" strike="noStrike" kern="1200" cap="none" spc="200" normalizeH="0" baseline="0">
                <a:solidFill>
                  <a:schemeClr val="bg1"/>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20XX</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矩形 32"/>
          <p:cNvSpPr/>
          <p:nvPr userDrawn="1"/>
        </p:nvSpPr>
        <p:spPr>
          <a:xfrm>
            <a:off x="10247895" y="1943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9" name="图片 8" descr="图片1"/>
          <p:cNvPicPr>
            <a:picLocks noChangeAspect="1"/>
          </p:cNvPicPr>
          <p:nvPr/>
        </p:nvPicPr>
        <p:blipFill>
          <a:blip r:embed="rId6"/>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7"/>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2" repeatCount="indefinite" fill="remove" display="0">
                  <p:stCondLst>
                    <p:cond delay="indefinite"/>
                  </p:stCondLst>
                  <p:endCondLst>
                    <p:cond evt="onStopAudio" delay="0">
                      <p:tgtEl>
                        <p:sldTgt/>
                      </p:tgtEl>
                    </p:cond>
                  </p:endCondLst>
                </p:cTn>
                <p:tgtEl>
                  <p:spTgt spid="47"/>
                </p:tgtEl>
              </p:cMediaNode>
            </p:audio>
          </p:childTnLst>
        </p:cTn>
      </p:par>
    </p:tnLst>
    <p:bldLst>
      <p:bldP spid="1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5690167" cy="68580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kumimoji="1" lang="zh-CN" altLang="en-US">
              <a:cs typeface="+mn-ea"/>
            </a:endParaRPr>
          </a:p>
        </p:txBody>
      </p:sp>
      <p:sp>
        <p:nvSpPr>
          <p:cNvPr id="35" name="iṥļîďe"/>
          <p:cNvSpPr/>
          <p:nvPr/>
        </p:nvSpPr>
        <p:spPr bwMode="auto">
          <a:xfrm>
            <a:off x="-760249" y="0"/>
            <a:ext cx="5223224" cy="6858000"/>
          </a:xfrm>
          <a:custGeom>
            <a:avLst/>
            <a:gdLst>
              <a:gd name="T0" fmla="*/ 1167 w 1740"/>
              <a:gd name="T1" fmla="*/ 0 h 1204"/>
              <a:gd name="T2" fmla="*/ 1025 w 1740"/>
              <a:gd name="T3" fmla="*/ 643 h 1204"/>
              <a:gd name="T4" fmla="*/ 1025 w 1740"/>
              <a:gd name="T5" fmla="*/ 1204 h 1204"/>
              <a:gd name="T6" fmla="*/ 0 w 1740"/>
              <a:gd name="T7" fmla="*/ 1204 h 1204"/>
              <a:gd name="T8" fmla="*/ 0 w 1740"/>
              <a:gd name="T9" fmla="*/ 0 h 1204"/>
              <a:gd name="T10" fmla="*/ 1167 w 1740"/>
              <a:gd name="T11" fmla="*/ 0 h 1204"/>
              <a:gd name="connsiteX0" fmla="*/ 6707 w 7884"/>
              <a:gd name="connsiteY0" fmla="*/ 0 h 10000"/>
              <a:gd name="connsiteX1" fmla="*/ 5891 w 7884"/>
              <a:gd name="connsiteY1" fmla="*/ 5341 h 10000"/>
              <a:gd name="connsiteX2" fmla="*/ 5891 w 7884"/>
              <a:gd name="connsiteY2" fmla="*/ 10000 h 10000"/>
              <a:gd name="connsiteX3" fmla="*/ 0 w 7884"/>
              <a:gd name="connsiteY3" fmla="*/ 10000 h 10000"/>
              <a:gd name="connsiteX4" fmla="*/ 1255 w 7884"/>
              <a:gd name="connsiteY4" fmla="*/ 1069 h 10000"/>
              <a:gd name="connsiteX5" fmla="*/ 6707 w 7884"/>
              <a:gd name="connsiteY5" fmla="*/ 0 h 10000"/>
              <a:gd name="connsiteX0-1" fmla="*/ 8507 w 10000"/>
              <a:gd name="connsiteY0-2" fmla="*/ 0 h 10000"/>
              <a:gd name="connsiteX1-3" fmla="*/ 7472 w 10000"/>
              <a:gd name="connsiteY1-4" fmla="*/ 5341 h 10000"/>
              <a:gd name="connsiteX2-5" fmla="*/ 7472 w 10000"/>
              <a:gd name="connsiteY2-6" fmla="*/ 10000 h 10000"/>
              <a:gd name="connsiteX3-7" fmla="*/ 0 w 10000"/>
              <a:gd name="connsiteY3-8" fmla="*/ 10000 h 10000"/>
              <a:gd name="connsiteX4-9" fmla="*/ 1067 w 10000"/>
              <a:gd name="connsiteY4-10" fmla="*/ 0 h 10000"/>
              <a:gd name="connsiteX5-11" fmla="*/ 8507 w 10000"/>
              <a:gd name="connsiteY5-12" fmla="*/ 0 h 10000"/>
              <a:gd name="connsiteX0-13" fmla="*/ 7440 w 8933"/>
              <a:gd name="connsiteY0-14" fmla="*/ 0 h 10000"/>
              <a:gd name="connsiteX1-15" fmla="*/ 6405 w 8933"/>
              <a:gd name="connsiteY1-16" fmla="*/ 5341 h 10000"/>
              <a:gd name="connsiteX2-17" fmla="*/ 6405 w 8933"/>
              <a:gd name="connsiteY2-18" fmla="*/ 10000 h 10000"/>
              <a:gd name="connsiteX3-19" fmla="*/ 26 w 8933"/>
              <a:gd name="connsiteY3-20" fmla="*/ 10000 h 10000"/>
              <a:gd name="connsiteX4-21" fmla="*/ 0 w 8933"/>
              <a:gd name="connsiteY4-22" fmla="*/ 0 h 10000"/>
              <a:gd name="connsiteX5-23" fmla="*/ 7440 w 8933"/>
              <a:gd name="connsiteY5-24" fmla="*/ 0 h 10000"/>
              <a:gd name="connsiteX0-25" fmla="*/ 8329 w 9869"/>
              <a:gd name="connsiteY0-26" fmla="*/ 0 h 10000"/>
              <a:gd name="connsiteX1-27" fmla="*/ 6712 w 9869"/>
              <a:gd name="connsiteY1-28" fmla="*/ 4628 h 10000"/>
              <a:gd name="connsiteX2-29" fmla="*/ 7170 w 9869"/>
              <a:gd name="connsiteY2-30" fmla="*/ 10000 h 10000"/>
              <a:gd name="connsiteX3-31" fmla="*/ 29 w 9869"/>
              <a:gd name="connsiteY3-32" fmla="*/ 10000 h 10000"/>
              <a:gd name="connsiteX4-33" fmla="*/ 0 w 9869"/>
              <a:gd name="connsiteY4-34" fmla="*/ 0 h 10000"/>
              <a:gd name="connsiteX5-35" fmla="*/ 8329 w 9869"/>
              <a:gd name="connsiteY5-36" fmla="*/ 0 h 10000"/>
              <a:gd name="connsiteX0-37" fmla="*/ 8440 w 9949"/>
              <a:gd name="connsiteY0-38" fmla="*/ 0 h 10000"/>
              <a:gd name="connsiteX1-39" fmla="*/ 6801 w 9949"/>
              <a:gd name="connsiteY1-40" fmla="*/ 4628 h 10000"/>
              <a:gd name="connsiteX2-41" fmla="*/ 7265 w 9949"/>
              <a:gd name="connsiteY2-42" fmla="*/ 10000 h 10000"/>
              <a:gd name="connsiteX3-43" fmla="*/ 29 w 9949"/>
              <a:gd name="connsiteY3-44" fmla="*/ 10000 h 10000"/>
              <a:gd name="connsiteX4-45" fmla="*/ 0 w 9949"/>
              <a:gd name="connsiteY4-46" fmla="*/ 0 h 10000"/>
              <a:gd name="connsiteX5-47" fmla="*/ 8440 w 9949"/>
              <a:gd name="connsiteY5-48" fmla="*/ 0 h 10000"/>
              <a:gd name="connsiteX0-49" fmla="*/ 8483 w 9977"/>
              <a:gd name="connsiteY0-50" fmla="*/ 0 h 10000"/>
              <a:gd name="connsiteX1-51" fmla="*/ 6836 w 9977"/>
              <a:gd name="connsiteY1-52" fmla="*/ 4628 h 10000"/>
              <a:gd name="connsiteX2-53" fmla="*/ 7302 w 9977"/>
              <a:gd name="connsiteY2-54" fmla="*/ 10000 h 10000"/>
              <a:gd name="connsiteX3-55" fmla="*/ 29 w 9977"/>
              <a:gd name="connsiteY3-56" fmla="*/ 10000 h 10000"/>
              <a:gd name="connsiteX4-57" fmla="*/ 0 w 9977"/>
              <a:gd name="connsiteY4-58" fmla="*/ 0 h 10000"/>
              <a:gd name="connsiteX5-59" fmla="*/ 8483 w 9977"/>
              <a:gd name="connsiteY5-60" fmla="*/ 0 h 10000"/>
              <a:gd name="connsiteX0-61" fmla="*/ 8503 w 8746"/>
              <a:gd name="connsiteY0-62" fmla="*/ 0 h 10000"/>
              <a:gd name="connsiteX1-63" fmla="*/ 6852 w 8746"/>
              <a:gd name="connsiteY1-64" fmla="*/ 4628 h 10000"/>
              <a:gd name="connsiteX2-65" fmla="*/ 7319 w 8746"/>
              <a:gd name="connsiteY2-66" fmla="*/ 10000 h 10000"/>
              <a:gd name="connsiteX3-67" fmla="*/ 29 w 8746"/>
              <a:gd name="connsiteY3-68" fmla="*/ 10000 h 10000"/>
              <a:gd name="connsiteX4-69" fmla="*/ 0 w 8746"/>
              <a:gd name="connsiteY4-70" fmla="*/ 0 h 10000"/>
              <a:gd name="connsiteX5-71" fmla="*/ 8503 w 8746"/>
              <a:gd name="connsiteY5-72" fmla="*/ 0 h 10000"/>
              <a:gd name="connsiteX0-73" fmla="*/ 9722 w 9722"/>
              <a:gd name="connsiteY0-74" fmla="*/ 0 h 10000"/>
              <a:gd name="connsiteX1-75" fmla="*/ 7834 w 9722"/>
              <a:gd name="connsiteY1-76" fmla="*/ 4628 h 10000"/>
              <a:gd name="connsiteX2-77" fmla="*/ 8368 w 9722"/>
              <a:gd name="connsiteY2-78" fmla="*/ 10000 h 10000"/>
              <a:gd name="connsiteX3-79" fmla="*/ 33 w 9722"/>
              <a:gd name="connsiteY3-80" fmla="*/ 10000 h 10000"/>
              <a:gd name="connsiteX4-81" fmla="*/ 0 w 9722"/>
              <a:gd name="connsiteY4-82" fmla="*/ 0 h 10000"/>
              <a:gd name="connsiteX5-83" fmla="*/ 9722 w 9722"/>
              <a:gd name="connsiteY5-84"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9722" h="10000">
                <a:moveTo>
                  <a:pt x="9722" y="0"/>
                </a:moveTo>
                <a:cubicBezTo>
                  <a:pt x="9722" y="0"/>
                  <a:pt x="5592" y="1586"/>
                  <a:pt x="7834" y="4628"/>
                </a:cubicBezTo>
                <a:cubicBezTo>
                  <a:pt x="8628" y="5706"/>
                  <a:pt x="10985" y="6959"/>
                  <a:pt x="8368" y="10000"/>
                </a:cubicBezTo>
                <a:lnTo>
                  <a:pt x="33" y="10000"/>
                </a:lnTo>
                <a:cubicBezTo>
                  <a:pt x="33" y="0"/>
                  <a:pt x="0" y="0"/>
                  <a:pt x="0" y="0"/>
                </a:cubicBezTo>
                <a:lnTo>
                  <a:pt x="9722" y="0"/>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kumimoji="1" lang="en-US" dirty="0">
              <a:solidFill>
                <a:schemeClr val="lt1"/>
              </a:solidFill>
              <a:cs typeface="+mn-ea"/>
              <a:sym typeface="+mn-lt"/>
            </a:endParaRPr>
          </a:p>
        </p:txBody>
      </p:sp>
      <p:sp>
        <p:nvSpPr>
          <p:cNvPr id="32" name="任意多边形: 形状 31"/>
          <p:cNvSpPr/>
          <p:nvPr/>
        </p:nvSpPr>
        <p:spPr>
          <a:xfrm>
            <a:off x="2975367" y="0"/>
            <a:ext cx="9216633" cy="6858000"/>
          </a:xfrm>
          <a:custGeom>
            <a:avLst/>
            <a:gdLst>
              <a:gd name="connsiteX0" fmla="*/ 1372616 w 9216633"/>
              <a:gd name="connsiteY0" fmla="*/ 0 h 6858000"/>
              <a:gd name="connsiteX1" fmla="*/ 9216633 w 9216633"/>
              <a:gd name="connsiteY1" fmla="*/ 0 h 6858000"/>
              <a:gd name="connsiteX2" fmla="*/ 9216633 w 9216633"/>
              <a:gd name="connsiteY2" fmla="*/ 6858000 h 6858000"/>
              <a:gd name="connsiteX3" fmla="*/ 645169 w 9216633"/>
              <a:gd name="connsiteY3" fmla="*/ 6858000 h 6858000"/>
              <a:gd name="connsiteX4" fmla="*/ 358273 w 9216633"/>
              <a:gd name="connsiteY4" fmla="*/ 3173883 h 6858000"/>
              <a:gd name="connsiteX5" fmla="*/ 1372616 w 921663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16633" h="6858000">
                <a:moveTo>
                  <a:pt x="1372616" y="0"/>
                </a:moveTo>
                <a:lnTo>
                  <a:pt x="9216633" y="0"/>
                </a:lnTo>
                <a:lnTo>
                  <a:pt x="9216633" y="6858000"/>
                </a:lnTo>
                <a:lnTo>
                  <a:pt x="645169" y="6858000"/>
                </a:lnTo>
                <a:cubicBezTo>
                  <a:pt x="2051173" y="4772482"/>
                  <a:pt x="784856" y="3913175"/>
                  <a:pt x="358273" y="3173883"/>
                </a:cubicBezTo>
                <a:cubicBezTo>
                  <a:pt x="-846260" y="1087679"/>
                  <a:pt x="1372616" y="0"/>
                  <a:pt x="1372616"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íslîḋe"/>
          <p:cNvGrpSpPr/>
          <p:nvPr/>
        </p:nvGrpSpPr>
        <p:grpSpPr>
          <a:xfrm>
            <a:off x="4519078" y="931943"/>
            <a:ext cx="6523169" cy="683491"/>
            <a:chOff x="4237443" y="1287621"/>
            <a:chExt cx="6523169" cy="683491"/>
          </a:xfrm>
        </p:grpSpPr>
        <p:sp>
          <p:nvSpPr>
            <p:cNvPr id="33" name="iś1îḋé"/>
            <p:cNvSpPr/>
            <p:nvPr/>
          </p:nvSpPr>
          <p:spPr>
            <a:xfrm>
              <a:off x="4237443" y="1491105"/>
              <a:ext cx="304698" cy="304698"/>
            </a:xfrm>
            <a:prstGeom prst="diamond">
              <a:avLst/>
            </a:prstGeom>
            <a:solidFill>
              <a:schemeClr val="accent1"/>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600" dirty="0">
                <a:latin typeface="微软雅黑" panose="020B0503020204020204" pitchFamily="34" charset="-122"/>
                <a:ea typeface="微软雅黑" panose="020B0503020204020204" pitchFamily="34" charset="-122"/>
                <a:cs typeface="+mn-ea"/>
                <a:sym typeface="+mn-lt"/>
              </a:endParaRPr>
            </a:p>
          </p:txBody>
        </p:sp>
        <p:grpSp>
          <p:nvGrpSpPr>
            <p:cNvPr id="34" name="ïŝḻîḑé"/>
            <p:cNvGrpSpPr/>
            <p:nvPr/>
          </p:nvGrpSpPr>
          <p:grpSpPr>
            <a:xfrm>
              <a:off x="4627865" y="1287621"/>
              <a:ext cx="6132747" cy="683491"/>
              <a:chOff x="5041995" y="1438275"/>
              <a:chExt cx="6132747" cy="683491"/>
            </a:xfrm>
          </p:grpSpPr>
          <p:sp>
            <p:nvSpPr>
              <p:cNvPr id="36" name="ïṩḷiḑe"/>
              <p:cNvSpPr/>
              <p:nvPr/>
            </p:nvSpPr>
            <p:spPr bwMode="auto">
              <a:xfrm>
                <a:off x="5041995" y="1817067"/>
                <a:ext cx="6132747" cy="30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40000"/>
                  </a:lnSpc>
                </a:pPr>
                <a:r>
                  <a:rPr lang="en-US" altLang="zh-CN" sz="1200" dirty="0">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37" name="íṩḻîḋê"/>
              <p:cNvSpPr/>
              <p:nvPr/>
            </p:nvSpPr>
            <p:spPr bwMode="auto">
              <a:xfrm>
                <a:off x="5041996" y="1438275"/>
                <a:ext cx="3860684" cy="3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zh-CN" altLang="en-US" sz="2800" dirty="0">
                    <a:latin typeface="微软雅黑" panose="020B0503020204020204" pitchFamily="34" charset="-122"/>
                    <a:ea typeface="微软雅黑" panose="020B0503020204020204" pitchFamily="34" charset="-122"/>
                    <a:cs typeface="+mn-ea"/>
                    <a:sym typeface="+mn-lt"/>
                  </a:rPr>
                  <a:t>输入标题</a:t>
                </a:r>
                <a:endParaRPr lang="zh-CN" altLang="en-US" sz="2800" dirty="0">
                  <a:latin typeface="微软雅黑" panose="020B0503020204020204" pitchFamily="34" charset="-122"/>
                  <a:ea typeface="微软雅黑" panose="020B0503020204020204" pitchFamily="34" charset="-122"/>
                  <a:cs typeface="+mn-ea"/>
                  <a:sym typeface="+mn-lt"/>
                </a:endParaRPr>
              </a:p>
            </p:txBody>
          </p:sp>
        </p:grpSp>
      </p:grpSp>
      <p:grpSp>
        <p:nvGrpSpPr>
          <p:cNvPr id="38" name="íṡ1ïḍê"/>
          <p:cNvGrpSpPr/>
          <p:nvPr/>
        </p:nvGrpSpPr>
        <p:grpSpPr>
          <a:xfrm>
            <a:off x="5003495" y="2199490"/>
            <a:ext cx="6523169" cy="886975"/>
            <a:chOff x="4995427" y="2285169"/>
            <a:chExt cx="6523169" cy="886975"/>
          </a:xfrm>
        </p:grpSpPr>
        <p:sp>
          <p:nvSpPr>
            <p:cNvPr id="39" name="ïŝḻîḓé"/>
            <p:cNvSpPr/>
            <p:nvPr/>
          </p:nvSpPr>
          <p:spPr>
            <a:xfrm>
              <a:off x="4995427" y="2488653"/>
              <a:ext cx="304698" cy="304698"/>
            </a:xfrm>
            <a:prstGeom prst="diamond">
              <a:avLst/>
            </a:prstGeom>
            <a:solidFill>
              <a:schemeClr val="accent1"/>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600" dirty="0">
                <a:latin typeface="微软雅黑" panose="020B0503020204020204" pitchFamily="34" charset="-122"/>
                <a:ea typeface="微软雅黑" panose="020B0503020204020204" pitchFamily="34" charset="-122"/>
                <a:cs typeface="+mn-ea"/>
                <a:sym typeface="+mn-lt"/>
              </a:endParaRPr>
            </a:p>
          </p:txBody>
        </p:sp>
        <p:grpSp>
          <p:nvGrpSpPr>
            <p:cNvPr id="40" name="îṧḷïḑé"/>
            <p:cNvGrpSpPr/>
            <p:nvPr/>
          </p:nvGrpSpPr>
          <p:grpSpPr>
            <a:xfrm>
              <a:off x="5385849" y="2285169"/>
              <a:ext cx="6132747" cy="886975"/>
              <a:chOff x="5041995" y="1438275"/>
              <a:chExt cx="6132747" cy="886975"/>
            </a:xfrm>
          </p:grpSpPr>
          <p:sp>
            <p:nvSpPr>
              <p:cNvPr id="41" name="iŝ1ïḑe"/>
              <p:cNvSpPr/>
              <p:nvPr/>
            </p:nvSpPr>
            <p:spPr bwMode="auto">
              <a:xfrm>
                <a:off x="5041995" y="1817067"/>
                <a:ext cx="6132747" cy="50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40000"/>
                  </a:lnSpc>
                </a:pPr>
                <a:r>
                  <a:rPr lang="en-US" altLang="zh-CN" sz="1200" dirty="0">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42" name="iśļíďê"/>
              <p:cNvSpPr/>
              <p:nvPr/>
            </p:nvSpPr>
            <p:spPr bwMode="auto">
              <a:xfrm>
                <a:off x="5041996" y="1438275"/>
                <a:ext cx="3860684" cy="3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zh-CN" altLang="en-US" sz="2800" dirty="0">
                    <a:latin typeface="微软雅黑" panose="020B0503020204020204" pitchFamily="34" charset="-122"/>
                    <a:ea typeface="微软雅黑" panose="020B0503020204020204" pitchFamily="34" charset="-122"/>
                    <a:cs typeface="+mn-ea"/>
                    <a:sym typeface="+mn-lt"/>
                  </a:rPr>
                  <a:t>输入标题</a:t>
                </a:r>
                <a:endParaRPr lang="zh-CN" altLang="en-US" sz="2800" dirty="0">
                  <a:latin typeface="微软雅黑" panose="020B0503020204020204" pitchFamily="34" charset="-122"/>
                  <a:ea typeface="微软雅黑" panose="020B0503020204020204" pitchFamily="34" charset="-122"/>
                  <a:cs typeface="+mn-ea"/>
                  <a:sym typeface="+mn-lt"/>
                </a:endParaRPr>
              </a:p>
            </p:txBody>
          </p:sp>
        </p:grpSp>
      </p:grpSp>
      <p:grpSp>
        <p:nvGrpSpPr>
          <p:cNvPr id="43" name="组合 42"/>
          <p:cNvGrpSpPr/>
          <p:nvPr/>
        </p:nvGrpSpPr>
        <p:grpSpPr>
          <a:xfrm>
            <a:off x="5802374" y="3577771"/>
            <a:ext cx="5545199" cy="757582"/>
            <a:chOff x="5802374" y="3577771"/>
            <a:chExt cx="5545199" cy="757582"/>
          </a:xfrm>
        </p:grpSpPr>
        <p:sp>
          <p:nvSpPr>
            <p:cNvPr id="44" name="ïṣlïḓè"/>
            <p:cNvSpPr/>
            <p:nvPr/>
          </p:nvSpPr>
          <p:spPr>
            <a:xfrm>
              <a:off x="5802374" y="3781255"/>
              <a:ext cx="304698" cy="304698"/>
            </a:xfrm>
            <a:prstGeom prst="diamond">
              <a:avLst/>
            </a:prstGeom>
            <a:solidFill>
              <a:schemeClr val="accent1"/>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600" dirty="0">
                <a:latin typeface="微软雅黑" panose="020B0503020204020204" pitchFamily="34" charset="-122"/>
                <a:ea typeface="微软雅黑" panose="020B0503020204020204" pitchFamily="34" charset="-122"/>
                <a:cs typeface="+mn-ea"/>
                <a:sym typeface="+mn-lt"/>
              </a:endParaRPr>
            </a:p>
          </p:txBody>
        </p:sp>
        <p:sp>
          <p:nvSpPr>
            <p:cNvPr id="45" name="íŝ1ïḍè"/>
            <p:cNvSpPr/>
            <p:nvPr/>
          </p:nvSpPr>
          <p:spPr bwMode="auto">
            <a:xfrm>
              <a:off x="6192797" y="3956563"/>
              <a:ext cx="5154776" cy="3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40000"/>
                </a:lnSpc>
              </a:pPr>
              <a:r>
                <a:rPr lang="en-US" altLang="zh-CN" sz="1200" dirty="0">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46" name="îṩľíḋe"/>
            <p:cNvSpPr/>
            <p:nvPr/>
          </p:nvSpPr>
          <p:spPr bwMode="auto">
            <a:xfrm>
              <a:off x="6192797" y="3577771"/>
              <a:ext cx="3860684" cy="3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zh-CN" altLang="en-US" sz="2800" dirty="0">
                  <a:latin typeface="微软雅黑" panose="020B0503020204020204" pitchFamily="34" charset="-122"/>
                  <a:ea typeface="微软雅黑" panose="020B0503020204020204" pitchFamily="34" charset="-122"/>
                  <a:cs typeface="+mn-ea"/>
                  <a:sym typeface="+mn-lt"/>
                </a:rPr>
                <a:t>输入标题</a:t>
              </a:r>
              <a:endParaRPr lang="zh-CN" altLang="en-US" sz="2800" dirty="0">
                <a:latin typeface="微软雅黑" panose="020B0503020204020204" pitchFamily="34" charset="-122"/>
                <a:ea typeface="微软雅黑" panose="020B0503020204020204" pitchFamily="34" charset="-122"/>
                <a:cs typeface="+mn-ea"/>
                <a:sym typeface="+mn-lt"/>
              </a:endParaRPr>
            </a:p>
          </p:txBody>
        </p:sp>
      </p:grpSp>
      <p:grpSp>
        <p:nvGrpSpPr>
          <p:cNvPr id="47" name="iṩ1îďè"/>
          <p:cNvGrpSpPr/>
          <p:nvPr/>
        </p:nvGrpSpPr>
        <p:grpSpPr>
          <a:xfrm>
            <a:off x="6501834" y="4826659"/>
            <a:ext cx="4540413" cy="957956"/>
            <a:chOff x="6511395" y="4033975"/>
            <a:chExt cx="4540413" cy="957956"/>
          </a:xfrm>
        </p:grpSpPr>
        <p:sp>
          <p:nvSpPr>
            <p:cNvPr id="48" name="ïṡļíḍè"/>
            <p:cNvSpPr/>
            <p:nvPr/>
          </p:nvSpPr>
          <p:spPr>
            <a:xfrm>
              <a:off x="6511395" y="4483748"/>
              <a:ext cx="304698" cy="304698"/>
            </a:xfrm>
            <a:prstGeom prst="diamond">
              <a:avLst/>
            </a:prstGeom>
            <a:solidFill>
              <a:schemeClr val="accent1"/>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600" dirty="0">
                <a:latin typeface="微软雅黑" panose="020B0503020204020204" pitchFamily="34" charset="-122"/>
                <a:ea typeface="微软雅黑" panose="020B0503020204020204" pitchFamily="34" charset="-122"/>
                <a:cs typeface="+mn-ea"/>
                <a:sym typeface="+mn-lt"/>
              </a:endParaRPr>
            </a:p>
          </p:txBody>
        </p:sp>
        <p:grpSp>
          <p:nvGrpSpPr>
            <p:cNvPr id="49" name="išḷïḓè"/>
            <p:cNvGrpSpPr/>
            <p:nvPr/>
          </p:nvGrpSpPr>
          <p:grpSpPr>
            <a:xfrm>
              <a:off x="6901817" y="4033975"/>
              <a:ext cx="4149991" cy="957956"/>
              <a:chOff x="5041995" y="1191986"/>
              <a:chExt cx="4149991" cy="957956"/>
            </a:xfrm>
          </p:grpSpPr>
          <p:sp>
            <p:nvSpPr>
              <p:cNvPr id="50" name="îşḻîdè"/>
              <p:cNvSpPr/>
              <p:nvPr/>
            </p:nvSpPr>
            <p:spPr bwMode="auto">
              <a:xfrm>
                <a:off x="5041996" y="1817067"/>
                <a:ext cx="3860684" cy="33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40000"/>
                  </a:lnSpc>
                </a:pPr>
                <a:r>
                  <a:rPr lang="en-US" altLang="zh-CN" sz="1200" dirty="0">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51" name="íšľïḓé"/>
              <p:cNvSpPr/>
              <p:nvPr/>
            </p:nvSpPr>
            <p:spPr bwMode="auto">
              <a:xfrm>
                <a:off x="5041995" y="1191986"/>
                <a:ext cx="4149991" cy="62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zh-CN" altLang="en-US" sz="2400" dirty="0">
                    <a:latin typeface="微软雅黑" panose="020B0503020204020204" pitchFamily="34" charset="-122"/>
                    <a:ea typeface="微软雅黑" panose="020B0503020204020204" pitchFamily="34" charset="-122"/>
                    <a:cs typeface="+mn-ea"/>
                    <a:sym typeface="+mn-lt"/>
                  </a:rPr>
                  <a:t>输入标题</a:t>
                </a:r>
                <a:endParaRPr lang="zh-CN" altLang="en-US" sz="2400" dirty="0">
                  <a:latin typeface="微软雅黑" panose="020B0503020204020204" pitchFamily="34" charset="-122"/>
                  <a:ea typeface="微软雅黑" panose="020B0503020204020204" pitchFamily="34" charset="-122"/>
                  <a:cs typeface="+mn-ea"/>
                  <a:sym typeface="+mn-lt"/>
                </a:endParaRPr>
              </a:p>
            </p:txBody>
          </p:sp>
        </p:grpSp>
      </p:grpSp>
      <p:grpSp>
        <p:nvGrpSpPr>
          <p:cNvPr id="53" name="组合 52"/>
          <p:cNvGrpSpPr/>
          <p:nvPr/>
        </p:nvGrpSpPr>
        <p:grpSpPr>
          <a:xfrm rot="2429737">
            <a:off x="1178209" y="1432504"/>
            <a:ext cx="3498354" cy="3047536"/>
            <a:chOff x="951646" y="1257946"/>
            <a:chExt cx="4985926" cy="4343410"/>
          </a:xfrm>
          <a:solidFill>
            <a:schemeClr val="bg1"/>
          </a:solidFill>
          <a:effectLst>
            <a:outerShdw blurRad="482600" dist="50800" dir="5400000" algn="ctr" rotWithShape="0">
              <a:schemeClr val="tx1">
                <a:lumMod val="95000"/>
                <a:lumOff val="5000"/>
                <a:alpha val="56000"/>
              </a:schemeClr>
            </a:outerShdw>
          </a:effectLst>
        </p:grpSpPr>
        <p:sp>
          <p:nvSpPr>
            <p:cNvPr id="54" name="任意多边形: 形状 53"/>
            <p:cNvSpPr/>
            <p:nvPr/>
          </p:nvSpPr>
          <p:spPr>
            <a:xfrm rot="1283996">
              <a:off x="1051690" y="1257946"/>
              <a:ext cx="4885882" cy="4343410"/>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chemeClr val="bg1"/>
            </a:solidFill>
            <a:ln w="9525" cap="flat">
              <a:noFill/>
              <a:prstDash val="solid"/>
              <a:miter/>
            </a:ln>
          </p:spPr>
          <p:txBody>
            <a:bodyPr rtlCol="0" anchor="ctr"/>
            <a:lstStyle/>
            <a:p>
              <a:endParaRPr lang="zh-CN" altLang="en-US"/>
            </a:p>
          </p:txBody>
        </p:sp>
        <p:sp>
          <p:nvSpPr>
            <p:cNvPr id="55" name="任意多边形: 形状 54"/>
            <p:cNvSpPr/>
            <p:nvPr/>
          </p:nvSpPr>
          <p:spPr>
            <a:xfrm rot="175332">
              <a:off x="951646" y="1572159"/>
              <a:ext cx="4178972" cy="3714986"/>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B4936D"/>
            </a:solidFill>
            <a:ln w="9525" cap="flat">
              <a:noFill/>
              <a:prstDash val="solid"/>
              <a:miter/>
            </a:ln>
          </p:spPr>
          <p:txBody>
            <a:bodyPr rtlCol="0" anchor="ctr"/>
            <a:lstStyle/>
            <a:p>
              <a:endParaRPr lang="zh-CN" altLang="en-US"/>
            </a:p>
          </p:txBody>
        </p:sp>
      </p:grpSp>
      <p:sp>
        <p:nvSpPr>
          <p:cNvPr id="58" name="ïṥḻïďé"/>
          <p:cNvSpPr txBox="1"/>
          <p:nvPr/>
        </p:nvSpPr>
        <p:spPr>
          <a:xfrm>
            <a:off x="1834261" y="2349563"/>
            <a:ext cx="1755682" cy="965711"/>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SzPct val="25000"/>
            </a:pPr>
            <a:r>
              <a:rPr lang="zh-CN" altLang="en-US" sz="5400" dirty="0">
                <a:solidFill>
                  <a:schemeClr val="bg1"/>
                </a:solidFill>
                <a:cs typeface="+mn-ea"/>
                <a:sym typeface="+mn-lt"/>
              </a:rPr>
              <a:t>目录</a:t>
            </a:r>
            <a:endParaRPr lang="zh-CN" altLang="en-US" sz="5400" dirty="0">
              <a:solidFill>
                <a:schemeClr val="bg1"/>
              </a:solidFill>
              <a:cs typeface="+mn-ea"/>
              <a:sym typeface="+mn-lt"/>
            </a:endParaRPr>
          </a:p>
        </p:txBody>
      </p:sp>
      <p:sp>
        <p:nvSpPr>
          <p:cNvPr id="59" name="矩形 58"/>
          <p:cNvSpPr/>
          <p:nvPr/>
        </p:nvSpPr>
        <p:spPr>
          <a:xfrm>
            <a:off x="1921220" y="2174180"/>
            <a:ext cx="1380506" cy="369332"/>
          </a:xfrm>
          <a:prstGeom prst="rect">
            <a:avLst/>
          </a:prstGeom>
        </p:spPr>
        <p:txBody>
          <a:bodyPr wrap="none">
            <a:spAutoFit/>
          </a:bodyPr>
          <a:lstStyle/>
          <a:p>
            <a:r>
              <a:rPr lang="en-US" altLang="zh-CN"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CONTENTS</a:t>
            </a:r>
            <a:endParaRPr lang="en-US" altLang="zh-CN"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left)">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left)">
                                      <p:cBhvr>
                                        <p:cTn id="26" dur="500"/>
                                        <p:tgtEl>
                                          <p:spTgt spid="4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par>
                                <p:cTn id="32" presetID="53" presetClass="entr" presetSubtype="16" fill="hold" nodeType="with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animEffect transition="in" filter="fade">
                                      <p:cBhvr>
                                        <p:cTn id="43" dur="500"/>
                                        <p:tgtEl>
                                          <p:spTgt spid="5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Effect transition="in" filter="fade">
                                      <p:cBhvr>
                                        <p:cTn id="4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5" grpId="0" animBg="1"/>
      <p:bldP spid="58" grpId="0"/>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形状 29"/>
          <p:cNvSpPr/>
          <p:nvPr/>
        </p:nvSpPr>
        <p:spPr>
          <a:xfrm>
            <a:off x="0" y="2834136"/>
            <a:ext cx="12218009" cy="4036718"/>
          </a:xfrm>
          <a:custGeom>
            <a:avLst/>
            <a:gdLst>
              <a:gd name="connsiteX0" fmla="*/ 5079790 w 12218009"/>
              <a:gd name="connsiteY0" fmla="*/ 0 h 4036718"/>
              <a:gd name="connsiteX1" fmla="*/ 12218009 w 12218009"/>
              <a:gd name="connsiteY1" fmla="*/ 0 h 4036718"/>
              <a:gd name="connsiteX2" fmla="*/ 12218009 w 12218009"/>
              <a:gd name="connsiteY2" fmla="*/ 1059363 h 4036718"/>
              <a:gd name="connsiteX3" fmla="*/ 12192000 w 12218009"/>
              <a:gd name="connsiteY3" fmla="*/ 1059363 h 4036718"/>
              <a:gd name="connsiteX4" fmla="*/ 12192000 w 12218009"/>
              <a:gd name="connsiteY4" fmla="*/ 4036718 h 4036718"/>
              <a:gd name="connsiteX5" fmla="*/ 0 w 12218009"/>
              <a:gd name="connsiteY5" fmla="*/ 4036718 h 4036718"/>
              <a:gd name="connsiteX6" fmla="*/ 0 w 12218009"/>
              <a:gd name="connsiteY6" fmla="*/ 877747 h 4036718"/>
              <a:gd name="connsiteX7" fmla="*/ 5079790 w 12218009"/>
              <a:gd name="connsiteY7" fmla="*/ 877747 h 403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8009" h="4036718">
                <a:moveTo>
                  <a:pt x="5079790" y="0"/>
                </a:moveTo>
                <a:lnTo>
                  <a:pt x="12218009" y="0"/>
                </a:lnTo>
                <a:lnTo>
                  <a:pt x="12218009" y="1059363"/>
                </a:lnTo>
                <a:lnTo>
                  <a:pt x="12192000" y="1059363"/>
                </a:lnTo>
                <a:lnTo>
                  <a:pt x="12192000" y="4036718"/>
                </a:lnTo>
                <a:lnTo>
                  <a:pt x="0" y="4036718"/>
                </a:lnTo>
                <a:lnTo>
                  <a:pt x="0" y="877747"/>
                </a:lnTo>
                <a:lnTo>
                  <a:pt x="5079790" y="877747"/>
                </a:lnTo>
                <a:close/>
              </a:path>
            </a:pathLst>
          </a:custGeom>
          <a:solidFill>
            <a:srgbClr val="7E9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a:off x="-879755" y="3574175"/>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a:off x="1952345" y="3093483"/>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p:nvSpPr>
        <p:spPr>
          <a:xfrm>
            <a:off x="4246764" y="2588279"/>
            <a:ext cx="8702320" cy="55227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574222" y="1344563"/>
            <a:ext cx="3498354" cy="3047536"/>
            <a:chOff x="951646" y="1257946"/>
            <a:chExt cx="4985926" cy="4343410"/>
          </a:xfrm>
          <a:solidFill>
            <a:schemeClr val="bg1"/>
          </a:solidFill>
          <a:effectLst>
            <a:outerShdw blurRad="482600" dist="50800" dir="5400000" algn="ctr" rotWithShape="0">
              <a:schemeClr val="tx1">
                <a:lumMod val="95000"/>
                <a:lumOff val="5000"/>
                <a:alpha val="56000"/>
              </a:schemeClr>
            </a:outerShdw>
          </a:effectLst>
        </p:grpSpPr>
        <p:sp>
          <p:nvSpPr>
            <p:cNvPr id="19" name="任意多边形: 形状 18"/>
            <p:cNvSpPr/>
            <p:nvPr/>
          </p:nvSpPr>
          <p:spPr>
            <a:xfrm rot="1283996">
              <a:off x="1051690" y="1257946"/>
              <a:ext cx="4885882" cy="4343410"/>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chemeClr val="bg1"/>
            </a:solidFill>
            <a:ln w="9525" cap="flat">
              <a:noFill/>
              <a:prstDash val="solid"/>
              <a:miter/>
            </a:ln>
          </p:spPr>
          <p:txBody>
            <a:bodyPr rtlCol="0" anchor="ctr"/>
            <a:lstStyle/>
            <a:p>
              <a:endParaRPr lang="zh-CN" altLang="en-US"/>
            </a:p>
          </p:txBody>
        </p:sp>
        <p:sp>
          <p:nvSpPr>
            <p:cNvPr id="20" name="任意多边形: 形状 19"/>
            <p:cNvSpPr/>
            <p:nvPr/>
          </p:nvSpPr>
          <p:spPr>
            <a:xfrm rot="175332">
              <a:off x="951646" y="1572159"/>
              <a:ext cx="4178972" cy="3714986"/>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B4936D"/>
            </a:solidFill>
            <a:ln w="9525" cap="flat">
              <a:noFill/>
              <a:prstDash val="solid"/>
              <a:miter/>
            </a:ln>
          </p:spPr>
          <p:txBody>
            <a:bodyPr rtlCol="0" anchor="ctr"/>
            <a:lstStyle/>
            <a:p>
              <a:endParaRPr lang="zh-CN" altLang="en-US"/>
            </a:p>
          </p:txBody>
        </p:sp>
      </p:grpSp>
      <p:sp>
        <p:nvSpPr>
          <p:cNvPr id="5" name="标题 4"/>
          <p:cNvSpPr>
            <a:spLocks noGrp="1"/>
          </p:cNvSpPr>
          <p:nvPr>
            <p:ph type="title" idx="4294967295"/>
          </p:nvPr>
        </p:nvSpPr>
        <p:spPr>
          <a:xfrm>
            <a:off x="3462931" y="4616764"/>
            <a:ext cx="5419725" cy="895350"/>
          </a:xfrm>
          <a:prstGeom prst="rect">
            <a:avLst/>
          </a:prstGeom>
        </p:spPr>
        <p:txBody>
          <a:bodyPr>
            <a:normAutofit/>
          </a:bodyPr>
          <a:lstStyle/>
          <a:p>
            <a:pPr algn="ctr"/>
            <a:r>
              <a:rPr lang="zh-CN" altLang="en-US" sz="32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en-US" sz="32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3835200" y="5158000"/>
            <a:ext cx="4675187" cy="1014413"/>
          </a:xfrm>
          <a:prstGeom prst="rect">
            <a:avLst/>
          </a:prstGeom>
        </p:spPr>
        <p:txBody>
          <a:bodyPr>
            <a:normAutofit/>
          </a:bodyPr>
          <a:lstStyle/>
          <a:p>
            <a:pPr marL="0" lvl="0" indent="0" algn="ctr">
              <a:buNone/>
            </a:pPr>
            <a:r>
              <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Supporting text here.</a:t>
            </a:r>
            <a:endPar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a:p>
            <a:pPr marL="0" lvl="0" indent="0" algn="ctr">
              <a:buNone/>
            </a:pPr>
            <a:r>
              <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When you copy &amp; paste, choose "keep text only" option.</a:t>
            </a:r>
            <a:endParaRPr lang="zh-CN" altLang="en-US"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2" name="任意多边形: 形状 21"/>
          <p:cNvSpPr/>
          <p:nvPr/>
        </p:nvSpPr>
        <p:spPr>
          <a:xfrm rot="4576520">
            <a:off x="7377636" y="1603921"/>
            <a:ext cx="789222" cy="701596"/>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7E97AD"/>
          </a:solidFill>
          <a:ln w="9525" cap="flat">
            <a:noFill/>
            <a:prstDash val="solid"/>
            <a:miter/>
          </a:ln>
        </p:spPr>
        <p:txBody>
          <a:bodyPr rtlCol="0" anchor="ctr"/>
          <a:lstStyle/>
          <a:p>
            <a:endParaRPr lang="zh-CN" altLang="en-US"/>
          </a:p>
        </p:txBody>
      </p:sp>
      <p:sp>
        <p:nvSpPr>
          <p:cNvPr id="23" name="任意多边形: 形状 22"/>
          <p:cNvSpPr/>
          <p:nvPr/>
        </p:nvSpPr>
        <p:spPr>
          <a:xfrm rot="19028070">
            <a:off x="4672836" y="985036"/>
            <a:ext cx="401518" cy="356938"/>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7E97AD"/>
          </a:solidFill>
          <a:ln w="9525" cap="flat">
            <a:noFill/>
            <a:prstDash val="solid"/>
            <a:miter/>
          </a:ln>
        </p:spPr>
        <p:txBody>
          <a:bodyPr rtlCol="0" anchor="ctr"/>
          <a:lstStyle/>
          <a:p>
            <a:endParaRPr lang="zh-CN" altLang="en-US"/>
          </a:p>
        </p:txBody>
      </p:sp>
      <p:sp>
        <p:nvSpPr>
          <p:cNvPr id="58" name="ïṥḻïďé"/>
          <p:cNvSpPr txBox="1"/>
          <p:nvPr/>
        </p:nvSpPr>
        <p:spPr>
          <a:xfrm>
            <a:off x="4983861" y="2834068"/>
            <a:ext cx="1755682" cy="965711"/>
          </a:xfrm>
          <a:prstGeom prst="rect">
            <a:avLst/>
          </a:prstGeom>
          <a:noFill/>
          <a:ln>
            <a:noFill/>
          </a:ln>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SzPct val="25000"/>
            </a:pPr>
            <a:r>
              <a:rPr lang="en-US" altLang="zh-CN" sz="11500" dirty="0">
                <a:solidFill>
                  <a:schemeClr val="bg1"/>
                </a:solidFill>
                <a:cs typeface="+mn-ea"/>
                <a:sym typeface="+mn-lt"/>
              </a:rPr>
              <a:t>01</a:t>
            </a:r>
            <a:endParaRPr lang="en-US" altLang="zh-CN" sz="115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500"/>
                                        <p:tgtEl>
                                          <p:spTgt spid="2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53" presetClass="entr" presetSubtype="16"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fade">
                                      <p:cBhvr>
                                        <p:cTn id="39" dur="1000"/>
                                        <p:tgtEl>
                                          <p:spTgt spid="6">
                                            <p:txEl>
                                              <p:pRg st="0" end="0"/>
                                            </p:txEl>
                                          </p:spTgt>
                                        </p:tgtEl>
                                      </p:cBhvr>
                                    </p:animEffect>
                                    <p:anim calcmode="lin" valueType="num">
                                      <p:cBhvr>
                                        <p:cTn id="4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fade">
                                      <p:cBhvr>
                                        <p:cTn id="44" dur="1000"/>
                                        <p:tgtEl>
                                          <p:spTgt spid="6">
                                            <p:txEl>
                                              <p:pRg st="1" end="1"/>
                                            </p:txEl>
                                          </p:spTgt>
                                        </p:tgtEl>
                                      </p:cBhvr>
                                    </p:animEffect>
                                    <p:anim calcmode="lin" valueType="num">
                                      <p:cBhvr>
                                        <p:cTn id="4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500" fill="hold"/>
                                        <p:tgtEl>
                                          <p:spTgt spid="58"/>
                                        </p:tgtEl>
                                        <p:attrNameLst>
                                          <p:attrName>ppt_w</p:attrName>
                                        </p:attrNameLst>
                                      </p:cBhvr>
                                      <p:tavLst>
                                        <p:tav tm="0">
                                          <p:val>
                                            <p:fltVal val="0"/>
                                          </p:val>
                                        </p:tav>
                                        <p:tav tm="100000">
                                          <p:val>
                                            <p:strVal val="#ppt_w"/>
                                          </p:val>
                                        </p:tav>
                                      </p:tavLst>
                                    </p:anim>
                                    <p:anim calcmode="lin" valueType="num">
                                      <p:cBhvr>
                                        <p:cTn id="52" dur="500" fill="hold"/>
                                        <p:tgtEl>
                                          <p:spTgt spid="58"/>
                                        </p:tgtEl>
                                        <p:attrNameLst>
                                          <p:attrName>ppt_h</p:attrName>
                                        </p:attrNameLst>
                                      </p:cBhvr>
                                      <p:tavLst>
                                        <p:tav tm="0">
                                          <p:val>
                                            <p:fltVal val="0"/>
                                          </p:val>
                                        </p:tav>
                                        <p:tav tm="100000">
                                          <p:val>
                                            <p:strVal val="#ppt_h"/>
                                          </p:val>
                                        </p:tav>
                                      </p:tavLst>
                                    </p:anim>
                                    <p:animEffect transition="in" filter="fade">
                                      <p:cBhvr>
                                        <p:cTn id="5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26" grpId="0" animBg="1"/>
      <p:bldP spid="27" grpId="0" animBg="1"/>
      <p:bldP spid="29" grpId="0" animBg="1"/>
      <p:bldP spid="5" grpId="0"/>
      <p:bldP spid="6" grpId="0" build="p"/>
      <p:bldP spid="22" grpId="0" bldLvl="0" animBg="1"/>
      <p:bldP spid="23" grpId="0" bldLvl="0" animBg="1"/>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13" name="文本框 12"/>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grpSp>
        <p:nvGrpSpPr>
          <p:cNvPr id="2" name="组合 1"/>
          <p:cNvGrpSpPr>
            <a:grpSpLocks noChangeAspect="1"/>
          </p:cNvGrpSpPr>
          <p:nvPr userDrawn="1"/>
        </p:nvGrpSpPr>
        <p:grpSpPr>
          <a:xfrm>
            <a:off x="3599815" y="1524635"/>
            <a:ext cx="5043439" cy="3147202"/>
            <a:chOff x="8818" y="2905"/>
            <a:chExt cx="9649" cy="6021"/>
          </a:xfrm>
        </p:grpSpPr>
        <p:pic>
          <p:nvPicPr>
            <p:cNvPr id="107" name="Рисунок 2"/>
            <p:cNvPicPr>
              <a:picLocks noChangeAspect="1"/>
            </p:cNvPicPr>
            <p:nvPr userDrawn="1"/>
          </p:nvPicPr>
          <p:blipFill>
            <a:blip r:embed="rId1" cstate="print">
              <a:extLst>
                <a:ext uri="{28A0092B-C50C-407E-A947-70E740481C1C}">
                  <a14:useLocalDpi xmlns:a14="http://schemas.microsoft.com/office/drawing/2010/main" val="0"/>
                </a:ext>
              </a:extLst>
            </a:blip>
            <a:stretch>
              <a:fillRect/>
            </a:stretch>
          </p:blipFill>
          <p:spPr>
            <a:xfrm>
              <a:off x="8818" y="2905"/>
              <a:ext cx="9649" cy="6021"/>
            </a:xfrm>
            <a:prstGeom prst="rect">
              <a:avLst/>
            </a:prstGeom>
          </p:spPr>
        </p:pic>
        <p:pic>
          <p:nvPicPr>
            <p:cNvPr id="6" name="图片 5" descr="D:\图图图\1f53c0db955fb1c0789f8d26c594bccd6195ea2938e5b-rWkiCu_fw658.jpg1f53c0db955fb1c0789f8d26c594bccd6195ea2938e5b-rWkiCu_fw658"/>
            <p:cNvPicPr>
              <a:picLocks noChangeAspect="1"/>
            </p:cNvPicPr>
            <p:nvPr userDrawn="1"/>
          </p:nvPicPr>
          <p:blipFill>
            <a:blip r:embed="rId2"/>
            <a:srcRect/>
            <a:stretch>
              <a:fillRect/>
            </a:stretch>
          </p:blipFill>
          <p:spPr>
            <a:xfrm>
              <a:off x="10772" y="3748"/>
              <a:ext cx="5641" cy="3116"/>
            </a:xfrm>
            <a:custGeom>
              <a:avLst/>
              <a:gdLst/>
              <a:ahLst/>
              <a:cxnLst>
                <a:cxn ang="3">
                  <a:pos x="hc" y="t"/>
                </a:cxn>
                <a:cxn ang="cd2">
                  <a:pos x="l" y="vc"/>
                </a:cxn>
                <a:cxn ang="cd4">
                  <a:pos x="hc" y="b"/>
                </a:cxn>
                <a:cxn ang="0">
                  <a:pos x="r" y="vc"/>
                </a:cxn>
              </a:cxnLst>
              <a:rect l="l" t="t" r="r" b="b"/>
              <a:pathLst>
                <a:path w="5641" h="3087">
                  <a:moveTo>
                    <a:pt x="0" y="0"/>
                  </a:moveTo>
                  <a:lnTo>
                    <a:pt x="5641" y="0"/>
                  </a:lnTo>
                  <a:lnTo>
                    <a:pt x="5641" y="3087"/>
                  </a:lnTo>
                  <a:lnTo>
                    <a:pt x="0" y="3087"/>
                  </a:lnTo>
                  <a:lnTo>
                    <a:pt x="0" y="0"/>
                  </a:lnTo>
                  <a:close/>
                </a:path>
              </a:pathLst>
            </a:custGeom>
          </p:spPr>
        </p:pic>
      </p:grpSp>
      <p:sp>
        <p:nvSpPr>
          <p:cNvPr id="8" name="椭圆 7"/>
          <p:cNvSpPr>
            <a:spLocks noChangeAspect="1"/>
          </p:cNvSpPr>
          <p:nvPr userDrawn="1"/>
        </p:nvSpPr>
        <p:spPr>
          <a:xfrm>
            <a:off x="4158615" y="2380615"/>
            <a:ext cx="831600" cy="831600"/>
          </a:xfrm>
          <a:prstGeom prst="ellipse">
            <a:avLst/>
          </a:prstGeom>
          <a:solidFill>
            <a:srgbClr val="CC8E6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椭圆 13"/>
          <p:cNvSpPr>
            <a:spLocks noChangeAspect="1"/>
          </p:cNvSpPr>
          <p:nvPr userDrawn="1"/>
        </p:nvSpPr>
        <p:spPr>
          <a:xfrm>
            <a:off x="5679440" y="3746500"/>
            <a:ext cx="831600" cy="831600"/>
          </a:xfrm>
          <a:prstGeom prst="ellipse">
            <a:avLst/>
          </a:prstGeom>
          <a:solidFill>
            <a:srgbClr val="B4936D"/>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椭圆 14"/>
          <p:cNvSpPr>
            <a:spLocks noChangeAspect="1"/>
          </p:cNvSpPr>
          <p:nvPr userDrawn="1"/>
        </p:nvSpPr>
        <p:spPr>
          <a:xfrm>
            <a:off x="7184390" y="2381250"/>
            <a:ext cx="831600" cy="831600"/>
          </a:xfrm>
          <a:prstGeom prst="ellipse">
            <a:avLst/>
          </a:prstGeom>
          <a:solidFill>
            <a:srgbClr val="7E97AD"/>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72" name="图片 71" descr="wifi"/>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57240" y="3924300"/>
            <a:ext cx="476250" cy="476250"/>
          </a:xfrm>
          <a:prstGeom prst="rect">
            <a:avLst/>
          </a:prstGeom>
        </p:spPr>
      </p:pic>
      <p:pic>
        <p:nvPicPr>
          <p:cNvPr id="73" name="图片 72" descr="wo"/>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336415" y="2558415"/>
            <a:ext cx="476250" cy="476250"/>
          </a:xfrm>
          <a:prstGeom prst="rect">
            <a:avLst/>
          </a:prstGeom>
        </p:spPr>
      </p:pic>
      <p:pic>
        <p:nvPicPr>
          <p:cNvPr id="75" name="图片 74" descr="shangwuhetong"/>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7362190" y="2559050"/>
            <a:ext cx="476250" cy="476250"/>
          </a:xfrm>
          <a:prstGeom prst="rect">
            <a:avLst/>
          </a:prstGeom>
        </p:spPr>
      </p:pic>
      <p:sp>
        <p:nvSpPr>
          <p:cNvPr id="16" name="文本占位符 14"/>
          <p:cNvSpPr>
            <a:spLocks noGrp="1"/>
          </p:cNvSpPr>
          <p:nvPr/>
        </p:nvSpPr>
        <p:spPr>
          <a:xfrm>
            <a:off x="8197215" y="1871345"/>
            <a:ext cx="2267585" cy="37592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0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z="1600"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z="1600"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占位符 3"/>
          <p:cNvSpPr>
            <a:spLocks noGrp="1"/>
          </p:cNvSpPr>
          <p:nvPr/>
        </p:nvSpPr>
        <p:spPr>
          <a:xfrm>
            <a:off x="8197215" y="2247265"/>
            <a:ext cx="2777490" cy="1499235"/>
          </a:xfrm>
          <a:prstGeom prst="rect">
            <a:avLst/>
          </a:prstGeom>
          <a:effectLst/>
        </p:spPr>
        <p:txBody>
          <a:bodyPr vert="horz" lIns="101600" tIns="38100" rIns="76200" bIns="38100" rtlCol="0" anchor="t" anchorCtr="0">
            <a:noAutofit/>
          </a:bodyPr>
          <a:lstStyle>
            <a:lvl1pPr marL="0" indent="0" algn="l" eaLnBrk="1" fontAlgn="auto" latinLnBrk="0" hangingPunct="1">
              <a:lnSpc>
                <a:spcPct val="13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z="1000"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单击此处输入你的正文，文字是您思想的提炼，请尽量言简意赅地阐述观点。</a:t>
            </a:r>
            <a:r>
              <a:rPr lang="zh-CN" altLang="en-US" sz="1000">
                <a:solidFill>
                  <a:schemeClr val="tx1">
                    <a:lumMod val="85000"/>
                    <a:lumOff val="15000"/>
                  </a:schemeClr>
                </a:solidFill>
                <a:latin typeface="微软雅黑" panose="020B0503020204020204" pitchFamily="34" charset="-122"/>
                <a:ea typeface="微软雅黑" panose="020B0503020204020204" pitchFamily="34" charset="-122"/>
                <a:sym typeface="+mn-ea"/>
              </a:rPr>
              <a:t>单击此处输入你的正文，请尽量言简意赅地阐述观点。</a:t>
            </a:r>
            <a:endParaRPr lang="zh-CN" altLang="en-US" sz="1000"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8" name="文本占位符 16"/>
          <p:cNvSpPr>
            <a:spLocks noGrp="1"/>
          </p:cNvSpPr>
          <p:nvPr/>
        </p:nvSpPr>
        <p:spPr>
          <a:xfrm>
            <a:off x="1685290" y="1871345"/>
            <a:ext cx="2267585" cy="375920"/>
          </a:xfrm>
          <a:prstGeom prst="rect">
            <a:avLst/>
          </a:prstGeom>
          <a:effectLst/>
        </p:spPr>
        <p:txBody>
          <a:bodyPr vert="horz" lIns="101600" tIns="38100" rIns="76200" bIns="38100" rtlCol="0" anchor="t" anchorCtr="0">
            <a:noAutofit/>
          </a:bodyPr>
          <a:lstStyle>
            <a:lvl1pPr marL="0" indent="0" algn="r" eaLnBrk="1" fontAlgn="auto" latinLnBrk="0" hangingPunct="1">
              <a:lnSpc>
                <a:spcPct val="100000"/>
              </a:lnSpc>
              <a:spcAft>
                <a:spcPts val="0"/>
              </a:spcAft>
              <a:buNone/>
              <a:defRPr sz="20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z="1600"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z="1600"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文本占位符 4"/>
          <p:cNvSpPr>
            <a:spLocks noGrp="1"/>
          </p:cNvSpPr>
          <p:nvPr/>
        </p:nvSpPr>
        <p:spPr>
          <a:xfrm>
            <a:off x="1175385" y="2247265"/>
            <a:ext cx="2777490" cy="1499235"/>
          </a:xfrm>
          <a:prstGeom prst="rect">
            <a:avLst/>
          </a:prstGeom>
          <a:effectLst/>
        </p:spPr>
        <p:txBody>
          <a:bodyPr vert="horz" lIns="101600" tIns="38100" rIns="76200" bIns="38100" rtlCol="0" anchor="t" anchorCtr="0">
            <a:noAutofit/>
          </a:bodyPr>
          <a:lstStyle>
            <a:lvl1pPr marL="0" indent="0" algn="r" eaLnBrk="1" fontAlgn="auto" latinLnBrk="0" hangingPunct="1">
              <a:lnSpc>
                <a:spcPct val="13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z="1000"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单击此处输入你的正文，文字是您思想的提炼，请尽量言简意赅地阐述观点。</a:t>
            </a:r>
            <a:r>
              <a:rPr lang="zh-CN" altLang="en-US" sz="1000">
                <a:solidFill>
                  <a:schemeClr val="tx1">
                    <a:lumMod val="85000"/>
                    <a:lumOff val="15000"/>
                  </a:schemeClr>
                </a:solidFill>
                <a:latin typeface="微软雅黑" panose="020B0503020204020204" pitchFamily="34" charset="-122"/>
                <a:ea typeface="微软雅黑" panose="020B0503020204020204" pitchFamily="34" charset="-122"/>
                <a:sym typeface="+mn-ea"/>
              </a:rPr>
              <a:t>单击此处输入你的正文，请尽量言简意赅地阐述观点。</a:t>
            </a:r>
            <a:endParaRPr lang="zh-CN" altLang="en-US" sz="1000"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0" name="文本占位符 18"/>
          <p:cNvSpPr>
            <a:spLocks noGrp="1"/>
          </p:cNvSpPr>
          <p:nvPr/>
        </p:nvSpPr>
        <p:spPr>
          <a:xfrm>
            <a:off x="3481070" y="5135245"/>
            <a:ext cx="5281930" cy="956310"/>
          </a:xfrm>
          <a:prstGeom prst="rect">
            <a:avLst/>
          </a:prstGeom>
          <a:effectLst/>
        </p:spPr>
        <p:txBody>
          <a:bodyPr vert="horz" lIns="101600" tIns="38100" rIns="76200" bIns="38100" rtlCol="0" anchor="t" anchorCtr="0">
            <a:noAutofit/>
          </a:bodyPr>
          <a:lstStyle>
            <a:lvl1pPr marL="0" indent="0" algn="ctr" eaLnBrk="1" fontAlgn="auto" latinLnBrk="0" hangingPunct="1">
              <a:lnSpc>
                <a:spcPct val="13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z="1000"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单击此处输入你的正文，文字是您思想的提炼，请尽量言简意赅地阐述观点。</a:t>
            </a:r>
            <a:r>
              <a:rPr lang="zh-CN" altLang="en-US" sz="1000">
                <a:solidFill>
                  <a:schemeClr val="tx1">
                    <a:lumMod val="85000"/>
                    <a:lumOff val="15000"/>
                  </a:schemeClr>
                </a:solidFill>
                <a:latin typeface="微软雅黑" panose="020B0503020204020204" pitchFamily="34" charset="-122"/>
                <a:ea typeface="微软雅黑" panose="020B0503020204020204" pitchFamily="34" charset="-122"/>
                <a:sym typeface="+mn-ea"/>
              </a:rPr>
              <a:t>单击此处输入你的正文，请尽量言简意赅地阐述观点。</a:t>
            </a:r>
            <a:endParaRPr lang="zh-CN" altLang="en-US" sz="1000"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1" name="文本占位符 5"/>
          <p:cNvSpPr>
            <a:spLocks noGrp="1"/>
          </p:cNvSpPr>
          <p:nvPr/>
        </p:nvSpPr>
        <p:spPr>
          <a:xfrm>
            <a:off x="4988560" y="4759325"/>
            <a:ext cx="2267585" cy="375920"/>
          </a:xfrm>
          <a:prstGeom prst="rect">
            <a:avLst/>
          </a:prstGeom>
          <a:effectLst/>
        </p:spPr>
        <p:txBody>
          <a:bodyPr vert="horz" lIns="101600" tIns="38100" rIns="76200" bIns="38100" rtlCol="0" anchor="t" anchorCtr="0">
            <a:noAutofit/>
          </a:bodyPr>
          <a:lstStyle>
            <a:lvl1pPr marL="0" indent="0" algn="ctr" eaLnBrk="1" fontAlgn="auto" latinLnBrk="0" hangingPunct="1">
              <a:lnSpc>
                <a:spcPct val="100000"/>
              </a:lnSpc>
              <a:spcAft>
                <a:spcPts val="0"/>
              </a:spcAft>
              <a:buNone/>
              <a:defRPr sz="2000" b="0" u="none" strike="noStrike" kern="1200" cap="none" spc="200" normalizeH="0" baseline="0">
                <a:solidFill>
                  <a:srgbClr val="CF3A40"/>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z="1600"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z="1600"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0.70"/>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strVal val="#ppt_w*0.70"/>
                                          </p:val>
                                        </p:tav>
                                        <p:tav tm="100000">
                                          <p:val>
                                            <p:strVal val="#ppt_w"/>
                                          </p:val>
                                        </p:tav>
                                      </p:tavLst>
                                    </p:anim>
                                    <p:anim calcmode="lin" valueType="num">
                                      <p:cBhvr>
                                        <p:cTn id="23" dur="1000" fill="hold"/>
                                        <p:tgtEl>
                                          <p:spTgt spid="15"/>
                                        </p:tgtEl>
                                        <p:attrNameLst>
                                          <p:attrName>ppt_h</p:attrName>
                                        </p:attrNameLst>
                                      </p:cBhvr>
                                      <p:tavLst>
                                        <p:tav tm="0">
                                          <p:val>
                                            <p:strVal val="#ppt_h"/>
                                          </p:val>
                                        </p:tav>
                                        <p:tav tm="100000">
                                          <p:val>
                                            <p:strVal val="#ppt_h"/>
                                          </p:val>
                                        </p:tav>
                                      </p:tavLst>
                                    </p:anim>
                                    <p:animEffect transition="in" filter="fade">
                                      <p:cBhvr>
                                        <p:cTn id="24" dur="1000"/>
                                        <p:tgtEl>
                                          <p:spTgt spid="15"/>
                                        </p:tgtEl>
                                      </p:cBhvr>
                                    </p:animEffect>
                                  </p:childTnLst>
                                </p:cTn>
                              </p:par>
                              <p:par>
                                <p:cTn id="25" presetID="55" presetClass="entr" presetSubtype="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 calcmode="lin" valueType="num">
                                      <p:cBhvr>
                                        <p:cTn id="27" dur="1000" fill="hold"/>
                                        <p:tgtEl>
                                          <p:spTgt spid="72"/>
                                        </p:tgtEl>
                                        <p:attrNameLst>
                                          <p:attrName>ppt_w</p:attrName>
                                        </p:attrNameLst>
                                      </p:cBhvr>
                                      <p:tavLst>
                                        <p:tav tm="0">
                                          <p:val>
                                            <p:strVal val="#ppt_w*0.70"/>
                                          </p:val>
                                        </p:tav>
                                        <p:tav tm="100000">
                                          <p:val>
                                            <p:strVal val="#ppt_w"/>
                                          </p:val>
                                        </p:tav>
                                      </p:tavLst>
                                    </p:anim>
                                    <p:anim calcmode="lin" valueType="num">
                                      <p:cBhvr>
                                        <p:cTn id="28" dur="1000" fill="hold"/>
                                        <p:tgtEl>
                                          <p:spTgt spid="72"/>
                                        </p:tgtEl>
                                        <p:attrNameLst>
                                          <p:attrName>ppt_h</p:attrName>
                                        </p:attrNameLst>
                                      </p:cBhvr>
                                      <p:tavLst>
                                        <p:tav tm="0">
                                          <p:val>
                                            <p:strVal val="#ppt_h"/>
                                          </p:val>
                                        </p:tav>
                                        <p:tav tm="100000">
                                          <p:val>
                                            <p:strVal val="#ppt_h"/>
                                          </p:val>
                                        </p:tav>
                                      </p:tavLst>
                                    </p:anim>
                                    <p:animEffect transition="in" filter="fade">
                                      <p:cBhvr>
                                        <p:cTn id="29" dur="1000"/>
                                        <p:tgtEl>
                                          <p:spTgt spid="72"/>
                                        </p:tgtEl>
                                      </p:cBhvr>
                                    </p:animEffect>
                                  </p:childTnLst>
                                </p:cTn>
                              </p:par>
                              <p:par>
                                <p:cTn id="30" presetID="55" presetClass="entr" presetSubtype="0" fill="hold" nodeType="withEffect">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cBhvr>
                                        <p:cTn id="32" dur="1000" fill="hold"/>
                                        <p:tgtEl>
                                          <p:spTgt spid="73"/>
                                        </p:tgtEl>
                                        <p:attrNameLst>
                                          <p:attrName>ppt_w</p:attrName>
                                        </p:attrNameLst>
                                      </p:cBhvr>
                                      <p:tavLst>
                                        <p:tav tm="0">
                                          <p:val>
                                            <p:strVal val="#ppt_w*0.70"/>
                                          </p:val>
                                        </p:tav>
                                        <p:tav tm="100000">
                                          <p:val>
                                            <p:strVal val="#ppt_w"/>
                                          </p:val>
                                        </p:tav>
                                      </p:tavLst>
                                    </p:anim>
                                    <p:anim calcmode="lin" valueType="num">
                                      <p:cBhvr>
                                        <p:cTn id="33" dur="1000" fill="hold"/>
                                        <p:tgtEl>
                                          <p:spTgt spid="73"/>
                                        </p:tgtEl>
                                        <p:attrNameLst>
                                          <p:attrName>ppt_h</p:attrName>
                                        </p:attrNameLst>
                                      </p:cBhvr>
                                      <p:tavLst>
                                        <p:tav tm="0">
                                          <p:val>
                                            <p:strVal val="#ppt_h"/>
                                          </p:val>
                                        </p:tav>
                                        <p:tav tm="100000">
                                          <p:val>
                                            <p:strVal val="#ppt_h"/>
                                          </p:val>
                                        </p:tav>
                                      </p:tavLst>
                                    </p:anim>
                                    <p:animEffect transition="in" filter="fade">
                                      <p:cBhvr>
                                        <p:cTn id="34" dur="1000"/>
                                        <p:tgtEl>
                                          <p:spTgt spid="73"/>
                                        </p:tgtEl>
                                      </p:cBhvr>
                                    </p:animEffect>
                                  </p:childTnLst>
                                </p:cTn>
                              </p:par>
                              <p:par>
                                <p:cTn id="35" presetID="55" presetClass="entr" presetSubtype="0" fill="hold" nodeType="withEffect">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cBhvr>
                                        <p:cTn id="37" dur="1000" fill="hold"/>
                                        <p:tgtEl>
                                          <p:spTgt spid="75"/>
                                        </p:tgtEl>
                                        <p:attrNameLst>
                                          <p:attrName>ppt_w</p:attrName>
                                        </p:attrNameLst>
                                      </p:cBhvr>
                                      <p:tavLst>
                                        <p:tav tm="0">
                                          <p:val>
                                            <p:strVal val="#ppt_w*0.70"/>
                                          </p:val>
                                        </p:tav>
                                        <p:tav tm="100000">
                                          <p:val>
                                            <p:strVal val="#ppt_w"/>
                                          </p:val>
                                        </p:tav>
                                      </p:tavLst>
                                    </p:anim>
                                    <p:anim calcmode="lin" valueType="num">
                                      <p:cBhvr>
                                        <p:cTn id="38" dur="1000" fill="hold"/>
                                        <p:tgtEl>
                                          <p:spTgt spid="75"/>
                                        </p:tgtEl>
                                        <p:attrNameLst>
                                          <p:attrName>ppt_h</p:attrName>
                                        </p:attrNameLst>
                                      </p:cBhvr>
                                      <p:tavLst>
                                        <p:tav tm="0">
                                          <p:val>
                                            <p:strVal val="#ppt_h"/>
                                          </p:val>
                                        </p:tav>
                                        <p:tav tm="100000">
                                          <p:val>
                                            <p:strVal val="#ppt_h"/>
                                          </p:val>
                                        </p:tav>
                                      </p:tavLst>
                                    </p:anim>
                                    <p:animEffect transition="in" filter="fade">
                                      <p:cBhvr>
                                        <p:cTn id="39" dur="1000"/>
                                        <p:tgtEl>
                                          <p:spTgt spid="75"/>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1000" fill="hold"/>
                                        <p:tgtEl>
                                          <p:spTgt spid="16"/>
                                        </p:tgtEl>
                                        <p:attrNameLst>
                                          <p:attrName>ppt_w</p:attrName>
                                        </p:attrNameLst>
                                      </p:cBhvr>
                                      <p:tavLst>
                                        <p:tav tm="0">
                                          <p:val>
                                            <p:strVal val="#ppt_w*0.70"/>
                                          </p:val>
                                        </p:tav>
                                        <p:tav tm="100000">
                                          <p:val>
                                            <p:strVal val="#ppt_w"/>
                                          </p:val>
                                        </p:tav>
                                      </p:tavLst>
                                    </p:anim>
                                    <p:anim calcmode="lin" valueType="num">
                                      <p:cBhvr>
                                        <p:cTn id="43" dur="1000" fill="hold"/>
                                        <p:tgtEl>
                                          <p:spTgt spid="16"/>
                                        </p:tgtEl>
                                        <p:attrNameLst>
                                          <p:attrName>ppt_h</p:attrName>
                                        </p:attrNameLst>
                                      </p:cBhvr>
                                      <p:tavLst>
                                        <p:tav tm="0">
                                          <p:val>
                                            <p:strVal val="#ppt_h"/>
                                          </p:val>
                                        </p:tav>
                                        <p:tav tm="100000">
                                          <p:val>
                                            <p:strVal val="#ppt_h"/>
                                          </p:val>
                                        </p:tav>
                                      </p:tavLst>
                                    </p:anim>
                                    <p:animEffect transition="in" filter="fade">
                                      <p:cBhvr>
                                        <p:cTn id="44" dur="1000"/>
                                        <p:tgtEl>
                                          <p:spTgt spid="16"/>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0.70"/>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1000" fill="hold"/>
                                        <p:tgtEl>
                                          <p:spTgt spid="18"/>
                                        </p:tgtEl>
                                        <p:attrNameLst>
                                          <p:attrName>ppt_w</p:attrName>
                                        </p:attrNameLst>
                                      </p:cBhvr>
                                      <p:tavLst>
                                        <p:tav tm="0">
                                          <p:val>
                                            <p:strVal val="#ppt_w*0.70"/>
                                          </p:val>
                                        </p:tav>
                                        <p:tav tm="100000">
                                          <p:val>
                                            <p:strVal val="#ppt_w"/>
                                          </p:val>
                                        </p:tav>
                                      </p:tavLst>
                                    </p:anim>
                                    <p:anim calcmode="lin" valueType="num">
                                      <p:cBhvr>
                                        <p:cTn id="53" dur="1000" fill="hold"/>
                                        <p:tgtEl>
                                          <p:spTgt spid="18"/>
                                        </p:tgtEl>
                                        <p:attrNameLst>
                                          <p:attrName>ppt_h</p:attrName>
                                        </p:attrNameLst>
                                      </p:cBhvr>
                                      <p:tavLst>
                                        <p:tav tm="0">
                                          <p:val>
                                            <p:strVal val="#ppt_h"/>
                                          </p:val>
                                        </p:tav>
                                        <p:tav tm="100000">
                                          <p:val>
                                            <p:strVal val="#ppt_h"/>
                                          </p:val>
                                        </p:tav>
                                      </p:tavLst>
                                    </p:anim>
                                    <p:animEffect transition="in" filter="fade">
                                      <p:cBhvr>
                                        <p:cTn id="54" dur="1000"/>
                                        <p:tgtEl>
                                          <p:spTgt spid="18"/>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1000" fill="hold"/>
                                        <p:tgtEl>
                                          <p:spTgt spid="19"/>
                                        </p:tgtEl>
                                        <p:attrNameLst>
                                          <p:attrName>ppt_w</p:attrName>
                                        </p:attrNameLst>
                                      </p:cBhvr>
                                      <p:tavLst>
                                        <p:tav tm="0">
                                          <p:val>
                                            <p:strVal val="#ppt_w*0.70"/>
                                          </p:val>
                                        </p:tav>
                                        <p:tav tm="100000">
                                          <p:val>
                                            <p:strVal val="#ppt_w"/>
                                          </p:val>
                                        </p:tav>
                                      </p:tavLst>
                                    </p:anim>
                                    <p:anim calcmode="lin" valueType="num">
                                      <p:cBhvr>
                                        <p:cTn id="58" dur="1000" fill="hold"/>
                                        <p:tgtEl>
                                          <p:spTgt spid="19"/>
                                        </p:tgtEl>
                                        <p:attrNameLst>
                                          <p:attrName>ppt_h</p:attrName>
                                        </p:attrNameLst>
                                      </p:cBhvr>
                                      <p:tavLst>
                                        <p:tav tm="0">
                                          <p:val>
                                            <p:strVal val="#ppt_h"/>
                                          </p:val>
                                        </p:tav>
                                        <p:tav tm="100000">
                                          <p:val>
                                            <p:strVal val="#ppt_h"/>
                                          </p:val>
                                        </p:tav>
                                      </p:tavLst>
                                    </p:anim>
                                    <p:animEffect transition="in" filter="fade">
                                      <p:cBhvr>
                                        <p:cTn id="59" dur="1000"/>
                                        <p:tgtEl>
                                          <p:spTgt spid="19"/>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1000" fill="hold"/>
                                        <p:tgtEl>
                                          <p:spTgt spid="20"/>
                                        </p:tgtEl>
                                        <p:attrNameLst>
                                          <p:attrName>ppt_w</p:attrName>
                                        </p:attrNameLst>
                                      </p:cBhvr>
                                      <p:tavLst>
                                        <p:tav tm="0">
                                          <p:val>
                                            <p:strVal val="#ppt_w*0.70"/>
                                          </p:val>
                                        </p:tav>
                                        <p:tav tm="100000">
                                          <p:val>
                                            <p:strVal val="#ppt_w"/>
                                          </p:val>
                                        </p:tav>
                                      </p:tavLst>
                                    </p:anim>
                                    <p:anim calcmode="lin" valueType="num">
                                      <p:cBhvr>
                                        <p:cTn id="63" dur="1000" fill="hold"/>
                                        <p:tgtEl>
                                          <p:spTgt spid="20"/>
                                        </p:tgtEl>
                                        <p:attrNameLst>
                                          <p:attrName>ppt_h</p:attrName>
                                        </p:attrNameLst>
                                      </p:cBhvr>
                                      <p:tavLst>
                                        <p:tav tm="0">
                                          <p:val>
                                            <p:strVal val="#ppt_h"/>
                                          </p:val>
                                        </p:tav>
                                        <p:tav tm="100000">
                                          <p:val>
                                            <p:strVal val="#ppt_h"/>
                                          </p:val>
                                        </p:tav>
                                      </p:tavLst>
                                    </p:anim>
                                    <p:animEffect transition="in" filter="fade">
                                      <p:cBhvr>
                                        <p:cTn id="64" dur="1000"/>
                                        <p:tgtEl>
                                          <p:spTgt spid="20"/>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1000" fill="hold"/>
                                        <p:tgtEl>
                                          <p:spTgt spid="21"/>
                                        </p:tgtEl>
                                        <p:attrNameLst>
                                          <p:attrName>ppt_w</p:attrName>
                                        </p:attrNameLst>
                                      </p:cBhvr>
                                      <p:tavLst>
                                        <p:tav tm="0">
                                          <p:val>
                                            <p:strVal val="#ppt_w*0.70"/>
                                          </p:val>
                                        </p:tav>
                                        <p:tav tm="100000">
                                          <p:val>
                                            <p:strVal val="#ppt_w"/>
                                          </p:val>
                                        </p:tav>
                                      </p:tavLst>
                                    </p:anim>
                                    <p:anim calcmode="lin" valueType="num">
                                      <p:cBhvr>
                                        <p:cTn id="68" dur="1000" fill="hold"/>
                                        <p:tgtEl>
                                          <p:spTgt spid="21"/>
                                        </p:tgtEl>
                                        <p:attrNameLst>
                                          <p:attrName>ppt_h</p:attrName>
                                        </p:attrNameLst>
                                      </p:cBhvr>
                                      <p:tavLst>
                                        <p:tav tm="0">
                                          <p:val>
                                            <p:strVal val="#ppt_h"/>
                                          </p:val>
                                        </p:tav>
                                        <p:tav tm="100000">
                                          <p:val>
                                            <p:strVal val="#ppt_h"/>
                                          </p:val>
                                        </p:tav>
                                      </p:tavLst>
                                    </p:anim>
                                    <p:animEffect transition="in" filter="fade">
                                      <p:cBhvr>
                                        <p:cTn id="6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8774248" y="2684990"/>
            <a:ext cx="1115539" cy="1122646"/>
            <a:chOff x="8728528" y="2773890"/>
            <a:chExt cx="1115539" cy="1122646"/>
          </a:xfrm>
        </p:grpSpPr>
        <p:sp>
          <p:nvSpPr>
            <p:cNvPr id="42" name="iŝlîďe"/>
            <p:cNvSpPr/>
            <p:nvPr/>
          </p:nvSpPr>
          <p:spPr bwMode="auto">
            <a:xfrm>
              <a:off x="8728528" y="2773890"/>
              <a:ext cx="1115539" cy="1122646"/>
            </a:xfrm>
            <a:prstGeom prst="ellipse">
              <a:avLst/>
            </a:prstGeom>
            <a:solidFill>
              <a:schemeClr val="accent4"/>
            </a:solidFill>
            <a:ln w="38100">
              <a:noFill/>
            </a:ln>
          </p:spPr>
          <p:txBody>
            <a:bodyPr vert="horz" wrap="square" lIns="91440" tIns="45720" rIns="91440" bIns="45720" numCol="1" anchor="t" anchorCtr="0" compatLnSpc="1">
              <a:normAutofit/>
            </a:bodyPr>
            <a:lstStyle/>
            <a:p>
              <a:endParaRPr lang="en-US">
                <a:latin typeface="微软雅黑" panose="020B0503020204020204" pitchFamily="34" charset="-122"/>
                <a:ea typeface="微软雅黑" panose="020B0503020204020204" pitchFamily="34" charset="-122"/>
                <a:cs typeface="+mn-ea"/>
                <a:sym typeface="+mn-lt"/>
              </a:endParaRPr>
            </a:p>
          </p:txBody>
        </p:sp>
        <p:sp>
          <p:nvSpPr>
            <p:cNvPr id="43" name="ís1îḋe"/>
            <p:cNvSpPr/>
            <p:nvPr/>
          </p:nvSpPr>
          <p:spPr bwMode="auto">
            <a:xfrm>
              <a:off x="9063766" y="3129821"/>
              <a:ext cx="430003" cy="427554"/>
            </a:xfrm>
            <a:custGeom>
              <a:avLst/>
              <a:gdLst>
                <a:gd name="T0" fmla="*/ 3682 w 4808"/>
                <a:gd name="T1" fmla="*/ 2763 h 4789"/>
                <a:gd name="T2" fmla="*/ 3420 w 4808"/>
                <a:gd name="T3" fmla="*/ 2703 h 4789"/>
                <a:gd name="T4" fmla="*/ 3026 w 4808"/>
                <a:gd name="T5" fmla="*/ 2392 h 4789"/>
                <a:gd name="T6" fmla="*/ 2818 w 4808"/>
                <a:gd name="T7" fmla="*/ 2517 h 4789"/>
                <a:gd name="T8" fmla="*/ 3219 w 4808"/>
                <a:gd name="T9" fmla="*/ 1876 h 4789"/>
                <a:gd name="T10" fmla="*/ 3609 w 4808"/>
                <a:gd name="T11" fmla="*/ 1953 h 4789"/>
                <a:gd name="T12" fmla="*/ 4553 w 4808"/>
                <a:gd name="T13" fmla="*/ 720 h 4789"/>
                <a:gd name="T14" fmla="*/ 4388 w 4808"/>
                <a:gd name="T15" fmla="*/ 680 h 4789"/>
                <a:gd name="T16" fmla="*/ 3872 w 4808"/>
                <a:gd name="T17" fmla="*/ 1161 h 4789"/>
                <a:gd name="T18" fmla="*/ 3859 w 4808"/>
                <a:gd name="T19" fmla="*/ 1160 h 4789"/>
                <a:gd name="T20" fmla="*/ 3491 w 4808"/>
                <a:gd name="T21" fmla="*/ 1099 h 4789"/>
                <a:gd name="T22" fmla="*/ 3432 w 4808"/>
                <a:gd name="T23" fmla="*/ 731 h 4789"/>
                <a:gd name="T24" fmla="*/ 3454 w 4808"/>
                <a:gd name="T25" fmla="*/ 658 h 4789"/>
                <a:gd name="T26" fmla="*/ 3938 w 4808"/>
                <a:gd name="T27" fmla="*/ 104 h 4789"/>
                <a:gd name="T28" fmla="*/ 3609 w 4808"/>
                <a:gd name="T29" fmla="*/ 0 h 4789"/>
                <a:gd name="T30" fmla="*/ 2710 w 4808"/>
                <a:gd name="T31" fmla="*/ 1369 h 4789"/>
                <a:gd name="T32" fmla="*/ 1300 w 4808"/>
                <a:gd name="T33" fmla="*/ 999 h 4789"/>
                <a:gd name="T34" fmla="*/ 1309 w 4808"/>
                <a:gd name="T35" fmla="*/ 892 h 4789"/>
                <a:gd name="T36" fmla="*/ 865 w 4808"/>
                <a:gd name="T37" fmla="*/ 294 h 4789"/>
                <a:gd name="T38" fmla="*/ 665 w 4808"/>
                <a:gd name="T39" fmla="*/ 298 h 4789"/>
                <a:gd name="T40" fmla="*/ 278 w 4808"/>
                <a:gd name="T41" fmla="*/ 787 h 4789"/>
                <a:gd name="T42" fmla="*/ 630 w 4808"/>
                <a:gd name="T43" fmla="*/ 1163 h 4789"/>
                <a:gd name="T44" fmla="*/ 926 w 4808"/>
                <a:gd name="T45" fmla="*/ 1291 h 4789"/>
                <a:gd name="T46" fmla="*/ 1018 w 4808"/>
                <a:gd name="T47" fmla="*/ 1282 h 4789"/>
                <a:gd name="T48" fmla="*/ 1485 w 4808"/>
                <a:gd name="T49" fmla="*/ 2594 h 4789"/>
                <a:gd name="T50" fmla="*/ 1037 w 4808"/>
                <a:gd name="T51" fmla="*/ 2572 h 4789"/>
                <a:gd name="T52" fmla="*/ 92 w 4808"/>
                <a:gd name="T53" fmla="*/ 3809 h 4789"/>
                <a:gd name="T54" fmla="*/ 186 w 4808"/>
                <a:gd name="T55" fmla="*/ 3882 h 4789"/>
                <a:gd name="T56" fmla="*/ 727 w 4808"/>
                <a:gd name="T57" fmla="*/ 3384 h 4789"/>
                <a:gd name="T58" fmla="*/ 789 w 4808"/>
                <a:gd name="T59" fmla="*/ 3371 h 4789"/>
                <a:gd name="T60" fmla="*/ 796 w 4808"/>
                <a:gd name="T61" fmla="*/ 3372 h 4789"/>
                <a:gd name="T62" fmla="*/ 1218 w 4808"/>
                <a:gd name="T63" fmla="*/ 3798 h 4789"/>
                <a:gd name="T64" fmla="*/ 1192 w 4808"/>
                <a:gd name="T65" fmla="*/ 3873 h 4789"/>
                <a:gd name="T66" fmla="*/ 707 w 4808"/>
                <a:gd name="T67" fmla="*/ 4427 h 4789"/>
                <a:gd name="T68" fmla="*/ 1037 w 4808"/>
                <a:gd name="T69" fmla="*/ 4531 h 4789"/>
                <a:gd name="T70" fmla="*/ 2016 w 4808"/>
                <a:gd name="T71" fmla="*/ 3551 h 4789"/>
                <a:gd name="T72" fmla="*/ 1994 w 4808"/>
                <a:gd name="T73" fmla="*/ 3103 h 4789"/>
                <a:gd name="T74" fmla="*/ 2535 w 4808"/>
                <a:gd name="T75" fmla="*/ 2799 h 4789"/>
                <a:gd name="T76" fmla="*/ 2410 w 4808"/>
                <a:gd name="T77" fmla="*/ 3007 h 4789"/>
                <a:gd name="T78" fmla="*/ 2721 w 4808"/>
                <a:gd name="T79" fmla="*/ 3401 h 4789"/>
                <a:gd name="T80" fmla="*/ 2781 w 4808"/>
                <a:gd name="T81" fmla="*/ 3663 h 4789"/>
                <a:gd name="T82" fmla="*/ 4013 w 4808"/>
                <a:gd name="T83" fmla="*/ 4789 h 4789"/>
                <a:gd name="T84" fmla="*/ 4734 w 4808"/>
                <a:gd name="T85" fmla="*/ 4173 h 4789"/>
                <a:gd name="T86" fmla="*/ 4734 w 4808"/>
                <a:gd name="T87" fmla="*/ 3815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08" h="4789">
                  <a:moveTo>
                    <a:pt x="4734" y="3815"/>
                  </a:moveTo>
                  <a:lnTo>
                    <a:pt x="3682" y="2763"/>
                  </a:lnTo>
                  <a:cubicBezTo>
                    <a:pt x="3634" y="2715"/>
                    <a:pt x="3570" y="2689"/>
                    <a:pt x="3502" y="2689"/>
                  </a:cubicBezTo>
                  <a:cubicBezTo>
                    <a:pt x="3474" y="2689"/>
                    <a:pt x="3446" y="2694"/>
                    <a:pt x="3420" y="2703"/>
                  </a:cubicBezTo>
                  <a:lnTo>
                    <a:pt x="3167" y="2450"/>
                  </a:lnTo>
                  <a:cubicBezTo>
                    <a:pt x="3130" y="2413"/>
                    <a:pt x="3079" y="2392"/>
                    <a:pt x="3026" y="2392"/>
                  </a:cubicBezTo>
                  <a:cubicBezTo>
                    <a:pt x="2972" y="2392"/>
                    <a:pt x="2922" y="2413"/>
                    <a:pt x="2884" y="2450"/>
                  </a:cubicBezTo>
                  <a:lnTo>
                    <a:pt x="2818" y="2517"/>
                  </a:lnTo>
                  <a:lnTo>
                    <a:pt x="2699" y="2398"/>
                  </a:lnTo>
                  <a:lnTo>
                    <a:pt x="3219" y="1876"/>
                  </a:lnTo>
                  <a:cubicBezTo>
                    <a:pt x="3340" y="1928"/>
                    <a:pt x="3472" y="1953"/>
                    <a:pt x="3609" y="1953"/>
                  </a:cubicBezTo>
                  <a:lnTo>
                    <a:pt x="3609" y="1953"/>
                  </a:lnTo>
                  <a:cubicBezTo>
                    <a:pt x="3870" y="1953"/>
                    <a:pt x="4116" y="1854"/>
                    <a:pt x="4301" y="1669"/>
                  </a:cubicBezTo>
                  <a:cubicBezTo>
                    <a:pt x="4549" y="1421"/>
                    <a:pt x="4646" y="1059"/>
                    <a:pt x="4553" y="720"/>
                  </a:cubicBezTo>
                  <a:cubicBezTo>
                    <a:pt x="4542" y="678"/>
                    <a:pt x="4502" y="648"/>
                    <a:pt x="4459" y="648"/>
                  </a:cubicBezTo>
                  <a:cubicBezTo>
                    <a:pt x="4441" y="648"/>
                    <a:pt x="4413" y="654"/>
                    <a:pt x="4388" y="680"/>
                  </a:cubicBezTo>
                  <a:cubicBezTo>
                    <a:pt x="4384" y="683"/>
                    <a:pt x="4034" y="1030"/>
                    <a:pt x="3918" y="1146"/>
                  </a:cubicBezTo>
                  <a:cubicBezTo>
                    <a:pt x="3906" y="1159"/>
                    <a:pt x="3885" y="1161"/>
                    <a:pt x="3872" y="1161"/>
                  </a:cubicBezTo>
                  <a:cubicBezTo>
                    <a:pt x="3864" y="1161"/>
                    <a:pt x="3859" y="1160"/>
                    <a:pt x="3859" y="1160"/>
                  </a:cubicBezTo>
                  <a:lnTo>
                    <a:pt x="3859" y="1160"/>
                  </a:lnTo>
                  <a:lnTo>
                    <a:pt x="3851" y="1159"/>
                  </a:lnTo>
                  <a:cubicBezTo>
                    <a:pt x="3707" y="1146"/>
                    <a:pt x="3535" y="1119"/>
                    <a:pt x="3491" y="1099"/>
                  </a:cubicBezTo>
                  <a:cubicBezTo>
                    <a:pt x="3470" y="1055"/>
                    <a:pt x="3445" y="879"/>
                    <a:pt x="3432" y="733"/>
                  </a:cubicBezTo>
                  <a:lnTo>
                    <a:pt x="3432" y="731"/>
                  </a:lnTo>
                  <a:lnTo>
                    <a:pt x="3429" y="727"/>
                  </a:lnTo>
                  <a:cubicBezTo>
                    <a:pt x="3428" y="720"/>
                    <a:pt x="3425" y="687"/>
                    <a:pt x="3454" y="658"/>
                  </a:cubicBezTo>
                  <a:cubicBezTo>
                    <a:pt x="3574" y="538"/>
                    <a:pt x="3905" y="204"/>
                    <a:pt x="3908" y="201"/>
                  </a:cubicBezTo>
                  <a:cubicBezTo>
                    <a:pt x="3936" y="173"/>
                    <a:pt x="3947" y="138"/>
                    <a:pt x="3938" y="104"/>
                  </a:cubicBezTo>
                  <a:cubicBezTo>
                    <a:pt x="3927" y="64"/>
                    <a:pt x="3893" y="42"/>
                    <a:pt x="3865" y="34"/>
                  </a:cubicBezTo>
                  <a:cubicBezTo>
                    <a:pt x="3782" y="11"/>
                    <a:pt x="3695" y="0"/>
                    <a:pt x="3609" y="0"/>
                  </a:cubicBezTo>
                  <a:cubicBezTo>
                    <a:pt x="3347" y="0"/>
                    <a:pt x="3101" y="102"/>
                    <a:pt x="2916" y="287"/>
                  </a:cubicBezTo>
                  <a:cubicBezTo>
                    <a:pt x="2624" y="579"/>
                    <a:pt x="2555" y="1011"/>
                    <a:pt x="2710" y="1369"/>
                  </a:cubicBezTo>
                  <a:lnTo>
                    <a:pt x="2190" y="1889"/>
                  </a:lnTo>
                  <a:lnTo>
                    <a:pt x="1300" y="999"/>
                  </a:lnTo>
                  <a:cubicBezTo>
                    <a:pt x="1300" y="998"/>
                    <a:pt x="1299" y="998"/>
                    <a:pt x="1299" y="997"/>
                  </a:cubicBezTo>
                  <a:cubicBezTo>
                    <a:pt x="1307" y="963"/>
                    <a:pt x="1311" y="928"/>
                    <a:pt x="1309" y="892"/>
                  </a:cubicBezTo>
                  <a:cubicBezTo>
                    <a:pt x="1305" y="788"/>
                    <a:pt x="1260" y="689"/>
                    <a:pt x="1182" y="611"/>
                  </a:cubicBezTo>
                  <a:lnTo>
                    <a:pt x="865" y="294"/>
                  </a:lnTo>
                  <a:cubicBezTo>
                    <a:pt x="858" y="288"/>
                    <a:pt x="821" y="253"/>
                    <a:pt x="766" y="253"/>
                  </a:cubicBezTo>
                  <a:cubicBezTo>
                    <a:pt x="740" y="253"/>
                    <a:pt x="702" y="261"/>
                    <a:pt x="665" y="298"/>
                  </a:cubicBezTo>
                  <a:lnTo>
                    <a:pt x="318" y="645"/>
                  </a:lnTo>
                  <a:cubicBezTo>
                    <a:pt x="277" y="685"/>
                    <a:pt x="263" y="737"/>
                    <a:pt x="278" y="787"/>
                  </a:cubicBezTo>
                  <a:cubicBezTo>
                    <a:pt x="288" y="820"/>
                    <a:pt x="308" y="842"/>
                    <a:pt x="314" y="848"/>
                  </a:cubicBezTo>
                  <a:lnTo>
                    <a:pt x="630" y="1163"/>
                  </a:lnTo>
                  <a:cubicBezTo>
                    <a:pt x="712" y="1246"/>
                    <a:pt x="817" y="1291"/>
                    <a:pt x="926" y="1291"/>
                  </a:cubicBezTo>
                  <a:lnTo>
                    <a:pt x="926" y="1291"/>
                  </a:lnTo>
                  <a:cubicBezTo>
                    <a:pt x="957" y="1291"/>
                    <a:pt x="987" y="1287"/>
                    <a:pt x="1016" y="1280"/>
                  </a:cubicBezTo>
                  <a:cubicBezTo>
                    <a:pt x="1017" y="1281"/>
                    <a:pt x="1017" y="1281"/>
                    <a:pt x="1018" y="1282"/>
                  </a:cubicBezTo>
                  <a:lnTo>
                    <a:pt x="1907" y="2171"/>
                  </a:lnTo>
                  <a:lnTo>
                    <a:pt x="1485" y="2594"/>
                  </a:lnTo>
                  <a:cubicBezTo>
                    <a:pt x="1466" y="2613"/>
                    <a:pt x="1449" y="2634"/>
                    <a:pt x="1435" y="2656"/>
                  </a:cubicBezTo>
                  <a:cubicBezTo>
                    <a:pt x="1311" y="2601"/>
                    <a:pt x="1176" y="2572"/>
                    <a:pt x="1037" y="2572"/>
                  </a:cubicBezTo>
                  <a:cubicBezTo>
                    <a:pt x="775" y="2572"/>
                    <a:pt x="529" y="2674"/>
                    <a:pt x="344" y="2859"/>
                  </a:cubicBezTo>
                  <a:cubicBezTo>
                    <a:pt x="96" y="3106"/>
                    <a:pt x="0" y="3471"/>
                    <a:pt x="92" y="3809"/>
                  </a:cubicBezTo>
                  <a:cubicBezTo>
                    <a:pt x="103" y="3852"/>
                    <a:pt x="143" y="3882"/>
                    <a:pt x="186" y="3882"/>
                  </a:cubicBezTo>
                  <a:lnTo>
                    <a:pt x="186" y="3882"/>
                  </a:lnTo>
                  <a:cubicBezTo>
                    <a:pt x="204" y="3882"/>
                    <a:pt x="232" y="3877"/>
                    <a:pt x="258" y="3851"/>
                  </a:cubicBezTo>
                  <a:cubicBezTo>
                    <a:pt x="261" y="3847"/>
                    <a:pt x="611" y="3500"/>
                    <a:pt x="727" y="3384"/>
                  </a:cubicBezTo>
                  <a:cubicBezTo>
                    <a:pt x="740" y="3372"/>
                    <a:pt x="762" y="3370"/>
                    <a:pt x="774" y="3370"/>
                  </a:cubicBezTo>
                  <a:cubicBezTo>
                    <a:pt x="783" y="3370"/>
                    <a:pt x="789" y="3371"/>
                    <a:pt x="789" y="3371"/>
                  </a:cubicBezTo>
                  <a:lnTo>
                    <a:pt x="789" y="3371"/>
                  </a:lnTo>
                  <a:lnTo>
                    <a:pt x="796" y="3372"/>
                  </a:lnTo>
                  <a:cubicBezTo>
                    <a:pt x="940" y="3385"/>
                    <a:pt x="1113" y="3411"/>
                    <a:pt x="1157" y="3431"/>
                  </a:cubicBezTo>
                  <a:cubicBezTo>
                    <a:pt x="1178" y="3475"/>
                    <a:pt x="1205" y="3652"/>
                    <a:pt x="1218" y="3798"/>
                  </a:cubicBezTo>
                  <a:lnTo>
                    <a:pt x="1219" y="3805"/>
                  </a:lnTo>
                  <a:cubicBezTo>
                    <a:pt x="1219" y="3805"/>
                    <a:pt x="1223" y="3842"/>
                    <a:pt x="1192" y="3873"/>
                  </a:cubicBezTo>
                  <a:cubicBezTo>
                    <a:pt x="1072" y="3993"/>
                    <a:pt x="741" y="4327"/>
                    <a:pt x="738" y="4330"/>
                  </a:cubicBezTo>
                  <a:cubicBezTo>
                    <a:pt x="710" y="4358"/>
                    <a:pt x="699" y="4393"/>
                    <a:pt x="707" y="4427"/>
                  </a:cubicBezTo>
                  <a:cubicBezTo>
                    <a:pt x="718" y="4467"/>
                    <a:pt x="752" y="4489"/>
                    <a:pt x="780" y="4497"/>
                  </a:cubicBezTo>
                  <a:cubicBezTo>
                    <a:pt x="864" y="4519"/>
                    <a:pt x="950" y="4531"/>
                    <a:pt x="1037" y="4531"/>
                  </a:cubicBezTo>
                  <a:cubicBezTo>
                    <a:pt x="1298" y="4531"/>
                    <a:pt x="1544" y="4429"/>
                    <a:pt x="1729" y="4244"/>
                  </a:cubicBezTo>
                  <a:cubicBezTo>
                    <a:pt x="1914" y="4059"/>
                    <a:pt x="2016" y="3813"/>
                    <a:pt x="2016" y="3551"/>
                  </a:cubicBezTo>
                  <a:cubicBezTo>
                    <a:pt x="2016" y="3412"/>
                    <a:pt x="1987" y="3277"/>
                    <a:pt x="1932" y="3153"/>
                  </a:cubicBezTo>
                  <a:cubicBezTo>
                    <a:pt x="1954" y="3139"/>
                    <a:pt x="1975" y="3122"/>
                    <a:pt x="1994" y="3103"/>
                  </a:cubicBezTo>
                  <a:lnTo>
                    <a:pt x="2417" y="2681"/>
                  </a:lnTo>
                  <a:lnTo>
                    <a:pt x="2535" y="2799"/>
                  </a:lnTo>
                  <a:lnTo>
                    <a:pt x="2469" y="2866"/>
                  </a:lnTo>
                  <a:cubicBezTo>
                    <a:pt x="2431" y="2904"/>
                    <a:pt x="2410" y="2954"/>
                    <a:pt x="2410" y="3007"/>
                  </a:cubicBezTo>
                  <a:cubicBezTo>
                    <a:pt x="2410" y="3061"/>
                    <a:pt x="2431" y="3111"/>
                    <a:pt x="2469" y="3149"/>
                  </a:cubicBezTo>
                  <a:lnTo>
                    <a:pt x="2721" y="3401"/>
                  </a:lnTo>
                  <a:cubicBezTo>
                    <a:pt x="2712" y="3427"/>
                    <a:pt x="2707" y="3455"/>
                    <a:pt x="2707" y="3484"/>
                  </a:cubicBezTo>
                  <a:cubicBezTo>
                    <a:pt x="2707" y="3552"/>
                    <a:pt x="2734" y="3615"/>
                    <a:pt x="2781" y="3663"/>
                  </a:cubicBezTo>
                  <a:lnTo>
                    <a:pt x="3834" y="4715"/>
                  </a:lnTo>
                  <a:cubicBezTo>
                    <a:pt x="3881" y="4763"/>
                    <a:pt x="3945" y="4789"/>
                    <a:pt x="4013" y="4789"/>
                  </a:cubicBezTo>
                  <a:cubicBezTo>
                    <a:pt x="4081" y="4789"/>
                    <a:pt x="4144" y="4763"/>
                    <a:pt x="4192" y="4715"/>
                  </a:cubicBezTo>
                  <a:lnTo>
                    <a:pt x="4734" y="4173"/>
                  </a:lnTo>
                  <a:cubicBezTo>
                    <a:pt x="4782" y="4126"/>
                    <a:pt x="4808" y="4062"/>
                    <a:pt x="4808" y="3994"/>
                  </a:cubicBezTo>
                  <a:cubicBezTo>
                    <a:pt x="4808" y="3926"/>
                    <a:pt x="4782" y="3863"/>
                    <a:pt x="4734" y="3815"/>
                  </a:cubicBezTo>
                  <a:close/>
                </a:path>
              </a:pathLst>
            </a:custGeom>
            <a:solidFill>
              <a:schemeClr val="bg1"/>
            </a:solidFill>
            <a:ln>
              <a:noFill/>
            </a:ln>
          </p:spPr>
          <p:txBody>
            <a:bodyPr wrap="square" lIns="91440" tIns="45720" rIns="91440" bIns="45720">
              <a:normAutofit/>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44" name="组合 43"/>
          <p:cNvGrpSpPr/>
          <p:nvPr/>
        </p:nvGrpSpPr>
        <p:grpSpPr>
          <a:xfrm>
            <a:off x="2507449" y="2597090"/>
            <a:ext cx="1115539" cy="1125015"/>
            <a:chOff x="2461729" y="2685990"/>
            <a:chExt cx="1115539" cy="1125015"/>
          </a:xfrm>
        </p:grpSpPr>
        <p:sp>
          <p:nvSpPr>
            <p:cNvPr id="45" name="îṣḻîḍè"/>
            <p:cNvSpPr/>
            <p:nvPr/>
          </p:nvSpPr>
          <p:spPr bwMode="auto">
            <a:xfrm>
              <a:off x="2461729" y="2685990"/>
              <a:ext cx="1115539" cy="1125015"/>
            </a:xfrm>
            <a:prstGeom prst="ellipse">
              <a:avLst/>
            </a:prstGeom>
            <a:solidFill>
              <a:schemeClr val="accent2">
                <a:lumMod val="75000"/>
              </a:schemeClr>
            </a:solidFill>
            <a:ln w="38100">
              <a:noFill/>
            </a:ln>
          </p:spPr>
          <p:txBody>
            <a:bodyPr vert="horz" wrap="square" lIns="91440" tIns="45720" rIns="91440" bIns="45720" numCol="1" anchor="t" anchorCtr="0" compatLnSpc="1">
              <a:normAutofit/>
            </a:body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46" name="ïšļîḑê"/>
            <p:cNvSpPr/>
            <p:nvPr/>
          </p:nvSpPr>
          <p:spPr bwMode="auto">
            <a:xfrm>
              <a:off x="2809469" y="3038787"/>
              <a:ext cx="420058" cy="41942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bg1"/>
            </a:solidFill>
            <a:ln>
              <a:noFill/>
            </a:ln>
          </p:spPr>
          <p:txBody>
            <a:bodyPr wrap="square" lIns="91440" tIns="45720" rIns="91440" bIns="45720">
              <a:normAutofit/>
            </a:bodyPr>
            <a:lstStyle/>
            <a:p>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7" name="组合 46"/>
          <p:cNvGrpSpPr/>
          <p:nvPr/>
        </p:nvGrpSpPr>
        <p:grpSpPr>
          <a:xfrm>
            <a:off x="5616709" y="2693375"/>
            <a:ext cx="1120276" cy="1122646"/>
            <a:chOff x="5570989" y="2782275"/>
            <a:chExt cx="1120276" cy="1122646"/>
          </a:xfrm>
        </p:grpSpPr>
        <p:sp>
          <p:nvSpPr>
            <p:cNvPr id="48" name="i$ļiḑê"/>
            <p:cNvSpPr/>
            <p:nvPr/>
          </p:nvSpPr>
          <p:spPr bwMode="auto">
            <a:xfrm>
              <a:off x="5570989" y="2782275"/>
              <a:ext cx="1120276" cy="1122646"/>
            </a:xfrm>
            <a:prstGeom prst="ellipse">
              <a:avLst/>
            </a:prstGeom>
            <a:solidFill>
              <a:schemeClr val="accent2">
                <a:lumMod val="75000"/>
              </a:schemeClr>
            </a:solidFill>
            <a:ln w="38100">
              <a:noFill/>
            </a:ln>
          </p:spPr>
          <p:txBody>
            <a:bodyPr vert="horz" wrap="square" lIns="91440" tIns="45720" rIns="91440" bIns="45720" numCol="1" anchor="t" anchorCtr="0" compatLnSpc="1">
              <a:normAutofit/>
            </a:bodyPr>
            <a:lstStyle/>
            <a:p>
              <a:endParaRPr lang="en-US">
                <a:latin typeface="微软雅黑" panose="020B0503020204020204" pitchFamily="34" charset="-122"/>
                <a:ea typeface="微软雅黑" panose="020B0503020204020204" pitchFamily="34" charset="-122"/>
                <a:cs typeface="+mn-ea"/>
                <a:sym typeface="+mn-lt"/>
              </a:endParaRPr>
            </a:p>
          </p:txBody>
        </p:sp>
        <p:sp>
          <p:nvSpPr>
            <p:cNvPr id="49" name="ïSľîde"/>
            <p:cNvSpPr/>
            <p:nvPr/>
          </p:nvSpPr>
          <p:spPr>
            <a:xfrm>
              <a:off x="5903332" y="3102399"/>
              <a:ext cx="455591" cy="397706"/>
            </a:xfrm>
            <a:custGeom>
              <a:avLst/>
              <a:gdLst>
                <a:gd name="connsiteX0" fmla="*/ 424975 w 608697"/>
                <a:gd name="connsiteY0" fmla="*/ 168488 h 531358"/>
                <a:gd name="connsiteX1" fmla="*/ 387604 w 608697"/>
                <a:gd name="connsiteY1" fmla="*/ 205806 h 531358"/>
                <a:gd name="connsiteX2" fmla="*/ 424975 w 608697"/>
                <a:gd name="connsiteY2" fmla="*/ 243124 h 531358"/>
                <a:gd name="connsiteX3" fmla="*/ 462346 w 608697"/>
                <a:gd name="connsiteY3" fmla="*/ 205806 h 531358"/>
                <a:gd name="connsiteX4" fmla="*/ 424975 w 608697"/>
                <a:gd name="connsiteY4" fmla="*/ 168488 h 531358"/>
                <a:gd name="connsiteX5" fmla="*/ 287947 w 608697"/>
                <a:gd name="connsiteY5" fmla="*/ 168488 h 531358"/>
                <a:gd name="connsiteX6" fmla="*/ 250576 w 608697"/>
                <a:gd name="connsiteY6" fmla="*/ 205806 h 531358"/>
                <a:gd name="connsiteX7" fmla="*/ 287947 w 608697"/>
                <a:gd name="connsiteY7" fmla="*/ 243124 h 531358"/>
                <a:gd name="connsiteX8" fmla="*/ 325318 w 608697"/>
                <a:gd name="connsiteY8" fmla="*/ 205806 h 531358"/>
                <a:gd name="connsiteX9" fmla="*/ 287947 w 608697"/>
                <a:gd name="connsiteY9" fmla="*/ 168488 h 531358"/>
                <a:gd name="connsiteX10" fmla="*/ 102356 w 608697"/>
                <a:gd name="connsiteY10" fmla="*/ 121231 h 531358"/>
                <a:gd name="connsiteX11" fmla="*/ 98850 w 608697"/>
                <a:gd name="connsiteY11" fmla="*/ 127711 h 531358"/>
                <a:gd name="connsiteX12" fmla="*/ 76842 w 608697"/>
                <a:gd name="connsiteY12" fmla="*/ 217990 h 531358"/>
                <a:gd name="connsiteX13" fmla="*/ 98850 w 608697"/>
                <a:gd name="connsiteY13" fmla="*/ 308194 h 531358"/>
                <a:gd name="connsiteX14" fmla="*/ 157488 w 608697"/>
                <a:gd name="connsiteY14" fmla="*/ 380223 h 531358"/>
                <a:gd name="connsiteX15" fmla="*/ 344668 w 608697"/>
                <a:gd name="connsiteY15" fmla="*/ 444729 h 531358"/>
                <a:gd name="connsiteX16" fmla="*/ 370257 w 608697"/>
                <a:gd name="connsiteY16" fmla="*/ 443687 h 531358"/>
                <a:gd name="connsiteX17" fmla="*/ 236717 w 608697"/>
                <a:gd name="connsiteY17" fmla="*/ 477876 h 531358"/>
                <a:gd name="connsiteX18" fmla="*/ 198072 w 608697"/>
                <a:gd name="connsiteY18" fmla="*/ 475344 h 531358"/>
                <a:gd name="connsiteX19" fmla="*/ 82437 w 608697"/>
                <a:gd name="connsiteY19" fmla="*/ 531284 h 531358"/>
                <a:gd name="connsiteX20" fmla="*/ 81542 w 608697"/>
                <a:gd name="connsiteY20" fmla="*/ 531358 h 531358"/>
                <a:gd name="connsiteX21" fmla="*/ 75051 w 608697"/>
                <a:gd name="connsiteY21" fmla="*/ 527857 h 531358"/>
                <a:gd name="connsiteX22" fmla="*/ 74753 w 608697"/>
                <a:gd name="connsiteY22" fmla="*/ 519738 h 531358"/>
                <a:gd name="connsiteX23" fmla="*/ 88778 w 608697"/>
                <a:gd name="connsiteY23" fmla="*/ 435046 h 531358"/>
                <a:gd name="connsiteX24" fmla="*/ 0 w 608697"/>
                <a:gd name="connsiteY24" fmla="*/ 282198 h 531358"/>
                <a:gd name="connsiteX25" fmla="*/ 102356 w 608697"/>
                <a:gd name="connsiteY25" fmla="*/ 121231 h 531358"/>
                <a:gd name="connsiteX26" fmla="*/ 356424 w 608697"/>
                <a:gd name="connsiteY26" fmla="*/ 0 h 531358"/>
                <a:gd name="connsiteX27" fmla="*/ 608697 w 608697"/>
                <a:gd name="connsiteY27" fmla="*/ 211244 h 531358"/>
                <a:gd name="connsiteX28" fmla="*/ 518290 w 608697"/>
                <a:gd name="connsiteY28" fmla="*/ 373401 h 531358"/>
                <a:gd name="connsiteX29" fmla="*/ 531941 w 608697"/>
                <a:gd name="connsiteY29" fmla="*/ 441109 h 531358"/>
                <a:gd name="connsiteX30" fmla="*/ 531120 w 608697"/>
                <a:gd name="connsiteY30" fmla="*/ 465391 h 531358"/>
                <a:gd name="connsiteX31" fmla="*/ 511577 w 608697"/>
                <a:gd name="connsiteY31" fmla="*/ 475894 h 531358"/>
                <a:gd name="connsiteX32" fmla="*/ 509041 w 608697"/>
                <a:gd name="connsiteY32" fmla="*/ 475745 h 531358"/>
                <a:gd name="connsiteX33" fmla="*/ 391408 w 608697"/>
                <a:gd name="connsiteY33" fmla="*/ 420476 h 531358"/>
                <a:gd name="connsiteX34" fmla="*/ 356424 w 608697"/>
                <a:gd name="connsiteY34" fmla="*/ 422487 h 531358"/>
                <a:gd name="connsiteX35" fmla="*/ 104225 w 608697"/>
                <a:gd name="connsiteY35" fmla="*/ 211244 h 531358"/>
                <a:gd name="connsiteX36" fmla="*/ 356424 w 608697"/>
                <a:gd name="connsiteY36" fmla="*/ 0 h 53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697" h="531358">
                  <a:moveTo>
                    <a:pt x="424975" y="168488"/>
                  </a:moveTo>
                  <a:cubicBezTo>
                    <a:pt x="404312" y="168488"/>
                    <a:pt x="387604" y="185248"/>
                    <a:pt x="387604" y="205806"/>
                  </a:cubicBezTo>
                  <a:cubicBezTo>
                    <a:pt x="387604" y="226439"/>
                    <a:pt x="404312" y="243124"/>
                    <a:pt x="424975" y="243124"/>
                  </a:cubicBezTo>
                  <a:cubicBezTo>
                    <a:pt x="445562" y="243124"/>
                    <a:pt x="462346" y="226439"/>
                    <a:pt x="462346" y="205806"/>
                  </a:cubicBezTo>
                  <a:cubicBezTo>
                    <a:pt x="462346" y="185248"/>
                    <a:pt x="445637" y="168488"/>
                    <a:pt x="424975" y="168488"/>
                  </a:cubicBezTo>
                  <a:close/>
                  <a:moveTo>
                    <a:pt x="287947" y="168488"/>
                  </a:moveTo>
                  <a:cubicBezTo>
                    <a:pt x="267285" y="168488"/>
                    <a:pt x="250576" y="185248"/>
                    <a:pt x="250576" y="205806"/>
                  </a:cubicBezTo>
                  <a:cubicBezTo>
                    <a:pt x="250576" y="226439"/>
                    <a:pt x="267285" y="243124"/>
                    <a:pt x="287947" y="243124"/>
                  </a:cubicBezTo>
                  <a:cubicBezTo>
                    <a:pt x="308610" y="243124"/>
                    <a:pt x="325318" y="226439"/>
                    <a:pt x="325318" y="205806"/>
                  </a:cubicBezTo>
                  <a:cubicBezTo>
                    <a:pt x="325318" y="185248"/>
                    <a:pt x="308610" y="168488"/>
                    <a:pt x="287947" y="168488"/>
                  </a:cubicBezTo>
                  <a:close/>
                  <a:moveTo>
                    <a:pt x="102356" y="121231"/>
                  </a:moveTo>
                  <a:cubicBezTo>
                    <a:pt x="101162" y="123317"/>
                    <a:pt x="99969" y="125477"/>
                    <a:pt x="98850" y="127711"/>
                  </a:cubicBezTo>
                  <a:cubicBezTo>
                    <a:pt x="84227" y="156240"/>
                    <a:pt x="76842" y="186631"/>
                    <a:pt x="76842" y="217990"/>
                  </a:cubicBezTo>
                  <a:cubicBezTo>
                    <a:pt x="76842" y="249275"/>
                    <a:pt x="84227" y="279666"/>
                    <a:pt x="98850" y="308194"/>
                  </a:cubicBezTo>
                  <a:cubicBezTo>
                    <a:pt x="112726" y="335308"/>
                    <a:pt x="132496" y="359516"/>
                    <a:pt x="157488" y="380223"/>
                  </a:cubicBezTo>
                  <a:cubicBezTo>
                    <a:pt x="207845" y="421787"/>
                    <a:pt x="274317" y="444729"/>
                    <a:pt x="344668" y="444729"/>
                  </a:cubicBezTo>
                  <a:cubicBezTo>
                    <a:pt x="353173" y="444729"/>
                    <a:pt x="361752" y="444357"/>
                    <a:pt x="370257" y="443687"/>
                  </a:cubicBezTo>
                  <a:cubicBezTo>
                    <a:pt x="332209" y="465288"/>
                    <a:pt x="286254" y="477876"/>
                    <a:pt x="236717" y="477876"/>
                  </a:cubicBezTo>
                  <a:cubicBezTo>
                    <a:pt x="223736" y="477876"/>
                    <a:pt x="210755" y="477057"/>
                    <a:pt x="198072" y="475344"/>
                  </a:cubicBezTo>
                  <a:cubicBezTo>
                    <a:pt x="160397" y="499478"/>
                    <a:pt x="110637" y="528155"/>
                    <a:pt x="82437" y="531284"/>
                  </a:cubicBezTo>
                  <a:cubicBezTo>
                    <a:pt x="82138" y="531358"/>
                    <a:pt x="81840" y="531358"/>
                    <a:pt x="81542" y="531358"/>
                  </a:cubicBezTo>
                  <a:cubicBezTo>
                    <a:pt x="78930" y="531358"/>
                    <a:pt x="76469" y="530017"/>
                    <a:pt x="75051" y="527857"/>
                  </a:cubicBezTo>
                  <a:cubicBezTo>
                    <a:pt x="73410" y="525399"/>
                    <a:pt x="73335" y="522271"/>
                    <a:pt x="74753" y="519738"/>
                  </a:cubicBezTo>
                  <a:cubicBezTo>
                    <a:pt x="75051" y="519291"/>
                    <a:pt x="99223" y="476014"/>
                    <a:pt x="88778" y="435046"/>
                  </a:cubicBezTo>
                  <a:cubicBezTo>
                    <a:pt x="32303" y="397653"/>
                    <a:pt x="0" y="342160"/>
                    <a:pt x="0" y="282198"/>
                  </a:cubicBezTo>
                  <a:cubicBezTo>
                    <a:pt x="0" y="215532"/>
                    <a:pt x="40584" y="156538"/>
                    <a:pt x="102356" y="121231"/>
                  </a:cubicBezTo>
                  <a:close/>
                  <a:moveTo>
                    <a:pt x="356424" y="0"/>
                  </a:moveTo>
                  <a:cubicBezTo>
                    <a:pt x="495540" y="0"/>
                    <a:pt x="608697" y="94747"/>
                    <a:pt x="608697" y="211244"/>
                  </a:cubicBezTo>
                  <a:cubicBezTo>
                    <a:pt x="608697" y="274408"/>
                    <a:pt x="575802" y="333178"/>
                    <a:pt x="518290" y="373401"/>
                  </a:cubicBezTo>
                  <a:cubicBezTo>
                    <a:pt x="512845" y="406324"/>
                    <a:pt x="531717" y="440811"/>
                    <a:pt x="531941" y="441109"/>
                  </a:cubicBezTo>
                  <a:cubicBezTo>
                    <a:pt x="536267" y="448781"/>
                    <a:pt x="535969" y="458092"/>
                    <a:pt x="531120" y="465391"/>
                  </a:cubicBezTo>
                  <a:cubicBezTo>
                    <a:pt x="526794" y="472021"/>
                    <a:pt x="519484" y="475894"/>
                    <a:pt x="511577" y="475894"/>
                  </a:cubicBezTo>
                  <a:cubicBezTo>
                    <a:pt x="510756" y="475894"/>
                    <a:pt x="509936" y="475894"/>
                    <a:pt x="509041" y="475745"/>
                  </a:cubicBezTo>
                  <a:cubicBezTo>
                    <a:pt x="484574" y="473064"/>
                    <a:pt x="444966" y="454442"/>
                    <a:pt x="391408" y="420476"/>
                  </a:cubicBezTo>
                  <a:cubicBezTo>
                    <a:pt x="379920" y="421817"/>
                    <a:pt x="368135" y="422487"/>
                    <a:pt x="356424" y="422487"/>
                  </a:cubicBezTo>
                  <a:cubicBezTo>
                    <a:pt x="217382" y="422487"/>
                    <a:pt x="104225" y="327741"/>
                    <a:pt x="104225" y="211244"/>
                  </a:cubicBezTo>
                  <a:cubicBezTo>
                    <a:pt x="104225" y="94747"/>
                    <a:pt x="217382" y="0"/>
                    <a:pt x="356424"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latin typeface="微软雅黑" panose="020B0503020204020204" pitchFamily="34" charset="-122"/>
                <a:ea typeface="微软雅黑" panose="020B0503020204020204" pitchFamily="34" charset="-122"/>
                <a:cs typeface="+mn-ea"/>
                <a:sym typeface="+mn-lt"/>
              </a:endParaRPr>
            </a:p>
          </p:txBody>
        </p:sp>
      </p:grpSp>
      <p:grpSp>
        <p:nvGrpSpPr>
          <p:cNvPr id="50" name="组合 49"/>
          <p:cNvGrpSpPr/>
          <p:nvPr/>
        </p:nvGrpSpPr>
        <p:grpSpPr>
          <a:xfrm>
            <a:off x="4016044" y="3253513"/>
            <a:ext cx="1120276" cy="1125015"/>
            <a:chOff x="3970324" y="3342413"/>
            <a:chExt cx="1120276" cy="1125015"/>
          </a:xfrm>
          <a:solidFill>
            <a:schemeClr val="bg1">
              <a:lumMod val="95000"/>
            </a:schemeClr>
          </a:solidFill>
        </p:grpSpPr>
        <p:sp>
          <p:nvSpPr>
            <p:cNvPr id="51" name="ïṥḻíḍé"/>
            <p:cNvSpPr/>
            <p:nvPr/>
          </p:nvSpPr>
          <p:spPr bwMode="auto">
            <a:xfrm>
              <a:off x="3970324" y="3342413"/>
              <a:ext cx="1120276" cy="11250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en-US">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52" name="ïṧ1ïḑê"/>
            <p:cNvSpPr/>
            <p:nvPr/>
          </p:nvSpPr>
          <p:spPr>
            <a:xfrm>
              <a:off x="4300616" y="3697653"/>
              <a:ext cx="459692" cy="414535"/>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latin typeface="微软雅黑" panose="020B0503020204020204" pitchFamily="34" charset="-122"/>
                <a:ea typeface="微软雅黑" panose="020B0503020204020204" pitchFamily="34" charset="-122"/>
                <a:cs typeface="+mn-ea"/>
                <a:sym typeface="+mn-lt"/>
              </a:endParaRPr>
            </a:p>
          </p:txBody>
        </p:sp>
      </p:grpSp>
      <p:grpSp>
        <p:nvGrpSpPr>
          <p:cNvPr id="53" name="组合 52"/>
          <p:cNvGrpSpPr/>
          <p:nvPr/>
        </p:nvGrpSpPr>
        <p:grpSpPr>
          <a:xfrm>
            <a:off x="7257066" y="3276140"/>
            <a:ext cx="1120276" cy="1122646"/>
            <a:chOff x="7211346" y="3365040"/>
            <a:chExt cx="1120276" cy="1122646"/>
          </a:xfrm>
          <a:solidFill>
            <a:schemeClr val="bg1">
              <a:lumMod val="95000"/>
            </a:schemeClr>
          </a:solidFill>
        </p:grpSpPr>
        <p:sp>
          <p:nvSpPr>
            <p:cNvPr id="54" name="îSḻiďe"/>
            <p:cNvSpPr/>
            <p:nvPr/>
          </p:nvSpPr>
          <p:spPr bwMode="auto">
            <a:xfrm>
              <a:off x="7211346" y="3365040"/>
              <a:ext cx="1120276" cy="1122646"/>
            </a:xfrm>
            <a:prstGeom prst="ellipse">
              <a:avLst/>
            </a:prstGeom>
            <a:solidFill>
              <a:schemeClr val="accent1"/>
            </a:solidFill>
            <a:ln w="38100">
              <a:noFill/>
            </a:ln>
          </p:spPr>
          <p:txBody>
            <a:bodyPr vert="horz" wrap="square" lIns="91440" tIns="45720" rIns="91440" bIns="45720" numCol="1" anchor="t" anchorCtr="0" compatLnSpc="1">
              <a:normAutofit/>
            </a:bodyPr>
            <a:lstStyle/>
            <a:p>
              <a:endParaRPr lang="en-US">
                <a:latin typeface="微软雅黑" panose="020B0503020204020204" pitchFamily="34" charset="-122"/>
                <a:ea typeface="微软雅黑" panose="020B0503020204020204" pitchFamily="34" charset="-122"/>
                <a:cs typeface="+mn-ea"/>
                <a:sym typeface="+mn-lt"/>
              </a:endParaRPr>
            </a:p>
          </p:txBody>
        </p:sp>
        <p:sp>
          <p:nvSpPr>
            <p:cNvPr id="55" name="islíḓe"/>
            <p:cNvSpPr/>
            <p:nvPr/>
          </p:nvSpPr>
          <p:spPr>
            <a:xfrm>
              <a:off x="7542826" y="3740079"/>
              <a:ext cx="457315" cy="413795"/>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latin typeface="微软雅黑" panose="020B0503020204020204" pitchFamily="34" charset="-122"/>
                <a:ea typeface="微软雅黑" panose="020B0503020204020204" pitchFamily="34" charset="-122"/>
                <a:cs typeface="+mn-ea"/>
                <a:sym typeface="+mn-lt"/>
              </a:endParaRPr>
            </a:p>
          </p:txBody>
        </p:sp>
      </p:grpSp>
      <p:sp>
        <p:nvSpPr>
          <p:cNvPr id="65" name="iṥlíḋé"/>
          <p:cNvSpPr txBox="1"/>
          <p:nvPr/>
        </p:nvSpPr>
        <p:spPr bwMode="auto">
          <a:xfrm>
            <a:off x="1933698" y="1388290"/>
            <a:ext cx="2169886" cy="400110"/>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en-US"/>
            </a:defPPr>
            <a:lvl1pPr>
              <a:defRPr sz="2400" b="1">
                <a:solidFill>
                  <a:srgbClr val="306BD4"/>
                </a:solidFill>
                <a:latin typeface="思源黑体 CN Normal" panose="020B0400000000000000" pitchFamily="34" charset="-122"/>
                <a:ea typeface="思源黑体 CN Normal" panose="020B0400000000000000"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pPr algn="ctr"/>
            <a:r>
              <a:rPr lang="zh-CN" altLang="en-US" sz="2000" b="0" dirty="0">
                <a:solidFill>
                  <a:schemeClr val="tx1"/>
                </a:solidFill>
                <a:latin typeface="微软雅黑" panose="020B0503020204020204" pitchFamily="34" charset="-122"/>
                <a:ea typeface="微软雅黑" panose="020B0503020204020204" pitchFamily="34" charset="-122"/>
                <a:cs typeface="+mn-ea"/>
                <a:sym typeface="+mn-lt"/>
              </a:rPr>
              <a:t>输入标题</a:t>
            </a:r>
            <a:endParaRPr lang="zh-CN" altLang="en-US" sz="2000" b="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66" name="矩形 65"/>
          <p:cNvSpPr/>
          <p:nvPr/>
        </p:nvSpPr>
        <p:spPr>
          <a:xfrm>
            <a:off x="1653588" y="1850900"/>
            <a:ext cx="2730107" cy="52597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这里添加你的详细小段落文本内容，与标题相关并符合整体语言风格内容请简洁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7" name="iṥlíḋé"/>
          <p:cNvSpPr txBox="1"/>
          <p:nvPr/>
        </p:nvSpPr>
        <p:spPr bwMode="auto">
          <a:xfrm>
            <a:off x="5011017" y="1388290"/>
            <a:ext cx="2169886" cy="400110"/>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en-US"/>
            </a:defPPr>
            <a:lvl1pPr algn="ctr">
              <a:defRPr sz="2000" b="1">
                <a:latin typeface="思源黑体 CN Normal" panose="020B0400000000000000" pitchFamily="34" charset="-122"/>
                <a:ea typeface="思源黑体 CN Normal" panose="020B0400000000000000"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b="0" dirty="0">
                <a:latin typeface="微软雅黑" panose="020B0503020204020204" pitchFamily="34" charset="-122"/>
                <a:ea typeface="微软雅黑" panose="020B0503020204020204" pitchFamily="34" charset="-122"/>
                <a:cs typeface="+mn-ea"/>
                <a:sym typeface="+mn-lt"/>
              </a:rPr>
              <a:t>输入标题</a:t>
            </a:r>
            <a:endParaRPr lang="zh-CN" altLang="en-US" b="0" dirty="0">
              <a:latin typeface="微软雅黑" panose="020B0503020204020204" pitchFamily="34" charset="-122"/>
              <a:ea typeface="微软雅黑" panose="020B0503020204020204" pitchFamily="34" charset="-122"/>
              <a:cs typeface="+mn-ea"/>
              <a:sym typeface="+mn-lt"/>
            </a:endParaRPr>
          </a:p>
        </p:txBody>
      </p:sp>
      <p:sp>
        <p:nvSpPr>
          <p:cNvPr id="68" name="矩形 67"/>
          <p:cNvSpPr/>
          <p:nvPr/>
        </p:nvSpPr>
        <p:spPr>
          <a:xfrm>
            <a:off x="4730907" y="1850900"/>
            <a:ext cx="2730107" cy="52597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这里添加你的详细小段落文本内容，与标题相关并符合整体语言风格内容请简洁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9" name="iṥlíḋé"/>
          <p:cNvSpPr txBox="1"/>
          <p:nvPr/>
        </p:nvSpPr>
        <p:spPr bwMode="auto">
          <a:xfrm>
            <a:off x="8173396" y="1388290"/>
            <a:ext cx="2169886" cy="400110"/>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en-US"/>
            </a:defPPr>
            <a:lvl1pPr algn="ctr">
              <a:defRPr sz="2000" b="1">
                <a:latin typeface="思源黑体 CN Normal" panose="020B0400000000000000" pitchFamily="34" charset="-122"/>
                <a:ea typeface="思源黑体 CN Normal" panose="020B0400000000000000"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b="0">
                <a:latin typeface="微软雅黑" panose="020B0503020204020204" pitchFamily="34" charset="-122"/>
                <a:ea typeface="微软雅黑" panose="020B0503020204020204" pitchFamily="34" charset="-122"/>
                <a:cs typeface="+mn-ea"/>
                <a:sym typeface="+mn-lt"/>
              </a:rPr>
              <a:t>输入标题</a:t>
            </a:r>
            <a:endParaRPr lang="zh-CN" altLang="en-US" b="0" dirty="0">
              <a:latin typeface="微软雅黑" panose="020B0503020204020204" pitchFamily="34" charset="-122"/>
              <a:ea typeface="微软雅黑" panose="020B0503020204020204" pitchFamily="34" charset="-122"/>
              <a:cs typeface="+mn-ea"/>
              <a:sym typeface="+mn-lt"/>
            </a:endParaRPr>
          </a:p>
        </p:txBody>
      </p:sp>
      <p:sp>
        <p:nvSpPr>
          <p:cNvPr id="70" name="矩形 69"/>
          <p:cNvSpPr/>
          <p:nvPr/>
        </p:nvSpPr>
        <p:spPr>
          <a:xfrm>
            <a:off x="7893286" y="1850900"/>
            <a:ext cx="2730107" cy="52597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这里添加你的详细小段落文本内容，与标题相关并符合整体语言风格内容请简洁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1" name="iṥlíḋé"/>
          <p:cNvSpPr txBox="1"/>
          <p:nvPr/>
        </p:nvSpPr>
        <p:spPr bwMode="auto">
          <a:xfrm>
            <a:off x="3390780" y="4559686"/>
            <a:ext cx="2169886" cy="400110"/>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en-US"/>
            </a:defPPr>
            <a:lvl1pPr algn="ctr">
              <a:defRPr sz="2000" b="1">
                <a:latin typeface="思源黑体 CN Normal" panose="020B0400000000000000" pitchFamily="34" charset="-122"/>
                <a:ea typeface="思源黑体 CN Normal" panose="020B0400000000000000"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b="0" dirty="0">
                <a:latin typeface="微软雅黑" panose="020B0503020204020204" pitchFamily="34" charset="-122"/>
                <a:ea typeface="微软雅黑" panose="020B0503020204020204" pitchFamily="34" charset="-122"/>
                <a:cs typeface="+mn-ea"/>
                <a:sym typeface="+mn-lt"/>
              </a:rPr>
              <a:t>输入标题</a:t>
            </a:r>
            <a:endParaRPr lang="zh-CN" altLang="en-US" b="0" dirty="0">
              <a:latin typeface="微软雅黑" panose="020B0503020204020204" pitchFamily="34" charset="-122"/>
              <a:ea typeface="微软雅黑" panose="020B0503020204020204" pitchFamily="34" charset="-122"/>
              <a:cs typeface="+mn-ea"/>
              <a:sym typeface="+mn-lt"/>
            </a:endParaRPr>
          </a:p>
        </p:txBody>
      </p:sp>
      <p:sp>
        <p:nvSpPr>
          <p:cNvPr id="72" name="矩形 71"/>
          <p:cNvSpPr/>
          <p:nvPr/>
        </p:nvSpPr>
        <p:spPr>
          <a:xfrm>
            <a:off x="3110670" y="5022296"/>
            <a:ext cx="2730107" cy="52597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这里添加你的详细小段落文本内容，与标题相关并符合整体语言风格内容请简洁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3" name="iṥlíḋé"/>
          <p:cNvSpPr txBox="1"/>
          <p:nvPr/>
        </p:nvSpPr>
        <p:spPr bwMode="auto">
          <a:xfrm>
            <a:off x="6861504" y="4559686"/>
            <a:ext cx="2169886" cy="400110"/>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en-US"/>
            </a:defPPr>
            <a:lvl1pPr algn="ctr">
              <a:defRPr sz="2000" b="1">
                <a:latin typeface="思源黑体 CN Normal" panose="020B0400000000000000" pitchFamily="34" charset="-122"/>
                <a:ea typeface="思源黑体 CN Normal" panose="020B0400000000000000"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b="0" dirty="0">
                <a:latin typeface="微软雅黑" panose="020B0503020204020204" pitchFamily="34" charset="-122"/>
                <a:ea typeface="微软雅黑" panose="020B0503020204020204" pitchFamily="34" charset="-122"/>
                <a:cs typeface="+mn-ea"/>
                <a:sym typeface="+mn-lt"/>
              </a:rPr>
              <a:t>输入标题</a:t>
            </a:r>
            <a:endParaRPr lang="zh-CN" altLang="en-US" b="0" dirty="0">
              <a:latin typeface="微软雅黑" panose="020B0503020204020204" pitchFamily="34" charset="-122"/>
              <a:ea typeface="微软雅黑" panose="020B0503020204020204" pitchFamily="34" charset="-122"/>
              <a:cs typeface="+mn-ea"/>
              <a:sym typeface="+mn-lt"/>
            </a:endParaRPr>
          </a:p>
        </p:txBody>
      </p:sp>
      <p:sp>
        <p:nvSpPr>
          <p:cNvPr id="74" name="矩形 73"/>
          <p:cNvSpPr/>
          <p:nvPr/>
        </p:nvSpPr>
        <p:spPr>
          <a:xfrm>
            <a:off x="6581394" y="5022296"/>
            <a:ext cx="2730107" cy="52597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这里添加你的详细小段落文本内容，与标题相关并符合整体语言风格内容请简洁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文本框 26"/>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28" name="文本框 27"/>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500" fill="hold"/>
                                        <p:tgtEl>
                                          <p:spTgt spid="47"/>
                                        </p:tgtEl>
                                        <p:attrNameLst>
                                          <p:attrName>ppt_x</p:attrName>
                                        </p:attrNameLst>
                                      </p:cBhvr>
                                      <p:tavLst>
                                        <p:tav tm="0">
                                          <p:val>
                                            <p:strVal val="#ppt_x"/>
                                          </p:val>
                                        </p:tav>
                                        <p:tav tm="100000">
                                          <p:val>
                                            <p:strVal val="#ppt_x"/>
                                          </p:val>
                                        </p:tav>
                                      </p:tavLst>
                                    </p:anim>
                                    <p:anim calcmode="lin" valueType="num">
                                      <p:cBhvr additive="base">
                                        <p:cTn id="14"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ppt_x"/>
                                          </p:val>
                                        </p:tav>
                                        <p:tav tm="100000">
                                          <p:val>
                                            <p:strVal val="#ppt_x"/>
                                          </p:val>
                                        </p:tav>
                                      </p:tavLst>
                                    </p:anim>
                                    <p:anim calcmode="lin" valueType="num">
                                      <p:cBhvr additive="base">
                                        <p:cTn id="2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fill="hold"/>
                                        <p:tgtEl>
                                          <p:spTgt spid="53"/>
                                        </p:tgtEl>
                                        <p:attrNameLst>
                                          <p:attrName>ppt_x</p:attrName>
                                        </p:attrNameLst>
                                      </p:cBhvr>
                                      <p:tavLst>
                                        <p:tav tm="0">
                                          <p:val>
                                            <p:strVal val="#ppt_x"/>
                                          </p:val>
                                        </p:tav>
                                        <p:tav tm="100000">
                                          <p:val>
                                            <p:strVal val="#ppt_x"/>
                                          </p:val>
                                        </p:tav>
                                      </p:tavLst>
                                    </p:anim>
                                    <p:anim calcmode="lin" valueType="num">
                                      <p:cBhvr additive="base">
                                        <p:cTn id="32"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down)">
                                      <p:cBhvr>
                                        <p:cTn id="37" dur="500"/>
                                        <p:tgtEl>
                                          <p:spTgt spid="6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down)">
                                      <p:cBhvr>
                                        <p:cTn id="40" dur="500"/>
                                        <p:tgtEl>
                                          <p:spTgt spid="6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wipe(down)">
                                      <p:cBhvr>
                                        <p:cTn id="45" dur="500"/>
                                        <p:tgtEl>
                                          <p:spTgt spid="7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72"/>
                                        </p:tgtEl>
                                        <p:attrNameLst>
                                          <p:attrName>style.visibility</p:attrName>
                                        </p:attrNameLst>
                                      </p:cBhvr>
                                      <p:to>
                                        <p:strVal val="visible"/>
                                      </p:to>
                                    </p:set>
                                    <p:animEffect transition="in" filter="wipe(down)">
                                      <p:cBhvr>
                                        <p:cTn id="48" dur="500"/>
                                        <p:tgtEl>
                                          <p:spTgt spid="7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wipe(down)">
                                      <p:cBhvr>
                                        <p:cTn id="53" dur="500"/>
                                        <p:tgtEl>
                                          <p:spTgt spid="6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down)">
                                      <p:cBhvr>
                                        <p:cTn id="56" dur="500"/>
                                        <p:tgtEl>
                                          <p:spTgt spid="68"/>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wipe(down)">
                                      <p:cBhvr>
                                        <p:cTn id="61" dur="500"/>
                                        <p:tgtEl>
                                          <p:spTgt spid="73"/>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wipe(down)">
                                      <p:cBhvr>
                                        <p:cTn id="64" dur="500"/>
                                        <p:tgtEl>
                                          <p:spTgt spid="7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wipe(down)">
                                      <p:cBhvr>
                                        <p:cTn id="69" dur="500"/>
                                        <p:tgtEl>
                                          <p:spTgt spid="69"/>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70"/>
                                        </p:tgtEl>
                                        <p:attrNameLst>
                                          <p:attrName>style.visibility</p:attrName>
                                        </p:attrNameLst>
                                      </p:cBhvr>
                                      <p:to>
                                        <p:strVal val="visible"/>
                                      </p:to>
                                    </p:set>
                                    <p:animEffect transition="in" filter="wipe(down)">
                                      <p:cBhvr>
                                        <p:cTn id="7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P spid="70" grpId="0"/>
      <p:bldP spid="71" grpId="0"/>
      <p:bldP spid="72" grpId="0"/>
      <p:bldP spid="73" grpId="0"/>
      <p:bldP spid="7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15" name="文本框 14"/>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pic>
        <p:nvPicPr>
          <p:cNvPr id="4" name="图片占位符 5"/>
          <p:cNvPicPr>
            <a:picLocks noGrp="1" noChangeAspect="1"/>
          </p:cNvPicPr>
          <p:nvPr/>
        </p:nvPicPr>
        <p:blipFill>
          <a:blip r:embed="rId1"/>
          <a:srcRect/>
          <a:stretch>
            <a:fillRect/>
          </a:stretch>
        </p:blipFill>
        <p:spPr>
          <a:xfrm>
            <a:off x="1646170" y="1865960"/>
            <a:ext cx="2784021" cy="2084272"/>
          </a:xfrm>
          <a:prstGeom prst="rect">
            <a:avLst/>
          </a:prstGeom>
          <a:noFill/>
          <a:ln>
            <a:noFill/>
          </a:ln>
          <a:effectLst/>
        </p:spPr>
      </p:pic>
      <p:pic>
        <p:nvPicPr>
          <p:cNvPr id="8" name="图片占位符 7"/>
          <p:cNvPicPr>
            <a:picLocks noGrp="1" noChangeAspect="1"/>
          </p:cNvPicPr>
          <p:nvPr/>
        </p:nvPicPr>
        <p:blipFill>
          <a:blip r:embed="rId2"/>
          <a:srcRect/>
          <a:stretch>
            <a:fillRect/>
          </a:stretch>
        </p:blipFill>
        <p:spPr>
          <a:xfrm>
            <a:off x="4703989" y="1865960"/>
            <a:ext cx="2784021" cy="2084272"/>
          </a:xfrm>
          <a:prstGeom prst="rect">
            <a:avLst/>
          </a:prstGeom>
          <a:noFill/>
          <a:ln>
            <a:noFill/>
          </a:ln>
          <a:effectLst/>
        </p:spPr>
      </p:pic>
      <p:pic>
        <p:nvPicPr>
          <p:cNvPr id="9" name="图片占位符 11"/>
          <p:cNvPicPr>
            <a:picLocks noGrp="1" noChangeAspect="1"/>
          </p:cNvPicPr>
          <p:nvPr/>
        </p:nvPicPr>
        <p:blipFill>
          <a:blip r:embed="rId3"/>
          <a:srcRect/>
          <a:stretch>
            <a:fillRect/>
          </a:stretch>
        </p:blipFill>
        <p:spPr>
          <a:xfrm>
            <a:off x="7761809" y="1865960"/>
            <a:ext cx="2784021" cy="2084272"/>
          </a:xfrm>
          <a:prstGeom prst="rect">
            <a:avLst/>
          </a:prstGeom>
          <a:noFill/>
          <a:ln>
            <a:noFill/>
          </a:ln>
          <a:effectLst/>
        </p:spPr>
      </p:pic>
      <p:sp>
        <p:nvSpPr>
          <p:cNvPr id="41" name="矩形 40"/>
          <p:cNvSpPr/>
          <p:nvPr/>
        </p:nvSpPr>
        <p:spPr>
          <a:xfrm>
            <a:off x="1524000" y="4083770"/>
            <a:ext cx="1198880" cy="398780"/>
          </a:xfrm>
          <a:prstGeom prst="rect">
            <a:avLst/>
          </a:prstGeom>
        </p:spPr>
        <p:txBody>
          <a:bodyPr wrap="none">
            <a:spAutoFit/>
          </a:bodyPr>
          <a:lstStyle/>
          <a:p>
            <a:pPr lvl="0" algn="l"/>
            <a:r>
              <a:rPr lang="zh-CN" altLang="en-US" sz="2000" dirty="0">
                <a:latin typeface="微软雅黑" panose="020B0503020204020204" pitchFamily="34" charset="-122"/>
                <a:ea typeface="微软雅黑" panose="020B0503020204020204" pitchFamily="34" charset="-122"/>
                <a:cs typeface="+mn-ea"/>
                <a:sym typeface="+mn-lt"/>
              </a:rPr>
              <a:t>输入标题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2" name="矩形 41"/>
          <p:cNvSpPr/>
          <p:nvPr/>
        </p:nvSpPr>
        <p:spPr>
          <a:xfrm>
            <a:off x="1524000" y="4586640"/>
            <a:ext cx="2844195" cy="1245235"/>
          </a:xfrm>
          <a:prstGeom prst="rect">
            <a:avLst/>
          </a:prstGeom>
        </p:spPr>
        <p:txBody>
          <a:bodyPr wrap="square">
            <a:spAutoFit/>
          </a:bodyPr>
          <a:lstStyle/>
          <a:p>
            <a:pPr algn="l" defTabSz="914400">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这里添加你的详细小段落文本内容，与标题相关并符合整体语言风格内容请简洁这里添加你的详细小段落文本内容，与标题相关并符合整体语言风格内容请简洁</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l" defTabSz="914400">
              <a:lnSpc>
                <a:spcPct val="150000"/>
              </a:lnSpc>
            </a:pP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38" name="直接连接符 37"/>
          <p:cNvCxnSpPr/>
          <p:nvPr/>
        </p:nvCxnSpPr>
        <p:spPr>
          <a:xfrm>
            <a:off x="1615025" y="4539887"/>
            <a:ext cx="30811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4643815" y="4083770"/>
            <a:ext cx="1198880" cy="398780"/>
          </a:xfrm>
          <a:prstGeom prst="rect">
            <a:avLst/>
          </a:prstGeom>
        </p:spPr>
        <p:txBody>
          <a:bodyPr wrap="none">
            <a:spAutoFit/>
          </a:bodyPr>
          <a:lstStyle/>
          <a:p>
            <a:pPr lvl="0" algn="l"/>
            <a:r>
              <a:rPr lang="zh-CN" altLang="en-US" sz="2000" dirty="0">
                <a:latin typeface="微软雅黑" panose="020B0503020204020204" pitchFamily="34" charset="-122"/>
                <a:ea typeface="微软雅黑" panose="020B0503020204020204" pitchFamily="34" charset="-122"/>
                <a:cs typeface="+mn-ea"/>
                <a:sym typeface="+mn-lt"/>
              </a:rPr>
              <a:t>输入标题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6" name="矩形 45"/>
          <p:cNvSpPr/>
          <p:nvPr/>
        </p:nvSpPr>
        <p:spPr>
          <a:xfrm>
            <a:off x="4643815" y="4586640"/>
            <a:ext cx="2844195" cy="1245235"/>
          </a:xfrm>
          <a:prstGeom prst="rect">
            <a:avLst/>
          </a:prstGeom>
        </p:spPr>
        <p:txBody>
          <a:bodyPr wrap="square">
            <a:spAutoFit/>
          </a:bodyPr>
          <a:lstStyle/>
          <a:p>
            <a:pPr algn="l" defTabSz="914400">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这里添加你的详细小段落文本内容，与标题相关并符合整体语言风格内容请简洁这里添加你的详细小段落文本内容，与标题相关并符合整体语言风格内容请简洁</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l" defTabSz="914400">
              <a:lnSpc>
                <a:spcPct val="150000"/>
              </a:lnSpc>
            </a:pP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47" name="直接连接符 46"/>
          <p:cNvCxnSpPr/>
          <p:nvPr/>
        </p:nvCxnSpPr>
        <p:spPr>
          <a:xfrm>
            <a:off x="4734840" y="4539887"/>
            <a:ext cx="30811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7701635" y="4083770"/>
            <a:ext cx="1198880" cy="398780"/>
          </a:xfrm>
          <a:prstGeom prst="rect">
            <a:avLst/>
          </a:prstGeom>
        </p:spPr>
        <p:txBody>
          <a:bodyPr wrap="none">
            <a:spAutoFit/>
          </a:bodyPr>
          <a:lstStyle/>
          <a:p>
            <a:pPr lvl="0" algn="l"/>
            <a:r>
              <a:rPr lang="zh-CN" altLang="en-US" sz="2000" dirty="0">
                <a:latin typeface="微软雅黑" panose="020B0503020204020204" pitchFamily="34" charset="-122"/>
                <a:ea typeface="微软雅黑" panose="020B0503020204020204" pitchFamily="34" charset="-122"/>
                <a:cs typeface="+mn-ea"/>
                <a:sym typeface="+mn-lt"/>
              </a:rPr>
              <a:t>输入标题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9" name="矩形 48"/>
          <p:cNvSpPr/>
          <p:nvPr/>
        </p:nvSpPr>
        <p:spPr>
          <a:xfrm>
            <a:off x="7701635" y="4586640"/>
            <a:ext cx="2844195" cy="1245235"/>
          </a:xfrm>
          <a:prstGeom prst="rect">
            <a:avLst/>
          </a:prstGeom>
        </p:spPr>
        <p:txBody>
          <a:bodyPr wrap="square">
            <a:spAutoFit/>
          </a:bodyPr>
          <a:lstStyle/>
          <a:p>
            <a:pPr algn="l" defTabSz="914400">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这里添加你的详细小段落文本内容，与标题相关并符合整体语言风格内容请简洁这里添加你的详细小段落文本内容，与标题相关并符合整体语言风格内容请简洁</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l" defTabSz="914400">
              <a:lnSpc>
                <a:spcPct val="150000"/>
              </a:lnSpc>
            </a:pP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50" name="直接连接符 49"/>
          <p:cNvCxnSpPr/>
          <p:nvPr/>
        </p:nvCxnSpPr>
        <p:spPr>
          <a:xfrm>
            <a:off x="7792660" y="4539887"/>
            <a:ext cx="30811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strips(downLeft)">
                                      <p:cBhvr>
                                        <p:cTn id="10" dur="500"/>
                                        <p:tgtEl>
                                          <p:spTgt spid="8"/>
                                        </p:tgtEl>
                                      </p:cBhvr>
                                    </p:animEffect>
                                  </p:childTnLst>
                                </p:cTn>
                              </p:par>
                              <p:par>
                                <p:cTn id="11" presetID="18" presetClass="entr" presetSubtype="12"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strips(downLeft)">
                                      <p:cBhvr>
                                        <p:cTn id="13" dur="500"/>
                                        <p:tgtEl>
                                          <p:spTgt spid="9"/>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strips(downLeft)">
                                      <p:cBhvr>
                                        <p:cTn id="16" dur="500"/>
                                        <p:tgtEl>
                                          <p:spTgt spid="41"/>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strips(downLeft)">
                                      <p:cBhvr>
                                        <p:cTn id="19" dur="500"/>
                                        <p:tgtEl>
                                          <p:spTgt spid="42"/>
                                        </p:tgtEl>
                                      </p:cBhvr>
                                    </p:animEffect>
                                  </p:childTnLst>
                                </p:cTn>
                              </p:par>
                              <p:par>
                                <p:cTn id="20" presetID="18" presetClass="entr" presetSubtype="12"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strips(downLeft)">
                                      <p:cBhvr>
                                        <p:cTn id="22" dur="500"/>
                                        <p:tgtEl>
                                          <p:spTgt spid="38"/>
                                        </p:tgtEl>
                                      </p:cBhvr>
                                    </p:animEffect>
                                  </p:childTnLst>
                                </p:cTn>
                              </p:par>
                              <p:par>
                                <p:cTn id="23" presetID="18" presetClass="entr" presetSubtype="12"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strips(downLeft)">
                                      <p:cBhvr>
                                        <p:cTn id="25" dur="500"/>
                                        <p:tgtEl>
                                          <p:spTgt spid="45"/>
                                        </p:tgtEl>
                                      </p:cBhvr>
                                    </p:animEffect>
                                  </p:childTnLst>
                                </p:cTn>
                              </p:par>
                              <p:par>
                                <p:cTn id="26" presetID="18" presetClass="entr" presetSubtype="12"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strips(downLeft)">
                                      <p:cBhvr>
                                        <p:cTn id="28" dur="500"/>
                                        <p:tgtEl>
                                          <p:spTgt spid="46"/>
                                        </p:tgtEl>
                                      </p:cBhvr>
                                    </p:animEffect>
                                  </p:childTnLst>
                                </p:cTn>
                              </p:par>
                              <p:par>
                                <p:cTn id="29" presetID="18" presetClass="entr" presetSubtype="12"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Left)">
                                      <p:cBhvr>
                                        <p:cTn id="31" dur="500"/>
                                        <p:tgtEl>
                                          <p:spTgt spid="47"/>
                                        </p:tgtEl>
                                      </p:cBhvr>
                                    </p:animEffect>
                                  </p:childTnLst>
                                </p:cTn>
                              </p:par>
                              <p:par>
                                <p:cTn id="32" presetID="18" presetClass="entr" presetSubtype="12"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strips(downLeft)">
                                      <p:cBhvr>
                                        <p:cTn id="34" dur="500"/>
                                        <p:tgtEl>
                                          <p:spTgt spid="48"/>
                                        </p:tgtEl>
                                      </p:cBhvr>
                                    </p:animEffect>
                                  </p:childTnLst>
                                </p:cTn>
                              </p:par>
                              <p:par>
                                <p:cTn id="35" presetID="18" presetClass="entr" presetSubtype="12"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strips(downLeft)">
                                      <p:cBhvr>
                                        <p:cTn id="37" dur="500"/>
                                        <p:tgtEl>
                                          <p:spTgt spid="49"/>
                                        </p:tgtEl>
                                      </p:cBhvr>
                                    </p:animEffect>
                                  </p:childTnLst>
                                </p:cTn>
                              </p:par>
                              <p:par>
                                <p:cTn id="38" presetID="18" presetClass="entr" presetSubtype="12"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strips(downLeft)">
                                      <p:cBhvr>
                                        <p:cTn id="4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5" grpId="0"/>
      <p:bldP spid="46" grpId="0"/>
      <p:bldP spid="48" grpId="0"/>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形状 29"/>
          <p:cNvSpPr/>
          <p:nvPr/>
        </p:nvSpPr>
        <p:spPr>
          <a:xfrm>
            <a:off x="0" y="2834136"/>
            <a:ext cx="12218009" cy="4036718"/>
          </a:xfrm>
          <a:custGeom>
            <a:avLst/>
            <a:gdLst>
              <a:gd name="connsiteX0" fmla="*/ 5079790 w 12218009"/>
              <a:gd name="connsiteY0" fmla="*/ 0 h 4036718"/>
              <a:gd name="connsiteX1" fmla="*/ 12218009 w 12218009"/>
              <a:gd name="connsiteY1" fmla="*/ 0 h 4036718"/>
              <a:gd name="connsiteX2" fmla="*/ 12218009 w 12218009"/>
              <a:gd name="connsiteY2" fmla="*/ 1059363 h 4036718"/>
              <a:gd name="connsiteX3" fmla="*/ 12192000 w 12218009"/>
              <a:gd name="connsiteY3" fmla="*/ 1059363 h 4036718"/>
              <a:gd name="connsiteX4" fmla="*/ 12192000 w 12218009"/>
              <a:gd name="connsiteY4" fmla="*/ 4036718 h 4036718"/>
              <a:gd name="connsiteX5" fmla="*/ 0 w 12218009"/>
              <a:gd name="connsiteY5" fmla="*/ 4036718 h 4036718"/>
              <a:gd name="connsiteX6" fmla="*/ 0 w 12218009"/>
              <a:gd name="connsiteY6" fmla="*/ 877747 h 4036718"/>
              <a:gd name="connsiteX7" fmla="*/ 5079790 w 12218009"/>
              <a:gd name="connsiteY7" fmla="*/ 877747 h 403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8009" h="4036718">
                <a:moveTo>
                  <a:pt x="5079790" y="0"/>
                </a:moveTo>
                <a:lnTo>
                  <a:pt x="12218009" y="0"/>
                </a:lnTo>
                <a:lnTo>
                  <a:pt x="12218009" y="1059363"/>
                </a:lnTo>
                <a:lnTo>
                  <a:pt x="12192000" y="1059363"/>
                </a:lnTo>
                <a:lnTo>
                  <a:pt x="12192000" y="4036718"/>
                </a:lnTo>
                <a:lnTo>
                  <a:pt x="0" y="4036718"/>
                </a:lnTo>
                <a:lnTo>
                  <a:pt x="0" y="877747"/>
                </a:lnTo>
                <a:lnTo>
                  <a:pt x="5079790" y="877747"/>
                </a:lnTo>
                <a:close/>
              </a:path>
            </a:pathLst>
          </a:custGeom>
          <a:solidFill>
            <a:srgbClr val="7E9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a:off x="-879755" y="3574175"/>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a:off x="1952345" y="3093483"/>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p:nvSpPr>
        <p:spPr>
          <a:xfrm>
            <a:off x="4246764" y="2588279"/>
            <a:ext cx="8702320" cy="55227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574222" y="1344563"/>
            <a:ext cx="3498354" cy="3047536"/>
            <a:chOff x="951646" y="1257946"/>
            <a:chExt cx="4985926" cy="4343410"/>
          </a:xfrm>
          <a:solidFill>
            <a:schemeClr val="bg1"/>
          </a:solidFill>
          <a:effectLst>
            <a:outerShdw blurRad="482600" dist="50800" dir="5400000" algn="ctr" rotWithShape="0">
              <a:schemeClr val="tx1">
                <a:lumMod val="95000"/>
                <a:lumOff val="5000"/>
                <a:alpha val="56000"/>
              </a:schemeClr>
            </a:outerShdw>
          </a:effectLst>
        </p:grpSpPr>
        <p:sp>
          <p:nvSpPr>
            <p:cNvPr id="19" name="任意多边形: 形状 18"/>
            <p:cNvSpPr/>
            <p:nvPr/>
          </p:nvSpPr>
          <p:spPr>
            <a:xfrm rot="1283996">
              <a:off x="1051690" y="1257946"/>
              <a:ext cx="4885882" cy="4343410"/>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chemeClr val="bg1"/>
            </a:solidFill>
            <a:ln w="9525" cap="flat">
              <a:noFill/>
              <a:prstDash val="solid"/>
              <a:miter/>
            </a:ln>
          </p:spPr>
          <p:txBody>
            <a:bodyPr rtlCol="0" anchor="ctr"/>
            <a:lstStyle/>
            <a:p>
              <a:endParaRPr lang="zh-CN" altLang="en-US"/>
            </a:p>
          </p:txBody>
        </p:sp>
        <p:sp>
          <p:nvSpPr>
            <p:cNvPr id="20" name="任意多边形: 形状 19"/>
            <p:cNvSpPr/>
            <p:nvPr/>
          </p:nvSpPr>
          <p:spPr>
            <a:xfrm rot="175332">
              <a:off x="951646" y="1572159"/>
              <a:ext cx="4178972" cy="3714986"/>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B4936D"/>
            </a:solidFill>
            <a:ln w="9525" cap="flat">
              <a:noFill/>
              <a:prstDash val="solid"/>
              <a:miter/>
            </a:ln>
          </p:spPr>
          <p:txBody>
            <a:bodyPr rtlCol="0" anchor="ctr"/>
            <a:lstStyle/>
            <a:p>
              <a:endParaRPr lang="zh-CN" altLang="en-US"/>
            </a:p>
          </p:txBody>
        </p:sp>
      </p:grpSp>
      <p:sp>
        <p:nvSpPr>
          <p:cNvPr id="5" name="标题 4"/>
          <p:cNvSpPr>
            <a:spLocks noGrp="1"/>
          </p:cNvSpPr>
          <p:nvPr>
            <p:ph type="title" idx="4294967295"/>
          </p:nvPr>
        </p:nvSpPr>
        <p:spPr>
          <a:xfrm>
            <a:off x="3462931" y="4616764"/>
            <a:ext cx="5419725" cy="895350"/>
          </a:xfrm>
          <a:prstGeom prst="rect">
            <a:avLst/>
          </a:prstGeom>
        </p:spPr>
        <p:txBody>
          <a:bodyPr>
            <a:normAutofit/>
          </a:bodyPr>
          <a:lstStyle/>
          <a:p>
            <a:pPr algn="ctr"/>
            <a:r>
              <a:rPr lang="zh-CN" altLang="en-US" sz="32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en-US" sz="32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3835200" y="5158000"/>
            <a:ext cx="4675187" cy="1014413"/>
          </a:xfrm>
          <a:prstGeom prst="rect">
            <a:avLst/>
          </a:prstGeom>
        </p:spPr>
        <p:txBody>
          <a:bodyPr>
            <a:normAutofit/>
          </a:bodyPr>
          <a:lstStyle/>
          <a:p>
            <a:pPr marL="0" lvl="0" indent="0" algn="ctr">
              <a:buNone/>
            </a:pPr>
            <a:r>
              <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Supporting text here.</a:t>
            </a:r>
            <a:endPar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a:p>
            <a:pPr marL="0" lvl="0" indent="0" algn="ctr">
              <a:buNone/>
            </a:pPr>
            <a:r>
              <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When you copy &amp; paste, choose "keep text only" option.</a:t>
            </a:r>
            <a:endParaRPr lang="zh-CN" altLang="en-US"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2" name="任意多边形: 形状 21"/>
          <p:cNvSpPr/>
          <p:nvPr/>
        </p:nvSpPr>
        <p:spPr>
          <a:xfrm rot="4576520">
            <a:off x="7377636" y="1603921"/>
            <a:ext cx="789222" cy="701596"/>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7E97AD"/>
          </a:solidFill>
          <a:ln w="9525" cap="flat">
            <a:noFill/>
            <a:prstDash val="solid"/>
            <a:miter/>
          </a:ln>
        </p:spPr>
        <p:txBody>
          <a:bodyPr rtlCol="0" anchor="ctr"/>
          <a:lstStyle/>
          <a:p>
            <a:endParaRPr lang="zh-CN" altLang="en-US"/>
          </a:p>
        </p:txBody>
      </p:sp>
      <p:sp>
        <p:nvSpPr>
          <p:cNvPr id="23" name="任意多边形: 形状 22"/>
          <p:cNvSpPr/>
          <p:nvPr/>
        </p:nvSpPr>
        <p:spPr>
          <a:xfrm rot="19028070">
            <a:off x="4672836" y="985036"/>
            <a:ext cx="401518" cy="356938"/>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7E97AD"/>
          </a:solidFill>
          <a:ln w="9525" cap="flat">
            <a:noFill/>
            <a:prstDash val="solid"/>
            <a:miter/>
          </a:ln>
        </p:spPr>
        <p:txBody>
          <a:bodyPr rtlCol="0" anchor="ctr"/>
          <a:lstStyle/>
          <a:p>
            <a:endParaRPr lang="zh-CN" altLang="en-US"/>
          </a:p>
        </p:txBody>
      </p:sp>
      <p:sp>
        <p:nvSpPr>
          <p:cNvPr id="58" name="ïṥḻïďé"/>
          <p:cNvSpPr txBox="1"/>
          <p:nvPr/>
        </p:nvSpPr>
        <p:spPr>
          <a:xfrm>
            <a:off x="4983861" y="2834068"/>
            <a:ext cx="1755682" cy="965711"/>
          </a:xfrm>
          <a:prstGeom prst="rect">
            <a:avLst/>
          </a:prstGeom>
          <a:noFill/>
          <a:ln>
            <a:noFill/>
          </a:ln>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SzPct val="25000"/>
            </a:pPr>
            <a:r>
              <a:rPr lang="en-US" altLang="zh-CN" sz="11500" dirty="0">
                <a:solidFill>
                  <a:schemeClr val="bg1"/>
                </a:solidFill>
                <a:cs typeface="+mn-ea"/>
                <a:sym typeface="+mn-lt"/>
              </a:rPr>
              <a:t>02</a:t>
            </a:r>
            <a:endParaRPr lang="en-US" altLang="zh-CN" sz="115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500"/>
                                        <p:tgtEl>
                                          <p:spTgt spid="2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53" presetClass="entr" presetSubtype="16"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fade">
                                      <p:cBhvr>
                                        <p:cTn id="39" dur="1000"/>
                                        <p:tgtEl>
                                          <p:spTgt spid="6">
                                            <p:txEl>
                                              <p:pRg st="0" end="0"/>
                                            </p:txEl>
                                          </p:spTgt>
                                        </p:tgtEl>
                                      </p:cBhvr>
                                    </p:animEffect>
                                    <p:anim calcmode="lin" valueType="num">
                                      <p:cBhvr>
                                        <p:cTn id="4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fade">
                                      <p:cBhvr>
                                        <p:cTn id="44" dur="1000"/>
                                        <p:tgtEl>
                                          <p:spTgt spid="6">
                                            <p:txEl>
                                              <p:pRg st="1" end="1"/>
                                            </p:txEl>
                                          </p:spTgt>
                                        </p:tgtEl>
                                      </p:cBhvr>
                                    </p:animEffect>
                                    <p:anim calcmode="lin" valueType="num">
                                      <p:cBhvr>
                                        <p:cTn id="4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500" fill="hold"/>
                                        <p:tgtEl>
                                          <p:spTgt spid="58"/>
                                        </p:tgtEl>
                                        <p:attrNameLst>
                                          <p:attrName>ppt_w</p:attrName>
                                        </p:attrNameLst>
                                      </p:cBhvr>
                                      <p:tavLst>
                                        <p:tav tm="0">
                                          <p:val>
                                            <p:fltVal val="0"/>
                                          </p:val>
                                        </p:tav>
                                        <p:tav tm="100000">
                                          <p:val>
                                            <p:strVal val="#ppt_w"/>
                                          </p:val>
                                        </p:tav>
                                      </p:tavLst>
                                    </p:anim>
                                    <p:anim calcmode="lin" valueType="num">
                                      <p:cBhvr>
                                        <p:cTn id="52" dur="500" fill="hold"/>
                                        <p:tgtEl>
                                          <p:spTgt spid="58"/>
                                        </p:tgtEl>
                                        <p:attrNameLst>
                                          <p:attrName>ppt_h</p:attrName>
                                        </p:attrNameLst>
                                      </p:cBhvr>
                                      <p:tavLst>
                                        <p:tav tm="0">
                                          <p:val>
                                            <p:fltVal val="0"/>
                                          </p:val>
                                        </p:tav>
                                        <p:tav tm="100000">
                                          <p:val>
                                            <p:strVal val="#ppt_h"/>
                                          </p:val>
                                        </p:tav>
                                      </p:tavLst>
                                    </p:anim>
                                    <p:animEffect transition="in" filter="fade">
                                      <p:cBhvr>
                                        <p:cTn id="5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26" grpId="0" bldLvl="0" animBg="1"/>
      <p:bldP spid="27" grpId="0" bldLvl="0" animBg="1"/>
      <p:bldP spid="29" grpId="0" bldLvl="0" animBg="1"/>
      <p:bldP spid="5" grpId="0"/>
      <p:bldP spid="6" grpId="0" build="p"/>
      <p:bldP spid="22" grpId="0" bldLvl="0" animBg="1"/>
      <p:bldP spid="23" grpId="0" bldLvl="0" animBg="1"/>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29" name="文本框 28"/>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sp>
        <p:nvSpPr>
          <p:cNvPr id="2" name="任意多边形: 形状 4"/>
          <p:cNvSpPr>
            <a:spLocks noChangeAspect="1"/>
          </p:cNvSpPr>
          <p:nvPr userDrawn="1"/>
        </p:nvSpPr>
        <p:spPr>
          <a:xfrm>
            <a:off x="1494426" y="2435925"/>
            <a:ext cx="8648890" cy="2896819"/>
          </a:xfrm>
          <a:custGeom>
            <a:avLst/>
            <a:gdLst>
              <a:gd name="connsiteX0" fmla="*/ 0 w 10204704"/>
              <a:gd name="connsiteY0" fmla="*/ 3621024 h 3621024"/>
              <a:gd name="connsiteX1" fmla="*/ 3669792 w 10204704"/>
              <a:gd name="connsiteY1" fmla="*/ 993648 h 3621024"/>
              <a:gd name="connsiteX2" fmla="*/ 6516624 w 10204704"/>
              <a:gd name="connsiteY2" fmla="*/ 2487168 h 3621024"/>
              <a:gd name="connsiteX3" fmla="*/ 10204704 w 10204704"/>
              <a:gd name="connsiteY3" fmla="*/ 0 h 3621024"/>
            </a:gdLst>
            <a:ahLst/>
            <a:cxnLst>
              <a:cxn ang="0">
                <a:pos x="connsiteX0" y="connsiteY0"/>
              </a:cxn>
              <a:cxn ang="0">
                <a:pos x="connsiteX1" y="connsiteY1"/>
              </a:cxn>
              <a:cxn ang="0">
                <a:pos x="connsiteX2" y="connsiteY2"/>
              </a:cxn>
              <a:cxn ang="0">
                <a:pos x="connsiteX3" y="connsiteY3"/>
              </a:cxn>
            </a:cxnLst>
            <a:rect l="l" t="t" r="r" b="b"/>
            <a:pathLst>
              <a:path w="10204704" h="3621024">
                <a:moveTo>
                  <a:pt x="0" y="3621024"/>
                </a:moveTo>
                <a:cubicBezTo>
                  <a:pt x="1291844" y="2401824"/>
                  <a:pt x="2583688" y="1182624"/>
                  <a:pt x="3669792" y="993648"/>
                </a:cubicBezTo>
                <a:cubicBezTo>
                  <a:pt x="4755896" y="804672"/>
                  <a:pt x="5427472" y="2652776"/>
                  <a:pt x="6516624" y="2487168"/>
                </a:cubicBezTo>
                <a:cubicBezTo>
                  <a:pt x="7605776" y="2321560"/>
                  <a:pt x="9490456" y="531368"/>
                  <a:pt x="10204704" y="0"/>
                </a:cubicBezTo>
              </a:path>
            </a:pathLst>
          </a:custGeom>
          <a:noFill/>
          <a:ln w="19050">
            <a:solidFill>
              <a:srgbClr val="3845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23" name="组合 22"/>
          <p:cNvGrpSpPr/>
          <p:nvPr userDrawn="1"/>
        </p:nvGrpSpPr>
        <p:grpSpPr>
          <a:xfrm>
            <a:off x="4585970" y="3149600"/>
            <a:ext cx="147320" cy="147320"/>
            <a:chOff x="7884" y="5283"/>
            <a:chExt cx="232" cy="232"/>
          </a:xfrm>
          <a:solidFill>
            <a:srgbClr val="CC8E60"/>
          </a:solidFill>
        </p:grpSpPr>
        <p:sp>
          <p:nvSpPr>
            <p:cNvPr id="102" name="椭圆 101"/>
            <p:cNvSpPr/>
            <p:nvPr userDrawn="1"/>
          </p:nvSpPr>
          <p:spPr>
            <a:xfrm>
              <a:off x="7884" y="5283"/>
              <a:ext cx="232" cy="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03" name="椭圆 102"/>
            <p:cNvSpPr/>
            <p:nvPr userDrawn="1"/>
          </p:nvSpPr>
          <p:spPr>
            <a:xfrm>
              <a:off x="7943" y="5344"/>
              <a:ext cx="113" cy="1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组合 23"/>
          <p:cNvGrpSpPr/>
          <p:nvPr userDrawn="1"/>
        </p:nvGrpSpPr>
        <p:grpSpPr>
          <a:xfrm>
            <a:off x="1428115" y="5250815"/>
            <a:ext cx="147320" cy="147320"/>
            <a:chOff x="7884" y="5283"/>
            <a:chExt cx="232" cy="232"/>
          </a:xfrm>
        </p:grpSpPr>
        <p:sp>
          <p:nvSpPr>
            <p:cNvPr id="25" name="椭圆 24"/>
            <p:cNvSpPr/>
            <p:nvPr userDrawn="1"/>
          </p:nvSpPr>
          <p:spPr>
            <a:xfrm>
              <a:off x="7884" y="5283"/>
              <a:ext cx="232" cy="232"/>
            </a:xfrm>
            <a:prstGeom prst="ellipse">
              <a:avLst/>
            </a:prstGeom>
            <a:solidFill>
              <a:srgbClr val="384565">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0" name="椭圆 29"/>
            <p:cNvSpPr/>
            <p:nvPr userDrawn="1"/>
          </p:nvSpPr>
          <p:spPr>
            <a:xfrm>
              <a:off x="7943" y="5344"/>
              <a:ext cx="113" cy="113"/>
            </a:xfrm>
            <a:prstGeom prst="ellipse">
              <a:avLst/>
            </a:prstGeom>
            <a:solidFill>
              <a:srgbClr val="38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31" name="组合 30"/>
          <p:cNvGrpSpPr/>
          <p:nvPr userDrawn="1"/>
        </p:nvGrpSpPr>
        <p:grpSpPr>
          <a:xfrm>
            <a:off x="6998970" y="4343400"/>
            <a:ext cx="147320" cy="147320"/>
            <a:chOff x="7884" y="5283"/>
            <a:chExt cx="232" cy="232"/>
          </a:xfrm>
        </p:grpSpPr>
        <p:sp>
          <p:nvSpPr>
            <p:cNvPr id="35" name="椭圆 34"/>
            <p:cNvSpPr/>
            <p:nvPr userDrawn="1"/>
          </p:nvSpPr>
          <p:spPr>
            <a:xfrm>
              <a:off x="7884" y="5283"/>
              <a:ext cx="232" cy="232"/>
            </a:xfrm>
            <a:prstGeom prst="ellipse">
              <a:avLst/>
            </a:prstGeom>
            <a:solidFill>
              <a:srgbClr val="384565">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6" name="椭圆 35"/>
            <p:cNvSpPr/>
            <p:nvPr userDrawn="1"/>
          </p:nvSpPr>
          <p:spPr>
            <a:xfrm>
              <a:off x="7943" y="5344"/>
              <a:ext cx="113" cy="113"/>
            </a:xfrm>
            <a:prstGeom prst="ellipse">
              <a:avLst/>
            </a:prstGeom>
            <a:solidFill>
              <a:srgbClr val="38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37" name="组合 36"/>
          <p:cNvGrpSpPr/>
          <p:nvPr userDrawn="1"/>
        </p:nvGrpSpPr>
        <p:grpSpPr>
          <a:xfrm>
            <a:off x="9871710" y="2505710"/>
            <a:ext cx="147320" cy="147320"/>
            <a:chOff x="7884" y="5283"/>
            <a:chExt cx="232" cy="232"/>
          </a:xfrm>
          <a:solidFill>
            <a:srgbClr val="CC8E60"/>
          </a:solidFill>
        </p:grpSpPr>
        <p:sp>
          <p:nvSpPr>
            <p:cNvPr id="38" name="椭圆 37"/>
            <p:cNvSpPr/>
            <p:nvPr userDrawn="1"/>
          </p:nvSpPr>
          <p:spPr>
            <a:xfrm>
              <a:off x="7884" y="5283"/>
              <a:ext cx="232" cy="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9" name="椭圆 38"/>
            <p:cNvSpPr/>
            <p:nvPr userDrawn="1"/>
          </p:nvSpPr>
          <p:spPr>
            <a:xfrm>
              <a:off x="7943" y="5344"/>
              <a:ext cx="113" cy="1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cxnSp>
        <p:nvCxnSpPr>
          <p:cNvPr id="114" name="直接连接符 113"/>
          <p:cNvCxnSpPr/>
          <p:nvPr userDrawn="1"/>
        </p:nvCxnSpPr>
        <p:spPr>
          <a:xfrm>
            <a:off x="4659481" y="3287537"/>
            <a:ext cx="0" cy="1193531"/>
          </a:xfrm>
          <a:prstGeom prst="line">
            <a:avLst/>
          </a:prstGeom>
          <a:ln w="12700">
            <a:solidFill>
              <a:srgbClr val="CC8E6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a:off x="1501626" y="3648852"/>
            <a:ext cx="0" cy="1620000"/>
          </a:xfrm>
          <a:prstGeom prst="line">
            <a:avLst/>
          </a:prstGeom>
          <a:ln w="12700">
            <a:solidFill>
              <a:srgbClr val="384565"/>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userDrawn="1"/>
        </p:nvCxnSpPr>
        <p:spPr>
          <a:xfrm>
            <a:off x="7071846" y="3149742"/>
            <a:ext cx="0" cy="1193531"/>
          </a:xfrm>
          <a:prstGeom prst="line">
            <a:avLst/>
          </a:prstGeom>
          <a:ln w="12700">
            <a:solidFill>
              <a:srgbClr val="38456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a:off x="9945221" y="2653172"/>
            <a:ext cx="0" cy="1193531"/>
          </a:xfrm>
          <a:prstGeom prst="line">
            <a:avLst/>
          </a:prstGeom>
          <a:ln w="12700">
            <a:solidFill>
              <a:srgbClr val="CC8E60"/>
            </a:solidFill>
          </a:ln>
        </p:spPr>
        <p:style>
          <a:lnRef idx="1">
            <a:schemeClr val="accent1"/>
          </a:lnRef>
          <a:fillRef idx="0">
            <a:schemeClr val="accent1"/>
          </a:fillRef>
          <a:effectRef idx="0">
            <a:schemeClr val="accent1"/>
          </a:effectRef>
          <a:fontRef idx="minor">
            <a:schemeClr val="tx1"/>
          </a:fontRef>
        </p:style>
      </p:cxnSp>
      <p:sp>
        <p:nvSpPr>
          <p:cNvPr id="49" name="文本占位符 48"/>
          <p:cNvSpPr>
            <a:spLocks noGrp="1"/>
          </p:cNvSpPr>
          <p:nvPr/>
        </p:nvSpPr>
        <p:spPr>
          <a:xfrm>
            <a:off x="3423285" y="4490720"/>
            <a:ext cx="1887855" cy="365125"/>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CF3A40"/>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占位符 49"/>
          <p:cNvSpPr>
            <a:spLocks noGrp="1"/>
          </p:cNvSpPr>
          <p:nvPr/>
        </p:nvSpPr>
        <p:spPr>
          <a:xfrm>
            <a:off x="3423285" y="4855845"/>
            <a:ext cx="3016885" cy="883920"/>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文本占位符 51"/>
          <p:cNvSpPr>
            <a:spLocks noGrp="1"/>
          </p:cNvSpPr>
          <p:nvPr/>
        </p:nvSpPr>
        <p:spPr>
          <a:xfrm>
            <a:off x="8678545" y="3846830"/>
            <a:ext cx="1887855" cy="365125"/>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CF3A40"/>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占位符 52"/>
          <p:cNvSpPr>
            <a:spLocks noGrp="1"/>
          </p:cNvSpPr>
          <p:nvPr/>
        </p:nvSpPr>
        <p:spPr>
          <a:xfrm>
            <a:off x="8678545" y="4211955"/>
            <a:ext cx="3016885" cy="883920"/>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文本占位符 53"/>
          <p:cNvSpPr>
            <a:spLocks noGrp="1"/>
          </p:cNvSpPr>
          <p:nvPr/>
        </p:nvSpPr>
        <p:spPr>
          <a:xfrm>
            <a:off x="703580" y="2399665"/>
            <a:ext cx="1887855" cy="365125"/>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占位符 54"/>
          <p:cNvSpPr>
            <a:spLocks noGrp="1"/>
          </p:cNvSpPr>
          <p:nvPr/>
        </p:nvSpPr>
        <p:spPr>
          <a:xfrm>
            <a:off x="703580" y="2764790"/>
            <a:ext cx="3016885" cy="883920"/>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占位符 55"/>
          <p:cNvSpPr>
            <a:spLocks noGrp="1"/>
          </p:cNvSpPr>
          <p:nvPr/>
        </p:nvSpPr>
        <p:spPr>
          <a:xfrm>
            <a:off x="5794375" y="1900555"/>
            <a:ext cx="1887855" cy="365125"/>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占位符 56"/>
          <p:cNvSpPr>
            <a:spLocks noGrp="1"/>
          </p:cNvSpPr>
          <p:nvPr/>
        </p:nvSpPr>
        <p:spPr>
          <a:xfrm>
            <a:off x="5794375" y="2265680"/>
            <a:ext cx="3016885" cy="883920"/>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椭圆 65"/>
          <p:cNvSpPr/>
          <p:nvPr userDrawn="1"/>
        </p:nvSpPr>
        <p:spPr>
          <a:xfrm>
            <a:off x="1141095" y="4058285"/>
            <a:ext cx="720000" cy="720000"/>
          </a:xfrm>
          <a:prstGeom prst="ellipse">
            <a:avLst/>
          </a:prstGeom>
          <a:solidFill>
            <a:srgbClr val="748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椭圆 66"/>
          <p:cNvSpPr/>
          <p:nvPr userDrawn="1"/>
        </p:nvSpPr>
        <p:spPr>
          <a:xfrm>
            <a:off x="4289425" y="3533775"/>
            <a:ext cx="720000" cy="720000"/>
          </a:xfrm>
          <a:prstGeom prst="ellipse">
            <a:avLst/>
          </a:prstGeom>
          <a:solidFill>
            <a:srgbClr val="CC8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8" name="椭圆 67"/>
          <p:cNvSpPr/>
          <p:nvPr userDrawn="1"/>
        </p:nvSpPr>
        <p:spPr>
          <a:xfrm>
            <a:off x="6712585" y="3386455"/>
            <a:ext cx="720000" cy="720000"/>
          </a:xfrm>
          <a:prstGeom prst="ellipse">
            <a:avLst/>
          </a:prstGeom>
          <a:solidFill>
            <a:srgbClr val="748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9" name="椭圆 68"/>
          <p:cNvSpPr/>
          <p:nvPr userDrawn="1"/>
        </p:nvSpPr>
        <p:spPr>
          <a:xfrm>
            <a:off x="9585325" y="2889885"/>
            <a:ext cx="720000" cy="720000"/>
          </a:xfrm>
          <a:prstGeom prst="ellipse">
            <a:avLst/>
          </a:prstGeom>
          <a:solidFill>
            <a:srgbClr val="CC8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62" name="图形 17"/>
          <p:cNvPicPr>
            <a:picLocks noChangeAspect="1"/>
          </p:cNvPicPr>
          <p:nvPr userDrawn="1"/>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10921" y="4227718"/>
            <a:ext cx="381000" cy="381000"/>
          </a:xfrm>
          <a:prstGeom prst="rect">
            <a:avLst/>
          </a:prstGeom>
        </p:spPr>
      </p:pic>
      <p:pic>
        <p:nvPicPr>
          <p:cNvPr id="63" name="图形 15"/>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81439" y="3555888"/>
            <a:ext cx="381000" cy="381000"/>
          </a:xfrm>
          <a:prstGeom prst="rect">
            <a:avLst/>
          </a:prstGeom>
        </p:spPr>
      </p:pic>
      <p:pic>
        <p:nvPicPr>
          <p:cNvPr id="64" name="图形 23"/>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77705" y="3722258"/>
            <a:ext cx="342900" cy="342900"/>
          </a:xfrm>
          <a:prstGeom prst="rect">
            <a:avLst/>
          </a:prstGeom>
        </p:spPr>
      </p:pic>
      <p:pic>
        <p:nvPicPr>
          <p:cNvPr id="65" name="图片 64" descr="shangye3"/>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9773920" y="3078480"/>
            <a:ext cx="342900" cy="342900"/>
          </a:xfrm>
          <a:prstGeom prst="rect">
            <a:avLst/>
          </a:prstGeom>
        </p:spPr>
      </p:pic>
      <p:sp>
        <p:nvSpPr>
          <p:cNvPr id="70" name="文本占位符 69"/>
          <p:cNvSpPr>
            <a:spLocks noGrp="1"/>
          </p:cNvSpPr>
          <p:nvPr/>
        </p:nvSpPr>
        <p:spPr>
          <a:xfrm>
            <a:off x="1129030" y="5398135"/>
            <a:ext cx="743585" cy="548640"/>
          </a:xfrm>
          <a:prstGeom prst="rect">
            <a:avLst/>
          </a:prstGeom>
          <a:effectLst/>
        </p:spPr>
        <p:txBody>
          <a:bodyPr vert="horz" lIns="101600" tIns="38100" rIns="76200" bIns="38100" rtlCol="0" anchor="t" anchorCtr="0">
            <a:noAutofit/>
          </a:bodyPr>
          <a:lstStyle>
            <a:lvl1pPr marL="0" indent="0" algn="ctr" eaLnBrk="1" fontAlgn="auto" latinLnBrk="0" hangingPunct="1">
              <a:lnSpc>
                <a:spcPct val="100000"/>
              </a:lnSpc>
              <a:spcAft>
                <a:spcPts val="0"/>
              </a:spcAft>
              <a:buNone/>
              <a:defRPr sz="32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01</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71" name="文本占位符 70"/>
          <p:cNvSpPr>
            <a:spLocks noGrp="1"/>
          </p:cNvSpPr>
          <p:nvPr/>
        </p:nvSpPr>
        <p:spPr>
          <a:xfrm>
            <a:off x="4277995" y="2600960"/>
            <a:ext cx="743585" cy="548640"/>
          </a:xfrm>
          <a:prstGeom prst="rect">
            <a:avLst/>
          </a:prstGeom>
          <a:effectLst/>
        </p:spPr>
        <p:txBody>
          <a:bodyPr vert="horz" lIns="101600" tIns="38100" rIns="76200" bIns="38100" rtlCol="0" anchor="t" anchorCtr="0">
            <a:noAutofit/>
          </a:bodyPr>
          <a:lstStyle>
            <a:lvl1pPr marL="0" indent="0" algn="ctr" eaLnBrk="1" fontAlgn="auto" latinLnBrk="0" hangingPunct="1">
              <a:lnSpc>
                <a:spcPct val="100000"/>
              </a:lnSpc>
              <a:spcAft>
                <a:spcPts val="0"/>
              </a:spcAft>
              <a:buNone/>
              <a:defRPr sz="3200" b="0" u="none" strike="noStrike" kern="1200" cap="none" spc="200" normalizeH="0" baseline="0">
                <a:solidFill>
                  <a:srgbClr val="CF3A40"/>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02</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72" name="文本占位符 71"/>
          <p:cNvSpPr>
            <a:spLocks noGrp="1"/>
          </p:cNvSpPr>
          <p:nvPr/>
        </p:nvSpPr>
        <p:spPr>
          <a:xfrm>
            <a:off x="6701155" y="4490720"/>
            <a:ext cx="743585" cy="548640"/>
          </a:xfrm>
          <a:prstGeom prst="rect">
            <a:avLst/>
          </a:prstGeom>
          <a:effectLst/>
        </p:spPr>
        <p:txBody>
          <a:bodyPr vert="horz" lIns="101600" tIns="38100" rIns="76200" bIns="38100" rtlCol="0" anchor="t" anchorCtr="0">
            <a:noAutofit/>
          </a:bodyPr>
          <a:lstStyle>
            <a:lvl1pPr marL="0" indent="0" algn="ctr" eaLnBrk="1" fontAlgn="auto" latinLnBrk="0" hangingPunct="1">
              <a:lnSpc>
                <a:spcPct val="100000"/>
              </a:lnSpc>
              <a:spcAft>
                <a:spcPts val="0"/>
              </a:spcAft>
              <a:buNone/>
              <a:defRPr sz="32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03</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73" name="文本占位符 72"/>
          <p:cNvSpPr>
            <a:spLocks noGrp="1"/>
          </p:cNvSpPr>
          <p:nvPr/>
        </p:nvSpPr>
        <p:spPr>
          <a:xfrm>
            <a:off x="9573895" y="1957070"/>
            <a:ext cx="743585" cy="548640"/>
          </a:xfrm>
          <a:prstGeom prst="rect">
            <a:avLst/>
          </a:prstGeom>
          <a:effectLst/>
        </p:spPr>
        <p:txBody>
          <a:bodyPr vert="horz" lIns="101600" tIns="38100" rIns="76200" bIns="38100" rtlCol="0" anchor="t" anchorCtr="0">
            <a:noAutofit/>
          </a:bodyPr>
          <a:lstStyle>
            <a:lvl1pPr marL="0" indent="0" algn="ctr" eaLnBrk="1" fontAlgn="auto" latinLnBrk="0" hangingPunct="1">
              <a:lnSpc>
                <a:spcPct val="100000"/>
              </a:lnSpc>
              <a:spcAft>
                <a:spcPts val="0"/>
              </a:spcAft>
              <a:buNone/>
              <a:defRPr sz="3200" b="0" u="none" strike="noStrike" kern="1200" cap="none" spc="200" normalizeH="0" baseline="0">
                <a:solidFill>
                  <a:srgbClr val="CF3A40"/>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04</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14"/>
                                        </p:tgtEl>
                                        <p:attrNameLst>
                                          <p:attrName>style.visibility</p:attrName>
                                        </p:attrNameLst>
                                      </p:cBhvr>
                                      <p:to>
                                        <p:strVal val="visible"/>
                                      </p:to>
                                    </p:set>
                                    <p:animEffect transition="in" filter="fade">
                                      <p:cBhvr>
                                        <p:cTn id="32" dur="1000"/>
                                        <p:tgtEl>
                                          <p:spTgt spid="114"/>
                                        </p:tgtEl>
                                      </p:cBhvr>
                                    </p:animEffect>
                                    <p:anim calcmode="lin" valueType="num">
                                      <p:cBhvr>
                                        <p:cTn id="33" dur="1000" fill="hold"/>
                                        <p:tgtEl>
                                          <p:spTgt spid="114"/>
                                        </p:tgtEl>
                                        <p:attrNameLst>
                                          <p:attrName>ppt_x</p:attrName>
                                        </p:attrNameLst>
                                      </p:cBhvr>
                                      <p:tavLst>
                                        <p:tav tm="0">
                                          <p:val>
                                            <p:strVal val="#ppt_x"/>
                                          </p:val>
                                        </p:tav>
                                        <p:tav tm="100000">
                                          <p:val>
                                            <p:strVal val="#ppt_x"/>
                                          </p:val>
                                        </p:tav>
                                      </p:tavLst>
                                    </p:anim>
                                    <p:anim calcmode="lin" valueType="num">
                                      <p:cBhvr>
                                        <p:cTn id="34" dur="1000" fill="hold"/>
                                        <p:tgtEl>
                                          <p:spTgt spid="1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anim calcmode="lin" valueType="num">
                                      <p:cBhvr>
                                        <p:cTn id="43" dur="1000" fill="hold"/>
                                        <p:tgtEl>
                                          <p:spTgt spid="41"/>
                                        </p:tgtEl>
                                        <p:attrNameLst>
                                          <p:attrName>ppt_x</p:attrName>
                                        </p:attrNameLst>
                                      </p:cBhvr>
                                      <p:tavLst>
                                        <p:tav tm="0">
                                          <p:val>
                                            <p:strVal val="#ppt_x"/>
                                          </p:val>
                                        </p:tav>
                                        <p:tav tm="100000">
                                          <p:val>
                                            <p:strVal val="#ppt_x"/>
                                          </p:val>
                                        </p:tav>
                                      </p:tavLst>
                                    </p:anim>
                                    <p:anim calcmode="lin" valueType="num">
                                      <p:cBhvr>
                                        <p:cTn id="44" dur="1000" fill="hold"/>
                                        <p:tgtEl>
                                          <p:spTgt spid="4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1000"/>
                                        <p:tgtEl>
                                          <p:spTgt spid="49"/>
                                        </p:tgtEl>
                                      </p:cBhvr>
                                    </p:animEffect>
                                    <p:anim calcmode="lin" valueType="num">
                                      <p:cBhvr>
                                        <p:cTn id="53" dur="1000" fill="hold"/>
                                        <p:tgtEl>
                                          <p:spTgt spid="49"/>
                                        </p:tgtEl>
                                        <p:attrNameLst>
                                          <p:attrName>ppt_x</p:attrName>
                                        </p:attrNameLst>
                                      </p:cBhvr>
                                      <p:tavLst>
                                        <p:tav tm="0">
                                          <p:val>
                                            <p:strVal val="#ppt_x"/>
                                          </p:val>
                                        </p:tav>
                                        <p:tav tm="100000">
                                          <p:val>
                                            <p:strVal val="#ppt_x"/>
                                          </p:val>
                                        </p:tav>
                                      </p:tavLst>
                                    </p:anim>
                                    <p:anim calcmode="lin" valueType="num">
                                      <p:cBhvr>
                                        <p:cTn id="54" dur="1000" fill="hold"/>
                                        <p:tgtEl>
                                          <p:spTgt spid="4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1000"/>
                                        <p:tgtEl>
                                          <p:spTgt spid="50"/>
                                        </p:tgtEl>
                                      </p:cBhvr>
                                    </p:animEffect>
                                    <p:anim calcmode="lin" valueType="num">
                                      <p:cBhvr>
                                        <p:cTn id="58" dur="1000" fill="hold"/>
                                        <p:tgtEl>
                                          <p:spTgt spid="50"/>
                                        </p:tgtEl>
                                        <p:attrNameLst>
                                          <p:attrName>ppt_x</p:attrName>
                                        </p:attrNameLst>
                                      </p:cBhvr>
                                      <p:tavLst>
                                        <p:tav tm="0">
                                          <p:val>
                                            <p:strVal val="#ppt_x"/>
                                          </p:val>
                                        </p:tav>
                                        <p:tav tm="100000">
                                          <p:val>
                                            <p:strVal val="#ppt_x"/>
                                          </p:val>
                                        </p:tav>
                                      </p:tavLst>
                                    </p:anim>
                                    <p:anim calcmode="lin" valueType="num">
                                      <p:cBhvr>
                                        <p:cTn id="59" dur="1000" fill="hold"/>
                                        <p:tgtEl>
                                          <p:spTgt spid="5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1000"/>
                                        <p:tgtEl>
                                          <p:spTgt spid="52"/>
                                        </p:tgtEl>
                                      </p:cBhvr>
                                    </p:animEffect>
                                    <p:anim calcmode="lin" valueType="num">
                                      <p:cBhvr>
                                        <p:cTn id="63" dur="1000" fill="hold"/>
                                        <p:tgtEl>
                                          <p:spTgt spid="52"/>
                                        </p:tgtEl>
                                        <p:attrNameLst>
                                          <p:attrName>ppt_x</p:attrName>
                                        </p:attrNameLst>
                                      </p:cBhvr>
                                      <p:tavLst>
                                        <p:tav tm="0">
                                          <p:val>
                                            <p:strVal val="#ppt_x"/>
                                          </p:val>
                                        </p:tav>
                                        <p:tav tm="100000">
                                          <p:val>
                                            <p:strVal val="#ppt_x"/>
                                          </p:val>
                                        </p:tav>
                                      </p:tavLst>
                                    </p:anim>
                                    <p:anim calcmode="lin" valueType="num">
                                      <p:cBhvr>
                                        <p:cTn id="64" dur="1000" fill="hold"/>
                                        <p:tgtEl>
                                          <p:spTgt spid="5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1000"/>
                                        <p:tgtEl>
                                          <p:spTgt spid="53"/>
                                        </p:tgtEl>
                                      </p:cBhvr>
                                    </p:animEffect>
                                    <p:anim calcmode="lin" valueType="num">
                                      <p:cBhvr>
                                        <p:cTn id="68" dur="1000" fill="hold"/>
                                        <p:tgtEl>
                                          <p:spTgt spid="53"/>
                                        </p:tgtEl>
                                        <p:attrNameLst>
                                          <p:attrName>ppt_x</p:attrName>
                                        </p:attrNameLst>
                                      </p:cBhvr>
                                      <p:tavLst>
                                        <p:tav tm="0">
                                          <p:val>
                                            <p:strVal val="#ppt_x"/>
                                          </p:val>
                                        </p:tav>
                                        <p:tav tm="100000">
                                          <p:val>
                                            <p:strVal val="#ppt_x"/>
                                          </p:val>
                                        </p:tav>
                                      </p:tavLst>
                                    </p:anim>
                                    <p:anim calcmode="lin" valueType="num">
                                      <p:cBhvr>
                                        <p:cTn id="69" dur="1000" fill="hold"/>
                                        <p:tgtEl>
                                          <p:spTgt spid="5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1000"/>
                                        <p:tgtEl>
                                          <p:spTgt spid="54"/>
                                        </p:tgtEl>
                                      </p:cBhvr>
                                    </p:animEffect>
                                    <p:anim calcmode="lin" valueType="num">
                                      <p:cBhvr>
                                        <p:cTn id="73" dur="1000" fill="hold"/>
                                        <p:tgtEl>
                                          <p:spTgt spid="54"/>
                                        </p:tgtEl>
                                        <p:attrNameLst>
                                          <p:attrName>ppt_x</p:attrName>
                                        </p:attrNameLst>
                                      </p:cBhvr>
                                      <p:tavLst>
                                        <p:tav tm="0">
                                          <p:val>
                                            <p:strVal val="#ppt_x"/>
                                          </p:val>
                                        </p:tav>
                                        <p:tav tm="100000">
                                          <p:val>
                                            <p:strVal val="#ppt_x"/>
                                          </p:val>
                                        </p:tav>
                                      </p:tavLst>
                                    </p:anim>
                                    <p:anim calcmode="lin" valueType="num">
                                      <p:cBhvr>
                                        <p:cTn id="74" dur="1000" fill="hold"/>
                                        <p:tgtEl>
                                          <p:spTgt spid="5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1000"/>
                                        <p:tgtEl>
                                          <p:spTgt spid="55"/>
                                        </p:tgtEl>
                                      </p:cBhvr>
                                    </p:animEffect>
                                    <p:anim calcmode="lin" valueType="num">
                                      <p:cBhvr>
                                        <p:cTn id="78" dur="1000" fill="hold"/>
                                        <p:tgtEl>
                                          <p:spTgt spid="55"/>
                                        </p:tgtEl>
                                        <p:attrNameLst>
                                          <p:attrName>ppt_x</p:attrName>
                                        </p:attrNameLst>
                                      </p:cBhvr>
                                      <p:tavLst>
                                        <p:tav tm="0">
                                          <p:val>
                                            <p:strVal val="#ppt_x"/>
                                          </p:val>
                                        </p:tav>
                                        <p:tav tm="100000">
                                          <p:val>
                                            <p:strVal val="#ppt_x"/>
                                          </p:val>
                                        </p:tav>
                                      </p:tavLst>
                                    </p:anim>
                                    <p:anim calcmode="lin" valueType="num">
                                      <p:cBhvr>
                                        <p:cTn id="79" dur="1000" fill="hold"/>
                                        <p:tgtEl>
                                          <p:spTgt spid="5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fade">
                                      <p:cBhvr>
                                        <p:cTn id="82" dur="1000"/>
                                        <p:tgtEl>
                                          <p:spTgt spid="56"/>
                                        </p:tgtEl>
                                      </p:cBhvr>
                                    </p:animEffect>
                                    <p:anim calcmode="lin" valueType="num">
                                      <p:cBhvr>
                                        <p:cTn id="83" dur="1000" fill="hold"/>
                                        <p:tgtEl>
                                          <p:spTgt spid="56"/>
                                        </p:tgtEl>
                                        <p:attrNameLst>
                                          <p:attrName>ppt_x</p:attrName>
                                        </p:attrNameLst>
                                      </p:cBhvr>
                                      <p:tavLst>
                                        <p:tav tm="0">
                                          <p:val>
                                            <p:strVal val="#ppt_x"/>
                                          </p:val>
                                        </p:tav>
                                        <p:tav tm="100000">
                                          <p:val>
                                            <p:strVal val="#ppt_x"/>
                                          </p:val>
                                        </p:tav>
                                      </p:tavLst>
                                    </p:anim>
                                    <p:anim calcmode="lin" valueType="num">
                                      <p:cBhvr>
                                        <p:cTn id="84" dur="1000" fill="hold"/>
                                        <p:tgtEl>
                                          <p:spTgt spid="5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1000"/>
                                        <p:tgtEl>
                                          <p:spTgt spid="57"/>
                                        </p:tgtEl>
                                      </p:cBhvr>
                                    </p:animEffect>
                                    <p:anim calcmode="lin" valueType="num">
                                      <p:cBhvr>
                                        <p:cTn id="88" dur="1000" fill="hold"/>
                                        <p:tgtEl>
                                          <p:spTgt spid="57"/>
                                        </p:tgtEl>
                                        <p:attrNameLst>
                                          <p:attrName>ppt_x</p:attrName>
                                        </p:attrNameLst>
                                      </p:cBhvr>
                                      <p:tavLst>
                                        <p:tav tm="0">
                                          <p:val>
                                            <p:strVal val="#ppt_x"/>
                                          </p:val>
                                        </p:tav>
                                        <p:tav tm="100000">
                                          <p:val>
                                            <p:strVal val="#ppt_x"/>
                                          </p:val>
                                        </p:tav>
                                      </p:tavLst>
                                    </p:anim>
                                    <p:anim calcmode="lin" valueType="num">
                                      <p:cBhvr>
                                        <p:cTn id="89" dur="1000" fill="hold"/>
                                        <p:tgtEl>
                                          <p:spTgt spid="5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6"/>
                                        </p:tgtEl>
                                        <p:attrNameLst>
                                          <p:attrName>style.visibility</p:attrName>
                                        </p:attrNameLst>
                                      </p:cBhvr>
                                      <p:to>
                                        <p:strVal val="visible"/>
                                      </p:to>
                                    </p:set>
                                    <p:animEffect transition="in" filter="fade">
                                      <p:cBhvr>
                                        <p:cTn id="92" dur="1000"/>
                                        <p:tgtEl>
                                          <p:spTgt spid="66"/>
                                        </p:tgtEl>
                                      </p:cBhvr>
                                    </p:animEffect>
                                    <p:anim calcmode="lin" valueType="num">
                                      <p:cBhvr>
                                        <p:cTn id="93" dur="1000" fill="hold"/>
                                        <p:tgtEl>
                                          <p:spTgt spid="66"/>
                                        </p:tgtEl>
                                        <p:attrNameLst>
                                          <p:attrName>ppt_x</p:attrName>
                                        </p:attrNameLst>
                                      </p:cBhvr>
                                      <p:tavLst>
                                        <p:tav tm="0">
                                          <p:val>
                                            <p:strVal val="#ppt_x"/>
                                          </p:val>
                                        </p:tav>
                                        <p:tav tm="100000">
                                          <p:val>
                                            <p:strVal val="#ppt_x"/>
                                          </p:val>
                                        </p:tav>
                                      </p:tavLst>
                                    </p:anim>
                                    <p:anim calcmode="lin" valueType="num">
                                      <p:cBhvr>
                                        <p:cTn id="94" dur="1000" fill="hold"/>
                                        <p:tgtEl>
                                          <p:spTgt spid="6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fade">
                                      <p:cBhvr>
                                        <p:cTn id="97" dur="1000"/>
                                        <p:tgtEl>
                                          <p:spTgt spid="67"/>
                                        </p:tgtEl>
                                      </p:cBhvr>
                                    </p:animEffect>
                                    <p:anim calcmode="lin" valueType="num">
                                      <p:cBhvr>
                                        <p:cTn id="98" dur="1000" fill="hold"/>
                                        <p:tgtEl>
                                          <p:spTgt spid="67"/>
                                        </p:tgtEl>
                                        <p:attrNameLst>
                                          <p:attrName>ppt_x</p:attrName>
                                        </p:attrNameLst>
                                      </p:cBhvr>
                                      <p:tavLst>
                                        <p:tav tm="0">
                                          <p:val>
                                            <p:strVal val="#ppt_x"/>
                                          </p:val>
                                        </p:tav>
                                        <p:tav tm="100000">
                                          <p:val>
                                            <p:strVal val="#ppt_x"/>
                                          </p:val>
                                        </p:tav>
                                      </p:tavLst>
                                    </p:anim>
                                    <p:anim calcmode="lin" valueType="num">
                                      <p:cBhvr>
                                        <p:cTn id="99" dur="1000" fill="hold"/>
                                        <p:tgtEl>
                                          <p:spTgt spid="6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68"/>
                                        </p:tgtEl>
                                        <p:attrNameLst>
                                          <p:attrName>style.visibility</p:attrName>
                                        </p:attrNameLst>
                                      </p:cBhvr>
                                      <p:to>
                                        <p:strVal val="visible"/>
                                      </p:to>
                                    </p:set>
                                    <p:animEffect transition="in" filter="fade">
                                      <p:cBhvr>
                                        <p:cTn id="102" dur="1000"/>
                                        <p:tgtEl>
                                          <p:spTgt spid="68"/>
                                        </p:tgtEl>
                                      </p:cBhvr>
                                    </p:animEffect>
                                    <p:anim calcmode="lin" valueType="num">
                                      <p:cBhvr>
                                        <p:cTn id="103" dur="1000" fill="hold"/>
                                        <p:tgtEl>
                                          <p:spTgt spid="68"/>
                                        </p:tgtEl>
                                        <p:attrNameLst>
                                          <p:attrName>ppt_x</p:attrName>
                                        </p:attrNameLst>
                                      </p:cBhvr>
                                      <p:tavLst>
                                        <p:tav tm="0">
                                          <p:val>
                                            <p:strVal val="#ppt_x"/>
                                          </p:val>
                                        </p:tav>
                                        <p:tav tm="100000">
                                          <p:val>
                                            <p:strVal val="#ppt_x"/>
                                          </p:val>
                                        </p:tav>
                                      </p:tavLst>
                                    </p:anim>
                                    <p:anim calcmode="lin" valueType="num">
                                      <p:cBhvr>
                                        <p:cTn id="104" dur="1000" fill="hold"/>
                                        <p:tgtEl>
                                          <p:spTgt spid="6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69"/>
                                        </p:tgtEl>
                                        <p:attrNameLst>
                                          <p:attrName>style.visibility</p:attrName>
                                        </p:attrNameLst>
                                      </p:cBhvr>
                                      <p:to>
                                        <p:strVal val="visible"/>
                                      </p:to>
                                    </p:set>
                                    <p:animEffect transition="in" filter="fade">
                                      <p:cBhvr>
                                        <p:cTn id="107" dur="1000"/>
                                        <p:tgtEl>
                                          <p:spTgt spid="69"/>
                                        </p:tgtEl>
                                      </p:cBhvr>
                                    </p:animEffect>
                                    <p:anim calcmode="lin" valueType="num">
                                      <p:cBhvr>
                                        <p:cTn id="108" dur="1000" fill="hold"/>
                                        <p:tgtEl>
                                          <p:spTgt spid="69"/>
                                        </p:tgtEl>
                                        <p:attrNameLst>
                                          <p:attrName>ppt_x</p:attrName>
                                        </p:attrNameLst>
                                      </p:cBhvr>
                                      <p:tavLst>
                                        <p:tav tm="0">
                                          <p:val>
                                            <p:strVal val="#ppt_x"/>
                                          </p:val>
                                        </p:tav>
                                        <p:tav tm="100000">
                                          <p:val>
                                            <p:strVal val="#ppt_x"/>
                                          </p:val>
                                        </p:tav>
                                      </p:tavLst>
                                    </p:anim>
                                    <p:anim calcmode="lin" valueType="num">
                                      <p:cBhvr>
                                        <p:cTn id="109" dur="1000" fill="hold"/>
                                        <p:tgtEl>
                                          <p:spTgt spid="69"/>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1000"/>
                                        <p:tgtEl>
                                          <p:spTgt spid="62"/>
                                        </p:tgtEl>
                                      </p:cBhvr>
                                    </p:animEffect>
                                    <p:anim calcmode="lin" valueType="num">
                                      <p:cBhvr>
                                        <p:cTn id="113" dur="1000" fill="hold"/>
                                        <p:tgtEl>
                                          <p:spTgt spid="62"/>
                                        </p:tgtEl>
                                        <p:attrNameLst>
                                          <p:attrName>ppt_x</p:attrName>
                                        </p:attrNameLst>
                                      </p:cBhvr>
                                      <p:tavLst>
                                        <p:tav tm="0">
                                          <p:val>
                                            <p:strVal val="#ppt_x"/>
                                          </p:val>
                                        </p:tav>
                                        <p:tav tm="100000">
                                          <p:val>
                                            <p:strVal val="#ppt_x"/>
                                          </p:val>
                                        </p:tav>
                                      </p:tavLst>
                                    </p:anim>
                                    <p:anim calcmode="lin" valueType="num">
                                      <p:cBhvr>
                                        <p:cTn id="114" dur="1000" fill="hold"/>
                                        <p:tgtEl>
                                          <p:spTgt spid="62"/>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fade">
                                      <p:cBhvr>
                                        <p:cTn id="117" dur="1000"/>
                                        <p:tgtEl>
                                          <p:spTgt spid="63"/>
                                        </p:tgtEl>
                                      </p:cBhvr>
                                    </p:animEffect>
                                    <p:anim calcmode="lin" valueType="num">
                                      <p:cBhvr>
                                        <p:cTn id="118" dur="1000" fill="hold"/>
                                        <p:tgtEl>
                                          <p:spTgt spid="63"/>
                                        </p:tgtEl>
                                        <p:attrNameLst>
                                          <p:attrName>ppt_x</p:attrName>
                                        </p:attrNameLst>
                                      </p:cBhvr>
                                      <p:tavLst>
                                        <p:tav tm="0">
                                          <p:val>
                                            <p:strVal val="#ppt_x"/>
                                          </p:val>
                                        </p:tav>
                                        <p:tav tm="100000">
                                          <p:val>
                                            <p:strVal val="#ppt_x"/>
                                          </p:val>
                                        </p:tav>
                                      </p:tavLst>
                                    </p:anim>
                                    <p:anim calcmode="lin" valueType="num">
                                      <p:cBhvr>
                                        <p:cTn id="119" dur="1000" fill="hold"/>
                                        <p:tgtEl>
                                          <p:spTgt spid="63"/>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64"/>
                                        </p:tgtEl>
                                        <p:attrNameLst>
                                          <p:attrName>style.visibility</p:attrName>
                                        </p:attrNameLst>
                                      </p:cBhvr>
                                      <p:to>
                                        <p:strVal val="visible"/>
                                      </p:to>
                                    </p:set>
                                    <p:animEffect transition="in" filter="fade">
                                      <p:cBhvr>
                                        <p:cTn id="122" dur="1000"/>
                                        <p:tgtEl>
                                          <p:spTgt spid="64"/>
                                        </p:tgtEl>
                                      </p:cBhvr>
                                    </p:animEffect>
                                    <p:anim calcmode="lin" valueType="num">
                                      <p:cBhvr>
                                        <p:cTn id="123" dur="1000" fill="hold"/>
                                        <p:tgtEl>
                                          <p:spTgt spid="64"/>
                                        </p:tgtEl>
                                        <p:attrNameLst>
                                          <p:attrName>ppt_x</p:attrName>
                                        </p:attrNameLst>
                                      </p:cBhvr>
                                      <p:tavLst>
                                        <p:tav tm="0">
                                          <p:val>
                                            <p:strVal val="#ppt_x"/>
                                          </p:val>
                                        </p:tav>
                                        <p:tav tm="100000">
                                          <p:val>
                                            <p:strVal val="#ppt_x"/>
                                          </p:val>
                                        </p:tav>
                                      </p:tavLst>
                                    </p:anim>
                                    <p:anim calcmode="lin" valueType="num">
                                      <p:cBhvr>
                                        <p:cTn id="124" dur="1000" fill="hold"/>
                                        <p:tgtEl>
                                          <p:spTgt spid="64"/>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0"/>
                                  </p:stCondLst>
                                  <p:childTnLst>
                                    <p:set>
                                      <p:cBhvr>
                                        <p:cTn id="126" dur="1" fill="hold">
                                          <p:stCondLst>
                                            <p:cond delay="0"/>
                                          </p:stCondLst>
                                        </p:cTn>
                                        <p:tgtEl>
                                          <p:spTgt spid="65"/>
                                        </p:tgtEl>
                                        <p:attrNameLst>
                                          <p:attrName>style.visibility</p:attrName>
                                        </p:attrNameLst>
                                      </p:cBhvr>
                                      <p:to>
                                        <p:strVal val="visible"/>
                                      </p:to>
                                    </p:set>
                                    <p:animEffect transition="in" filter="fade">
                                      <p:cBhvr>
                                        <p:cTn id="127" dur="1000"/>
                                        <p:tgtEl>
                                          <p:spTgt spid="65"/>
                                        </p:tgtEl>
                                      </p:cBhvr>
                                    </p:animEffect>
                                    <p:anim calcmode="lin" valueType="num">
                                      <p:cBhvr>
                                        <p:cTn id="128" dur="1000" fill="hold"/>
                                        <p:tgtEl>
                                          <p:spTgt spid="65"/>
                                        </p:tgtEl>
                                        <p:attrNameLst>
                                          <p:attrName>ppt_x</p:attrName>
                                        </p:attrNameLst>
                                      </p:cBhvr>
                                      <p:tavLst>
                                        <p:tav tm="0">
                                          <p:val>
                                            <p:strVal val="#ppt_x"/>
                                          </p:val>
                                        </p:tav>
                                        <p:tav tm="100000">
                                          <p:val>
                                            <p:strVal val="#ppt_x"/>
                                          </p:val>
                                        </p:tav>
                                      </p:tavLst>
                                    </p:anim>
                                    <p:anim calcmode="lin" valueType="num">
                                      <p:cBhvr>
                                        <p:cTn id="129" dur="1000" fill="hold"/>
                                        <p:tgtEl>
                                          <p:spTgt spid="65"/>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70"/>
                                        </p:tgtEl>
                                        <p:attrNameLst>
                                          <p:attrName>style.visibility</p:attrName>
                                        </p:attrNameLst>
                                      </p:cBhvr>
                                      <p:to>
                                        <p:strVal val="visible"/>
                                      </p:to>
                                    </p:set>
                                    <p:animEffect transition="in" filter="fade">
                                      <p:cBhvr>
                                        <p:cTn id="132" dur="1000"/>
                                        <p:tgtEl>
                                          <p:spTgt spid="70"/>
                                        </p:tgtEl>
                                      </p:cBhvr>
                                    </p:animEffect>
                                    <p:anim calcmode="lin" valueType="num">
                                      <p:cBhvr>
                                        <p:cTn id="133" dur="1000" fill="hold"/>
                                        <p:tgtEl>
                                          <p:spTgt spid="70"/>
                                        </p:tgtEl>
                                        <p:attrNameLst>
                                          <p:attrName>ppt_x</p:attrName>
                                        </p:attrNameLst>
                                      </p:cBhvr>
                                      <p:tavLst>
                                        <p:tav tm="0">
                                          <p:val>
                                            <p:strVal val="#ppt_x"/>
                                          </p:val>
                                        </p:tav>
                                        <p:tav tm="100000">
                                          <p:val>
                                            <p:strVal val="#ppt_x"/>
                                          </p:val>
                                        </p:tav>
                                      </p:tavLst>
                                    </p:anim>
                                    <p:anim calcmode="lin" valueType="num">
                                      <p:cBhvr>
                                        <p:cTn id="134" dur="1000" fill="hold"/>
                                        <p:tgtEl>
                                          <p:spTgt spid="70"/>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71"/>
                                        </p:tgtEl>
                                        <p:attrNameLst>
                                          <p:attrName>style.visibility</p:attrName>
                                        </p:attrNameLst>
                                      </p:cBhvr>
                                      <p:to>
                                        <p:strVal val="visible"/>
                                      </p:to>
                                    </p:set>
                                    <p:animEffect transition="in" filter="fade">
                                      <p:cBhvr>
                                        <p:cTn id="137" dur="1000"/>
                                        <p:tgtEl>
                                          <p:spTgt spid="71"/>
                                        </p:tgtEl>
                                      </p:cBhvr>
                                    </p:animEffect>
                                    <p:anim calcmode="lin" valueType="num">
                                      <p:cBhvr>
                                        <p:cTn id="138" dur="1000" fill="hold"/>
                                        <p:tgtEl>
                                          <p:spTgt spid="71"/>
                                        </p:tgtEl>
                                        <p:attrNameLst>
                                          <p:attrName>ppt_x</p:attrName>
                                        </p:attrNameLst>
                                      </p:cBhvr>
                                      <p:tavLst>
                                        <p:tav tm="0">
                                          <p:val>
                                            <p:strVal val="#ppt_x"/>
                                          </p:val>
                                        </p:tav>
                                        <p:tav tm="100000">
                                          <p:val>
                                            <p:strVal val="#ppt_x"/>
                                          </p:val>
                                        </p:tav>
                                      </p:tavLst>
                                    </p:anim>
                                    <p:anim calcmode="lin" valueType="num">
                                      <p:cBhvr>
                                        <p:cTn id="139" dur="1000" fill="hold"/>
                                        <p:tgtEl>
                                          <p:spTgt spid="71"/>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72"/>
                                        </p:tgtEl>
                                        <p:attrNameLst>
                                          <p:attrName>style.visibility</p:attrName>
                                        </p:attrNameLst>
                                      </p:cBhvr>
                                      <p:to>
                                        <p:strVal val="visible"/>
                                      </p:to>
                                    </p:set>
                                    <p:animEffect transition="in" filter="fade">
                                      <p:cBhvr>
                                        <p:cTn id="142" dur="1000"/>
                                        <p:tgtEl>
                                          <p:spTgt spid="72"/>
                                        </p:tgtEl>
                                      </p:cBhvr>
                                    </p:animEffect>
                                    <p:anim calcmode="lin" valueType="num">
                                      <p:cBhvr>
                                        <p:cTn id="143" dur="1000" fill="hold"/>
                                        <p:tgtEl>
                                          <p:spTgt spid="72"/>
                                        </p:tgtEl>
                                        <p:attrNameLst>
                                          <p:attrName>ppt_x</p:attrName>
                                        </p:attrNameLst>
                                      </p:cBhvr>
                                      <p:tavLst>
                                        <p:tav tm="0">
                                          <p:val>
                                            <p:strVal val="#ppt_x"/>
                                          </p:val>
                                        </p:tav>
                                        <p:tav tm="100000">
                                          <p:val>
                                            <p:strVal val="#ppt_x"/>
                                          </p:val>
                                        </p:tav>
                                      </p:tavLst>
                                    </p:anim>
                                    <p:anim calcmode="lin" valueType="num">
                                      <p:cBhvr>
                                        <p:cTn id="144" dur="1000" fill="hold"/>
                                        <p:tgtEl>
                                          <p:spTgt spid="72"/>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1000"/>
                                        <p:tgtEl>
                                          <p:spTgt spid="73"/>
                                        </p:tgtEl>
                                      </p:cBhvr>
                                    </p:animEffect>
                                    <p:anim calcmode="lin" valueType="num">
                                      <p:cBhvr>
                                        <p:cTn id="148" dur="1000" fill="hold"/>
                                        <p:tgtEl>
                                          <p:spTgt spid="73"/>
                                        </p:tgtEl>
                                        <p:attrNameLst>
                                          <p:attrName>ppt_x</p:attrName>
                                        </p:attrNameLst>
                                      </p:cBhvr>
                                      <p:tavLst>
                                        <p:tav tm="0">
                                          <p:val>
                                            <p:strVal val="#ppt_x"/>
                                          </p:val>
                                        </p:tav>
                                        <p:tav tm="100000">
                                          <p:val>
                                            <p:strVal val="#ppt_x"/>
                                          </p:val>
                                        </p:tav>
                                      </p:tavLst>
                                    </p:anim>
                                    <p:anim calcmode="lin" valueType="num">
                                      <p:cBhvr>
                                        <p:cTn id="149"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9" grpId="0" animBg="1"/>
      <p:bldP spid="50" grpId="0" animBg="1"/>
      <p:bldP spid="52" grpId="0" animBg="1"/>
      <p:bldP spid="53" grpId="0" animBg="1"/>
      <p:bldP spid="54" grpId="0" animBg="1"/>
      <p:bldP spid="55" grpId="0" animBg="1"/>
      <p:bldP spid="56" grpId="0" animBg="1"/>
      <p:bldP spid="57" grpId="0" animBg="1"/>
      <p:bldP spid="66" grpId="0" animBg="1"/>
      <p:bldP spid="67" grpId="0" animBg="1"/>
      <p:bldP spid="68" grpId="0" animBg="1"/>
      <p:bldP spid="69" grpId="0" animBg="1"/>
      <p:bldP spid="70" grpId="0" animBg="1"/>
      <p:bldP spid="71" grpId="0" animBg="1"/>
      <p:bldP spid="72" grpId="0" animBg="1"/>
      <p:bldP spid="7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8890" y="-25400"/>
            <a:ext cx="12209780" cy="688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userDrawn="1"/>
        </p:nvSpPr>
        <p:spPr>
          <a:xfrm>
            <a:off x="6205855" y="-635"/>
            <a:ext cx="5986145" cy="6858635"/>
          </a:xfrm>
          <a:prstGeom prst="rect">
            <a:avLst/>
          </a:prstGeom>
          <a:solidFill>
            <a:srgbClr val="748A9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68" name="组合 67"/>
          <p:cNvGrpSpPr>
            <a:grpSpLocks noChangeAspect="1"/>
          </p:cNvGrpSpPr>
          <p:nvPr userDrawn="1"/>
        </p:nvGrpSpPr>
        <p:grpSpPr>
          <a:xfrm>
            <a:off x="4512310" y="1609090"/>
            <a:ext cx="2517648" cy="4166616"/>
            <a:chOff x="1184" y="1833"/>
            <a:chExt cx="4956" cy="8202"/>
          </a:xfrm>
          <a:effectLst>
            <a:outerShdw blurRad="381000" dist="50800" dir="10800000" algn="r" rotWithShape="0">
              <a:prstClr val="black">
                <a:alpha val="40000"/>
              </a:prstClr>
            </a:outerShdw>
          </a:effectLst>
        </p:grpSpPr>
        <p:pic>
          <p:nvPicPr>
            <p:cNvPr id="58" name="图片 57" descr="手机图片"/>
            <p:cNvPicPr>
              <a:picLocks noChangeAspect="1"/>
            </p:cNvPicPr>
            <p:nvPr userDrawn="1"/>
          </p:nvPicPr>
          <p:blipFill>
            <a:blip r:embed="rId1"/>
            <a:stretch>
              <a:fillRect/>
            </a:stretch>
          </p:blipFill>
          <p:spPr>
            <a:xfrm>
              <a:off x="1184" y="1833"/>
              <a:ext cx="4956" cy="8203"/>
            </a:xfrm>
            <a:prstGeom prst="rect">
              <a:avLst/>
            </a:prstGeom>
          </p:spPr>
        </p:pic>
        <p:pic>
          <p:nvPicPr>
            <p:cNvPr id="64" name="图片 63" descr="6"/>
            <p:cNvPicPr>
              <a:picLocks noChangeAspect="1"/>
            </p:cNvPicPr>
            <p:nvPr userDrawn="1"/>
          </p:nvPicPr>
          <p:blipFill>
            <a:blip r:embed="rId2"/>
            <a:srcRect l="53739" t="4071" r="18180" b="4329"/>
            <a:stretch>
              <a:fillRect/>
            </a:stretch>
          </p:blipFill>
          <p:spPr>
            <a:xfrm>
              <a:off x="2028" y="2381"/>
              <a:ext cx="3259" cy="7088"/>
            </a:xfrm>
            <a:custGeom>
              <a:avLst/>
              <a:gdLst/>
              <a:ahLst/>
              <a:cxnLst>
                <a:cxn ang="3">
                  <a:pos x="hc" y="t"/>
                </a:cxn>
                <a:cxn ang="cd2">
                  <a:pos x="l" y="vc"/>
                </a:cxn>
                <a:cxn ang="cd4">
                  <a:pos x="hc" y="b"/>
                </a:cxn>
                <a:cxn ang="0">
                  <a:pos x="r" y="vc"/>
                </a:cxn>
              </a:cxnLst>
              <a:rect l="l" t="t" r="r" b="b"/>
              <a:pathLst>
                <a:path w="3259" h="7088">
                  <a:moveTo>
                    <a:pt x="301" y="0"/>
                  </a:moveTo>
                  <a:lnTo>
                    <a:pt x="751" y="0"/>
                  </a:lnTo>
                  <a:lnTo>
                    <a:pt x="751" y="67"/>
                  </a:lnTo>
                  <a:cubicBezTo>
                    <a:pt x="751" y="153"/>
                    <a:pt x="821" y="223"/>
                    <a:pt x="907" y="223"/>
                  </a:cubicBezTo>
                  <a:lnTo>
                    <a:pt x="2351" y="223"/>
                  </a:lnTo>
                  <a:cubicBezTo>
                    <a:pt x="2437" y="223"/>
                    <a:pt x="2507" y="153"/>
                    <a:pt x="2507" y="67"/>
                  </a:cubicBezTo>
                  <a:lnTo>
                    <a:pt x="2507" y="0"/>
                  </a:lnTo>
                  <a:lnTo>
                    <a:pt x="2958" y="0"/>
                  </a:lnTo>
                  <a:cubicBezTo>
                    <a:pt x="3124" y="0"/>
                    <a:pt x="3259" y="135"/>
                    <a:pt x="3259" y="301"/>
                  </a:cubicBezTo>
                  <a:lnTo>
                    <a:pt x="3259" y="6787"/>
                  </a:lnTo>
                  <a:cubicBezTo>
                    <a:pt x="3259" y="6953"/>
                    <a:pt x="3124" y="7088"/>
                    <a:pt x="2958" y="7088"/>
                  </a:cubicBezTo>
                  <a:lnTo>
                    <a:pt x="301" y="7088"/>
                  </a:lnTo>
                  <a:cubicBezTo>
                    <a:pt x="135" y="7088"/>
                    <a:pt x="0" y="6953"/>
                    <a:pt x="0" y="6787"/>
                  </a:cubicBezTo>
                  <a:lnTo>
                    <a:pt x="0" y="301"/>
                  </a:lnTo>
                  <a:cubicBezTo>
                    <a:pt x="0" y="135"/>
                    <a:pt x="135" y="0"/>
                    <a:pt x="301" y="0"/>
                  </a:cubicBezTo>
                  <a:close/>
                </a:path>
              </a:pathLst>
            </a:custGeom>
          </p:spPr>
        </p:pic>
      </p:grpSp>
      <p:grpSp>
        <p:nvGrpSpPr>
          <p:cNvPr id="70" name="组合 69"/>
          <p:cNvGrpSpPr>
            <a:grpSpLocks noChangeAspect="1"/>
          </p:cNvGrpSpPr>
          <p:nvPr userDrawn="1"/>
        </p:nvGrpSpPr>
        <p:grpSpPr>
          <a:xfrm>
            <a:off x="5686425" y="2413000"/>
            <a:ext cx="2202688" cy="3645916"/>
            <a:chOff x="4143" y="2859"/>
            <a:chExt cx="4336" cy="7177"/>
          </a:xfrm>
          <a:effectLst>
            <a:outerShdw blurRad="381000" dist="50800" dir="10800000" algn="r" rotWithShape="0">
              <a:prstClr val="black">
                <a:alpha val="40000"/>
              </a:prstClr>
            </a:outerShdw>
          </a:effectLst>
        </p:grpSpPr>
        <p:pic>
          <p:nvPicPr>
            <p:cNvPr id="65" name="图片 64" descr="手机图片"/>
            <p:cNvPicPr>
              <a:picLocks noChangeAspect="1"/>
            </p:cNvPicPr>
            <p:nvPr userDrawn="1"/>
          </p:nvPicPr>
          <p:blipFill>
            <a:blip r:embed="rId1"/>
            <a:stretch>
              <a:fillRect/>
            </a:stretch>
          </p:blipFill>
          <p:spPr>
            <a:xfrm>
              <a:off x="4143" y="2859"/>
              <a:ext cx="4336" cy="7177"/>
            </a:xfrm>
            <a:prstGeom prst="rect">
              <a:avLst/>
            </a:prstGeom>
          </p:spPr>
        </p:pic>
        <p:pic>
          <p:nvPicPr>
            <p:cNvPr id="67" name="图片 66" descr="7"/>
            <p:cNvPicPr>
              <a:picLocks noChangeAspect="1"/>
            </p:cNvPicPr>
            <p:nvPr userDrawn="1"/>
          </p:nvPicPr>
          <p:blipFill>
            <a:blip r:embed="rId3"/>
            <a:srcRect l="48339" t="2121" r="21345" b="2121"/>
            <a:stretch>
              <a:fillRect/>
            </a:stretch>
          </p:blipFill>
          <p:spPr>
            <a:xfrm>
              <a:off x="4845" y="3337"/>
              <a:ext cx="2928" cy="6186"/>
            </a:xfrm>
            <a:custGeom>
              <a:avLst/>
              <a:gdLst/>
              <a:ahLst/>
              <a:cxnLst>
                <a:cxn ang="3">
                  <a:pos x="hc" y="t"/>
                </a:cxn>
                <a:cxn ang="cd2">
                  <a:pos x="l" y="vc"/>
                </a:cxn>
                <a:cxn ang="cd4">
                  <a:pos x="hc" y="b"/>
                </a:cxn>
                <a:cxn ang="0">
                  <a:pos x="r" y="vc"/>
                </a:cxn>
              </a:cxnLst>
              <a:rect l="l" t="t" r="r" b="b"/>
              <a:pathLst>
                <a:path w="2957" h="6186">
                  <a:moveTo>
                    <a:pt x="273" y="0"/>
                  </a:moveTo>
                  <a:lnTo>
                    <a:pt x="681" y="0"/>
                  </a:lnTo>
                  <a:lnTo>
                    <a:pt x="681" y="58"/>
                  </a:lnTo>
                  <a:cubicBezTo>
                    <a:pt x="681" y="134"/>
                    <a:pt x="745" y="195"/>
                    <a:pt x="823" y="195"/>
                  </a:cubicBezTo>
                  <a:lnTo>
                    <a:pt x="2133" y="195"/>
                  </a:lnTo>
                  <a:cubicBezTo>
                    <a:pt x="2211" y="195"/>
                    <a:pt x="2275" y="134"/>
                    <a:pt x="2275" y="58"/>
                  </a:cubicBezTo>
                  <a:lnTo>
                    <a:pt x="2275" y="0"/>
                  </a:lnTo>
                  <a:lnTo>
                    <a:pt x="2684" y="0"/>
                  </a:lnTo>
                  <a:cubicBezTo>
                    <a:pt x="2835" y="0"/>
                    <a:pt x="2957" y="118"/>
                    <a:pt x="2957" y="263"/>
                  </a:cubicBezTo>
                  <a:lnTo>
                    <a:pt x="2957" y="5923"/>
                  </a:lnTo>
                  <a:cubicBezTo>
                    <a:pt x="2957" y="6068"/>
                    <a:pt x="2835" y="6186"/>
                    <a:pt x="2684" y="6186"/>
                  </a:cubicBezTo>
                  <a:lnTo>
                    <a:pt x="273" y="6186"/>
                  </a:lnTo>
                  <a:cubicBezTo>
                    <a:pt x="122" y="6186"/>
                    <a:pt x="0" y="6068"/>
                    <a:pt x="0" y="5923"/>
                  </a:cubicBezTo>
                  <a:lnTo>
                    <a:pt x="0" y="263"/>
                  </a:lnTo>
                  <a:cubicBezTo>
                    <a:pt x="0" y="118"/>
                    <a:pt x="122" y="0"/>
                    <a:pt x="273" y="0"/>
                  </a:cubicBezTo>
                  <a:close/>
                </a:path>
              </a:pathLst>
            </a:custGeom>
          </p:spPr>
        </p:pic>
      </p:grpSp>
      <p:sp>
        <p:nvSpPr>
          <p:cNvPr id="5" name="椭圆 4"/>
          <p:cNvSpPr/>
          <p:nvPr userDrawn="1"/>
        </p:nvSpPr>
        <p:spPr>
          <a:xfrm>
            <a:off x="967740" y="2011680"/>
            <a:ext cx="792000" cy="792000"/>
          </a:xfrm>
          <a:prstGeom prst="ellipse">
            <a:avLst/>
          </a:prstGeom>
          <a:solidFill>
            <a:srgbClr val="748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文本占位符 5"/>
          <p:cNvSpPr>
            <a:spLocks noGrp="1"/>
          </p:cNvSpPr>
          <p:nvPr/>
        </p:nvSpPr>
        <p:spPr>
          <a:xfrm>
            <a:off x="1844675" y="2011680"/>
            <a:ext cx="2009140" cy="39497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0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文本占位符 1"/>
          <p:cNvSpPr>
            <a:spLocks noGrp="1"/>
          </p:cNvSpPr>
          <p:nvPr/>
        </p:nvSpPr>
        <p:spPr>
          <a:xfrm>
            <a:off x="1844675" y="2406650"/>
            <a:ext cx="2502535" cy="598805"/>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3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单击此处输入你的正文，请言简意赅地阐述观点。</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 name="椭圆 6"/>
          <p:cNvSpPr/>
          <p:nvPr userDrawn="1"/>
        </p:nvSpPr>
        <p:spPr>
          <a:xfrm>
            <a:off x="967740" y="3444875"/>
            <a:ext cx="792000" cy="792000"/>
          </a:xfrm>
          <a:prstGeom prst="ellipse">
            <a:avLst/>
          </a:prstGeom>
          <a:solidFill>
            <a:srgbClr val="CC8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文本占位符 9"/>
          <p:cNvSpPr>
            <a:spLocks noGrp="1"/>
          </p:cNvSpPr>
          <p:nvPr/>
        </p:nvSpPr>
        <p:spPr>
          <a:xfrm>
            <a:off x="1844675" y="3444875"/>
            <a:ext cx="2009140" cy="39497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000" b="0" u="none" strike="noStrike" kern="1200" cap="none" spc="200" normalizeH="0" baseline="0">
                <a:solidFill>
                  <a:srgbClr val="CF3A40"/>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占位符 10"/>
          <p:cNvSpPr>
            <a:spLocks noGrp="1"/>
          </p:cNvSpPr>
          <p:nvPr/>
        </p:nvSpPr>
        <p:spPr>
          <a:xfrm>
            <a:off x="1844675" y="3839845"/>
            <a:ext cx="2502535" cy="598805"/>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3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单击此处输入你的正文，请言简意赅地阐述观点。</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椭圆 17"/>
          <p:cNvSpPr/>
          <p:nvPr userDrawn="1"/>
        </p:nvSpPr>
        <p:spPr>
          <a:xfrm>
            <a:off x="967740" y="4866640"/>
            <a:ext cx="792000" cy="792000"/>
          </a:xfrm>
          <a:prstGeom prst="ellipse">
            <a:avLst/>
          </a:prstGeom>
          <a:solidFill>
            <a:srgbClr val="748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文本占位符 12"/>
          <p:cNvSpPr>
            <a:spLocks noGrp="1"/>
          </p:cNvSpPr>
          <p:nvPr/>
        </p:nvSpPr>
        <p:spPr>
          <a:xfrm>
            <a:off x="1844675" y="4866640"/>
            <a:ext cx="2009140" cy="39497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0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文本占位符 3"/>
          <p:cNvSpPr>
            <a:spLocks noGrp="1"/>
          </p:cNvSpPr>
          <p:nvPr/>
        </p:nvSpPr>
        <p:spPr>
          <a:xfrm>
            <a:off x="1844675" y="5261610"/>
            <a:ext cx="2502535" cy="598805"/>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3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单击此处输入你的正文，请言简意赅地阐述观点。</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24" name="图片 23" descr="wo"/>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5220" y="2169160"/>
            <a:ext cx="476250" cy="476250"/>
          </a:xfrm>
          <a:prstGeom prst="rect">
            <a:avLst/>
          </a:prstGeom>
        </p:spPr>
      </p:pic>
      <p:pic>
        <p:nvPicPr>
          <p:cNvPr id="25" name="图片 24" descr="shangwuhetong"/>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25855" y="5024120"/>
            <a:ext cx="476250" cy="476250"/>
          </a:xfrm>
          <a:prstGeom prst="rect">
            <a:avLst/>
          </a:prstGeom>
        </p:spPr>
      </p:pic>
      <p:pic>
        <p:nvPicPr>
          <p:cNvPr id="32" name="图片 31" descr="wifi"/>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125220" y="3602990"/>
            <a:ext cx="476250" cy="476250"/>
          </a:xfrm>
          <a:prstGeom prst="rect">
            <a:avLst/>
          </a:prstGeom>
        </p:spPr>
      </p:pic>
      <p:sp>
        <p:nvSpPr>
          <p:cNvPr id="26" name="圆角矩形 25"/>
          <p:cNvSpPr/>
          <p:nvPr userDrawn="1"/>
        </p:nvSpPr>
        <p:spPr>
          <a:xfrm rot="5400000">
            <a:off x="7779715" y="2307895"/>
            <a:ext cx="540000" cy="76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占位符 18"/>
          <p:cNvSpPr>
            <a:spLocks noGrp="1"/>
          </p:cNvSpPr>
          <p:nvPr/>
        </p:nvSpPr>
        <p:spPr>
          <a:xfrm>
            <a:off x="8298180" y="2075815"/>
            <a:ext cx="2267585" cy="37592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2000" b="0" u="none" strike="noStrike" kern="1200" cap="none" spc="200" normalizeH="0" baseline="0">
                <a:solidFill>
                  <a:schemeClr val="bg1"/>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单击输入标题</a:t>
            </a:r>
            <a:endParaRPr lang="zh-CN" altLang="en-US" strike="noStrike" noProof="1"/>
          </a:p>
        </p:txBody>
      </p:sp>
      <p:sp>
        <p:nvSpPr>
          <p:cNvPr id="41" name="文本占位符 40"/>
          <p:cNvSpPr>
            <a:spLocks noGrp="1"/>
          </p:cNvSpPr>
          <p:nvPr/>
        </p:nvSpPr>
        <p:spPr>
          <a:xfrm>
            <a:off x="8291195" y="2533650"/>
            <a:ext cx="3120390" cy="2854960"/>
          </a:xfrm>
          <a:prstGeom prst="rect">
            <a:avLst/>
          </a:prstGeom>
          <a:effectLst/>
        </p:spPr>
        <p:txBody>
          <a:bodyPr vert="horz" lIns="101600" tIns="38100" rIns="76200" bIns="38100" rtlCol="0" anchor="t" anchorCtr="0">
            <a:noAutofit/>
          </a:bodyPr>
          <a:lstStyle>
            <a:lvl1pPr marL="0" indent="0" algn="l" eaLnBrk="1" fontAlgn="auto" latinLnBrk="0" hangingPunct="1">
              <a:lnSpc>
                <a:spcPct val="130000"/>
              </a:lnSpc>
              <a:spcAft>
                <a:spcPts val="0"/>
              </a:spcAft>
              <a:buNone/>
              <a:defRPr sz="1400" b="0" u="none" strike="noStrike" kern="1200" cap="none" spc="200" normalizeH="0" baseline="0">
                <a:solidFill>
                  <a:schemeClr val="bg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单击此处输入你的正文，文字是您思想的提炼，请尽量言简意赅地阐述观点。</a:t>
            </a:r>
            <a:r>
              <a:rPr lang="zh-CN" altLang="en-US">
                <a:sym typeface="+mn-ea"/>
              </a:rPr>
              <a:t>单击此处输入你的正文，文字是您思想的提炼，请尽量言简意赅地阐述观点。单击此处输入你的正文，文字是您思想的提炼，请尽量言简意赅地阐述观点。单击此处输入你的正文，文字是您思想的提炼，请尽量言简意赅地阐述观点。</a:t>
            </a:r>
            <a:endParaRPr lang="zh-CN" altLang="en-US" strike="noStrike" noProof="1"/>
          </a:p>
        </p:txBody>
      </p:sp>
      <p:sp>
        <p:nvSpPr>
          <p:cNvPr id="36" name="圆角矩形 35"/>
          <p:cNvSpPr/>
          <p:nvPr userDrawn="1"/>
        </p:nvSpPr>
        <p:spPr>
          <a:xfrm rot="5400000">
            <a:off x="8003065" y="2217895"/>
            <a:ext cx="360000" cy="762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247892" y="2379970"/>
            <a:ext cx="3830694" cy="2795588"/>
            <a:chOff x="4139322" y="2451907"/>
            <a:chExt cx="3504908" cy="2501094"/>
          </a:xfrm>
        </p:grpSpPr>
        <p:sp>
          <p:nvSpPr>
            <p:cNvPr id="2" name="矩形 1"/>
            <p:cNvSpPr/>
            <p:nvPr/>
          </p:nvSpPr>
          <p:spPr>
            <a:xfrm>
              <a:off x="4139322" y="2451907"/>
              <a:ext cx="1707886" cy="11914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dirty="0">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a:off x="5936344" y="2451907"/>
              <a:ext cx="1707886" cy="11914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dirty="0">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4139322" y="3761595"/>
              <a:ext cx="1707886" cy="11914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dirty="0">
                <a:latin typeface="微软雅黑" panose="020B0503020204020204" pitchFamily="34" charset="-122"/>
                <a:ea typeface="微软雅黑" panose="020B0503020204020204" pitchFamily="34" charset="-122"/>
                <a:cs typeface="+mn-ea"/>
                <a:sym typeface="+mn-lt"/>
              </a:endParaRPr>
            </a:p>
          </p:txBody>
        </p:sp>
        <p:sp>
          <p:nvSpPr>
            <p:cNvPr id="40" name="矩形 39"/>
            <p:cNvSpPr/>
            <p:nvPr/>
          </p:nvSpPr>
          <p:spPr>
            <a:xfrm>
              <a:off x="5936344" y="3761595"/>
              <a:ext cx="1707886" cy="1191406"/>
            </a:xfrm>
            <a:prstGeom prst="rect">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dirty="0">
                <a:latin typeface="微软雅黑" panose="020B0503020204020204" pitchFamily="34" charset="-122"/>
                <a:ea typeface="微软雅黑" panose="020B0503020204020204" pitchFamily="34" charset="-122"/>
                <a:cs typeface="+mn-ea"/>
                <a:sym typeface="+mn-lt"/>
              </a:endParaRPr>
            </a:p>
          </p:txBody>
        </p:sp>
      </p:grpSp>
      <p:sp>
        <p:nvSpPr>
          <p:cNvPr id="41" name="Freeform 29"/>
          <p:cNvSpPr>
            <a:spLocks noEditPoints="1"/>
          </p:cNvSpPr>
          <p:nvPr/>
        </p:nvSpPr>
        <p:spPr bwMode="auto">
          <a:xfrm>
            <a:off x="6659892" y="2583666"/>
            <a:ext cx="660185" cy="66018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dirty="0">
              <a:latin typeface="微软雅黑" panose="020B0503020204020204" pitchFamily="34" charset="-122"/>
              <a:ea typeface="微软雅黑" panose="020B0503020204020204" pitchFamily="34" charset="-122"/>
              <a:cs typeface="+mn-ea"/>
              <a:sym typeface="+mn-lt"/>
            </a:endParaRPr>
          </a:p>
        </p:txBody>
      </p:sp>
      <p:sp>
        <p:nvSpPr>
          <p:cNvPr id="42" name="Freeform 30"/>
          <p:cNvSpPr>
            <a:spLocks noEditPoints="1"/>
          </p:cNvSpPr>
          <p:nvPr/>
        </p:nvSpPr>
        <p:spPr bwMode="auto">
          <a:xfrm>
            <a:off x="7221274" y="3103081"/>
            <a:ext cx="326255" cy="333932"/>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dirty="0">
              <a:latin typeface="微软雅黑" panose="020B0503020204020204" pitchFamily="34" charset="-122"/>
              <a:ea typeface="微软雅黑" panose="020B0503020204020204" pitchFamily="34" charset="-122"/>
              <a:cs typeface="+mn-ea"/>
              <a:sym typeface="+mn-lt"/>
            </a:endParaRPr>
          </a:p>
        </p:txBody>
      </p:sp>
      <p:sp>
        <p:nvSpPr>
          <p:cNvPr id="43" name="Freeform 53"/>
          <p:cNvSpPr>
            <a:spLocks noEditPoints="1"/>
          </p:cNvSpPr>
          <p:nvPr/>
        </p:nvSpPr>
        <p:spPr bwMode="auto">
          <a:xfrm>
            <a:off x="4765387" y="4116852"/>
            <a:ext cx="866280" cy="869612"/>
          </a:xfrm>
          <a:custGeom>
            <a:avLst/>
            <a:gdLst>
              <a:gd name="T0" fmla="*/ 91 w 182"/>
              <a:gd name="T1" fmla="*/ 0 h 182"/>
              <a:gd name="T2" fmla="*/ 0 w 182"/>
              <a:gd name="T3" fmla="*/ 91 h 182"/>
              <a:gd name="T4" fmla="*/ 91 w 182"/>
              <a:gd name="T5" fmla="*/ 182 h 182"/>
              <a:gd name="T6" fmla="*/ 182 w 182"/>
              <a:gd name="T7" fmla="*/ 91 h 182"/>
              <a:gd name="T8" fmla="*/ 91 w 182"/>
              <a:gd name="T9" fmla="*/ 0 h 182"/>
              <a:gd name="T10" fmla="*/ 91 w 182"/>
              <a:gd name="T11" fmla="*/ 161 h 182"/>
              <a:gd name="T12" fmla="*/ 21 w 182"/>
              <a:gd name="T13" fmla="*/ 91 h 182"/>
              <a:gd name="T14" fmla="*/ 91 w 182"/>
              <a:gd name="T15" fmla="*/ 21 h 182"/>
              <a:gd name="T16" fmla="*/ 161 w 182"/>
              <a:gd name="T17" fmla="*/ 91 h 182"/>
              <a:gd name="T18" fmla="*/ 91 w 182"/>
              <a:gd name="T19" fmla="*/ 16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182">
                <a:moveTo>
                  <a:pt x="91" y="0"/>
                </a:moveTo>
                <a:cubicBezTo>
                  <a:pt x="41" y="0"/>
                  <a:pt x="0" y="41"/>
                  <a:pt x="0" y="91"/>
                </a:cubicBezTo>
                <a:cubicBezTo>
                  <a:pt x="0" y="141"/>
                  <a:pt x="41" y="182"/>
                  <a:pt x="91" y="182"/>
                </a:cubicBezTo>
                <a:cubicBezTo>
                  <a:pt x="141" y="182"/>
                  <a:pt x="182" y="141"/>
                  <a:pt x="182" y="91"/>
                </a:cubicBezTo>
                <a:cubicBezTo>
                  <a:pt x="182" y="41"/>
                  <a:pt x="141" y="0"/>
                  <a:pt x="91" y="0"/>
                </a:cubicBezTo>
                <a:moveTo>
                  <a:pt x="91" y="161"/>
                </a:moveTo>
                <a:cubicBezTo>
                  <a:pt x="52" y="161"/>
                  <a:pt x="21" y="130"/>
                  <a:pt x="21" y="91"/>
                </a:cubicBezTo>
                <a:cubicBezTo>
                  <a:pt x="21" y="52"/>
                  <a:pt x="52" y="21"/>
                  <a:pt x="91" y="21"/>
                </a:cubicBezTo>
                <a:cubicBezTo>
                  <a:pt x="130" y="21"/>
                  <a:pt x="161" y="52"/>
                  <a:pt x="161" y="91"/>
                </a:cubicBezTo>
                <a:cubicBezTo>
                  <a:pt x="161" y="130"/>
                  <a:pt x="130" y="161"/>
                  <a:pt x="91" y="161"/>
                </a:cubicBezTo>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dirty="0">
              <a:latin typeface="微软雅黑" panose="020B0503020204020204" pitchFamily="34" charset="-122"/>
              <a:ea typeface="微软雅黑" panose="020B0503020204020204" pitchFamily="34" charset="-122"/>
              <a:cs typeface="+mn-ea"/>
              <a:sym typeface="+mn-lt"/>
            </a:endParaRPr>
          </a:p>
        </p:txBody>
      </p:sp>
      <p:sp>
        <p:nvSpPr>
          <p:cNvPr id="44" name="Freeform 54"/>
          <p:cNvSpPr>
            <a:spLocks noEditPoints="1"/>
          </p:cNvSpPr>
          <p:nvPr/>
        </p:nvSpPr>
        <p:spPr bwMode="auto">
          <a:xfrm>
            <a:off x="4984023" y="4330957"/>
            <a:ext cx="441404" cy="441402"/>
          </a:xfrm>
          <a:custGeom>
            <a:avLst/>
            <a:gdLst>
              <a:gd name="T0" fmla="*/ 0 w 71"/>
              <a:gd name="T1" fmla="*/ 71 h 71"/>
              <a:gd name="T2" fmla="*/ 48 w 71"/>
              <a:gd name="T3" fmla="*/ 49 h 71"/>
              <a:gd name="T4" fmla="*/ 71 w 71"/>
              <a:gd name="T5" fmla="*/ 0 h 71"/>
              <a:gd name="T6" fmla="*/ 22 w 71"/>
              <a:gd name="T7" fmla="*/ 22 h 71"/>
              <a:gd name="T8" fmla="*/ 0 w 71"/>
              <a:gd name="T9" fmla="*/ 71 h 71"/>
              <a:gd name="T10" fmla="*/ 44 w 71"/>
              <a:gd name="T11" fmla="*/ 44 h 71"/>
              <a:gd name="T12" fmla="*/ 9 w 71"/>
              <a:gd name="T13" fmla="*/ 62 h 71"/>
              <a:gd name="T14" fmla="*/ 26 w 71"/>
              <a:gd name="T15" fmla="*/ 27 h 71"/>
              <a:gd name="T16" fmla="*/ 44 w 71"/>
              <a:gd name="T17"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1">
                <a:moveTo>
                  <a:pt x="0" y="71"/>
                </a:moveTo>
                <a:lnTo>
                  <a:pt x="48" y="49"/>
                </a:lnTo>
                <a:lnTo>
                  <a:pt x="71" y="0"/>
                </a:lnTo>
                <a:lnTo>
                  <a:pt x="22" y="22"/>
                </a:lnTo>
                <a:lnTo>
                  <a:pt x="0" y="71"/>
                </a:lnTo>
                <a:close/>
                <a:moveTo>
                  <a:pt x="44" y="44"/>
                </a:moveTo>
                <a:lnTo>
                  <a:pt x="9" y="62"/>
                </a:lnTo>
                <a:lnTo>
                  <a:pt x="26" y="27"/>
                </a:lnTo>
                <a:lnTo>
                  <a:pt x="44" y="4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dirty="0">
              <a:latin typeface="微软雅黑" panose="020B0503020204020204" pitchFamily="34" charset="-122"/>
              <a:ea typeface="微软雅黑" panose="020B0503020204020204" pitchFamily="34" charset="-122"/>
              <a:cs typeface="+mn-ea"/>
              <a:sym typeface="+mn-lt"/>
            </a:endParaRPr>
          </a:p>
        </p:txBody>
      </p:sp>
      <p:sp>
        <p:nvSpPr>
          <p:cNvPr id="47" name="Freeform 16"/>
          <p:cNvSpPr>
            <a:spLocks noEditPoints="1"/>
          </p:cNvSpPr>
          <p:nvPr/>
        </p:nvSpPr>
        <p:spPr bwMode="auto">
          <a:xfrm>
            <a:off x="6796705" y="4206464"/>
            <a:ext cx="697125" cy="690389"/>
          </a:xfrm>
          <a:custGeom>
            <a:avLst/>
            <a:gdLst>
              <a:gd name="T0" fmla="*/ 140 w 145"/>
              <a:gd name="T1" fmla="*/ 124 h 144"/>
              <a:gd name="T2" fmla="*/ 106 w 145"/>
              <a:gd name="T3" fmla="*/ 89 h 144"/>
              <a:gd name="T4" fmla="*/ 105 w 145"/>
              <a:gd name="T5" fmla="*/ 88 h 144"/>
              <a:gd name="T6" fmla="*/ 114 w 145"/>
              <a:gd name="T7" fmla="*/ 57 h 144"/>
              <a:gd name="T8" fmla="*/ 57 w 145"/>
              <a:gd name="T9" fmla="*/ 0 h 144"/>
              <a:gd name="T10" fmla="*/ 0 w 145"/>
              <a:gd name="T11" fmla="*/ 57 h 144"/>
              <a:gd name="T12" fmla="*/ 57 w 145"/>
              <a:gd name="T13" fmla="*/ 114 h 144"/>
              <a:gd name="T14" fmla="*/ 88 w 145"/>
              <a:gd name="T15" fmla="*/ 105 h 144"/>
              <a:gd name="T16" fmla="*/ 89 w 145"/>
              <a:gd name="T17" fmla="*/ 106 h 144"/>
              <a:gd name="T18" fmla="*/ 124 w 145"/>
              <a:gd name="T19" fmla="*/ 140 h 144"/>
              <a:gd name="T20" fmla="*/ 132 w 145"/>
              <a:gd name="T21" fmla="*/ 144 h 144"/>
              <a:gd name="T22" fmla="*/ 140 w 145"/>
              <a:gd name="T23" fmla="*/ 140 h 144"/>
              <a:gd name="T24" fmla="*/ 140 w 145"/>
              <a:gd name="T25" fmla="*/ 124 h 144"/>
              <a:gd name="T26" fmla="*/ 57 w 145"/>
              <a:gd name="T27" fmla="*/ 96 h 144"/>
              <a:gd name="T28" fmla="*/ 18 w 145"/>
              <a:gd name="T29" fmla="*/ 57 h 144"/>
              <a:gd name="T30" fmla="*/ 57 w 145"/>
              <a:gd name="T31" fmla="*/ 18 h 144"/>
              <a:gd name="T32" fmla="*/ 96 w 145"/>
              <a:gd name="T33" fmla="*/ 57 h 144"/>
              <a:gd name="T34" fmla="*/ 57 w 145"/>
              <a:gd name="T35"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144">
                <a:moveTo>
                  <a:pt x="140" y="124"/>
                </a:moveTo>
                <a:cubicBezTo>
                  <a:pt x="106" y="89"/>
                  <a:pt x="106" y="89"/>
                  <a:pt x="106" y="89"/>
                </a:cubicBezTo>
                <a:cubicBezTo>
                  <a:pt x="106" y="89"/>
                  <a:pt x="105" y="88"/>
                  <a:pt x="105" y="88"/>
                </a:cubicBezTo>
                <a:cubicBezTo>
                  <a:pt x="111" y="79"/>
                  <a:pt x="114" y="68"/>
                  <a:pt x="114" y="57"/>
                </a:cubicBezTo>
                <a:cubicBezTo>
                  <a:pt x="114" y="26"/>
                  <a:pt x="88" y="0"/>
                  <a:pt x="57" y="0"/>
                </a:cubicBezTo>
                <a:cubicBezTo>
                  <a:pt x="26" y="0"/>
                  <a:pt x="0" y="26"/>
                  <a:pt x="0" y="57"/>
                </a:cubicBezTo>
                <a:cubicBezTo>
                  <a:pt x="0" y="88"/>
                  <a:pt x="26" y="114"/>
                  <a:pt x="57" y="114"/>
                </a:cubicBezTo>
                <a:cubicBezTo>
                  <a:pt x="68" y="114"/>
                  <a:pt x="79" y="111"/>
                  <a:pt x="88" y="105"/>
                </a:cubicBezTo>
                <a:cubicBezTo>
                  <a:pt x="88" y="105"/>
                  <a:pt x="89" y="106"/>
                  <a:pt x="89" y="106"/>
                </a:cubicBezTo>
                <a:cubicBezTo>
                  <a:pt x="124" y="140"/>
                  <a:pt x="124" y="140"/>
                  <a:pt x="124" y="140"/>
                </a:cubicBezTo>
                <a:cubicBezTo>
                  <a:pt x="126" y="143"/>
                  <a:pt x="129" y="144"/>
                  <a:pt x="132" y="144"/>
                </a:cubicBezTo>
                <a:cubicBezTo>
                  <a:pt x="135" y="144"/>
                  <a:pt x="138" y="143"/>
                  <a:pt x="140" y="140"/>
                </a:cubicBezTo>
                <a:cubicBezTo>
                  <a:pt x="145" y="136"/>
                  <a:pt x="145" y="128"/>
                  <a:pt x="140" y="124"/>
                </a:cubicBezTo>
                <a:moveTo>
                  <a:pt x="57" y="96"/>
                </a:moveTo>
                <a:cubicBezTo>
                  <a:pt x="36" y="96"/>
                  <a:pt x="18" y="78"/>
                  <a:pt x="18" y="57"/>
                </a:cubicBezTo>
                <a:cubicBezTo>
                  <a:pt x="18" y="35"/>
                  <a:pt x="36" y="18"/>
                  <a:pt x="57" y="18"/>
                </a:cubicBezTo>
                <a:cubicBezTo>
                  <a:pt x="78" y="18"/>
                  <a:pt x="96" y="35"/>
                  <a:pt x="96" y="57"/>
                </a:cubicBezTo>
                <a:cubicBezTo>
                  <a:pt x="96" y="78"/>
                  <a:pt x="78" y="96"/>
                  <a:pt x="57" y="96"/>
                </a:cubicBezTo>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dirty="0">
              <a:latin typeface="微软雅黑" panose="020B0503020204020204" pitchFamily="34" charset="-122"/>
              <a:ea typeface="微软雅黑" panose="020B0503020204020204" pitchFamily="34" charset="-122"/>
              <a:cs typeface="+mn-ea"/>
              <a:sym typeface="+mn-lt"/>
            </a:endParaRPr>
          </a:p>
        </p:txBody>
      </p:sp>
      <p:sp>
        <p:nvSpPr>
          <p:cNvPr id="49" name="Freeform 37"/>
          <p:cNvSpPr/>
          <p:nvPr/>
        </p:nvSpPr>
        <p:spPr bwMode="auto">
          <a:xfrm>
            <a:off x="4787669" y="2732386"/>
            <a:ext cx="919619" cy="626855"/>
          </a:xfrm>
          <a:custGeom>
            <a:avLst/>
            <a:gdLst>
              <a:gd name="T0" fmla="*/ 135 w 186"/>
              <a:gd name="T1" fmla="*/ 9 h 126"/>
              <a:gd name="T2" fmla="*/ 84 w 186"/>
              <a:gd name="T3" fmla="*/ 57 h 126"/>
              <a:gd name="T4" fmla="*/ 84 w 186"/>
              <a:gd name="T5" fmla="*/ 57 h 126"/>
              <a:gd name="T6" fmla="*/ 84 w 186"/>
              <a:gd name="T7" fmla="*/ 60 h 126"/>
              <a:gd name="T8" fmla="*/ 84 w 186"/>
              <a:gd name="T9" fmla="*/ 66 h 126"/>
              <a:gd name="T10" fmla="*/ 51 w 186"/>
              <a:gd name="T11" fmla="*/ 99 h 126"/>
              <a:gd name="T12" fmla="*/ 18 w 186"/>
              <a:gd name="T13" fmla="*/ 66 h 126"/>
              <a:gd name="T14" fmla="*/ 51 w 186"/>
              <a:gd name="T15" fmla="*/ 33 h 126"/>
              <a:gd name="T16" fmla="*/ 51 w 186"/>
              <a:gd name="T17" fmla="*/ 48 h 126"/>
              <a:gd name="T18" fmla="*/ 87 w 186"/>
              <a:gd name="T19" fmla="*/ 24 h 126"/>
              <a:gd name="T20" fmla="*/ 51 w 186"/>
              <a:gd name="T21" fmla="*/ 0 h 126"/>
              <a:gd name="T22" fmla="*/ 51 w 186"/>
              <a:gd name="T23" fmla="*/ 15 h 126"/>
              <a:gd name="T24" fmla="*/ 0 w 186"/>
              <a:gd name="T25" fmla="*/ 66 h 126"/>
              <a:gd name="T26" fmla="*/ 51 w 186"/>
              <a:gd name="T27" fmla="*/ 117 h 126"/>
              <a:gd name="T28" fmla="*/ 102 w 186"/>
              <a:gd name="T29" fmla="*/ 69 h 126"/>
              <a:gd name="T30" fmla="*/ 102 w 186"/>
              <a:gd name="T31" fmla="*/ 69 h 126"/>
              <a:gd name="T32" fmla="*/ 102 w 186"/>
              <a:gd name="T33" fmla="*/ 66 h 126"/>
              <a:gd name="T34" fmla="*/ 102 w 186"/>
              <a:gd name="T35" fmla="*/ 60 h 126"/>
              <a:gd name="T36" fmla="*/ 135 w 186"/>
              <a:gd name="T37" fmla="*/ 27 h 126"/>
              <a:gd name="T38" fmla="*/ 168 w 186"/>
              <a:gd name="T39" fmla="*/ 60 h 126"/>
              <a:gd name="T40" fmla="*/ 135 w 186"/>
              <a:gd name="T41" fmla="*/ 93 h 126"/>
              <a:gd name="T42" fmla="*/ 135 w 186"/>
              <a:gd name="T43" fmla="*/ 78 h 126"/>
              <a:gd name="T44" fmla="*/ 99 w 186"/>
              <a:gd name="T45" fmla="*/ 102 h 126"/>
              <a:gd name="T46" fmla="*/ 135 w 186"/>
              <a:gd name="T47" fmla="*/ 126 h 126"/>
              <a:gd name="T48" fmla="*/ 135 w 186"/>
              <a:gd name="T49" fmla="*/ 111 h 126"/>
              <a:gd name="T50" fmla="*/ 186 w 186"/>
              <a:gd name="T51" fmla="*/ 60 h 126"/>
              <a:gd name="T52" fmla="*/ 135 w 186"/>
              <a:gd name="T53" fmla="*/ 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26">
                <a:moveTo>
                  <a:pt x="135" y="9"/>
                </a:moveTo>
                <a:cubicBezTo>
                  <a:pt x="108" y="9"/>
                  <a:pt x="86" y="30"/>
                  <a:pt x="84" y="57"/>
                </a:cubicBezTo>
                <a:cubicBezTo>
                  <a:pt x="84" y="57"/>
                  <a:pt x="84" y="57"/>
                  <a:pt x="84" y="57"/>
                </a:cubicBezTo>
                <a:cubicBezTo>
                  <a:pt x="84" y="60"/>
                  <a:pt x="84" y="60"/>
                  <a:pt x="84" y="60"/>
                </a:cubicBezTo>
                <a:cubicBezTo>
                  <a:pt x="84" y="66"/>
                  <a:pt x="84" y="66"/>
                  <a:pt x="84" y="66"/>
                </a:cubicBezTo>
                <a:cubicBezTo>
                  <a:pt x="84" y="84"/>
                  <a:pt x="69" y="99"/>
                  <a:pt x="51" y="99"/>
                </a:cubicBezTo>
                <a:cubicBezTo>
                  <a:pt x="33" y="99"/>
                  <a:pt x="18" y="84"/>
                  <a:pt x="18" y="66"/>
                </a:cubicBezTo>
                <a:cubicBezTo>
                  <a:pt x="18" y="48"/>
                  <a:pt x="33" y="33"/>
                  <a:pt x="51" y="33"/>
                </a:cubicBezTo>
                <a:cubicBezTo>
                  <a:pt x="51" y="48"/>
                  <a:pt x="51" y="48"/>
                  <a:pt x="51" y="48"/>
                </a:cubicBezTo>
                <a:cubicBezTo>
                  <a:pt x="87" y="24"/>
                  <a:pt x="87" y="24"/>
                  <a:pt x="87" y="24"/>
                </a:cubicBezTo>
                <a:cubicBezTo>
                  <a:pt x="51" y="0"/>
                  <a:pt x="51" y="0"/>
                  <a:pt x="51" y="0"/>
                </a:cubicBezTo>
                <a:cubicBezTo>
                  <a:pt x="51" y="15"/>
                  <a:pt x="51" y="15"/>
                  <a:pt x="51" y="15"/>
                </a:cubicBezTo>
                <a:cubicBezTo>
                  <a:pt x="23" y="15"/>
                  <a:pt x="0" y="38"/>
                  <a:pt x="0" y="66"/>
                </a:cubicBezTo>
                <a:cubicBezTo>
                  <a:pt x="0" y="94"/>
                  <a:pt x="23" y="117"/>
                  <a:pt x="51" y="117"/>
                </a:cubicBezTo>
                <a:cubicBezTo>
                  <a:pt x="78" y="117"/>
                  <a:pt x="100" y="96"/>
                  <a:pt x="102" y="69"/>
                </a:cubicBezTo>
                <a:cubicBezTo>
                  <a:pt x="102" y="69"/>
                  <a:pt x="102" y="69"/>
                  <a:pt x="102" y="69"/>
                </a:cubicBezTo>
                <a:cubicBezTo>
                  <a:pt x="102" y="66"/>
                  <a:pt x="102" y="66"/>
                  <a:pt x="102" y="66"/>
                </a:cubicBezTo>
                <a:cubicBezTo>
                  <a:pt x="102" y="60"/>
                  <a:pt x="102" y="60"/>
                  <a:pt x="102" y="60"/>
                </a:cubicBezTo>
                <a:cubicBezTo>
                  <a:pt x="102" y="42"/>
                  <a:pt x="117" y="27"/>
                  <a:pt x="135" y="27"/>
                </a:cubicBezTo>
                <a:cubicBezTo>
                  <a:pt x="153" y="27"/>
                  <a:pt x="168" y="42"/>
                  <a:pt x="168" y="60"/>
                </a:cubicBezTo>
                <a:cubicBezTo>
                  <a:pt x="168" y="78"/>
                  <a:pt x="153" y="93"/>
                  <a:pt x="135" y="93"/>
                </a:cubicBezTo>
                <a:cubicBezTo>
                  <a:pt x="135" y="78"/>
                  <a:pt x="135" y="78"/>
                  <a:pt x="135" y="78"/>
                </a:cubicBezTo>
                <a:cubicBezTo>
                  <a:pt x="99" y="102"/>
                  <a:pt x="99" y="102"/>
                  <a:pt x="99" y="102"/>
                </a:cubicBezTo>
                <a:cubicBezTo>
                  <a:pt x="135" y="126"/>
                  <a:pt x="135" y="126"/>
                  <a:pt x="135" y="126"/>
                </a:cubicBezTo>
                <a:cubicBezTo>
                  <a:pt x="135" y="111"/>
                  <a:pt x="135" y="111"/>
                  <a:pt x="135" y="111"/>
                </a:cubicBezTo>
                <a:cubicBezTo>
                  <a:pt x="163" y="111"/>
                  <a:pt x="186" y="88"/>
                  <a:pt x="186" y="60"/>
                </a:cubicBezTo>
                <a:cubicBezTo>
                  <a:pt x="186" y="32"/>
                  <a:pt x="163" y="9"/>
                  <a:pt x="135" y="9"/>
                </a:cubicBezTo>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dirty="0">
              <a:latin typeface="微软雅黑" panose="020B0503020204020204" pitchFamily="34" charset="-122"/>
              <a:ea typeface="微软雅黑" panose="020B0503020204020204" pitchFamily="34" charset="-122"/>
              <a:cs typeface="+mn-ea"/>
              <a:sym typeface="+mn-lt"/>
            </a:endParaRPr>
          </a:p>
        </p:txBody>
      </p:sp>
      <p:sp>
        <p:nvSpPr>
          <p:cNvPr id="35" name="iṥlíḋé"/>
          <p:cNvSpPr txBox="1"/>
          <p:nvPr/>
        </p:nvSpPr>
        <p:spPr bwMode="auto">
          <a:xfrm>
            <a:off x="8376255" y="2382903"/>
            <a:ext cx="3025859" cy="461665"/>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en-US"/>
            </a:defPPr>
            <a:lvl1pPr>
              <a:defRPr sz="2400" b="1">
                <a:solidFill>
                  <a:srgbClr val="306BD4"/>
                </a:solidFill>
                <a:latin typeface="思源黑体 CN Normal" panose="020B0400000000000000" pitchFamily="34" charset="-122"/>
                <a:ea typeface="思源黑体 CN Normal" panose="020B0400000000000000"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输入标题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6" name="iṥlíḋé"/>
          <p:cNvSpPr txBox="1"/>
          <p:nvPr/>
        </p:nvSpPr>
        <p:spPr bwMode="auto">
          <a:xfrm>
            <a:off x="8406573" y="3918675"/>
            <a:ext cx="3025859" cy="461665"/>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en-US"/>
            </a:defPPr>
            <a:lvl1pPr>
              <a:defRPr sz="2400" b="1">
                <a:solidFill>
                  <a:srgbClr val="306BD4"/>
                </a:solidFill>
                <a:latin typeface="思源黑体 CN Normal" panose="020B0400000000000000" pitchFamily="34" charset="-122"/>
                <a:ea typeface="思源黑体 CN Normal" panose="020B0400000000000000"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输入标题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7" name="iṥlíḋé"/>
          <p:cNvSpPr txBox="1"/>
          <p:nvPr/>
        </p:nvSpPr>
        <p:spPr bwMode="auto">
          <a:xfrm>
            <a:off x="992111" y="2449169"/>
            <a:ext cx="3025859" cy="461665"/>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en-US"/>
            </a:defPPr>
            <a:lvl1pPr>
              <a:defRPr sz="2400" b="1">
                <a:solidFill>
                  <a:srgbClr val="306BD4"/>
                </a:solidFill>
                <a:latin typeface="思源黑体 CN Normal" panose="020B0400000000000000" pitchFamily="34" charset="-122"/>
                <a:ea typeface="思源黑体 CN Normal" panose="020B0400000000000000"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输入标题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5" name="iṥlíḋé"/>
          <p:cNvSpPr txBox="1"/>
          <p:nvPr/>
        </p:nvSpPr>
        <p:spPr bwMode="auto">
          <a:xfrm>
            <a:off x="915072" y="3838402"/>
            <a:ext cx="3025859" cy="461665"/>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en-US"/>
            </a:defPPr>
            <a:lvl1pPr>
              <a:defRPr sz="2400" b="1">
                <a:solidFill>
                  <a:srgbClr val="306BD4"/>
                </a:solidFill>
                <a:latin typeface="思源黑体 CN Normal" panose="020B0400000000000000" pitchFamily="34" charset="-122"/>
                <a:ea typeface="思源黑体 CN Normal" panose="020B0400000000000000"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输入标题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6" name="文本框 45"/>
          <p:cNvSpPr txBox="1"/>
          <p:nvPr/>
        </p:nvSpPr>
        <p:spPr>
          <a:xfrm>
            <a:off x="8376255" y="2879438"/>
            <a:ext cx="2822089" cy="9918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r" defTabSz="914400">
              <a:lnSpc>
                <a:spcPct val="150000"/>
              </a:lnSpc>
              <a:defRPr sz="1000">
                <a:solidFill>
                  <a:schemeClr val="tx1">
                    <a:lumMod val="75000"/>
                    <a:lumOff val="25000"/>
                  </a:schemeClr>
                </a:solidFill>
                <a:ea typeface="思源黑体 CN Normal" panose="020B0400000000000000" pitchFamily="34" charset="-122"/>
              </a:defRPr>
            </a:lvl1pPr>
            <a:lvl2pPr defTabSz="914400"/>
            <a:lvl3pPr defTabSz="914400"/>
            <a:lvl4pPr defTabSz="914400"/>
            <a:lvl5pPr defTabSz="914400"/>
            <a:lvl6pPr defTabSz="914400"/>
            <a:lvl7pPr defTabSz="914400"/>
            <a:lvl8pPr defTabSz="914400"/>
            <a:lvl9pPr defTabSz="914400"/>
          </a:lstStyle>
          <a:p>
            <a:pPr algn="l"/>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l"/>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l"/>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8" name="文本框 47"/>
          <p:cNvSpPr txBox="1"/>
          <p:nvPr/>
        </p:nvSpPr>
        <p:spPr>
          <a:xfrm>
            <a:off x="1200758" y="2974469"/>
            <a:ext cx="2822089" cy="9918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r" defTabSz="914400">
              <a:lnSpc>
                <a:spcPct val="150000"/>
              </a:lnSpc>
              <a:defRPr sz="1000">
                <a:solidFill>
                  <a:schemeClr val="tx1">
                    <a:lumMod val="75000"/>
                    <a:lumOff val="25000"/>
                  </a:schemeClr>
                </a:solidFill>
                <a:ea typeface="思源黑体 CN Normal" panose="020B0400000000000000" pitchFamily="34" charset="-122"/>
              </a:defRPr>
            </a:lvl1pPr>
            <a:lvl2pPr defTabSz="914400"/>
            <a:lvl3pPr defTabSz="914400"/>
            <a:lvl4pPr defTabSz="914400"/>
            <a:lvl5pPr defTabSz="914400"/>
            <a:lvl6pPr defTabSz="914400"/>
            <a:lvl7pPr defTabSz="914400"/>
            <a:lvl8pPr defTabSz="914400"/>
            <a:lvl9pPr defTabSz="914400"/>
          </a:lstStyle>
          <a:p>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0" name="文本框 49"/>
          <p:cNvSpPr txBox="1"/>
          <p:nvPr/>
        </p:nvSpPr>
        <p:spPr>
          <a:xfrm>
            <a:off x="8397562" y="4436996"/>
            <a:ext cx="2822089" cy="9918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r" defTabSz="914400">
              <a:lnSpc>
                <a:spcPct val="150000"/>
              </a:lnSpc>
              <a:defRPr sz="1000">
                <a:solidFill>
                  <a:schemeClr val="tx1">
                    <a:lumMod val="75000"/>
                    <a:lumOff val="25000"/>
                  </a:schemeClr>
                </a:solidFill>
                <a:ea typeface="思源黑体 CN Normal" panose="020B0400000000000000" pitchFamily="34" charset="-122"/>
              </a:defRPr>
            </a:lvl1pPr>
            <a:lvl2pPr defTabSz="914400"/>
            <a:lvl3pPr defTabSz="914400"/>
            <a:lvl4pPr defTabSz="914400"/>
            <a:lvl5pPr defTabSz="914400"/>
            <a:lvl6pPr defTabSz="914400"/>
            <a:lvl7pPr defTabSz="914400"/>
            <a:lvl8pPr defTabSz="914400"/>
            <a:lvl9pPr defTabSz="914400"/>
          </a:lstStyle>
          <a:p>
            <a:pPr algn="l"/>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l"/>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l"/>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1" name="文本框 50"/>
          <p:cNvSpPr txBox="1"/>
          <p:nvPr/>
        </p:nvSpPr>
        <p:spPr>
          <a:xfrm>
            <a:off x="1123718" y="4385488"/>
            <a:ext cx="2822089" cy="9918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r" defTabSz="914400">
              <a:lnSpc>
                <a:spcPct val="150000"/>
              </a:lnSpc>
              <a:defRPr sz="1000">
                <a:solidFill>
                  <a:schemeClr val="tx1">
                    <a:lumMod val="75000"/>
                    <a:lumOff val="25000"/>
                  </a:schemeClr>
                </a:solidFill>
                <a:ea typeface="思源黑体 CN Normal" panose="020B0400000000000000" pitchFamily="34" charset="-122"/>
              </a:defRPr>
            </a:lvl1pPr>
            <a:lvl2pPr defTabSz="914400"/>
            <a:lvl3pPr defTabSz="914400"/>
            <a:lvl4pPr defTabSz="914400"/>
            <a:lvl5pPr defTabSz="914400"/>
            <a:lvl6pPr defTabSz="914400"/>
            <a:lvl7pPr defTabSz="914400"/>
            <a:lvl8pPr defTabSz="914400"/>
            <a:lvl9pPr defTabSz="914400"/>
          </a:lstStyle>
          <a:p>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7" name="文本框 26"/>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28" name="文本框 27"/>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left)">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left)">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left)">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left)">
                                      <p:cBhvr>
                                        <p:cTn id="37" dur="500"/>
                                        <p:tgtEl>
                                          <p:spTgt spid="4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left)">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5" grpId="0"/>
      <p:bldP spid="46" grpId="0"/>
      <p:bldP spid="48"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形状 29"/>
          <p:cNvSpPr/>
          <p:nvPr/>
        </p:nvSpPr>
        <p:spPr>
          <a:xfrm>
            <a:off x="0" y="2834136"/>
            <a:ext cx="12218009" cy="4036718"/>
          </a:xfrm>
          <a:custGeom>
            <a:avLst/>
            <a:gdLst>
              <a:gd name="connsiteX0" fmla="*/ 5079790 w 12218009"/>
              <a:gd name="connsiteY0" fmla="*/ 0 h 4036718"/>
              <a:gd name="connsiteX1" fmla="*/ 12218009 w 12218009"/>
              <a:gd name="connsiteY1" fmla="*/ 0 h 4036718"/>
              <a:gd name="connsiteX2" fmla="*/ 12218009 w 12218009"/>
              <a:gd name="connsiteY2" fmla="*/ 1059363 h 4036718"/>
              <a:gd name="connsiteX3" fmla="*/ 12192000 w 12218009"/>
              <a:gd name="connsiteY3" fmla="*/ 1059363 h 4036718"/>
              <a:gd name="connsiteX4" fmla="*/ 12192000 w 12218009"/>
              <a:gd name="connsiteY4" fmla="*/ 4036718 h 4036718"/>
              <a:gd name="connsiteX5" fmla="*/ 0 w 12218009"/>
              <a:gd name="connsiteY5" fmla="*/ 4036718 h 4036718"/>
              <a:gd name="connsiteX6" fmla="*/ 0 w 12218009"/>
              <a:gd name="connsiteY6" fmla="*/ 877747 h 4036718"/>
              <a:gd name="connsiteX7" fmla="*/ 5079790 w 12218009"/>
              <a:gd name="connsiteY7" fmla="*/ 877747 h 403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8009" h="4036718">
                <a:moveTo>
                  <a:pt x="5079790" y="0"/>
                </a:moveTo>
                <a:lnTo>
                  <a:pt x="12218009" y="0"/>
                </a:lnTo>
                <a:lnTo>
                  <a:pt x="12218009" y="1059363"/>
                </a:lnTo>
                <a:lnTo>
                  <a:pt x="12192000" y="1059363"/>
                </a:lnTo>
                <a:lnTo>
                  <a:pt x="12192000" y="4036718"/>
                </a:lnTo>
                <a:lnTo>
                  <a:pt x="0" y="4036718"/>
                </a:lnTo>
                <a:lnTo>
                  <a:pt x="0" y="877747"/>
                </a:lnTo>
                <a:lnTo>
                  <a:pt x="5079790" y="877747"/>
                </a:lnTo>
                <a:close/>
              </a:path>
            </a:pathLst>
          </a:custGeom>
          <a:solidFill>
            <a:srgbClr val="7E9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a:off x="-879755" y="3574175"/>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a:off x="1952345" y="3093483"/>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p:nvSpPr>
        <p:spPr>
          <a:xfrm>
            <a:off x="4246764" y="2588279"/>
            <a:ext cx="8702320" cy="55227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574222" y="1344563"/>
            <a:ext cx="3498354" cy="3047536"/>
            <a:chOff x="951646" y="1257946"/>
            <a:chExt cx="4985926" cy="4343410"/>
          </a:xfrm>
          <a:solidFill>
            <a:schemeClr val="bg1"/>
          </a:solidFill>
          <a:effectLst>
            <a:outerShdw blurRad="482600" dist="50800" dir="5400000" algn="ctr" rotWithShape="0">
              <a:schemeClr val="tx1">
                <a:lumMod val="95000"/>
                <a:lumOff val="5000"/>
                <a:alpha val="56000"/>
              </a:schemeClr>
            </a:outerShdw>
          </a:effectLst>
        </p:grpSpPr>
        <p:sp>
          <p:nvSpPr>
            <p:cNvPr id="19" name="任意多边形: 形状 18"/>
            <p:cNvSpPr/>
            <p:nvPr/>
          </p:nvSpPr>
          <p:spPr>
            <a:xfrm rot="1283996">
              <a:off x="1051690" y="1257946"/>
              <a:ext cx="4885882" cy="4343410"/>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chemeClr val="bg1"/>
            </a:solidFill>
            <a:ln w="9525" cap="flat">
              <a:noFill/>
              <a:prstDash val="solid"/>
              <a:miter/>
            </a:ln>
          </p:spPr>
          <p:txBody>
            <a:bodyPr rtlCol="0" anchor="ctr"/>
            <a:lstStyle/>
            <a:p>
              <a:endParaRPr lang="zh-CN" altLang="en-US"/>
            </a:p>
          </p:txBody>
        </p:sp>
        <p:sp>
          <p:nvSpPr>
            <p:cNvPr id="20" name="任意多边形: 形状 19"/>
            <p:cNvSpPr/>
            <p:nvPr/>
          </p:nvSpPr>
          <p:spPr>
            <a:xfrm rot="175332">
              <a:off x="951646" y="1572159"/>
              <a:ext cx="4178972" cy="3714986"/>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B4936D"/>
            </a:solidFill>
            <a:ln w="9525" cap="flat">
              <a:noFill/>
              <a:prstDash val="solid"/>
              <a:miter/>
            </a:ln>
          </p:spPr>
          <p:txBody>
            <a:bodyPr rtlCol="0" anchor="ctr"/>
            <a:lstStyle/>
            <a:p>
              <a:endParaRPr lang="zh-CN" altLang="en-US"/>
            </a:p>
          </p:txBody>
        </p:sp>
      </p:grpSp>
      <p:sp>
        <p:nvSpPr>
          <p:cNvPr id="5" name="标题 4"/>
          <p:cNvSpPr>
            <a:spLocks noGrp="1"/>
          </p:cNvSpPr>
          <p:nvPr>
            <p:ph type="title" idx="4294967295"/>
          </p:nvPr>
        </p:nvSpPr>
        <p:spPr>
          <a:xfrm>
            <a:off x="3462931" y="4616764"/>
            <a:ext cx="5419725" cy="895350"/>
          </a:xfrm>
          <a:prstGeom prst="rect">
            <a:avLst/>
          </a:prstGeom>
        </p:spPr>
        <p:txBody>
          <a:bodyPr>
            <a:normAutofit/>
          </a:bodyPr>
          <a:lstStyle/>
          <a:p>
            <a:pPr algn="ctr"/>
            <a:r>
              <a:rPr lang="zh-CN" altLang="en-US" sz="32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en-US" sz="32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3835200" y="5158000"/>
            <a:ext cx="4675187" cy="1014413"/>
          </a:xfrm>
          <a:prstGeom prst="rect">
            <a:avLst/>
          </a:prstGeom>
        </p:spPr>
        <p:txBody>
          <a:bodyPr>
            <a:normAutofit/>
          </a:bodyPr>
          <a:lstStyle/>
          <a:p>
            <a:pPr marL="0" lvl="0" indent="0" algn="ctr">
              <a:buNone/>
            </a:pPr>
            <a:r>
              <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Supporting text here.</a:t>
            </a:r>
            <a:endPar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a:p>
            <a:pPr marL="0" lvl="0" indent="0" algn="ctr">
              <a:buNone/>
            </a:pPr>
            <a:r>
              <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When you copy &amp; paste, choose "keep text only" option.</a:t>
            </a:r>
            <a:endParaRPr lang="zh-CN" altLang="en-US"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2" name="任意多边形: 形状 21"/>
          <p:cNvSpPr/>
          <p:nvPr/>
        </p:nvSpPr>
        <p:spPr>
          <a:xfrm rot="4576520">
            <a:off x="7377636" y="1603921"/>
            <a:ext cx="789222" cy="701596"/>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7E97AD"/>
          </a:solidFill>
          <a:ln w="9525" cap="flat">
            <a:noFill/>
            <a:prstDash val="solid"/>
            <a:miter/>
          </a:ln>
        </p:spPr>
        <p:txBody>
          <a:bodyPr rtlCol="0" anchor="ctr"/>
          <a:lstStyle/>
          <a:p>
            <a:endParaRPr lang="zh-CN" altLang="en-US"/>
          </a:p>
        </p:txBody>
      </p:sp>
      <p:sp>
        <p:nvSpPr>
          <p:cNvPr id="23" name="任意多边形: 形状 22"/>
          <p:cNvSpPr/>
          <p:nvPr/>
        </p:nvSpPr>
        <p:spPr>
          <a:xfrm rot="19028070">
            <a:off x="4672836" y="985036"/>
            <a:ext cx="401518" cy="356938"/>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7E97AD"/>
          </a:solidFill>
          <a:ln w="9525" cap="flat">
            <a:noFill/>
            <a:prstDash val="solid"/>
            <a:miter/>
          </a:ln>
        </p:spPr>
        <p:txBody>
          <a:bodyPr rtlCol="0" anchor="ctr"/>
          <a:lstStyle/>
          <a:p>
            <a:endParaRPr lang="zh-CN" altLang="en-US"/>
          </a:p>
        </p:txBody>
      </p:sp>
      <p:sp>
        <p:nvSpPr>
          <p:cNvPr id="58" name="ïṥḻïďé"/>
          <p:cNvSpPr txBox="1"/>
          <p:nvPr/>
        </p:nvSpPr>
        <p:spPr>
          <a:xfrm>
            <a:off x="4983861" y="2834068"/>
            <a:ext cx="1755682" cy="965711"/>
          </a:xfrm>
          <a:prstGeom prst="rect">
            <a:avLst/>
          </a:prstGeom>
          <a:noFill/>
          <a:ln>
            <a:noFill/>
          </a:ln>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SzPct val="25000"/>
            </a:pPr>
            <a:r>
              <a:rPr lang="en-US" altLang="zh-CN" sz="11500" dirty="0">
                <a:solidFill>
                  <a:schemeClr val="bg1"/>
                </a:solidFill>
                <a:cs typeface="+mn-ea"/>
                <a:sym typeface="+mn-lt"/>
              </a:rPr>
              <a:t>03</a:t>
            </a:r>
            <a:endParaRPr lang="en-US" altLang="zh-CN" sz="115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500"/>
                                        <p:tgtEl>
                                          <p:spTgt spid="2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53" presetClass="entr" presetSubtype="16"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fade">
                                      <p:cBhvr>
                                        <p:cTn id="39" dur="1000"/>
                                        <p:tgtEl>
                                          <p:spTgt spid="6">
                                            <p:txEl>
                                              <p:pRg st="0" end="0"/>
                                            </p:txEl>
                                          </p:spTgt>
                                        </p:tgtEl>
                                      </p:cBhvr>
                                    </p:animEffect>
                                    <p:anim calcmode="lin" valueType="num">
                                      <p:cBhvr>
                                        <p:cTn id="4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fade">
                                      <p:cBhvr>
                                        <p:cTn id="44" dur="1000"/>
                                        <p:tgtEl>
                                          <p:spTgt spid="6">
                                            <p:txEl>
                                              <p:pRg st="1" end="1"/>
                                            </p:txEl>
                                          </p:spTgt>
                                        </p:tgtEl>
                                      </p:cBhvr>
                                    </p:animEffect>
                                    <p:anim calcmode="lin" valueType="num">
                                      <p:cBhvr>
                                        <p:cTn id="4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500" fill="hold"/>
                                        <p:tgtEl>
                                          <p:spTgt spid="58"/>
                                        </p:tgtEl>
                                        <p:attrNameLst>
                                          <p:attrName>ppt_w</p:attrName>
                                        </p:attrNameLst>
                                      </p:cBhvr>
                                      <p:tavLst>
                                        <p:tav tm="0">
                                          <p:val>
                                            <p:fltVal val="0"/>
                                          </p:val>
                                        </p:tav>
                                        <p:tav tm="100000">
                                          <p:val>
                                            <p:strVal val="#ppt_w"/>
                                          </p:val>
                                        </p:tav>
                                      </p:tavLst>
                                    </p:anim>
                                    <p:anim calcmode="lin" valueType="num">
                                      <p:cBhvr>
                                        <p:cTn id="52" dur="500" fill="hold"/>
                                        <p:tgtEl>
                                          <p:spTgt spid="58"/>
                                        </p:tgtEl>
                                        <p:attrNameLst>
                                          <p:attrName>ppt_h</p:attrName>
                                        </p:attrNameLst>
                                      </p:cBhvr>
                                      <p:tavLst>
                                        <p:tav tm="0">
                                          <p:val>
                                            <p:fltVal val="0"/>
                                          </p:val>
                                        </p:tav>
                                        <p:tav tm="100000">
                                          <p:val>
                                            <p:strVal val="#ppt_h"/>
                                          </p:val>
                                        </p:tav>
                                      </p:tavLst>
                                    </p:anim>
                                    <p:animEffect transition="in" filter="fade">
                                      <p:cBhvr>
                                        <p:cTn id="5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26" grpId="0" bldLvl="0" animBg="1"/>
      <p:bldP spid="27" grpId="0" bldLvl="0" animBg="1"/>
      <p:bldP spid="29" grpId="0" bldLvl="0" animBg="1"/>
      <p:bldP spid="5" grpId="0"/>
      <p:bldP spid="6" grpId="0" build="p"/>
      <p:bldP spid="22" grpId="0" bldLvl="0" animBg="1"/>
      <p:bldP spid="23" grpId="0" bldLvl="0" animBg="1"/>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911200" y="3560902"/>
            <a:ext cx="2813760" cy="2813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8737438" y="3556505"/>
            <a:ext cx="2813760" cy="2813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5791199" y="3556505"/>
            <a:ext cx="2813760" cy="2813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grpSp>
        <p:nvGrpSpPr>
          <p:cNvPr id="6" name="组 5"/>
          <p:cNvGrpSpPr/>
          <p:nvPr/>
        </p:nvGrpSpPr>
        <p:grpSpPr>
          <a:xfrm>
            <a:off x="602108" y="3683161"/>
            <a:ext cx="2105063" cy="763966"/>
            <a:chOff x="5890854" y="1018976"/>
            <a:chExt cx="2105063" cy="763966"/>
          </a:xfrm>
        </p:grpSpPr>
        <p:sp>
          <p:nvSpPr>
            <p:cNvPr id="7" name="文本框 6"/>
            <p:cNvSpPr txBox="1"/>
            <p:nvPr/>
          </p:nvSpPr>
          <p:spPr>
            <a:xfrm>
              <a:off x="5890854" y="1018976"/>
              <a:ext cx="1620957" cy="523220"/>
            </a:xfrm>
            <a:prstGeom prst="rect">
              <a:avLst/>
            </a:prstGeom>
            <a:noFill/>
          </p:spPr>
          <p:txBody>
            <a:bodyPr wrap="none" rtlCol="0">
              <a:spAutoFit/>
            </a:bodyPr>
            <a:lstStyle/>
            <a:p>
              <a:r>
                <a:rPr kumimoji="1" lang="zh-CN" altLang="en-US" sz="2800" dirty="0">
                  <a:solidFill>
                    <a:schemeClr val="accent2"/>
                  </a:solidFill>
                  <a:latin typeface="微软雅黑" panose="020B0503020204020204" pitchFamily="34" charset="-122"/>
                  <a:ea typeface="微软雅黑" panose="020B0503020204020204" pitchFamily="34" charset="-122"/>
                  <a:cs typeface="inpin heiti" charset="-122"/>
                </a:rPr>
                <a:t>添加标题</a:t>
              </a:r>
              <a:endParaRPr kumimoji="1" lang="zh-CN" altLang="en-US" sz="2800" dirty="0">
                <a:solidFill>
                  <a:schemeClr val="accent2"/>
                </a:solidFill>
                <a:latin typeface="微软雅黑" panose="020B0503020204020204" pitchFamily="34" charset="-122"/>
                <a:ea typeface="微软雅黑" panose="020B0503020204020204" pitchFamily="34" charset="-122"/>
                <a:cs typeface="inpin heiti" charset="-122"/>
              </a:endParaRPr>
            </a:p>
          </p:txBody>
        </p:sp>
        <p:sp>
          <p:nvSpPr>
            <p:cNvPr id="8" name="文本框 7"/>
            <p:cNvSpPr txBox="1"/>
            <p:nvPr/>
          </p:nvSpPr>
          <p:spPr>
            <a:xfrm>
              <a:off x="5890854" y="1413610"/>
              <a:ext cx="2105063" cy="369332"/>
            </a:xfrm>
            <a:prstGeom prst="rect">
              <a:avLst/>
            </a:prstGeom>
            <a:noFill/>
          </p:spPr>
          <p:txBody>
            <a:bodyPr wrap="none" rtlCol="0">
              <a:spAutoFit/>
            </a:bodyPr>
            <a:lstStyle/>
            <a:p>
              <a:r>
                <a:rPr kumimoji="1" lang="en-US" altLang="zh-CN" dirty="0">
                  <a:solidFill>
                    <a:schemeClr val="accent2"/>
                  </a:solidFill>
                  <a:latin typeface="微软雅黑" panose="020B0503020204020204" pitchFamily="34" charset="-122"/>
                  <a:ea typeface="微软雅黑" panose="020B0503020204020204" pitchFamily="34" charset="-122"/>
                  <a:cs typeface="inpin heiti" charset="-122"/>
                </a:rPr>
                <a:t>Click To Add Title</a:t>
              </a:r>
              <a:endParaRPr kumimoji="1" lang="en-US" altLang="zh-CN" dirty="0">
                <a:solidFill>
                  <a:schemeClr val="accent2"/>
                </a:solidFill>
                <a:latin typeface="微软雅黑" panose="020B0503020204020204" pitchFamily="34" charset="-122"/>
                <a:ea typeface="微软雅黑" panose="020B0503020204020204" pitchFamily="34" charset="-122"/>
                <a:cs typeface="inpin heiti" charset="-122"/>
              </a:endParaRPr>
            </a:p>
          </p:txBody>
        </p:sp>
      </p:grpSp>
      <p:sp>
        <p:nvSpPr>
          <p:cNvPr id="11" name="文本框 10"/>
          <p:cNvSpPr txBox="1"/>
          <p:nvPr/>
        </p:nvSpPr>
        <p:spPr>
          <a:xfrm>
            <a:off x="6079859" y="4373385"/>
            <a:ext cx="2236439" cy="1477328"/>
          </a:xfrm>
          <a:prstGeom prst="rect">
            <a:avLst/>
          </a:prstGeom>
          <a:noFill/>
        </p:spPr>
        <p:txBody>
          <a:bodyPr wrap="square" rtlCol="0">
            <a:spAutoFit/>
          </a:bodyPr>
          <a:lstStyle/>
          <a:p>
            <a:pPr algn="ctr">
              <a:lnSpc>
                <a:spcPct val="150000"/>
              </a:lnSpc>
            </a:pPr>
            <a:r>
              <a:rPr kumimoji="1" lang="zh-CN" altLang="en-US" sz="1200" dirty="0">
                <a:solidFill>
                  <a:schemeClr val="bg1"/>
                </a:solidFill>
                <a:latin typeface="微软雅黑" panose="020B0503020204020204" pitchFamily="34" charset="-122"/>
                <a:ea typeface="微软雅黑" panose="020B0503020204020204" pitchFamily="34" charset="-122"/>
                <a:cs typeface="inpin heiti" charset="-122"/>
              </a:rPr>
              <a:t>添加文字添加文字添文</a:t>
            </a:r>
            <a:endParaRPr kumimoji="1" lang="en-US" altLang="zh-CN" sz="1200" dirty="0">
              <a:solidFill>
                <a:schemeClr val="bg1"/>
              </a:solidFill>
              <a:latin typeface="微软雅黑" panose="020B0503020204020204" pitchFamily="34" charset="-122"/>
              <a:ea typeface="微软雅黑" panose="020B0503020204020204" pitchFamily="34" charset="-122"/>
              <a:cs typeface="inpin heiti" charset="-122"/>
            </a:endParaRPr>
          </a:p>
          <a:p>
            <a:pPr algn="ctr">
              <a:lnSpc>
                <a:spcPct val="150000"/>
              </a:lnSpc>
            </a:pPr>
            <a:r>
              <a:rPr kumimoji="1" lang="zh-CN" altLang="en-US" sz="1200" dirty="0">
                <a:solidFill>
                  <a:schemeClr val="bg1"/>
                </a:solidFill>
                <a:latin typeface="微软雅黑" panose="020B0503020204020204" pitchFamily="34" charset="-122"/>
                <a:ea typeface="微软雅黑" panose="020B0503020204020204" pitchFamily="34" charset="-122"/>
                <a:cs typeface="inpin heiti" charset="-122"/>
              </a:rPr>
              <a:t>字添加文，字添加文字添加文字添加文字。添加文字添加文字添文字添加文。</a:t>
            </a:r>
            <a:endParaRPr kumimoji="1" lang="en-US" altLang="zh-CN" sz="1200" dirty="0">
              <a:solidFill>
                <a:schemeClr val="bg1"/>
              </a:solidFill>
              <a:latin typeface="微软雅黑" panose="020B0503020204020204" pitchFamily="34" charset="-122"/>
              <a:ea typeface="微软雅黑" panose="020B0503020204020204" pitchFamily="34" charset="-122"/>
              <a:cs typeface="inpin heiti" charset="-122"/>
            </a:endParaRPr>
          </a:p>
          <a:p>
            <a:pPr algn="ctr">
              <a:lnSpc>
                <a:spcPct val="150000"/>
              </a:lnSpc>
            </a:pPr>
            <a:endParaRPr kumimoji="1" lang="en-US" altLang="zh-CN" sz="1200" dirty="0">
              <a:solidFill>
                <a:schemeClr val="bg1"/>
              </a:solidFill>
              <a:latin typeface="微软雅黑" panose="020B0503020204020204" pitchFamily="34" charset="-122"/>
              <a:ea typeface="微软雅黑" panose="020B0503020204020204" pitchFamily="34" charset="-122"/>
              <a:cs typeface="inpin heiti" charset="-122"/>
            </a:endParaRPr>
          </a:p>
        </p:txBody>
      </p:sp>
      <p:sp>
        <p:nvSpPr>
          <p:cNvPr id="12" name="文本框 11"/>
          <p:cNvSpPr txBox="1"/>
          <p:nvPr/>
        </p:nvSpPr>
        <p:spPr>
          <a:xfrm>
            <a:off x="9026098" y="4373385"/>
            <a:ext cx="2236439" cy="1477328"/>
          </a:xfrm>
          <a:prstGeom prst="rect">
            <a:avLst/>
          </a:prstGeom>
          <a:noFill/>
        </p:spPr>
        <p:txBody>
          <a:bodyPr wrap="square" rtlCol="0">
            <a:spAutoFit/>
          </a:bodyPr>
          <a:lstStyle/>
          <a:p>
            <a:pPr algn="ctr">
              <a:lnSpc>
                <a:spcPct val="150000"/>
              </a:lnSpc>
            </a:pPr>
            <a:r>
              <a:rPr kumimoji="1" lang="zh-CN" altLang="en-US" sz="1200" dirty="0">
                <a:solidFill>
                  <a:schemeClr val="bg1"/>
                </a:solidFill>
                <a:latin typeface="微软雅黑" panose="020B0503020204020204" pitchFamily="34" charset="-122"/>
                <a:ea typeface="微软雅黑" panose="020B0503020204020204" pitchFamily="34" charset="-122"/>
                <a:cs typeface="inpin heiti" charset="-122"/>
              </a:rPr>
              <a:t>添加文字添加文字添文字</a:t>
            </a:r>
            <a:endParaRPr kumimoji="1" lang="en-US" altLang="zh-CN" sz="1200" dirty="0">
              <a:solidFill>
                <a:schemeClr val="bg1"/>
              </a:solidFill>
              <a:latin typeface="微软雅黑" panose="020B0503020204020204" pitchFamily="34" charset="-122"/>
              <a:ea typeface="微软雅黑" panose="020B0503020204020204" pitchFamily="34" charset="-122"/>
              <a:cs typeface="inpin heiti" charset="-122"/>
            </a:endParaRPr>
          </a:p>
          <a:p>
            <a:pPr algn="ctr">
              <a:lnSpc>
                <a:spcPct val="150000"/>
              </a:lnSpc>
            </a:pPr>
            <a:r>
              <a:rPr kumimoji="1" lang="zh-CN" altLang="en-US" sz="1200" dirty="0">
                <a:solidFill>
                  <a:schemeClr val="bg1"/>
                </a:solidFill>
                <a:latin typeface="微软雅黑" panose="020B0503020204020204" pitchFamily="34" charset="-122"/>
                <a:ea typeface="微软雅黑" panose="020B0503020204020204" pitchFamily="34" charset="-122"/>
                <a:cs typeface="inpin heiti" charset="-122"/>
              </a:rPr>
              <a:t>添加文，字添加文字添加文字添加文字。添加文字添加文字添文字添加文。</a:t>
            </a:r>
            <a:endParaRPr kumimoji="1" lang="en-US" altLang="zh-CN" sz="1200" dirty="0">
              <a:solidFill>
                <a:schemeClr val="bg1"/>
              </a:solidFill>
              <a:latin typeface="微软雅黑" panose="020B0503020204020204" pitchFamily="34" charset="-122"/>
              <a:ea typeface="微软雅黑" panose="020B0503020204020204" pitchFamily="34" charset="-122"/>
              <a:cs typeface="inpin heiti" charset="-122"/>
            </a:endParaRPr>
          </a:p>
          <a:p>
            <a:pPr algn="ctr">
              <a:lnSpc>
                <a:spcPct val="150000"/>
              </a:lnSpc>
            </a:pPr>
            <a:endParaRPr kumimoji="1" lang="en-US" altLang="zh-CN" sz="1200" dirty="0">
              <a:solidFill>
                <a:schemeClr val="bg1"/>
              </a:solidFill>
              <a:latin typeface="微软雅黑" panose="020B0503020204020204" pitchFamily="34" charset="-122"/>
              <a:ea typeface="微软雅黑" panose="020B0503020204020204" pitchFamily="34" charset="-122"/>
              <a:cs typeface="inpin heiti" charset="-122"/>
            </a:endParaRPr>
          </a:p>
        </p:txBody>
      </p:sp>
      <p:sp>
        <p:nvSpPr>
          <p:cNvPr id="13" name="文本框 12"/>
          <p:cNvSpPr txBox="1"/>
          <p:nvPr/>
        </p:nvSpPr>
        <p:spPr>
          <a:xfrm>
            <a:off x="3199860" y="4377546"/>
            <a:ext cx="2236439" cy="1477328"/>
          </a:xfrm>
          <a:prstGeom prst="rect">
            <a:avLst/>
          </a:prstGeom>
          <a:noFill/>
        </p:spPr>
        <p:txBody>
          <a:bodyPr wrap="square" rtlCol="0">
            <a:spAutoFit/>
          </a:bodyPr>
          <a:lstStyle/>
          <a:p>
            <a:pPr algn="ctr">
              <a:lnSpc>
                <a:spcPct val="150000"/>
              </a:lnSpc>
            </a:pPr>
            <a:r>
              <a:rPr kumimoji="1" lang="zh-CN" altLang="en-US" sz="1200" dirty="0">
                <a:solidFill>
                  <a:schemeClr val="bg1"/>
                </a:solidFill>
                <a:latin typeface="微软雅黑" panose="020B0503020204020204" pitchFamily="34" charset="-122"/>
                <a:ea typeface="微软雅黑" panose="020B0503020204020204" pitchFamily="34" charset="-122"/>
                <a:cs typeface="inpin heiti" charset="-122"/>
              </a:rPr>
              <a:t>添加文字添加文字添文</a:t>
            </a:r>
            <a:endParaRPr kumimoji="1" lang="en-US" altLang="zh-CN" sz="1200" dirty="0">
              <a:solidFill>
                <a:schemeClr val="bg1"/>
              </a:solidFill>
              <a:latin typeface="微软雅黑" panose="020B0503020204020204" pitchFamily="34" charset="-122"/>
              <a:ea typeface="微软雅黑" panose="020B0503020204020204" pitchFamily="34" charset="-122"/>
              <a:cs typeface="inpin heiti" charset="-122"/>
            </a:endParaRPr>
          </a:p>
          <a:p>
            <a:pPr algn="ctr">
              <a:lnSpc>
                <a:spcPct val="150000"/>
              </a:lnSpc>
            </a:pPr>
            <a:r>
              <a:rPr kumimoji="1" lang="zh-CN" altLang="en-US" sz="1200" dirty="0">
                <a:solidFill>
                  <a:schemeClr val="bg1"/>
                </a:solidFill>
                <a:latin typeface="微软雅黑" panose="020B0503020204020204" pitchFamily="34" charset="-122"/>
                <a:ea typeface="微软雅黑" panose="020B0503020204020204" pitchFamily="34" charset="-122"/>
                <a:cs typeface="inpin heiti" charset="-122"/>
              </a:rPr>
              <a:t>字添加文，字添加文字添加文字添加文字。添加文字添加文字添文字添加文。</a:t>
            </a:r>
            <a:endParaRPr kumimoji="1" lang="en-US" altLang="zh-CN" sz="1200" dirty="0">
              <a:solidFill>
                <a:schemeClr val="bg1"/>
              </a:solidFill>
              <a:latin typeface="微软雅黑" panose="020B0503020204020204" pitchFamily="34" charset="-122"/>
              <a:ea typeface="微软雅黑" panose="020B0503020204020204" pitchFamily="34" charset="-122"/>
              <a:cs typeface="inpin heiti" charset="-122"/>
            </a:endParaRPr>
          </a:p>
          <a:p>
            <a:pPr algn="ctr">
              <a:lnSpc>
                <a:spcPct val="150000"/>
              </a:lnSpc>
            </a:pPr>
            <a:endParaRPr kumimoji="1" lang="en-US" altLang="zh-CN" sz="1200" dirty="0">
              <a:solidFill>
                <a:schemeClr val="bg1"/>
              </a:solidFill>
              <a:latin typeface="微软雅黑" panose="020B0503020204020204" pitchFamily="34" charset="-122"/>
              <a:ea typeface="微软雅黑" panose="020B0503020204020204" pitchFamily="34" charset="-122"/>
              <a:cs typeface="inpin heiti" charset="-122"/>
            </a:endParaRPr>
          </a:p>
        </p:txBody>
      </p:sp>
      <p:pic>
        <p:nvPicPr>
          <p:cNvPr id="15" name="图片占位符 14"/>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8304" b="28304"/>
          <a:stretch>
            <a:fillRect/>
          </a:stretch>
        </p:blipFill>
        <p:spPr/>
      </p:pic>
      <p:sp>
        <p:nvSpPr>
          <p:cNvPr id="16" name="文本框 15"/>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17" name="文本框 16"/>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12" name="文本框 11"/>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sp>
        <p:nvSpPr>
          <p:cNvPr id="2" name="六边形 1"/>
          <p:cNvSpPr/>
          <p:nvPr userDrawn="1"/>
        </p:nvSpPr>
        <p:spPr>
          <a:xfrm rot="16200000">
            <a:off x="4808855" y="2018665"/>
            <a:ext cx="1259205" cy="1120140"/>
          </a:xfrm>
          <a:prstGeom prst="hexagon">
            <a:avLst>
              <a:gd name="adj" fmla="val 26874"/>
              <a:gd name="vf" fmla="val 115470"/>
            </a:avLst>
          </a:prstGeom>
          <a:solidFill>
            <a:srgbClr val="CC8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六边形 12"/>
          <p:cNvSpPr/>
          <p:nvPr userDrawn="1"/>
        </p:nvSpPr>
        <p:spPr>
          <a:xfrm rot="16200000">
            <a:off x="6080760" y="2018665"/>
            <a:ext cx="1259205" cy="1120140"/>
          </a:xfrm>
          <a:prstGeom prst="hexagon">
            <a:avLst>
              <a:gd name="adj" fmla="val 26874"/>
              <a:gd name="vf" fmla="val 115470"/>
            </a:avLst>
          </a:prstGeom>
          <a:solidFill>
            <a:srgbClr val="748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六边形 13"/>
          <p:cNvSpPr/>
          <p:nvPr userDrawn="1"/>
        </p:nvSpPr>
        <p:spPr>
          <a:xfrm rot="16200000">
            <a:off x="5447665" y="3118485"/>
            <a:ext cx="1259205" cy="1120140"/>
          </a:xfrm>
          <a:prstGeom prst="hexagon">
            <a:avLst>
              <a:gd name="adj" fmla="val 26874"/>
              <a:gd name="vf" fmla="val 115470"/>
            </a:avLst>
          </a:prstGeom>
          <a:solidFill>
            <a:srgbClr val="748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六边形 16"/>
          <p:cNvSpPr/>
          <p:nvPr userDrawn="1"/>
        </p:nvSpPr>
        <p:spPr>
          <a:xfrm rot="16200000">
            <a:off x="6722745" y="3118485"/>
            <a:ext cx="1259205" cy="1120140"/>
          </a:xfrm>
          <a:prstGeom prst="hexagon">
            <a:avLst>
              <a:gd name="adj" fmla="val 26874"/>
              <a:gd name="vf" fmla="val 115470"/>
            </a:avLst>
          </a:prstGeom>
          <a:solidFill>
            <a:srgbClr val="CC8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六边形 14"/>
          <p:cNvSpPr/>
          <p:nvPr userDrawn="1"/>
        </p:nvSpPr>
        <p:spPr>
          <a:xfrm rot="16200000">
            <a:off x="4808855" y="4218305"/>
            <a:ext cx="1259205" cy="1120140"/>
          </a:xfrm>
          <a:prstGeom prst="hexagon">
            <a:avLst>
              <a:gd name="adj" fmla="val 26874"/>
              <a:gd name="vf" fmla="val 115470"/>
            </a:avLst>
          </a:prstGeom>
          <a:solidFill>
            <a:srgbClr val="CC8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六边形 18"/>
          <p:cNvSpPr/>
          <p:nvPr userDrawn="1"/>
        </p:nvSpPr>
        <p:spPr>
          <a:xfrm rot="16200000">
            <a:off x="6083935" y="4218305"/>
            <a:ext cx="1259205" cy="1120140"/>
          </a:xfrm>
          <a:prstGeom prst="hexagon">
            <a:avLst>
              <a:gd name="adj" fmla="val 26874"/>
              <a:gd name="vf" fmla="val 115470"/>
            </a:avLst>
          </a:prstGeom>
          <a:solidFill>
            <a:srgbClr val="748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文本占位符 4"/>
          <p:cNvSpPr>
            <a:spLocks noGrp="1"/>
          </p:cNvSpPr>
          <p:nvPr/>
        </p:nvSpPr>
        <p:spPr>
          <a:xfrm>
            <a:off x="3324860" y="3206115"/>
            <a:ext cx="1843405" cy="357505"/>
          </a:xfrm>
          <a:prstGeom prst="rect">
            <a:avLst/>
          </a:prstGeom>
          <a:effectLst/>
        </p:spPr>
        <p:txBody>
          <a:bodyPr vert="horz" lIns="101600" tIns="38100" rIns="76200" bIns="38100" rtlCol="0" anchor="t" anchorCtr="0">
            <a:noAutofit/>
          </a:bodyPr>
          <a:lstStyle>
            <a:lvl1pPr marL="0" indent="0" algn="r" eaLnBrk="1" fontAlgn="auto" latinLnBrk="0" hangingPunct="1">
              <a:lnSpc>
                <a:spcPct val="100000"/>
              </a:lnSpc>
              <a:spcAft>
                <a:spcPts val="0"/>
              </a:spcAft>
              <a:buNone/>
              <a:defRPr sz="1800" b="0" u="none" strike="noStrike" kern="1200" cap="none" spc="200" normalizeH="0" baseline="0">
                <a:solidFill>
                  <a:srgbClr val="CF3A40"/>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8" name="文本占位符 5"/>
          <p:cNvSpPr>
            <a:spLocks noGrp="1"/>
          </p:cNvSpPr>
          <p:nvPr/>
        </p:nvSpPr>
        <p:spPr>
          <a:xfrm>
            <a:off x="1239520" y="3563620"/>
            <a:ext cx="3928745" cy="646430"/>
          </a:xfrm>
          <a:prstGeom prst="rect">
            <a:avLst/>
          </a:prstGeom>
          <a:effectLst/>
        </p:spPr>
        <p:txBody>
          <a:bodyPr vert="horz" lIns="101600" tIns="38100" rIns="76200" bIns="38100" rtlCol="0" anchor="t" anchorCtr="0">
            <a:noAutofit/>
          </a:bodyPr>
          <a:lstStyle>
            <a:lvl1pPr marL="0" indent="0" algn="r"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0" name="文本占位符 8"/>
          <p:cNvSpPr>
            <a:spLocks noGrp="1"/>
          </p:cNvSpPr>
          <p:nvPr/>
        </p:nvSpPr>
        <p:spPr>
          <a:xfrm>
            <a:off x="2874010" y="4460240"/>
            <a:ext cx="1843405" cy="357505"/>
          </a:xfrm>
          <a:prstGeom prst="rect">
            <a:avLst/>
          </a:prstGeom>
          <a:effectLst/>
        </p:spPr>
        <p:txBody>
          <a:bodyPr vert="horz" lIns="101600" tIns="38100" rIns="76200" bIns="38100" rtlCol="0" anchor="t" anchorCtr="0">
            <a:noAutofit/>
          </a:bodyPr>
          <a:lstStyle>
            <a:lvl1pPr marL="0" indent="0" algn="r" eaLnBrk="1" fontAlgn="auto" latinLnBrk="0" hangingPunct="1">
              <a:lnSpc>
                <a:spcPct val="100000"/>
              </a:lnSpc>
              <a:spcAft>
                <a:spcPts val="0"/>
              </a:spcAft>
              <a:buNone/>
              <a:defRPr sz="18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1" name="文本占位符 10"/>
          <p:cNvSpPr>
            <a:spLocks noGrp="1"/>
          </p:cNvSpPr>
          <p:nvPr/>
        </p:nvSpPr>
        <p:spPr>
          <a:xfrm>
            <a:off x="788670" y="4817745"/>
            <a:ext cx="3928745" cy="646430"/>
          </a:xfrm>
          <a:prstGeom prst="rect">
            <a:avLst/>
          </a:prstGeom>
          <a:effectLst/>
        </p:spPr>
        <p:txBody>
          <a:bodyPr vert="horz" lIns="101600" tIns="38100" rIns="76200" bIns="38100" rtlCol="0" anchor="t" anchorCtr="0">
            <a:noAutofit/>
          </a:bodyPr>
          <a:lstStyle>
            <a:lvl1pPr marL="0" indent="0" algn="r"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2" name="文本占位符 11"/>
          <p:cNvSpPr>
            <a:spLocks noGrp="1"/>
          </p:cNvSpPr>
          <p:nvPr/>
        </p:nvSpPr>
        <p:spPr>
          <a:xfrm>
            <a:off x="2874010" y="1939290"/>
            <a:ext cx="1843405" cy="357505"/>
          </a:xfrm>
          <a:prstGeom prst="rect">
            <a:avLst/>
          </a:prstGeom>
          <a:effectLst/>
        </p:spPr>
        <p:txBody>
          <a:bodyPr vert="horz" lIns="101600" tIns="38100" rIns="76200" bIns="38100" rtlCol="0" anchor="t" anchorCtr="0">
            <a:noAutofit/>
          </a:bodyPr>
          <a:lstStyle>
            <a:lvl1pPr marL="0" indent="0" algn="r" eaLnBrk="1" fontAlgn="auto" latinLnBrk="0" hangingPunct="1">
              <a:lnSpc>
                <a:spcPct val="100000"/>
              </a:lnSpc>
              <a:spcAft>
                <a:spcPts val="0"/>
              </a:spcAft>
              <a:buNone/>
              <a:defRPr sz="18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32" name="文本占位符 31"/>
          <p:cNvSpPr>
            <a:spLocks noGrp="1"/>
          </p:cNvSpPr>
          <p:nvPr/>
        </p:nvSpPr>
        <p:spPr>
          <a:xfrm>
            <a:off x="788670" y="2296795"/>
            <a:ext cx="3928745" cy="646430"/>
          </a:xfrm>
          <a:prstGeom prst="rect">
            <a:avLst/>
          </a:prstGeom>
          <a:effectLst/>
        </p:spPr>
        <p:txBody>
          <a:bodyPr vert="horz" lIns="101600" tIns="38100" rIns="76200" bIns="38100" rtlCol="0" anchor="t" anchorCtr="0">
            <a:noAutofit/>
          </a:bodyPr>
          <a:lstStyle>
            <a:lvl1pPr marL="0" indent="0" algn="r"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36" name="文本占位符 35"/>
          <p:cNvSpPr>
            <a:spLocks noGrp="1"/>
          </p:cNvSpPr>
          <p:nvPr/>
        </p:nvSpPr>
        <p:spPr>
          <a:xfrm>
            <a:off x="7422515" y="1898015"/>
            <a:ext cx="1843405" cy="357505"/>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CF3A40"/>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3" name="文本占位符 12"/>
          <p:cNvSpPr>
            <a:spLocks noGrp="1"/>
          </p:cNvSpPr>
          <p:nvPr/>
        </p:nvSpPr>
        <p:spPr>
          <a:xfrm>
            <a:off x="7422515" y="2255520"/>
            <a:ext cx="3947795" cy="647065"/>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4" name="文本占位符 13"/>
          <p:cNvSpPr>
            <a:spLocks noGrp="1"/>
          </p:cNvSpPr>
          <p:nvPr/>
        </p:nvSpPr>
        <p:spPr>
          <a:xfrm>
            <a:off x="8257540" y="3150870"/>
            <a:ext cx="1843405" cy="357505"/>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5" name="文本占位符 14"/>
          <p:cNvSpPr>
            <a:spLocks noGrp="1"/>
          </p:cNvSpPr>
          <p:nvPr/>
        </p:nvSpPr>
        <p:spPr>
          <a:xfrm>
            <a:off x="8257540" y="3508375"/>
            <a:ext cx="3957955" cy="701675"/>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39" name="文本占位符 38"/>
          <p:cNvSpPr>
            <a:spLocks noGrp="1"/>
          </p:cNvSpPr>
          <p:nvPr/>
        </p:nvSpPr>
        <p:spPr>
          <a:xfrm>
            <a:off x="7428865" y="4404995"/>
            <a:ext cx="1843405" cy="357505"/>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CF3A40"/>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40" name="文本占位符 39"/>
          <p:cNvSpPr>
            <a:spLocks noGrp="1"/>
          </p:cNvSpPr>
          <p:nvPr/>
        </p:nvSpPr>
        <p:spPr>
          <a:xfrm>
            <a:off x="7428865" y="4762500"/>
            <a:ext cx="3941445" cy="701675"/>
          </a:xfrm>
          <a:prstGeom prst="rect">
            <a:avLst/>
          </a:prstGeom>
          <a:effectLst/>
        </p:spPr>
        <p:txBody>
          <a:bodyPr vert="horz" lIns="101600" tIns="38100" rIns="76200" bIns="38100" rtlCol="0" anchor="t" anchorCtr="0">
            <a:noAutofit/>
          </a:bodyPr>
          <a:lstStyle>
            <a:lvl1pPr marL="0" indent="0" algn="l" eaLnBrk="1" fontAlgn="auto" latinLnBrk="0" hangingPunct="1">
              <a:lnSpc>
                <a:spcPct val="120000"/>
              </a:lnSpc>
              <a:spcAft>
                <a:spcPts val="0"/>
              </a:spcAft>
              <a:buNone/>
              <a:defRPr sz="14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这里添加你的详细小段落文本内容，与标题相关并符合整体语言风格内容请简洁</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pic>
        <p:nvPicPr>
          <p:cNvPr id="41" name="图片 40" descr="shangwu1"/>
          <p:cNvPicPr>
            <a:picLocks noChangeAspect="1"/>
          </p:cNvPicPr>
          <p:nvPr userDrawn="1"/>
        </p:nvPicPr>
        <p:blipFill>
          <a:blip r:embed="rId1">
            <a:extLst>
              <a:ext uri="{96DAC541-7B7A-43D3-8B79-37D633B846F1}">
                <asvg:svgBlip xmlns:asvg="http://schemas.microsoft.com/office/drawing/2016/SVG/main" r:embed="rId2"/>
              </a:ext>
            </a:extLst>
          </a:blip>
          <a:stretch>
            <a:fillRect/>
          </a:stretch>
        </p:blipFill>
        <p:spPr>
          <a:xfrm>
            <a:off x="5200650" y="2341245"/>
            <a:ext cx="476250" cy="476250"/>
          </a:xfrm>
          <a:prstGeom prst="rect">
            <a:avLst/>
          </a:prstGeom>
        </p:spPr>
      </p:pic>
      <p:pic>
        <p:nvPicPr>
          <p:cNvPr id="42" name="图片 41" descr="shangye3"/>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75730" y="2340610"/>
            <a:ext cx="476250" cy="476250"/>
          </a:xfrm>
          <a:prstGeom prst="rect">
            <a:avLst/>
          </a:prstGeom>
        </p:spPr>
      </p:pic>
      <p:pic>
        <p:nvPicPr>
          <p:cNvPr id="58" name="图片 57" descr="shangye1"/>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39460" y="3440430"/>
            <a:ext cx="476250" cy="476250"/>
          </a:xfrm>
          <a:prstGeom prst="rect">
            <a:avLst/>
          </a:prstGeom>
        </p:spPr>
      </p:pic>
      <p:pic>
        <p:nvPicPr>
          <p:cNvPr id="48" name="图片 47" descr="工具"/>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7066915" y="3393440"/>
            <a:ext cx="571500" cy="571500"/>
          </a:xfrm>
          <a:prstGeom prst="rect">
            <a:avLst/>
          </a:prstGeom>
        </p:spPr>
      </p:pic>
      <p:pic>
        <p:nvPicPr>
          <p:cNvPr id="43" name="图片 42" descr="shangye4"/>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200650" y="4540885"/>
            <a:ext cx="476250" cy="476250"/>
          </a:xfrm>
          <a:prstGeom prst="rect">
            <a:avLst/>
          </a:prstGeom>
        </p:spPr>
      </p:pic>
      <p:pic>
        <p:nvPicPr>
          <p:cNvPr id="44" name="图形 17"/>
          <p:cNvPicPr>
            <a:picLocks noChangeAspect="1"/>
          </p:cNvPicPr>
          <p:nvPr userDrawn="1"/>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6011" y="4540773"/>
            <a:ext cx="476250"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dissolve">
                                      <p:cBhvr>
                                        <p:cTn id="19" dur="500"/>
                                        <p:tgtEl>
                                          <p:spTgt spid="1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dissolve">
                                      <p:cBhvr>
                                        <p:cTn id="28" dur="500"/>
                                        <p:tgtEl>
                                          <p:spTgt spid="18"/>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dissolve">
                                      <p:cBhvr>
                                        <p:cTn id="34" dur="500"/>
                                        <p:tgtEl>
                                          <p:spTgt spid="21"/>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dissolve">
                                      <p:cBhvr>
                                        <p:cTn id="40" dur="500"/>
                                        <p:tgtEl>
                                          <p:spTgt spid="32"/>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dissolve">
                                      <p:cBhvr>
                                        <p:cTn id="43" dur="500"/>
                                        <p:tgtEl>
                                          <p:spTgt spid="36"/>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dissolve">
                                      <p:cBhvr>
                                        <p:cTn id="46" dur="500"/>
                                        <p:tgtEl>
                                          <p:spTgt spid="23"/>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dissolve">
                                      <p:cBhvr>
                                        <p:cTn id="49" dur="500"/>
                                        <p:tgtEl>
                                          <p:spTgt spid="24"/>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dissolve">
                                      <p:cBhvr>
                                        <p:cTn id="52" dur="500"/>
                                        <p:tgtEl>
                                          <p:spTgt spid="25"/>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dissolve">
                                      <p:cBhvr>
                                        <p:cTn id="55" dur="500"/>
                                        <p:tgtEl>
                                          <p:spTgt spid="39"/>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dissolve">
                                      <p:cBhvr>
                                        <p:cTn id="58" dur="500"/>
                                        <p:tgtEl>
                                          <p:spTgt spid="40"/>
                                        </p:tgtEl>
                                      </p:cBhvr>
                                    </p:animEffect>
                                  </p:childTnLst>
                                </p:cTn>
                              </p:par>
                              <p:par>
                                <p:cTn id="59" presetID="9" presetClass="entr" presetSubtype="0"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dissolve">
                                      <p:cBhvr>
                                        <p:cTn id="61" dur="500"/>
                                        <p:tgtEl>
                                          <p:spTgt spid="41"/>
                                        </p:tgtEl>
                                      </p:cBhvr>
                                    </p:animEffect>
                                  </p:childTnLst>
                                </p:cTn>
                              </p:par>
                              <p:par>
                                <p:cTn id="62" presetID="9" presetClass="entr" presetSubtype="0"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dissolve">
                                      <p:cBhvr>
                                        <p:cTn id="64" dur="500"/>
                                        <p:tgtEl>
                                          <p:spTgt spid="42"/>
                                        </p:tgtEl>
                                      </p:cBhvr>
                                    </p:animEffect>
                                  </p:childTnLst>
                                </p:cTn>
                              </p:par>
                              <p:par>
                                <p:cTn id="65" presetID="9" presetClass="entr" presetSubtype="0"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dissolve">
                                      <p:cBhvr>
                                        <p:cTn id="67" dur="500"/>
                                        <p:tgtEl>
                                          <p:spTgt spid="58"/>
                                        </p:tgtEl>
                                      </p:cBhvr>
                                    </p:animEffect>
                                  </p:childTnLst>
                                </p:cTn>
                              </p:par>
                              <p:par>
                                <p:cTn id="68" presetID="9" presetClass="entr" presetSubtype="0" fill="hold" nodeType="with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dissolve">
                                      <p:cBhvr>
                                        <p:cTn id="70" dur="500"/>
                                        <p:tgtEl>
                                          <p:spTgt spid="48"/>
                                        </p:tgtEl>
                                      </p:cBhvr>
                                    </p:animEffect>
                                  </p:childTnLst>
                                </p:cTn>
                              </p:par>
                              <p:par>
                                <p:cTn id="71" presetID="9" presetClass="entr" presetSubtype="0" fill="hold"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dissolve">
                                      <p:cBhvr>
                                        <p:cTn id="73" dur="500"/>
                                        <p:tgtEl>
                                          <p:spTgt spid="43"/>
                                        </p:tgtEl>
                                      </p:cBhvr>
                                    </p:animEffect>
                                  </p:childTnLst>
                                </p:cTn>
                              </p:par>
                              <p:par>
                                <p:cTn id="74" presetID="9" presetClass="entr" presetSubtype="0" fill="hold"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dissolve">
                                      <p:cBhvr>
                                        <p:cTn id="7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7" grpId="0" animBg="1"/>
      <p:bldP spid="15" grpId="0" animBg="1"/>
      <p:bldP spid="19" grpId="0" animBg="1"/>
      <p:bldP spid="16" grpId="0" animBg="1"/>
      <p:bldP spid="18" grpId="0" animBg="1"/>
      <p:bldP spid="20" grpId="0" animBg="1"/>
      <p:bldP spid="21" grpId="0" animBg="1"/>
      <p:bldP spid="22" grpId="0" animBg="1"/>
      <p:bldP spid="32" grpId="0" animBg="1"/>
      <p:bldP spid="36" grpId="0" animBg="1"/>
      <p:bldP spid="23" grpId="0" animBg="1"/>
      <p:bldP spid="24" grpId="0" animBg="1"/>
      <p:bldP spid="25" grpId="0" animBg="1"/>
      <p:bldP spid="39" grpId="0" animBg="1"/>
      <p:bldP spid="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41513" y="2051277"/>
            <a:ext cx="4949412" cy="1611312"/>
          </a:xfrm>
          <a:prstGeom prst="rect">
            <a:avLst/>
          </a:prstGeom>
          <a:blipFill rotWithShape="1">
            <a:blip r:embed="rId1"/>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矩形 11"/>
          <p:cNvSpPr/>
          <p:nvPr/>
        </p:nvSpPr>
        <p:spPr>
          <a:xfrm>
            <a:off x="3154016" y="3779572"/>
            <a:ext cx="2636907" cy="1609725"/>
          </a:xfrm>
          <a:prstGeom prst="rect">
            <a:avLst/>
          </a:prstGeom>
          <a:blipFill>
            <a:blip r:embed="rId2"/>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5903912" y="3779572"/>
            <a:ext cx="6288087" cy="16106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文本框 7"/>
          <p:cNvSpPr txBox="1"/>
          <p:nvPr/>
        </p:nvSpPr>
        <p:spPr>
          <a:xfrm>
            <a:off x="720389" y="3911969"/>
            <a:ext cx="2234846" cy="1477328"/>
          </a:xfrm>
          <a:prstGeom prst="rect">
            <a:avLst/>
          </a:prstGeom>
          <a:noFill/>
        </p:spPr>
        <p:txBody>
          <a:bodyPr wrap="square" rtlCol="0">
            <a:spAutoFit/>
          </a:bodyPr>
          <a:lstStyle/>
          <a:p>
            <a:pPr>
              <a:lnSpc>
                <a:spcPct val="150000"/>
              </a:lnSpc>
            </a:pPr>
            <a:r>
              <a:rPr kumimoji="1" lang="zh-CN" altLang="en-US" sz="1200" dirty="0">
                <a:solidFill>
                  <a:schemeClr val="bg2">
                    <a:lumMod val="50000"/>
                  </a:schemeClr>
                </a:solidFill>
                <a:latin typeface="微软雅黑" panose="020B0503020204020204" pitchFamily="34" charset="-122"/>
                <a:ea typeface="微软雅黑" panose="020B0503020204020204" pitchFamily="34" charset="-122"/>
                <a:cs typeface="inpin heiti" charset="-122"/>
              </a:rPr>
              <a:t>添加文字添加文字添文字添加文，字添加文字添加文字添加文字。添加文字添加文字添文字添加文。</a:t>
            </a:r>
            <a:endParaRPr kumimoji="1" lang="en-US" altLang="zh-CN" sz="1200" dirty="0">
              <a:solidFill>
                <a:schemeClr val="bg2">
                  <a:lumMod val="50000"/>
                </a:schemeClr>
              </a:solidFill>
              <a:latin typeface="微软雅黑" panose="020B0503020204020204" pitchFamily="34" charset="-122"/>
              <a:ea typeface="微软雅黑" panose="020B0503020204020204" pitchFamily="34" charset="-122"/>
              <a:cs typeface="inpin heiti" charset="-122"/>
            </a:endParaRPr>
          </a:p>
          <a:p>
            <a:pPr>
              <a:lnSpc>
                <a:spcPct val="150000"/>
              </a:lnSpc>
            </a:pPr>
            <a:endParaRPr kumimoji="1" lang="en-US" altLang="zh-CN" sz="1200" dirty="0">
              <a:solidFill>
                <a:schemeClr val="bg2">
                  <a:lumMod val="50000"/>
                </a:schemeClr>
              </a:solidFill>
              <a:latin typeface="微软雅黑" panose="020B0503020204020204" pitchFamily="34" charset="-122"/>
              <a:ea typeface="微软雅黑" panose="020B0503020204020204" pitchFamily="34" charset="-122"/>
              <a:cs typeface="inpin heiti" charset="-122"/>
            </a:endParaRPr>
          </a:p>
        </p:txBody>
      </p:sp>
      <p:sp>
        <p:nvSpPr>
          <p:cNvPr id="9" name="文本框 8"/>
          <p:cNvSpPr txBox="1"/>
          <p:nvPr/>
        </p:nvSpPr>
        <p:spPr>
          <a:xfrm>
            <a:off x="6185151" y="4123879"/>
            <a:ext cx="5456884" cy="784830"/>
          </a:xfrm>
          <a:prstGeom prst="rect">
            <a:avLst/>
          </a:prstGeom>
          <a:noFill/>
        </p:spPr>
        <p:txBody>
          <a:bodyPr wrap="square" rtlCol="0">
            <a:spAutoFit/>
          </a:bodyPr>
          <a:lstStyle/>
          <a:p>
            <a:pPr>
              <a:lnSpc>
                <a:spcPct val="150000"/>
              </a:lnSpc>
            </a:pPr>
            <a:r>
              <a:rPr kumimoji="1" lang="zh-CN" altLang="en-US" sz="1000" dirty="0">
                <a:solidFill>
                  <a:schemeClr val="bg1"/>
                </a:solidFill>
                <a:latin typeface="微软雅黑" panose="020B0503020204020204" pitchFamily="34" charset="-122"/>
                <a:ea typeface="微软雅黑" panose="020B0503020204020204" pitchFamily="34" charset="-122"/>
                <a:cs typeface="inpin heiti" charset="-122"/>
              </a:rPr>
              <a:t>添加文字添加文字添文字添加文，字添加文字添加文字添加文字。添加文字添加文字添文字添加文，字添加文字添加文字添加文字，添加文字添加文字添文字添加文，字添加文字添加文字添加文。</a:t>
            </a:r>
            <a:endParaRPr kumimoji="1" lang="zh-CN" altLang="en-US" sz="1000" dirty="0">
              <a:solidFill>
                <a:schemeClr val="bg1"/>
              </a:solidFill>
              <a:latin typeface="微软雅黑" panose="020B0503020204020204" pitchFamily="34" charset="-122"/>
              <a:ea typeface="微软雅黑" panose="020B0503020204020204" pitchFamily="34" charset="-122"/>
              <a:cs typeface="inpin heiti" charset="-122"/>
            </a:endParaRPr>
          </a:p>
        </p:txBody>
      </p:sp>
      <p:sp>
        <p:nvSpPr>
          <p:cNvPr id="10" name="文本框 9"/>
          <p:cNvSpPr txBox="1"/>
          <p:nvPr/>
        </p:nvSpPr>
        <p:spPr>
          <a:xfrm>
            <a:off x="10072317" y="2448811"/>
            <a:ext cx="1620957" cy="523220"/>
          </a:xfrm>
          <a:prstGeom prst="rect">
            <a:avLst/>
          </a:prstGeom>
          <a:noFill/>
        </p:spPr>
        <p:txBody>
          <a:bodyPr wrap="none" rtlCol="0">
            <a:spAutoFit/>
          </a:bodyPr>
          <a:lstStyle/>
          <a:p>
            <a:r>
              <a:rPr kumimoji="1" lang="zh-CN" altLang="en-US" sz="2800" dirty="0">
                <a:solidFill>
                  <a:schemeClr val="accent2"/>
                </a:solidFill>
                <a:latin typeface="微软雅黑" panose="020B0503020204020204" pitchFamily="34" charset="-122"/>
                <a:ea typeface="微软雅黑" panose="020B0503020204020204" pitchFamily="34" charset="-122"/>
                <a:cs typeface="inpin heiti" charset="-122"/>
              </a:rPr>
              <a:t>添加标题</a:t>
            </a:r>
            <a:endParaRPr kumimoji="1" lang="zh-CN" altLang="en-US" sz="2800" dirty="0">
              <a:solidFill>
                <a:schemeClr val="accent2"/>
              </a:solidFill>
              <a:latin typeface="微软雅黑" panose="020B0503020204020204" pitchFamily="34" charset="-122"/>
              <a:ea typeface="微软雅黑" panose="020B0503020204020204" pitchFamily="34" charset="-122"/>
              <a:cs typeface="inpin heiti" charset="-122"/>
            </a:endParaRPr>
          </a:p>
        </p:txBody>
      </p:sp>
      <p:sp>
        <p:nvSpPr>
          <p:cNvPr id="11" name="文本框 10"/>
          <p:cNvSpPr txBox="1"/>
          <p:nvPr/>
        </p:nvSpPr>
        <p:spPr>
          <a:xfrm>
            <a:off x="9588211" y="2843445"/>
            <a:ext cx="2105063" cy="369332"/>
          </a:xfrm>
          <a:prstGeom prst="rect">
            <a:avLst/>
          </a:prstGeom>
          <a:noFill/>
        </p:spPr>
        <p:txBody>
          <a:bodyPr wrap="none" rtlCol="0">
            <a:spAutoFit/>
          </a:bodyPr>
          <a:lstStyle/>
          <a:p>
            <a:r>
              <a:rPr kumimoji="1" lang="en-US" altLang="zh-CN">
                <a:solidFill>
                  <a:schemeClr val="accent2"/>
                </a:solidFill>
                <a:latin typeface="微软雅黑" panose="020B0503020204020204" pitchFamily="34" charset="-122"/>
                <a:ea typeface="微软雅黑" panose="020B0503020204020204" pitchFamily="34" charset="-122"/>
                <a:cs typeface="inpin heiti" charset="-122"/>
              </a:rPr>
              <a:t>Click To </a:t>
            </a:r>
            <a:r>
              <a:rPr kumimoji="1" lang="en-US" altLang="zh-CN" dirty="0">
                <a:solidFill>
                  <a:schemeClr val="accent2"/>
                </a:solidFill>
                <a:latin typeface="微软雅黑" panose="020B0503020204020204" pitchFamily="34" charset="-122"/>
                <a:ea typeface="微软雅黑" panose="020B0503020204020204" pitchFamily="34" charset="-122"/>
                <a:cs typeface="inpin heiti" charset="-122"/>
              </a:rPr>
              <a:t>Add Title</a:t>
            </a:r>
            <a:endParaRPr kumimoji="1" lang="zh-CN" altLang="en-US" dirty="0">
              <a:solidFill>
                <a:schemeClr val="accent2"/>
              </a:solidFill>
              <a:latin typeface="微软雅黑" panose="020B0503020204020204" pitchFamily="34" charset="-122"/>
              <a:ea typeface="微软雅黑" panose="020B0503020204020204" pitchFamily="34" charset="-122"/>
              <a:cs typeface="inpin heiti" charset="-122"/>
            </a:endParaRPr>
          </a:p>
        </p:txBody>
      </p:sp>
      <p:sp>
        <p:nvSpPr>
          <p:cNvPr id="17" name="文本框 16"/>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18" name="文本框 17"/>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2" grpId="0" animBg="1"/>
      <p:bldP spid="5" grpId="0" animBg="1"/>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形状 29"/>
          <p:cNvSpPr/>
          <p:nvPr/>
        </p:nvSpPr>
        <p:spPr>
          <a:xfrm>
            <a:off x="0" y="2834136"/>
            <a:ext cx="12218009" cy="4036718"/>
          </a:xfrm>
          <a:custGeom>
            <a:avLst/>
            <a:gdLst>
              <a:gd name="connsiteX0" fmla="*/ 5079790 w 12218009"/>
              <a:gd name="connsiteY0" fmla="*/ 0 h 4036718"/>
              <a:gd name="connsiteX1" fmla="*/ 12218009 w 12218009"/>
              <a:gd name="connsiteY1" fmla="*/ 0 h 4036718"/>
              <a:gd name="connsiteX2" fmla="*/ 12218009 w 12218009"/>
              <a:gd name="connsiteY2" fmla="*/ 1059363 h 4036718"/>
              <a:gd name="connsiteX3" fmla="*/ 12192000 w 12218009"/>
              <a:gd name="connsiteY3" fmla="*/ 1059363 h 4036718"/>
              <a:gd name="connsiteX4" fmla="*/ 12192000 w 12218009"/>
              <a:gd name="connsiteY4" fmla="*/ 4036718 h 4036718"/>
              <a:gd name="connsiteX5" fmla="*/ 0 w 12218009"/>
              <a:gd name="connsiteY5" fmla="*/ 4036718 h 4036718"/>
              <a:gd name="connsiteX6" fmla="*/ 0 w 12218009"/>
              <a:gd name="connsiteY6" fmla="*/ 877747 h 4036718"/>
              <a:gd name="connsiteX7" fmla="*/ 5079790 w 12218009"/>
              <a:gd name="connsiteY7" fmla="*/ 877747 h 403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8009" h="4036718">
                <a:moveTo>
                  <a:pt x="5079790" y="0"/>
                </a:moveTo>
                <a:lnTo>
                  <a:pt x="12218009" y="0"/>
                </a:lnTo>
                <a:lnTo>
                  <a:pt x="12218009" y="1059363"/>
                </a:lnTo>
                <a:lnTo>
                  <a:pt x="12192000" y="1059363"/>
                </a:lnTo>
                <a:lnTo>
                  <a:pt x="12192000" y="4036718"/>
                </a:lnTo>
                <a:lnTo>
                  <a:pt x="0" y="4036718"/>
                </a:lnTo>
                <a:lnTo>
                  <a:pt x="0" y="877747"/>
                </a:lnTo>
                <a:lnTo>
                  <a:pt x="5079790" y="877747"/>
                </a:lnTo>
                <a:close/>
              </a:path>
            </a:pathLst>
          </a:custGeom>
          <a:solidFill>
            <a:srgbClr val="7E9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a:off x="-879755" y="3574175"/>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a:off x="1952345" y="3093483"/>
            <a:ext cx="7138219" cy="51173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p:nvSpPr>
        <p:spPr>
          <a:xfrm>
            <a:off x="4246764" y="2588279"/>
            <a:ext cx="8702320" cy="55227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574222" y="1344563"/>
            <a:ext cx="3498354" cy="3047536"/>
            <a:chOff x="951646" y="1257946"/>
            <a:chExt cx="4985926" cy="4343410"/>
          </a:xfrm>
          <a:solidFill>
            <a:schemeClr val="bg1"/>
          </a:solidFill>
          <a:effectLst>
            <a:outerShdw blurRad="482600" dist="50800" dir="5400000" algn="ctr" rotWithShape="0">
              <a:schemeClr val="tx1">
                <a:lumMod val="95000"/>
                <a:lumOff val="5000"/>
                <a:alpha val="56000"/>
              </a:schemeClr>
            </a:outerShdw>
          </a:effectLst>
        </p:grpSpPr>
        <p:sp>
          <p:nvSpPr>
            <p:cNvPr id="19" name="任意多边形: 形状 18"/>
            <p:cNvSpPr/>
            <p:nvPr/>
          </p:nvSpPr>
          <p:spPr>
            <a:xfrm rot="1283996">
              <a:off x="1051690" y="1257946"/>
              <a:ext cx="4885882" cy="4343410"/>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chemeClr val="bg1"/>
            </a:solidFill>
            <a:ln w="9525" cap="flat">
              <a:noFill/>
              <a:prstDash val="solid"/>
              <a:miter/>
            </a:ln>
          </p:spPr>
          <p:txBody>
            <a:bodyPr rtlCol="0" anchor="ctr"/>
            <a:lstStyle/>
            <a:p>
              <a:endParaRPr lang="zh-CN" altLang="en-US"/>
            </a:p>
          </p:txBody>
        </p:sp>
        <p:sp>
          <p:nvSpPr>
            <p:cNvPr id="20" name="任意多边形: 形状 19"/>
            <p:cNvSpPr/>
            <p:nvPr/>
          </p:nvSpPr>
          <p:spPr>
            <a:xfrm rot="175332">
              <a:off x="951646" y="1572159"/>
              <a:ext cx="4178972" cy="3714986"/>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B4936D"/>
            </a:solidFill>
            <a:ln w="9525" cap="flat">
              <a:noFill/>
              <a:prstDash val="solid"/>
              <a:miter/>
            </a:ln>
          </p:spPr>
          <p:txBody>
            <a:bodyPr rtlCol="0" anchor="ctr"/>
            <a:lstStyle/>
            <a:p>
              <a:endParaRPr lang="zh-CN" altLang="en-US"/>
            </a:p>
          </p:txBody>
        </p:sp>
      </p:grpSp>
      <p:sp>
        <p:nvSpPr>
          <p:cNvPr id="5" name="标题 4"/>
          <p:cNvSpPr>
            <a:spLocks noGrp="1"/>
          </p:cNvSpPr>
          <p:nvPr>
            <p:ph type="title" idx="4294967295"/>
          </p:nvPr>
        </p:nvSpPr>
        <p:spPr>
          <a:xfrm>
            <a:off x="3462931" y="4616764"/>
            <a:ext cx="5419725" cy="895350"/>
          </a:xfrm>
          <a:prstGeom prst="rect">
            <a:avLst/>
          </a:prstGeom>
        </p:spPr>
        <p:txBody>
          <a:bodyPr>
            <a:normAutofit/>
          </a:bodyPr>
          <a:lstStyle/>
          <a:p>
            <a:pPr algn="ctr"/>
            <a:r>
              <a:rPr lang="zh-CN" altLang="en-US" sz="32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en-US" sz="32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3835200" y="5158000"/>
            <a:ext cx="4675187" cy="1014413"/>
          </a:xfrm>
          <a:prstGeom prst="rect">
            <a:avLst/>
          </a:prstGeom>
        </p:spPr>
        <p:txBody>
          <a:bodyPr>
            <a:normAutofit/>
          </a:bodyPr>
          <a:lstStyle/>
          <a:p>
            <a:pPr marL="0" lvl="0" indent="0" algn="ctr">
              <a:buNone/>
            </a:pPr>
            <a:r>
              <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Supporting text here.</a:t>
            </a:r>
            <a:endPar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a:p>
            <a:pPr marL="0" lvl="0" indent="0" algn="ctr">
              <a:buNone/>
            </a:pPr>
            <a:r>
              <a:rPr lang="en-US" altLang="zh-CN"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When you copy &amp; paste, choose "keep text only" option.</a:t>
            </a:r>
            <a:endParaRPr lang="zh-CN" altLang="en-US"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2" name="任意多边形: 形状 21"/>
          <p:cNvSpPr/>
          <p:nvPr/>
        </p:nvSpPr>
        <p:spPr>
          <a:xfrm rot="4576520">
            <a:off x="7377636" y="1603921"/>
            <a:ext cx="789222" cy="701596"/>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7E97AD"/>
          </a:solidFill>
          <a:ln w="9525" cap="flat">
            <a:noFill/>
            <a:prstDash val="solid"/>
            <a:miter/>
          </a:ln>
        </p:spPr>
        <p:txBody>
          <a:bodyPr rtlCol="0" anchor="ctr"/>
          <a:lstStyle/>
          <a:p>
            <a:endParaRPr lang="zh-CN" altLang="en-US"/>
          </a:p>
        </p:txBody>
      </p:sp>
      <p:sp>
        <p:nvSpPr>
          <p:cNvPr id="23" name="任意多边形: 形状 22"/>
          <p:cNvSpPr/>
          <p:nvPr/>
        </p:nvSpPr>
        <p:spPr>
          <a:xfrm rot="19028070">
            <a:off x="4672836" y="985036"/>
            <a:ext cx="401518" cy="356938"/>
          </a:xfrm>
          <a:custGeom>
            <a:avLst/>
            <a:gdLst>
              <a:gd name="connsiteX0" fmla="*/ 1746877 w 1752600"/>
              <a:gd name="connsiteY0" fmla="*/ 1071086 h 1552575"/>
              <a:gd name="connsiteX1" fmla="*/ 1746877 w 1752600"/>
              <a:gd name="connsiteY1" fmla="*/ 528161 h 1552575"/>
              <a:gd name="connsiteX2" fmla="*/ 1054410 w 1752600"/>
              <a:gd name="connsiteY2" fmla="*/ 7144 h 1552575"/>
              <a:gd name="connsiteX3" fmla="*/ 194302 w 1752600"/>
              <a:gd name="connsiteY3" fmla="*/ 7144 h 1552575"/>
              <a:gd name="connsiteX4" fmla="*/ 25709 w 1752600"/>
              <a:gd name="connsiteY4" fmla="*/ 1172051 h 1552575"/>
              <a:gd name="connsiteX5" fmla="*/ 454334 w 1752600"/>
              <a:gd name="connsiteY5" fmla="*/ 1536859 h 1552575"/>
              <a:gd name="connsiteX6" fmla="*/ 1746877 w 1752600"/>
              <a:gd name="connsiteY6" fmla="*/ 1071086 h 1552575"/>
              <a:gd name="connsiteX0-1" fmla="*/ 1739734 w 1739734"/>
              <a:gd name="connsiteY0-2" fmla="*/ 1172050 h 1651697"/>
              <a:gd name="connsiteX1-3" fmla="*/ 1739734 w 1739734"/>
              <a:gd name="connsiteY1-4" fmla="*/ 629125 h 1651697"/>
              <a:gd name="connsiteX2-5" fmla="*/ 1047267 w 1739734"/>
              <a:gd name="connsiteY2-6" fmla="*/ 108108 h 1651697"/>
              <a:gd name="connsiteX3-7" fmla="*/ 187159 w 1739734"/>
              <a:gd name="connsiteY3-8" fmla="*/ 108108 h 1651697"/>
              <a:gd name="connsiteX4-9" fmla="*/ 18566 w 1739734"/>
              <a:gd name="connsiteY4-10" fmla="*/ 1273015 h 1651697"/>
              <a:gd name="connsiteX5-11" fmla="*/ 447191 w 1739734"/>
              <a:gd name="connsiteY5-12" fmla="*/ 1637823 h 1651697"/>
              <a:gd name="connsiteX6-13" fmla="*/ 1739734 w 1739734"/>
              <a:gd name="connsiteY6-14" fmla="*/ 1172050 h 1651697"/>
              <a:gd name="connsiteX0-15" fmla="*/ 1739734 w 1739734"/>
              <a:gd name="connsiteY0-16" fmla="*/ 1216684 h 1696331"/>
              <a:gd name="connsiteX1-17" fmla="*/ 1739734 w 1739734"/>
              <a:gd name="connsiteY1-18" fmla="*/ 673759 h 1696331"/>
              <a:gd name="connsiteX2-19" fmla="*/ 1047267 w 1739734"/>
              <a:gd name="connsiteY2-20" fmla="*/ 152742 h 1696331"/>
              <a:gd name="connsiteX3-21" fmla="*/ 187159 w 1739734"/>
              <a:gd name="connsiteY3-22" fmla="*/ 152742 h 1696331"/>
              <a:gd name="connsiteX4-23" fmla="*/ 18566 w 1739734"/>
              <a:gd name="connsiteY4-24" fmla="*/ 1317649 h 1696331"/>
              <a:gd name="connsiteX5-25" fmla="*/ 447191 w 1739734"/>
              <a:gd name="connsiteY5-26" fmla="*/ 1682457 h 1696331"/>
              <a:gd name="connsiteX6-27" fmla="*/ 1739734 w 1739734"/>
              <a:gd name="connsiteY6-28" fmla="*/ 1216684 h 1696331"/>
              <a:gd name="connsiteX0-29" fmla="*/ 1739734 w 1820042"/>
              <a:gd name="connsiteY0-30" fmla="*/ 1216684 h 1696331"/>
              <a:gd name="connsiteX1-31" fmla="*/ 1739734 w 1820042"/>
              <a:gd name="connsiteY1-32" fmla="*/ 673759 h 1696331"/>
              <a:gd name="connsiteX2-33" fmla="*/ 1047267 w 1820042"/>
              <a:gd name="connsiteY2-34" fmla="*/ 152742 h 1696331"/>
              <a:gd name="connsiteX3-35" fmla="*/ 187159 w 1820042"/>
              <a:gd name="connsiteY3-36" fmla="*/ 152742 h 1696331"/>
              <a:gd name="connsiteX4-37" fmla="*/ 18566 w 1820042"/>
              <a:gd name="connsiteY4-38" fmla="*/ 1317649 h 1696331"/>
              <a:gd name="connsiteX5-39" fmla="*/ 447191 w 1820042"/>
              <a:gd name="connsiteY5-40" fmla="*/ 1682457 h 1696331"/>
              <a:gd name="connsiteX6-41" fmla="*/ 1739734 w 1820042"/>
              <a:gd name="connsiteY6-42" fmla="*/ 1216684 h 1696331"/>
              <a:gd name="connsiteX0-43" fmla="*/ 1739734 w 1820042"/>
              <a:gd name="connsiteY0-44" fmla="*/ 1216684 h 1696331"/>
              <a:gd name="connsiteX1-45" fmla="*/ 1739734 w 1820042"/>
              <a:gd name="connsiteY1-46" fmla="*/ 673759 h 1696331"/>
              <a:gd name="connsiteX2-47" fmla="*/ 1047267 w 1820042"/>
              <a:gd name="connsiteY2-48" fmla="*/ 152742 h 1696331"/>
              <a:gd name="connsiteX3-49" fmla="*/ 187159 w 1820042"/>
              <a:gd name="connsiteY3-50" fmla="*/ 152742 h 1696331"/>
              <a:gd name="connsiteX4-51" fmla="*/ 18566 w 1820042"/>
              <a:gd name="connsiteY4-52" fmla="*/ 1317649 h 1696331"/>
              <a:gd name="connsiteX5-53" fmla="*/ 447191 w 1820042"/>
              <a:gd name="connsiteY5-54" fmla="*/ 1682457 h 1696331"/>
              <a:gd name="connsiteX6-55" fmla="*/ 1739734 w 1820042"/>
              <a:gd name="connsiteY6-56" fmla="*/ 1216684 h 1696331"/>
              <a:gd name="connsiteX0-57" fmla="*/ 1739734 w 1883180"/>
              <a:gd name="connsiteY0-58" fmla="*/ 1216684 h 1696331"/>
              <a:gd name="connsiteX1-59" fmla="*/ 1739734 w 1883180"/>
              <a:gd name="connsiteY1-60" fmla="*/ 673759 h 1696331"/>
              <a:gd name="connsiteX2-61" fmla="*/ 1047267 w 1883180"/>
              <a:gd name="connsiteY2-62" fmla="*/ 152742 h 1696331"/>
              <a:gd name="connsiteX3-63" fmla="*/ 187159 w 1883180"/>
              <a:gd name="connsiteY3-64" fmla="*/ 152742 h 1696331"/>
              <a:gd name="connsiteX4-65" fmla="*/ 18566 w 1883180"/>
              <a:gd name="connsiteY4-66" fmla="*/ 1317649 h 1696331"/>
              <a:gd name="connsiteX5-67" fmla="*/ 447191 w 1883180"/>
              <a:gd name="connsiteY5-68" fmla="*/ 1682457 h 1696331"/>
              <a:gd name="connsiteX6-69" fmla="*/ 1739734 w 1883180"/>
              <a:gd name="connsiteY6-70" fmla="*/ 1216684 h 1696331"/>
              <a:gd name="connsiteX0-71" fmla="*/ 1739734 w 1886474"/>
              <a:gd name="connsiteY0-72" fmla="*/ 1216684 h 1696331"/>
              <a:gd name="connsiteX1-73" fmla="*/ 1739734 w 1886474"/>
              <a:gd name="connsiteY1-74" fmla="*/ 673759 h 1696331"/>
              <a:gd name="connsiteX2-75" fmla="*/ 1047267 w 1886474"/>
              <a:gd name="connsiteY2-76" fmla="*/ 152742 h 1696331"/>
              <a:gd name="connsiteX3-77" fmla="*/ 187159 w 1886474"/>
              <a:gd name="connsiteY3-78" fmla="*/ 152742 h 1696331"/>
              <a:gd name="connsiteX4-79" fmla="*/ 18566 w 1886474"/>
              <a:gd name="connsiteY4-80" fmla="*/ 1317649 h 1696331"/>
              <a:gd name="connsiteX5-81" fmla="*/ 447191 w 1886474"/>
              <a:gd name="connsiteY5-82" fmla="*/ 1682457 h 1696331"/>
              <a:gd name="connsiteX6-83" fmla="*/ 1739734 w 1886474"/>
              <a:gd name="connsiteY6-84" fmla="*/ 1216684 h 1696331"/>
              <a:gd name="connsiteX0-85" fmla="*/ 1739734 w 1886474"/>
              <a:gd name="connsiteY0-86" fmla="*/ 1196305 h 1675952"/>
              <a:gd name="connsiteX1-87" fmla="*/ 1739734 w 1886474"/>
              <a:gd name="connsiteY1-88" fmla="*/ 653380 h 1675952"/>
              <a:gd name="connsiteX2-89" fmla="*/ 1047267 w 1886474"/>
              <a:gd name="connsiteY2-90" fmla="*/ 132363 h 1675952"/>
              <a:gd name="connsiteX3-91" fmla="*/ 187159 w 1886474"/>
              <a:gd name="connsiteY3-92" fmla="*/ 132363 h 1675952"/>
              <a:gd name="connsiteX4-93" fmla="*/ 18566 w 1886474"/>
              <a:gd name="connsiteY4-94" fmla="*/ 1297270 h 1675952"/>
              <a:gd name="connsiteX5-95" fmla="*/ 447191 w 1886474"/>
              <a:gd name="connsiteY5-96" fmla="*/ 1662078 h 1675952"/>
              <a:gd name="connsiteX6-97" fmla="*/ 1739734 w 1886474"/>
              <a:gd name="connsiteY6-98" fmla="*/ 1196305 h 1675952"/>
              <a:gd name="connsiteX0-99" fmla="*/ 1739734 w 1886474"/>
              <a:gd name="connsiteY0-100" fmla="*/ 1197375 h 1677022"/>
              <a:gd name="connsiteX1-101" fmla="*/ 1739734 w 1886474"/>
              <a:gd name="connsiteY1-102" fmla="*/ 654450 h 1677022"/>
              <a:gd name="connsiteX2-103" fmla="*/ 1047267 w 1886474"/>
              <a:gd name="connsiteY2-104" fmla="*/ 133433 h 1677022"/>
              <a:gd name="connsiteX3-105" fmla="*/ 187159 w 1886474"/>
              <a:gd name="connsiteY3-106" fmla="*/ 133433 h 1677022"/>
              <a:gd name="connsiteX4-107" fmla="*/ 18566 w 1886474"/>
              <a:gd name="connsiteY4-108" fmla="*/ 1298340 h 1677022"/>
              <a:gd name="connsiteX5-109" fmla="*/ 447191 w 1886474"/>
              <a:gd name="connsiteY5-110" fmla="*/ 1663148 h 1677022"/>
              <a:gd name="connsiteX6-111" fmla="*/ 1739734 w 1886474"/>
              <a:gd name="connsiteY6-112" fmla="*/ 1197375 h 1677022"/>
              <a:gd name="connsiteX0-113" fmla="*/ 1739734 w 1886474"/>
              <a:gd name="connsiteY0-114" fmla="*/ 1197375 h 1677022"/>
              <a:gd name="connsiteX1-115" fmla="*/ 1739734 w 1886474"/>
              <a:gd name="connsiteY1-116" fmla="*/ 654450 h 1677022"/>
              <a:gd name="connsiteX2-117" fmla="*/ 1047267 w 1886474"/>
              <a:gd name="connsiteY2-118" fmla="*/ 133433 h 1677022"/>
              <a:gd name="connsiteX3-119" fmla="*/ 187159 w 1886474"/>
              <a:gd name="connsiteY3-120" fmla="*/ 133433 h 1677022"/>
              <a:gd name="connsiteX4-121" fmla="*/ 18566 w 1886474"/>
              <a:gd name="connsiteY4-122" fmla="*/ 1298340 h 1677022"/>
              <a:gd name="connsiteX5-123" fmla="*/ 447191 w 1886474"/>
              <a:gd name="connsiteY5-124" fmla="*/ 1663148 h 1677022"/>
              <a:gd name="connsiteX6-125" fmla="*/ 1739734 w 1886474"/>
              <a:gd name="connsiteY6-126" fmla="*/ 1197375 h 1677022"/>
              <a:gd name="connsiteX0-127" fmla="*/ 1739734 w 1886474"/>
              <a:gd name="connsiteY0-128" fmla="*/ 1197375 h 1677022"/>
              <a:gd name="connsiteX1-129" fmla="*/ 1739734 w 1886474"/>
              <a:gd name="connsiteY1-130" fmla="*/ 654450 h 1677022"/>
              <a:gd name="connsiteX2-131" fmla="*/ 1047267 w 1886474"/>
              <a:gd name="connsiteY2-132" fmla="*/ 133433 h 1677022"/>
              <a:gd name="connsiteX3-133" fmla="*/ 187159 w 1886474"/>
              <a:gd name="connsiteY3-134" fmla="*/ 133433 h 1677022"/>
              <a:gd name="connsiteX4-135" fmla="*/ 18566 w 1886474"/>
              <a:gd name="connsiteY4-136" fmla="*/ 1298340 h 1677022"/>
              <a:gd name="connsiteX5-137" fmla="*/ 447191 w 1886474"/>
              <a:gd name="connsiteY5-138" fmla="*/ 1663148 h 1677022"/>
              <a:gd name="connsiteX6-139" fmla="*/ 1739734 w 1886474"/>
              <a:gd name="connsiteY6-140" fmla="*/ 1197375 h 1677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86474" h="1677022">
                <a:moveTo>
                  <a:pt x="1739734" y="1197375"/>
                </a:moveTo>
                <a:cubicBezTo>
                  <a:pt x="1941279" y="1071999"/>
                  <a:pt x="1929406" y="872780"/>
                  <a:pt x="1739734" y="654450"/>
                </a:cubicBezTo>
                <a:cubicBezTo>
                  <a:pt x="1739734" y="654450"/>
                  <a:pt x="1580032" y="397124"/>
                  <a:pt x="1047267" y="133433"/>
                </a:cubicBezTo>
                <a:cubicBezTo>
                  <a:pt x="558826" y="-58941"/>
                  <a:pt x="288921" y="-29405"/>
                  <a:pt x="187159" y="133433"/>
                </a:cubicBezTo>
                <a:cubicBezTo>
                  <a:pt x="187159" y="133433"/>
                  <a:pt x="-70016" y="578250"/>
                  <a:pt x="18566" y="1298340"/>
                </a:cubicBezTo>
                <a:cubicBezTo>
                  <a:pt x="18566" y="1298340"/>
                  <a:pt x="59524" y="1762208"/>
                  <a:pt x="447191" y="1663148"/>
                </a:cubicBezTo>
                <a:cubicBezTo>
                  <a:pt x="447191" y="1664100"/>
                  <a:pt x="1259674" y="1480268"/>
                  <a:pt x="1739734" y="1197375"/>
                </a:cubicBezTo>
                <a:close/>
              </a:path>
            </a:pathLst>
          </a:custGeom>
          <a:solidFill>
            <a:srgbClr val="7E97AD"/>
          </a:solidFill>
          <a:ln w="9525" cap="flat">
            <a:noFill/>
            <a:prstDash val="solid"/>
            <a:miter/>
          </a:ln>
        </p:spPr>
        <p:txBody>
          <a:bodyPr rtlCol="0" anchor="ctr"/>
          <a:lstStyle/>
          <a:p>
            <a:endParaRPr lang="zh-CN" altLang="en-US"/>
          </a:p>
        </p:txBody>
      </p:sp>
      <p:sp>
        <p:nvSpPr>
          <p:cNvPr id="58" name="ïṥḻïďé"/>
          <p:cNvSpPr txBox="1"/>
          <p:nvPr/>
        </p:nvSpPr>
        <p:spPr>
          <a:xfrm>
            <a:off x="4983861" y="2834068"/>
            <a:ext cx="1755682" cy="965711"/>
          </a:xfrm>
          <a:prstGeom prst="rect">
            <a:avLst/>
          </a:prstGeom>
          <a:noFill/>
          <a:ln>
            <a:noFill/>
          </a:ln>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SzPct val="25000"/>
            </a:pPr>
            <a:r>
              <a:rPr lang="en-US" altLang="zh-CN" sz="11500" dirty="0">
                <a:solidFill>
                  <a:schemeClr val="bg1"/>
                </a:solidFill>
                <a:cs typeface="+mn-ea"/>
                <a:sym typeface="+mn-lt"/>
              </a:rPr>
              <a:t>04</a:t>
            </a:r>
            <a:endParaRPr lang="en-US" altLang="zh-CN" sz="115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500"/>
                                        <p:tgtEl>
                                          <p:spTgt spid="2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53" presetClass="entr" presetSubtype="16"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fade">
                                      <p:cBhvr>
                                        <p:cTn id="39" dur="1000"/>
                                        <p:tgtEl>
                                          <p:spTgt spid="6">
                                            <p:txEl>
                                              <p:pRg st="0" end="0"/>
                                            </p:txEl>
                                          </p:spTgt>
                                        </p:tgtEl>
                                      </p:cBhvr>
                                    </p:animEffect>
                                    <p:anim calcmode="lin" valueType="num">
                                      <p:cBhvr>
                                        <p:cTn id="4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fade">
                                      <p:cBhvr>
                                        <p:cTn id="44" dur="1000"/>
                                        <p:tgtEl>
                                          <p:spTgt spid="6">
                                            <p:txEl>
                                              <p:pRg st="1" end="1"/>
                                            </p:txEl>
                                          </p:spTgt>
                                        </p:tgtEl>
                                      </p:cBhvr>
                                    </p:animEffect>
                                    <p:anim calcmode="lin" valueType="num">
                                      <p:cBhvr>
                                        <p:cTn id="4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500" fill="hold"/>
                                        <p:tgtEl>
                                          <p:spTgt spid="58"/>
                                        </p:tgtEl>
                                        <p:attrNameLst>
                                          <p:attrName>ppt_w</p:attrName>
                                        </p:attrNameLst>
                                      </p:cBhvr>
                                      <p:tavLst>
                                        <p:tav tm="0">
                                          <p:val>
                                            <p:fltVal val="0"/>
                                          </p:val>
                                        </p:tav>
                                        <p:tav tm="100000">
                                          <p:val>
                                            <p:strVal val="#ppt_w"/>
                                          </p:val>
                                        </p:tav>
                                      </p:tavLst>
                                    </p:anim>
                                    <p:anim calcmode="lin" valueType="num">
                                      <p:cBhvr>
                                        <p:cTn id="52" dur="500" fill="hold"/>
                                        <p:tgtEl>
                                          <p:spTgt spid="58"/>
                                        </p:tgtEl>
                                        <p:attrNameLst>
                                          <p:attrName>ppt_h</p:attrName>
                                        </p:attrNameLst>
                                      </p:cBhvr>
                                      <p:tavLst>
                                        <p:tav tm="0">
                                          <p:val>
                                            <p:fltVal val="0"/>
                                          </p:val>
                                        </p:tav>
                                        <p:tav tm="100000">
                                          <p:val>
                                            <p:strVal val="#ppt_h"/>
                                          </p:val>
                                        </p:tav>
                                      </p:tavLst>
                                    </p:anim>
                                    <p:animEffect transition="in" filter="fade">
                                      <p:cBhvr>
                                        <p:cTn id="5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26" grpId="0" bldLvl="0" animBg="1"/>
      <p:bldP spid="27" grpId="0" bldLvl="0" animBg="1"/>
      <p:bldP spid="29" grpId="0" bldLvl="0" animBg="1"/>
      <p:bldP spid="5" grpId="0"/>
      <p:bldP spid="6" grpId="0" build="p"/>
      <p:bldP spid="22" grpId="0" bldLvl="0" animBg="1"/>
      <p:bldP spid="23" grpId="0" bldLvl="0" animBg="1"/>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28" name="文本框 27"/>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grpSp>
        <p:nvGrpSpPr>
          <p:cNvPr id="5" name="组合 4"/>
          <p:cNvGrpSpPr/>
          <p:nvPr/>
        </p:nvGrpSpPr>
        <p:grpSpPr>
          <a:xfrm>
            <a:off x="570865" y="2332990"/>
            <a:ext cx="11307445" cy="2926733"/>
            <a:chOff x="2058" y="4074"/>
            <a:chExt cx="13420" cy="3473"/>
          </a:xfrm>
        </p:grpSpPr>
        <p:sp>
          <p:nvSpPr>
            <p:cNvPr id="37" name="矩形: 圆角 36"/>
            <p:cNvSpPr/>
            <p:nvPr/>
          </p:nvSpPr>
          <p:spPr>
            <a:xfrm rot="2700000">
              <a:off x="2902" y="4074"/>
              <a:ext cx="1643" cy="16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圆角 37"/>
            <p:cNvSpPr/>
            <p:nvPr/>
          </p:nvSpPr>
          <p:spPr>
            <a:xfrm rot="2700000">
              <a:off x="6224" y="4074"/>
              <a:ext cx="1643" cy="1643"/>
            </a:xfrm>
            <a:prstGeom prst="roundRect">
              <a:avLst/>
            </a:prstGeom>
            <a:solidFill>
              <a:srgbClr val="CC8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矩形: 圆角 40"/>
            <p:cNvSpPr/>
            <p:nvPr/>
          </p:nvSpPr>
          <p:spPr>
            <a:xfrm rot="2700000">
              <a:off x="9589" y="4095"/>
              <a:ext cx="1643" cy="16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矩形: 圆角 41"/>
            <p:cNvSpPr/>
            <p:nvPr/>
          </p:nvSpPr>
          <p:spPr>
            <a:xfrm rot="2700000">
              <a:off x="13030" y="4074"/>
              <a:ext cx="1643" cy="1643"/>
            </a:xfrm>
            <a:prstGeom prst="roundRect">
              <a:avLst/>
            </a:prstGeom>
            <a:solidFill>
              <a:srgbClr val="CC8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矩形 42" descr="e7d195523061f1c09e9d68d7cf438b91ef959ecb14fc25d26BBA7F7DBC18E55DFF4014AF651F0BF2569D4B6C1DA7F1A4683A481403BD872FC687266AD13265C1DE7C373772FD8728ABDD69ADD03BFF5BE2862BC891DBB79EFD6D31993CB5334542F9662FDE7EBD77C4E40A881231F412373A9C06CE9B60E52C9DA7EF759FC907FEDAB07D9E6D7E29C2265FE3A64A3226"/>
            <p:cNvSpPr/>
            <p:nvPr/>
          </p:nvSpPr>
          <p:spPr>
            <a:xfrm>
              <a:off x="2058" y="6652"/>
              <a:ext cx="3252" cy="875"/>
            </a:xfrm>
            <a:prstGeom prst="rect">
              <a:avLst/>
            </a:prstGeom>
          </p:spPr>
          <p:txBody>
            <a:bodyPr wrap="square">
              <a:spAutoFit/>
            </a:bodyPr>
            <a:lstStyle/>
            <a:p>
              <a:pPr lvl="0" algn="ctr" fontAlgn="auto">
                <a:lnSpc>
                  <a:spcPct val="200000"/>
                </a:lnSpc>
              </a:pPr>
              <a:r>
                <a:rPr lang="zh-CN" altLang="en-US" sz="1050">
                  <a:solidFill>
                    <a:schemeClr val="tx1">
                      <a:lumMod val="85000"/>
                      <a:lumOff val="15000"/>
                    </a:schemeClr>
                  </a:solidFill>
                  <a:latin typeface="微软雅黑" panose="020B0503020204020204" pitchFamily="34" charset="-122"/>
                  <a:ea typeface="微软雅黑" panose="020B0503020204020204" pitchFamily="34" charset="-122"/>
                  <a:sym typeface="+mn-ea"/>
                </a:rPr>
                <a:t>单击此处输入你的正文，文字是您思想的提炼，请尽量言简意赅地阐述观点。</a:t>
              </a:r>
              <a:endParaRPr lang="zh-CN" altLang="en-US" sz="1050" kern="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44" name="文本框 6" descr="e7d195523061f1c09e9d68d7cf438b91ef959ecb14fc25d26BBA7F7DBC18E55DFF4014AF651F0BF2569D4B6C1DA7F1A4683A481403BD872FC687266AD13265C1DE7C373772FD8728ABDD69ADD03BFF5BE2862BC891DBB79ED9A1819BC282DECB56AE8835BDD3592A29611765161E6F9AB128C5C815AC95EA67D637C44218307C3B2BB820D9BFC219D857C8E986233DAC"/>
            <p:cNvSpPr txBox="1">
              <a:spLocks noChangeArrowheads="1"/>
            </p:cNvSpPr>
            <p:nvPr/>
          </p:nvSpPr>
          <p:spPr bwMode="auto">
            <a:xfrm>
              <a:off x="2562" y="6119"/>
              <a:ext cx="2245"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auto"/>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45" name="矩形 44" descr="e7d195523061f1c09e9d68d7cf438b91ef959ecb14fc25d26BBA7F7DBC18E55DFF4014AF651F0BF2569D4B6C1DA7F1A4683A481403BD872FC687266AD13265C1DE7C373772FD8728ABDD69ADD03BFF5BE2862BC891DBB79EFD6D31993CB5334542F9662FDE7EBD77C4E40A881231F412373A9C06CE9B60E52C9DA7EF759FC907FEDAB07D9E6D7E29C2265FE3A64A3226"/>
            <p:cNvSpPr/>
            <p:nvPr/>
          </p:nvSpPr>
          <p:spPr>
            <a:xfrm>
              <a:off x="5380" y="6662"/>
              <a:ext cx="3252" cy="875"/>
            </a:xfrm>
            <a:prstGeom prst="rect">
              <a:avLst/>
            </a:prstGeom>
          </p:spPr>
          <p:txBody>
            <a:bodyPr wrap="square">
              <a:spAutoFit/>
            </a:bodyPr>
            <a:lstStyle/>
            <a:p>
              <a:pPr lvl="0" algn="ctr" fontAlgn="auto">
                <a:lnSpc>
                  <a:spcPct val="200000"/>
                </a:lnSpc>
              </a:pPr>
              <a:r>
                <a:rPr lang="zh-CN" altLang="en-US" sz="1050">
                  <a:solidFill>
                    <a:schemeClr val="tx1">
                      <a:lumMod val="85000"/>
                      <a:lumOff val="15000"/>
                    </a:schemeClr>
                  </a:solidFill>
                  <a:latin typeface="微软雅黑" panose="020B0503020204020204" pitchFamily="34" charset="-122"/>
                  <a:ea typeface="微软雅黑" panose="020B0503020204020204" pitchFamily="34" charset="-122"/>
                  <a:sym typeface="+mn-ea"/>
                </a:rPr>
                <a:t>单击此处输入你的正文，文字是您思想的提炼，请尽量言简意赅地阐述观点。</a:t>
              </a:r>
              <a:endParaRPr lang="zh-CN" altLang="en-US" sz="1050" kern="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46" name="文本框 6" descr="e7d195523061f1c09e9d68d7cf438b91ef959ecb14fc25d26BBA7F7DBC18E55DFF4014AF651F0BF2569D4B6C1DA7F1A4683A481403BD872FC687266AD13265C1DE7C373772FD8728ABDD69ADD03BFF5BE2862BC891DBB79ED9A1819BC282DECB56AE8835BDD3592A29611765161E6F9AB128C5C815AC95EA67D637C44218307C3B2BB820D9BFC219D857C8E986233DAC"/>
            <p:cNvSpPr txBox="1">
              <a:spLocks noChangeArrowheads="1"/>
            </p:cNvSpPr>
            <p:nvPr/>
          </p:nvSpPr>
          <p:spPr bwMode="auto">
            <a:xfrm>
              <a:off x="5884" y="6128"/>
              <a:ext cx="2245"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auto"/>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47" name="矩形 46" descr="e7d195523061f1c09e9d68d7cf438b91ef959ecb14fc25d26BBA7F7DBC18E55DFF4014AF651F0BF2569D4B6C1DA7F1A4683A481403BD872FC687266AD13265C1DE7C373772FD8728ABDD69ADD03BFF5BE2862BC891DBB79EFD6D31993CB5334542F9662FDE7EBD77C4E40A881231F412373A9C06CE9B60E52C9DA7EF759FC907FEDAB07D9E6D7E29C2265FE3A64A3226"/>
            <p:cNvSpPr/>
            <p:nvPr/>
          </p:nvSpPr>
          <p:spPr>
            <a:xfrm>
              <a:off x="8785" y="6672"/>
              <a:ext cx="3252" cy="875"/>
            </a:xfrm>
            <a:prstGeom prst="rect">
              <a:avLst/>
            </a:prstGeom>
          </p:spPr>
          <p:txBody>
            <a:bodyPr wrap="square">
              <a:spAutoFit/>
            </a:bodyPr>
            <a:lstStyle/>
            <a:p>
              <a:pPr lvl="0" algn="ctr" fontAlgn="auto">
                <a:lnSpc>
                  <a:spcPct val="200000"/>
                </a:lnSpc>
              </a:pPr>
              <a:r>
                <a:rPr lang="zh-CN" altLang="en-US" sz="1050">
                  <a:solidFill>
                    <a:schemeClr val="tx1">
                      <a:lumMod val="85000"/>
                      <a:lumOff val="15000"/>
                    </a:schemeClr>
                  </a:solidFill>
                  <a:latin typeface="微软雅黑" panose="020B0503020204020204" pitchFamily="34" charset="-122"/>
                  <a:ea typeface="微软雅黑" panose="020B0503020204020204" pitchFamily="34" charset="-122"/>
                  <a:sym typeface="+mn-ea"/>
                </a:rPr>
                <a:t>单击此处输入你的正文，文字是您思想的提炼，请尽量言简意赅地阐述观点。</a:t>
              </a:r>
              <a:endParaRPr lang="zh-CN" altLang="en-US" sz="1050" kern="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48" name="文本框 6" descr="e7d195523061f1c09e9d68d7cf438b91ef959ecb14fc25d26BBA7F7DBC18E55DFF4014AF651F0BF2569D4B6C1DA7F1A4683A481403BD872FC687266AD13265C1DE7C373772FD8728ABDD69ADD03BFF5BE2862BC891DBB79ED9A1819BC282DECB56AE8835BDD3592A29611765161E6F9AB128C5C815AC95EA67D637C44218307C3B2BB820D9BFC219D857C8E986233DAC"/>
            <p:cNvSpPr txBox="1">
              <a:spLocks noChangeArrowheads="1"/>
            </p:cNvSpPr>
            <p:nvPr/>
          </p:nvSpPr>
          <p:spPr bwMode="auto">
            <a:xfrm>
              <a:off x="9288" y="6139"/>
              <a:ext cx="2245"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auto"/>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49" name="矩形 48" descr="e7d195523061f1c09e9d68d7cf438b91ef959ecb14fc25d26BBA7F7DBC18E55DFF4014AF651F0BF2569D4B6C1DA7F1A4683A481403BD872FC687266AD13265C1DE7C373772FD8728ABDD69ADD03BFF5BE2862BC891DBB79EFD6D31993CB5334542F9662FDE7EBD77C4E40A881231F412373A9C06CE9B60E52C9DA7EF759FC907FEDAB07D9E6D7E29C2265FE3A64A3226"/>
            <p:cNvSpPr/>
            <p:nvPr/>
          </p:nvSpPr>
          <p:spPr>
            <a:xfrm>
              <a:off x="12226" y="6672"/>
              <a:ext cx="3252" cy="875"/>
            </a:xfrm>
            <a:prstGeom prst="rect">
              <a:avLst/>
            </a:prstGeom>
          </p:spPr>
          <p:txBody>
            <a:bodyPr wrap="square">
              <a:spAutoFit/>
            </a:bodyPr>
            <a:lstStyle/>
            <a:p>
              <a:pPr lvl="0" algn="ctr" fontAlgn="auto">
                <a:lnSpc>
                  <a:spcPct val="200000"/>
                </a:lnSpc>
              </a:pPr>
              <a:r>
                <a:rPr lang="zh-CN" altLang="en-US" sz="1050">
                  <a:solidFill>
                    <a:schemeClr val="tx1">
                      <a:lumMod val="85000"/>
                      <a:lumOff val="15000"/>
                    </a:schemeClr>
                  </a:solidFill>
                  <a:latin typeface="微软雅黑" panose="020B0503020204020204" pitchFamily="34" charset="-122"/>
                  <a:ea typeface="微软雅黑" panose="020B0503020204020204" pitchFamily="34" charset="-122"/>
                  <a:sym typeface="+mn-ea"/>
                </a:rPr>
                <a:t>单击此处输入你的正文，文字是您思想的提炼，请尽量言简意赅地阐述观点。</a:t>
              </a:r>
              <a:endParaRPr lang="zh-CN" altLang="en-US" sz="1050" kern="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50" name="文本框 6" descr="e7d195523061f1c09e9d68d7cf438b91ef959ecb14fc25d26BBA7F7DBC18E55DFF4014AF651F0BF2569D4B6C1DA7F1A4683A481403BD872FC687266AD13265C1DE7C373772FD8728ABDD69ADD03BFF5BE2862BC891DBB79ED9A1819BC282DECB56AE8835BDD3592A29611765161E6F9AB128C5C815AC95EA67D637C44218307C3B2BB820D9BFC219D857C8E986233DAC"/>
            <p:cNvSpPr txBox="1">
              <a:spLocks noChangeArrowheads="1"/>
            </p:cNvSpPr>
            <p:nvPr/>
          </p:nvSpPr>
          <p:spPr bwMode="auto">
            <a:xfrm>
              <a:off x="12729" y="6139"/>
              <a:ext cx="2245"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auto"/>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mn-ea"/>
                </a:rPr>
                <a:t>单击输入标题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51" name="AutoShape 112"/>
            <p:cNvSpPr/>
            <p:nvPr/>
          </p:nvSpPr>
          <p:spPr bwMode="auto">
            <a:xfrm>
              <a:off x="10075" y="4502"/>
              <a:ext cx="748" cy="744"/>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nvGrpSpPr>
            <p:cNvPr id="52" name="组合 51"/>
            <p:cNvGrpSpPr/>
            <p:nvPr/>
          </p:nvGrpSpPr>
          <p:grpSpPr>
            <a:xfrm>
              <a:off x="13596" y="4501"/>
              <a:ext cx="512" cy="746"/>
              <a:chOff x="2528974" y="2863357"/>
              <a:chExt cx="246811" cy="359779"/>
            </a:xfrm>
            <a:solidFill>
              <a:schemeClr val="bg1"/>
            </a:solidFill>
          </p:grpSpPr>
          <p:sp>
            <p:nvSpPr>
              <p:cNvPr id="53"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54"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55" name="组合 54"/>
            <p:cNvGrpSpPr/>
            <p:nvPr/>
          </p:nvGrpSpPr>
          <p:grpSpPr>
            <a:xfrm>
              <a:off x="6669" y="4502"/>
              <a:ext cx="745" cy="745"/>
              <a:chOff x="3191434" y="2145028"/>
              <a:chExt cx="359165" cy="359165"/>
            </a:xfrm>
            <a:solidFill>
              <a:schemeClr val="bg1"/>
            </a:solidFill>
          </p:grpSpPr>
          <p:sp>
            <p:nvSpPr>
              <p:cNvPr id="56"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57"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58"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59" name="组合 58"/>
            <p:cNvGrpSpPr/>
            <p:nvPr/>
          </p:nvGrpSpPr>
          <p:grpSpPr>
            <a:xfrm flipH="1">
              <a:off x="3312" y="4502"/>
              <a:ext cx="745" cy="745"/>
              <a:chOff x="2473104" y="2145028"/>
              <a:chExt cx="359165" cy="359165"/>
            </a:xfrm>
            <a:solidFill>
              <a:schemeClr val="bg1"/>
            </a:solidFill>
          </p:grpSpPr>
          <p:sp>
            <p:nvSpPr>
              <p:cNvPr id="6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6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 12"/>
          <p:cNvGrpSpPr/>
          <p:nvPr/>
        </p:nvGrpSpPr>
        <p:grpSpPr>
          <a:xfrm>
            <a:off x="1204557" y="4976933"/>
            <a:ext cx="1901809" cy="1368907"/>
            <a:chOff x="1204557" y="5062755"/>
            <a:chExt cx="1901809" cy="1368907"/>
          </a:xfrm>
        </p:grpSpPr>
        <p:sp>
          <p:nvSpPr>
            <p:cNvPr id="11" name="文本框 10"/>
            <p:cNvSpPr txBox="1"/>
            <p:nvPr/>
          </p:nvSpPr>
          <p:spPr>
            <a:xfrm>
              <a:off x="1548281" y="5062755"/>
              <a:ext cx="1130068" cy="368300"/>
            </a:xfrm>
            <a:prstGeom prst="rect">
              <a:avLst/>
            </a:prstGeom>
            <a:noFill/>
          </p:spPr>
          <p:txBody>
            <a:bodyPr wrap="square" rtlCol="0">
              <a:spAutoFit/>
            </a:bodyPr>
            <a:lstStyle/>
            <a:p>
              <a:pPr algn="ctr"/>
              <a:r>
                <a:rPr kumimoji="1"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rPr>
                <a:t>添加名称</a:t>
              </a:r>
              <a:endParaRPr kumimoji="1"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endParaRPr>
            </a:p>
          </p:txBody>
        </p:sp>
        <p:sp>
          <p:nvSpPr>
            <p:cNvPr id="12" name="文本框 11"/>
            <p:cNvSpPr txBox="1"/>
            <p:nvPr/>
          </p:nvSpPr>
          <p:spPr>
            <a:xfrm>
              <a:off x="1204557" y="5509642"/>
              <a:ext cx="1901809" cy="922020"/>
            </a:xfrm>
            <a:prstGeom prst="rect">
              <a:avLst/>
            </a:prstGeom>
            <a:noFill/>
          </p:spPr>
          <p:txBody>
            <a:bodyPr wrap="square" rtlCol="0">
              <a:spAutoFit/>
            </a:bodyPr>
            <a:lstStyle/>
            <a:p>
              <a:pPr algn="ctr">
                <a:lnSpc>
                  <a:spcPct val="150000"/>
                </a:lnSpc>
              </a:pP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rPr>
                <a:t>添加文字添加文字添文字添加文，字添加文字添加文字添加文字。</a:t>
              </a:r>
              <a:endPar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endParaRPr>
            </a:p>
          </p:txBody>
        </p:sp>
      </p:grpSp>
      <p:grpSp>
        <p:nvGrpSpPr>
          <p:cNvPr id="15" name="组 14"/>
          <p:cNvGrpSpPr/>
          <p:nvPr/>
        </p:nvGrpSpPr>
        <p:grpSpPr>
          <a:xfrm>
            <a:off x="6326533" y="4976933"/>
            <a:ext cx="1901809" cy="1368907"/>
            <a:chOff x="1204557" y="5062755"/>
            <a:chExt cx="1901809" cy="1368907"/>
          </a:xfrm>
        </p:grpSpPr>
        <p:sp>
          <p:nvSpPr>
            <p:cNvPr id="16" name="文本框 15"/>
            <p:cNvSpPr txBox="1"/>
            <p:nvPr/>
          </p:nvSpPr>
          <p:spPr>
            <a:xfrm>
              <a:off x="1548281" y="5062755"/>
              <a:ext cx="1130068" cy="368300"/>
            </a:xfrm>
            <a:prstGeom prst="rect">
              <a:avLst/>
            </a:prstGeom>
            <a:noFill/>
          </p:spPr>
          <p:txBody>
            <a:bodyPr wrap="square" rtlCol="0">
              <a:spAutoFit/>
            </a:bodyPr>
            <a:lstStyle/>
            <a:p>
              <a:pPr algn="ctr"/>
              <a:r>
                <a:rPr kumimoji="1"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rPr>
                <a:t>添加名称</a:t>
              </a:r>
              <a:endParaRPr kumimoji="1"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endParaRPr>
            </a:p>
          </p:txBody>
        </p:sp>
        <p:sp>
          <p:nvSpPr>
            <p:cNvPr id="17" name="文本框 16"/>
            <p:cNvSpPr txBox="1"/>
            <p:nvPr/>
          </p:nvSpPr>
          <p:spPr>
            <a:xfrm>
              <a:off x="1204557" y="5509642"/>
              <a:ext cx="1901809" cy="922020"/>
            </a:xfrm>
            <a:prstGeom prst="rect">
              <a:avLst/>
            </a:prstGeom>
            <a:noFill/>
          </p:spPr>
          <p:txBody>
            <a:bodyPr wrap="square" rtlCol="0">
              <a:spAutoFit/>
            </a:bodyPr>
            <a:lstStyle/>
            <a:p>
              <a:pPr algn="ctr">
                <a:lnSpc>
                  <a:spcPct val="150000"/>
                </a:lnSpc>
              </a:pP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rPr>
                <a:t>添加文字添加文字添文字添加文，字添加文字添加文字添加文字。</a:t>
              </a:r>
              <a:endPar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endParaRPr>
            </a:p>
          </p:txBody>
        </p:sp>
      </p:grpSp>
      <p:grpSp>
        <p:nvGrpSpPr>
          <p:cNvPr id="18" name="组 17"/>
          <p:cNvGrpSpPr/>
          <p:nvPr/>
        </p:nvGrpSpPr>
        <p:grpSpPr>
          <a:xfrm>
            <a:off x="3765545" y="4976933"/>
            <a:ext cx="1901809" cy="1368907"/>
            <a:chOff x="1204557" y="5062755"/>
            <a:chExt cx="1901809" cy="1368907"/>
          </a:xfrm>
        </p:grpSpPr>
        <p:sp>
          <p:nvSpPr>
            <p:cNvPr id="19" name="文本框 18"/>
            <p:cNvSpPr txBox="1"/>
            <p:nvPr/>
          </p:nvSpPr>
          <p:spPr>
            <a:xfrm>
              <a:off x="1548281" y="5062755"/>
              <a:ext cx="1130068" cy="368300"/>
            </a:xfrm>
            <a:prstGeom prst="rect">
              <a:avLst/>
            </a:prstGeom>
            <a:noFill/>
          </p:spPr>
          <p:txBody>
            <a:bodyPr wrap="square" rtlCol="0">
              <a:spAutoFit/>
            </a:bodyPr>
            <a:lstStyle/>
            <a:p>
              <a:pPr algn="ctr"/>
              <a:r>
                <a:rPr kumimoji="1"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rPr>
                <a:t>添加名称</a:t>
              </a:r>
              <a:endParaRPr kumimoji="1"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endParaRPr>
            </a:p>
          </p:txBody>
        </p:sp>
        <p:sp>
          <p:nvSpPr>
            <p:cNvPr id="20" name="文本框 19"/>
            <p:cNvSpPr txBox="1"/>
            <p:nvPr/>
          </p:nvSpPr>
          <p:spPr>
            <a:xfrm>
              <a:off x="1204557" y="5509642"/>
              <a:ext cx="1901809" cy="922020"/>
            </a:xfrm>
            <a:prstGeom prst="rect">
              <a:avLst/>
            </a:prstGeom>
            <a:noFill/>
          </p:spPr>
          <p:txBody>
            <a:bodyPr wrap="square" rtlCol="0">
              <a:spAutoFit/>
            </a:bodyPr>
            <a:lstStyle/>
            <a:p>
              <a:pPr algn="ctr">
                <a:lnSpc>
                  <a:spcPct val="150000"/>
                </a:lnSpc>
              </a:pP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rPr>
                <a:t>添加文字添加文字添文字添加文，字添加文字添加文字添加文字。</a:t>
              </a:r>
              <a:endPar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endParaRPr>
            </a:p>
          </p:txBody>
        </p:sp>
      </p:grpSp>
      <p:grpSp>
        <p:nvGrpSpPr>
          <p:cNvPr id="21" name="组 20"/>
          <p:cNvGrpSpPr/>
          <p:nvPr/>
        </p:nvGrpSpPr>
        <p:grpSpPr>
          <a:xfrm>
            <a:off x="8887521" y="4976933"/>
            <a:ext cx="1901809" cy="1368907"/>
            <a:chOff x="1204557" y="5062755"/>
            <a:chExt cx="1901809" cy="1368907"/>
          </a:xfrm>
        </p:grpSpPr>
        <p:sp>
          <p:nvSpPr>
            <p:cNvPr id="22" name="文本框 21"/>
            <p:cNvSpPr txBox="1"/>
            <p:nvPr/>
          </p:nvSpPr>
          <p:spPr>
            <a:xfrm>
              <a:off x="1548281" y="5062755"/>
              <a:ext cx="1130068" cy="368300"/>
            </a:xfrm>
            <a:prstGeom prst="rect">
              <a:avLst/>
            </a:prstGeom>
            <a:noFill/>
          </p:spPr>
          <p:txBody>
            <a:bodyPr wrap="square" rtlCol="0">
              <a:spAutoFit/>
            </a:bodyPr>
            <a:lstStyle/>
            <a:p>
              <a:pPr algn="ctr"/>
              <a:r>
                <a:rPr kumimoji="1"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rPr>
                <a:t>添加名称</a:t>
              </a:r>
              <a:endParaRPr kumimoji="1"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endParaRPr>
            </a:p>
          </p:txBody>
        </p:sp>
        <p:sp>
          <p:nvSpPr>
            <p:cNvPr id="23" name="文本框 22"/>
            <p:cNvSpPr txBox="1"/>
            <p:nvPr/>
          </p:nvSpPr>
          <p:spPr>
            <a:xfrm>
              <a:off x="1204557" y="5509642"/>
              <a:ext cx="1901809" cy="922020"/>
            </a:xfrm>
            <a:prstGeom prst="rect">
              <a:avLst/>
            </a:prstGeom>
            <a:noFill/>
          </p:spPr>
          <p:txBody>
            <a:bodyPr wrap="square" rtlCol="0">
              <a:spAutoFit/>
            </a:bodyPr>
            <a:lstStyle/>
            <a:p>
              <a:pPr algn="ctr">
                <a:lnSpc>
                  <a:spcPct val="150000"/>
                </a:lnSpc>
              </a:pP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rPr>
                <a:t>添加文字添加文字添文字添加文，字添加文字添加文字添加文字。</a:t>
              </a:r>
              <a:endPar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endParaRPr>
            </a:p>
          </p:txBody>
        </p:sp>
      </p:grpSp>
      <p:pic>
        <p:nvPicPr>
          <p:cNvPr id="27" name="图片占位符 26" descr="D:\图图图\c98bc2e0314dc2fbd79313cb96e7d9370d9cf4b55fdb5a-9EBLPt_fw658.jpgc98bc2e0314dc2fbd79313cb96e7d9370d9cf4b55fdb5a-9EBLPt_fw658"/>
          <p:cNvPicPr>
            <a:picLocks noGrp="1" noChangeAspect="1"/>
          </p:cNvPicPr>
          <p:nvPr>
            <p:ph type="pic" sz="quarter" idx="13"/>
          </p:nvPr>
        </p:nvPicPr>
        <p:blipFill>
          <a:blip r:embed="rId1"/>
          <a:srcRect/>
          <a:stretch>
            <a:fillRect/>
          </a:stretch>
        </p:blipFill>
        <p:spPr>
          <a:xfrm>
            <a:off x="1132205" y="1563370"/>
            <a:ext cx="2289810" cy="3169920"/>
          </a:xfrm>
        </p:spPr>
      </p:pic>
      <p:pic>
        <p:nvPicPr>
          <p:cNvPr id="29" name="图片占位符 28"/>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1248" r="11248"/>
          <a:stretch>
            <a:fillRect/>
          </a:stretch>
        </p:blipFill>
        <p:spPr/>
      </p:pic>
      <p:pic>
        <p:nvPicPr>
          <p:cNvPr id="31" name="图片占位符 30"/>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5868" b="15868"/>
          <a:stretch>
            <a:fillRect/>
          </a:stretch>
        </p:blipFill>
        <p:spPr/>
      </p:pic>
      <p:pic>
        <p:nvPicPr>
          <p:cNvPr id="37" name="图片占位符 36" descr="D:\图图图\c852045fd43fbc0a8e9431b28d997f4fbb571f3823a1f-zcU4Lv_fw658.jpgc852045fd43fbc0a8e9431b28d997f4fbb571f3823a1f-zcU4Lv_fw658"/>
          <p:cNvPicPr>
            <a:picLocks noGrp="1" noChangeAspect="1"/>
          </p:cNvPicPr>
          <p:nvPr>
            <p:ph type="pic" sz="quarter" idx="16"/>
          </p:nvPr>
        </p:nvPicPr>
        <p:blipFill>
          <a:blip r:embed="rId4"/>
          <a:srcRect/>
          <a:stretch>
            <a:fillRect/>
          </a:stretch>
        </p:blipFill>
        <p:spPr>
          <a:xfrm>
            <a:off x="8616950" y="1563370"/>
            <a:ext cx="2277745" cy="3169920"/>
          </a:xfrm>
        </p:spPr>
      </p:pic>
      <p:sp>
        <p:nvSpPr>
          <p:cNvPr id="38" name="文本框 37"/>
          <p:cNvSpPr txBox="1"/>
          <p:nvPr/>
        </p:nvSpPr>
        <p:spPr>
          <a:xfrm>
            <a:off x="4422988" y="646917"/>
            <a:ext cx="3381068" cy="307777"/>
          </a:xfrm>
          <a:prstGeom prst="rect">
            <a:avLst/>
          </a:prstGeom>
          <a:noFill/>
        </p:spPr>
        <p:txBody>
          <a:bodyPr wrap="square" rtlCol="0">
            <a:spAutoFit/>
          </a:bodyPr>
          <a:lstStyle/>
          <a:p>
            <a:pPr algn="ctr"/>
            <a:r>
              <a:rPr lang="en-US" altLang="zh-CN" sz="1400" dirty="0">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p>
        </p:txBody>
      </p:sp>
      <p:sp>
        <p:nvSpPr>
          <p:cNvPr id="39" name="文本框 38"/>
          <p:cNvSpPr txBox="1"/>
          <p:nvPr/>
        </p:nvSpPr>
        <p:spPr>
          <a:xfrm>
            <a:off x="4510984" y="225518"/>
            <a:ext cx="3205076" cy="461665"/>
          </a:xfrm>
          <a:prstGeom prst="rect">
            <a:avLst/>
          </a:prstGeom>
          <a:noFill/>
        </p:spPr>
        <p:txBody>
          <a:bodyPr wrap="square" rtlCol="0">
            <a:spAutoFit/>
          </a:bodyPr>
          <a:lstStyle/>
          <a:p>
            <a:pPr algn="ctr"/>
            <a:r>
              <a:rPr lang="zh-CN" altLang="en-US" sz="2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p:nvPr/>
        </p:nvSpPr>
        <p:spPr bwMode="auto">
          <a:xfrm>
            <a:off x="7965314" y="1817898"/>
            <a:ext cx="3054351" cy="2550584"/>
          </a:xfrm>
          <a:custGeom>
            <a:avLst/>
            <a:gdLst/>
            <a:ahLst/>
            <a:cxnLst>
              <a:cxn ang="0">
                <a:pos x="1443" y="0"/>
              </a:cxn>
              <a:cxn ang="0">
                <a:pos x="716" y="474"/>
              </a:cxn>
              <a:cxn ang="0">
                <a:pos x="0" y="1205"/>
              </a:cxn>
              <a:cxn ang="0">
                <a:pos x="726" y="737"/>
              </a:cxn>
              <a:cxn ang="0">
                <a:pos x="1443" y="0"/>
              </a:cxn>
            </a:cxnLst>
            <a:rect l="0" t="0" r="r" b="b"/>
            <a:pathLst>
              <a:path w="1443" h="1205">
                <a:moveTo>
                  <a:pt x="1443" y="0"/>
                </a:moveTo>
                <a:lnTo>
                  <a:pt x="716" y="474"/>
                </a:lnTo>
                <a:lnTo>
                  <a:pt x="0" y="1205"/>
                </a:lnTo>
                <a:lnTo>
                  <a:pt x="726" y="737"/>
                </a:lnTo>
                <a:lnTo>
                  <a:pt x="1443" y="0"/>
                </a:lnTo>
                <a:close/>
              </a:path>
            </a:pathLst>
          </a:custGeom>
          <a:solidFill>
            <a:schemeClr val="bg1">
              <a:lumMod val="65000"/>
            </a:schemeClr>
          </a:solidFill>
          <a:ln w="9525">
            <a:noFill/>
            <a:round/>
          </a:ln>
        </p:spPr>
        <p:txBody>
          <a:bodyPr vert="horz" wrap="square" lIns="121920" tIns="60960" rIns="121920" bIns="60960" numCol="1" anchor="t" anchorCtr="0" compatLnSpc="1"/>
          <a:lstStyle/>
          <a:p>
            <a:endParaRPr lang="en-US" sz="4000"/>
          </a:p>
        </p:txBody>
      </p:sp>
      <p:sp>
        <p:nvSpPr>
          <p:cNvPr id="4" name="Freeform 9"/>
          <p:cNvSpPr/>
          <p:nvPr/>
        </p:nvSpPr>
        <p:spPr bwMode="auto">
          <a:xfrm>
            <a:off x="6346063" y="1817898"/>
            <a:ext cx="3050118" cy="2550584"/>
          </a:xfrm>
          <a:custGeom>
            <a:avLst/>
            <a:gdLst/>
            <a:ahLst/>
            <a:cxnLst>
              <a:cxn ang="0">
                <a:pos x="1441" y="0"/>
              </a:cxn>
              <a:cxn ang="0">
                <a:pos x="715" y="474"/>
              </a:cxn>
              <a:cxn ang="0">
                <a:pos x="0" y="1205"/>
              </a:cxn>
              <a:cxn ang="0">
                <a:pos x="727" y="739"/>
              </a:cxn>
              <a:cxn ang="0">
                <a:pos x="1441" y="0"/>
              </a:cxn>
            </a:cxnLst>
            <a:rect l="0" t="0" r="r" b="b"/>
            <a:pathLst>
              <a:path w="1441" h="1205">
                <a:moveTo>
                  <a:pt x="1441" y="0"/>
                </a:moveTo>
                <a:lnTo>
                  <a:pt x="715" y="474"/>
                </a:lnTo>
                <a:lnTo>
                  <a:pt x="0" y="1205"/>
                </a:lnTo>
                <a:lnTo>
                  <a:pt x="727" y="739"/>
                </a:lnTo>
                <a:lnTo>
                  <a:pt x="1441" y="0"/>
                </a:lnTo>
                <a:close/>
              </a:path>
            </a:pathLst>
          </a:custGeom>
          <a:solidFill>
            <a:schemeClr val="bg1">
              <a:lumMod val="65000"/>
            </a:schemeClr>
          </a:solidFill>
          <a:ln w="9525">
            <a:noFill/>
            <a:round/>
          </a:ln>
        </p:spPr>
        <p:txBody>
          <a:bodyPr vert="horz" wrap="square" lIns="121920" tIns="60960" rIns="121920" bIns="60960" numCol="1" anchor="t" anchorCtr="0" compatLnSpc="1"/>
          <a:lstStyle/>
          <a:p>
            <a:endParaRPr lang="en-US" sz="4000"/>
          </a:p>
        </p:txBody>
      </p:sp>
      <p:sp>
        <p:nvSpPr>
          <p:cNvPr id="6" name="Freeform 11"/>
          <p:cNvSpPr/>
          <p:nvPr/>
        </p:nvSpPr>
        <p:spPr bwMode="auto">
          <a:xfrm>
            <a:off x="4714114" y="1820016"/>
            <a:ext cx="3048000" cy="2546351"/>
          </a:xfrm>
          <a:custGeom>
            <a:avLst/>
            <a:gdLst/>
            <a:ahLst/>
            <a:cxnLst>
              <a:cxn ang="0">
                <a:pos x="1440" y="0"/>
              </a:cxn>
              <a:cxn ang="0">
                <a:pos x="716" y="473"/>
              </a:cxn>
              <a:cxn ang="0">
                <a:pos x="0" y="1203"/>
              </a:cxn>
              <a:cxn ang="0">
                <a:pos x="726" y="737"/>
              </a:cxn>
              <a:cxn ang="0">
                <a:pos x="1440" y="0"/>
              </a:cxn>
            </a:cxnLst>
            <a:rect l="0" t="0" r="r" b="b"/>
            <a:pathLst>
              <a:path w="1440" h="1203">
                <a:moveTo>
                  <a:pt x="1440" y="0"/>
                </a:moveTo>
                <a:lnTo>
                  <a:pt x="716" y="473"/>
                </a:lnTo>
                <a:lnTo>
                  <a:pt x="0" y="1203"/>
                </a:lnTo>
                <a:lnTo>
                  <a:pt x="726" y="737"/>
                </a:lnTo>
                <a:lnTo>
                  <a:pt x="1440" y="0"/>
                </a:lnTo>
                <a:close/>
              </a:path>
            </a:pathLst>
          </a:custGeom>
          <a:solidFill>
            <a:schemeClr val="bg1">
              <a:lumMod val="65000"/>
            </a:schemeClr>
          </a:solidFill>
          <a:ln w="9525">
            <a:noFill/>
            <a:round/>
          </a:ln>
        </p:spPr>
        <p:txBody>
          <a:bodyPr vert="horz" wrap="square" lIns="121920" tIns="60960" rIns="121920" bIns="60960" numCol="1" anchor="t" anchorCtr="0" compatLnSpc="1"/>
          <a:lstStyle/>
          <a:p>
            <a:endParaRPr lang="en-US" sz="4000"/>
          </a:p>
        </p:txBody>
      </p:sp>
      <p:sp>
        <p:nvSpPr>
          <p:cNvPr id="16" name="Freeform 13"/>
          <p:cNvSpPr/>
          <p:nvPr/>
        </p:nvSpPr>
        <p:spPr bwMode="auto">
          <a:xfrm>
            <a:off x="1464735" y="1817898"/>
            <a:ext cx="3050118" cy="2550584"/>
          </a:xfrm>
          <a:custGeom>
            <a:avLst/>
            <a:gdLst/>
            <a:ahLst/>
            <a:cxnLst>
              <a:cxn ang="0">
                <a:pos x="1441" y="0"/>
              </a:cxn>
              <a:cxn ang="0">
                <a:pos x="714" y="474"/>
              </a:cxn>
              <a:cxn ang="0">
                <a:pos x="0" y="1205"/>
              </a:cxn>
              <a:cxn ang="0">
                <a:pos x="727" y="737"/>
              </a:cxn>
              <a:cxn ang="0">
                <a:pos x="1441" y="0"/>
              </a:cxn>
            </a:cxnLst>
            <a:rect l="0" t="0" r="r" b="b"/>
            <a:pathLst>
              <a:path w="1441" h="1205">
                <a:moveTo>
                  <a:pt x="1441" y="0"/>
                </a:moveTo>
                <a:lnTo>
                  <a:pt x="714" y="474"/>
                </a:lnTo>
                <a:lnTo>
                  <a:pt x="0" y="1205"/>
                </a:lnTo>
                <a:lnTo>
                  <a:pt x="727" y="737"/>
                </a:lnTo>
                <a:lnTo>
                  <a:pt x="1441" y="0"/>
                </a:lnTo>
                <a:close/>
              </a:path>
            </a:pathLst>
          </a:custGeom>
          <a:solidFill>
            <a:schemeClr val="bg1">
              <a:lumMod val="65000"/>
            </a:schemeClr>
          </a:solidFill>
          <a:ln w="9525">
            <a:noFill/>
            <a:round/>
          </a:ln>
        </p:spPr>
        <p:txBody>
          <a:bodyPr vert="horz" wrap="square" lIns="121920" tIns="60960" rIns="121920" bIns="60960" numCol="1" anchor="t" anchorCtr="0" compatLnSpc="1"/>
          <a:lstStyle/>
          <a:p>
            <a:endParaRPr lang="en-US" sz="4000"/>
          </a:p>
        </p:txBody>
      </p:sp>
      <p:sp>
        <p:nvSpPr>
          <p:cNvPr id="17" name="Freeform 15"/>
          <p:cNvSpPr/>
          <p:nvPr/>
        </p:nvSpPr>
        <p:spPr bwMode="auto">
          <a:xfrm>
            <a:off x="3082163" y="1820016"/>
            <a:ext cx="3050118" cy="2546351"/>
          </a:xfrm>
          <a:custGeom>
            <a:avLst/>
            <a:gdLst/>
            <a:ahLst/>
            <a:cxnLst>
              <a:cxn ang="0">
                <a:pos x="1441" y="0"/>
              </a:cxn>
              <a:cxn ang="0">
                <a:pos x="714" y="472"/>
              </a:cxn>
              <a:cxn ang="0">
                <a:pos x="0" y="1203"/>
              </a:cxn>
              <a:cxn ang="0">
                <a:pos x="725" y="737"/>
              </a:cxn>
              <a:cxn ang="0">
                <a:pos x="1441" y="0"/>
              </a:cxn>
            </a:cxnLst>
            <a:rect l="0" t="0" r="r" b="b"/>
            <a:pathLst>
              <a:path w="1441" h="1203">
                <a:moveTo>
                  <a:pt x="1441" y="0"/>
                </a:moveTo>
                <a:lnTo>
                  <a:pt x="714" y="472"/>
                </a:lnTo>
                <a:lnTo>
                  <a:pt x="0" y="1203"/>
                </a:lnTo>
                <a:lnTo>
                  <a:pt x="725" y="737"/>
                </a:lnTo>
                <a:lnTo>
                  <a:pt x="1441" y="0"/>
                </a:lnTo>
                <a:close/>
              </a:path>
            </a:pathLst>
          </a:custGeom>
          <a:solidFill>
            <a:schemeClr val="bg1">
              <a:lumMod val="65000"/>
            </a:schemeClr>
          </a:solidFill>
          <a:ln w="9525">
            <a:noFill/>
            <a:round/>
          </a:ln>
        </p:spPr>
        <p:txBody>
          <a:bodyPr vert="horz" wrap="square" lIns="121920" tIns="60960" rIns="121920" bIns="60960" numCol="1" anchor="t" anchorCtr="0" compatLnSpc="1"/>
          <a:lstStyle/>
          <a:p>
            <a:endParaRPr lang="en-US" sz="4000"/>
          </a:p>
        </p:txBody>
      </p:sp>
      <p:grpSp>
        <p:nvGrpSpPr>
          <p:cNvPr id="18" name="Group 43"/>
          <p:cNvGrpSpPr/>
          <p:nvPr/>
        </p:nvGrpSpPr>
        <p:grpSpPr>
          <a:xfrm>
            <a:off x="937685" y="1812608"/>
            <a:ext cx="2444751" cy="2561167"/>
            <a:chOff x="703263" y="1359455"/>
            <a:chExt cx="1833563" cy="1920875"/>
          </a:xfrm>
        </p:grpSpPr>
        <p:sp>
          <p:nvSpPr>
            <p:cNvPr id="19" name="Freeform 12"/>
            <p:cNvSpPr/>
            <p:nvPr/>
          </p:nvSpPr>
          <p:spPr bwMode="auto">
            <a:xfrm>
              <a:off x="703263" y="1359455"/>
              <a:ext cx="1833563" cy="1920875"/>
            </a:xfrm>
            <a:custGeom>
              <a:avLst/>
              <a:gdLst/>
              <a:ahLst/>
              <a:cxnLst>
                <a:cxn ang="0">
                  <a:pos x="213" y="1210"/>
                </a:cxn>
                <a:cxn ang="0">
                  <a:pos x="0" y="981"/>
                </a:cxn>
                <a:cxn ang="0">
                  <a:pos x="938" y="0"/>
                </a:cxn>
                <a:cxn ang="0">
                  <a:pos x="1155" y="216"/>
                </a:cxn>
                <a:cxn ang="0">
                  <a:pos x="213" y="1210"/>
                </a:cxn>
              </a:cxnLst>
              <a:rect l="0" t="0" r="r" b="b"/>
              <a:pathLst>
                <a:path w="1155" h="1210">
                  <a:moveTo>
                    <a:pt x="213" y="1210"/>
                  </a:moveTo>
                  <a:lnTo>
                    <a:pt x="0" y="981"/>
                  </a:lnTo>
                  <a:lnTo>
                    <a:pt x="938" y="0"/>
                  </a:lnTo>
                  <a:lnTo>
                    <a:pt x="1155" y="216"/>
                  </a:lnTo>
                  <a:lnTo>
                    <a:pt x="213" y="1210"/>
                  </a:lnTo>
                  <a:close/>
                </a:path>
              </a:pathLst>
            </a:custGeom>
            <a:solidFill>
              <a:srgbClr val="CC8E60"/>
            </a:solidFill>
            <a:ln w="9525">
              <a:noFill/>
              <a:round/>
            </a:ln>
          </p:spPr>
          <p:txBody>
            <a:bodyPr vert="horz" wrap="square" lIns="121920" tIns="60960" rIns="121920" bIns="60960" numCol="1" anchor="t" anchorCtr="0" compatLnSpc="1"/>
            <a:lstStyle/>
            <a:p>
              <a:endParaRPr lang="en-US" sz="4000"/>
            </a:p>
          </p:txBody>
        </p:sp>
        <p:sp>
          <p:nvSpPr>
            <p:cNvPr id="20" name="Text Placeholder 3"/>
            <p:cNvSpPr txBox="1"/>
            <p:nvPr/>
          </p:nvSpPr>
          <p:spPr>
            <a:xfrm rot="18790397">
              <a:off x="951060" y="2253227"/>
              <a:ext cx="1240631" cy="21526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2438400" eaLnBrk="1" fontAlgn="auto" hangingPunct="1">
                <a:spcBef>
                  <a:spcPct val="20000"/>
                </a:spcBef>
                <a:spcAft>
                  <a:spcPts val="0"/>
                </a:spcAft>
                <a:defRPr/>
              </a:pPr>
              <a:r>
                <a:rPr lang="en-US" sz="1870" dirty="0">
                  <a:solidFill>
                    <a:schemeClr val="bg1"/>
                  </a:solidFill>
                  <a:latin typeface="+mn-lt"/>
                  <a:ea typeface="+mn-ea"/>
                  <a:cs typeface="+mn-cs"/>
                </a:rPr>
                <a:t>Title Goes Here</a:t>
              </a:r>
              <a:endParaRPr lang="en-US" sz="2400" dirty="0">
                <a:solidFill>
                  <a:schemeClr val="bg1"/>
                </a:solidFill>
                <a:latin typeface="+mn-lt"/>
                <a:ea typeface="+mn-ea"/>
                <a:cs typeface="+mn-cs"/>
              </a:endParaRPr>
            </a:p>
          </p:txBody>
        </p:sp>
      </p:grpSp>
      <p:grpSp>
        <p:nvGrpSpPr>
          <p:cNvPr id="21" name="Group 44"/>
          <p:cNvGrpSpPr/>
          <p:nvPr/>
        </p:nvGrpSpPr>
        <p:grpSpPr>
          <a:xfrm>
            <a:off x="2580514" y="1811549"/>
            <a:ext cx="2440518" cy="2563284"/>
            <a:chOff x="1935385" y="1358661"/>
            <a:chExt cx="1830388" cy="1922463"/>
          </a:xfrm>
          <a:solidFill>
            <a:srgbClr val="748A9E"/>
          </a:solidFill>
        </p:grpSpPr>
        <p:sp>
          <p:nvSpPr>
            <p:cNvPr id="22" name="Freeform 14"/>
            <p:cNvSpPr/>
            <p:nvPr/>
          </p:nvSpPr>
          <p:spPr bwMode="auto">
            <a:xfrm>
              <a:off x="1935385" y="1358661"/>
              <a:ext cx="1830388" cy="1922463"/>
            </a:xfrm>
            <a:custGeom>
              <a:avLst/>
              <a:gdLst/>
              <a:ahLst/>
              <a:cxnLst>
                <a:cxn ang="0">
                  <a:pos x="211" y="1211"/>
                </a:cxn>
                <a:cxn ang="0">
                  <a:pos x="0" y="981"/>
                </a:cxn>
                <a:cxn ang="0">
                  <a:pos x="936" y="0"/>
                </a:cxn>
                <a:cxn ang="0">
                  <a:pos x="1153" y="218"/>
                </a:cxn>
                <a:cxn ang="0">
                  <a:pos x="211" y="1211"/>
                </a:cxn>
              </a:cxnLst>
              <a:rect l="0" t="0" r="r" b="b"/>
              <a:pathLst>
                <a:path w="1153" h="1211">
                  <a:moveTo>
                    <a:pt x="211" y="1211"/>
                  </a:moveTo>
                  <a:lnTo>
                    <a:pt x="0" y="981"/>
                  </a:lnTo>
                  <a:lnTo>
                    <a:pt x="936" y="0"/>
                  </a:lnTo>
                  <a:lnTo>
                    <a:pt x="1153" y="218"/>
                  </a:lnTo>
                  <a:lnTo>
                    <a:pt x="211" y="1211"/>
                  </a:lnTo>
                  <a:close/>
                </a:path>
              </a:pathLst>
            </a:custGeom>
            <a:grpFill/>
            <a:ln w="9525">
              <a:noFill/>
              <a:round/>
            </a:ln>
          </p:spPr>
          <p:txBody>
            <a:bodyPr vert="horz" wrap="square" lIns="121920" tIns="60960" rIns="121920" bIns="60960" numCol="1" anchor="t" anchorCtr="0" compatLnSpc="1"/>
            <a:lstStyle/>
            <a:p>
              <a:endParaRPr lang="en-US" sz="4000"/>
            </a:p>
          </p:txBody>
        </p:sp>
        <p:sp>
          <p:nvSpPr>
            <p:cNvPr id="23" name="Text Placeholder 3"/>
            <p:cNvSpPr txBox="1"/>
            <p:nvPr/>
          </p:nvSpPr>
          <p:spPr>
            <a:xfrm rot="18790397">
              <a:off x="2164803" y="2253228"/>
              <a:ext cx="1240631" cy="215265"/>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2438400" eaLnBrk="1" fontAlgn="auto" hangingPunct="1">
                <a:spcBef>
                  <a:spcPct val="20000"/>
                </a:spcBef>
                <a:spcAft>
                  <a:spcPts val="0"/>
                </a:spcAft>
                <a:defRPr/>
              </a:pPr>
              <a:r>
                <a:rPr lang="en-US" sz="1870" dirty="0">
                  <a:solidFill>
                    <a:schemeClr val="bg1"/>
                  </a:solidFill>
                  <a:latin typeface="+mn-lt"/>
                  <a:ea typeface="+mn-ea"/>
                  <a:cs typeface="+mn-cs"/>
                </a:rPr>
                <a:t>Title Goes Here</a:t>
              </a:r>
              <a:endParaRPr lang="en-US" sz="2400" dirty="0">
                <a:solidFill>
                  <a:schemeClr val="bg1"/>
                </a:solidFill>
                <a:latin typeface="+mn-lt"/>
                <a:ea typeface="+mn-ea"/>
                <a:cs typeface="+mn-cs"/>
              </a:endParaRPr>
            </a:p>
          </p:txBody>
        </p:sp>
      </p:grpSp>
      <p:grpSp>
        <p:nvGrpSpPr>
          <p:cNvPr id="24" name="Group 45"/>
          <p:cNvGrpSpPr/>
          <p:nvPr/>
        </p:nvGrpSpPr>
        <p:grpSpPr>
          <a:xfrm>
            <a:off x="4214581" y="1812608"/>
            <a:ext cx="2442634" cy="2561167"/>
            <a:chOff x="3160935" y="1359455"/>
            <a:chExt cx="1831975" cy="1920875"/>
          </a:xfrm>
          <a:solidFill>
            <a:srgbClr val="CC8E60"/>
          </a:solidFill>
        </p:grpSpPr>
        <p:sp>
          <p:nvSpPr>
            <p:cNvPr id="25" name="Freeform 10"/>
            <p:cNvSpPr/>
            <p:nvPr/>
          </p:nvSpPr>
          <p:spPr bwMode="auto">
            <a:xfrm>
              <a:off x="3160935" y="1359455"/>
              <a:ext cx="1831975" cy="1920875"/>
            </a:xfrm>
            <a:custGeom>
              <a:avLst/>
              <a:gdLst/>
              <a:ahLst/>
              <a:cxnLst>
                <a:cxn ang="0">
                  <a:pos x="212" y="1210"/>
                </a:cxn>
                <a:cxn ang="0">
                  <a:pos x="0" y="981"/>
                </a:cxn>
                <a:cxn ang="0">
                  <a:pos x="936" y="0"/>
                </a:cxn>
                <a:cxn ang="0">
                  <a:pos x="1154" y="216"/>
                </a:cxn>
                <a:cxn ang="0">
                  <a:pos x="212" y="1210"/>
                </a:cxn>
              </a:cxnLst>
              <a:rect l="0" t="0" r="r" b="b"/>
              <a:pathLst>
                <a:path w="1154" h="1210">
                  <a:moveTo>
                    <a:pt x="212" y="1210"/>
                  </a:moveTo>
                  <a:lnTo>
                    <a:pt x="0" y="981"/>
                  </a:lnTo>
                  <a:lnTo>
                    <a:pt x="936" y="0"/>
                  </a:lnTo>
                  <a:lnTo>
                    <a:pt x="1154" y="216"/>
                  </a:lnTo>
                  <a:lnTo>
                    <a:pt x="212" y="1210"/>
                  </a:lnTo>
                  <a:close/>
                </a:path>
              </a:pathLst>
            </a:custGeom>
            <a:grpFill/>
            <a:ln w="9525">
              <a:noFill/>
              <a:round/>
            </a:ln>
          </p:spPr>
          <p:txBody>
            <a:bodyPr vert="horz" wrap="square" lIns="121920" tIns="60960" rIns="121920" bIns="60960" numCol="1" anchor="t" anchorCtr="0" compatLnSpc="1"/>
            <a:lstStyle/>
            <a:p>
              <a:endParaRPr lang="en-US" sz="4000"/>
            </a:p>
          </p:txBody>
        </p:sp>
        <p:sp>
          <p:nvSpPr>
            <p:cNvPr id="26" name="Text Placeholder 3"/>
            <p:cNvSpPr txBox="1"/>
            <p:nvPr/>
          </p:nvSpPr>
          <p:spPr>
            <a:xfrm rot="18790397">
              <a:off x="3406793" y="2253228"/>
              <a:ext cx="1240631" cy="215265"/>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2438400" eaLnBrk="1" fontAlgn="auto" hangingPunct="1">
                <a:spcBef>
                  <a:spcPct val="20000"/>
                </a:spcBef>
                <a:spcAft>
                  <a:spcPts val="0"/>
                </a:spcAft>
                <a:defRPr/>
              </a:pPr>
              <a:r>
                <a:rPr lang="en-US" sz="1870" dirty="0">
                  <a:solidFill>
                    <a:schemeClr val="bg1"/>
                  </a:solidFill>
                  <a:latin typeface="+mn-lt"/>
                  <a:ea typeface="+mn-ea"/>
                  <a:cs typeface="+mn-cs"/>
                </a:rPr>
                <a:t>Title Goes Here</a:t>
              </a:r>
              <a:endParaRPr lang="en-US" sz="2400" dirty="0">
                <a:solidFill>
                  <a:schemeClr val="bg1"/>
                </a:solidFill>
                <a:latin typeface="+mn-lt"/>
                <a:ea typeface="+mn-ea"/>
                <a:cs typeface="+mn-cs"/>
              </a:endParaRPr>
            </a:p>
          </p:txBody>
        </p:sp>
      </p:grpSp>
      <p:grpSp>
        <p:nvGrpSpPr>
          <p:cNvPr id="27" name="Group 46"/>
          <p:cNvGrpSpPr/>
          <p:nvPr/>
        </p:nvGrpSpPr>
        <p:grpSpPr>
          <a:xfrm>
            <a:off x="5844414" y="1812608"/>
            <a:ext cx="2446867" cy="2561167"/>
            <a:chOff x="4383310" y="1359455"/>
            <a:chExt cx="1835150" cy="1920875"/>
          </a:xfrm>
          <a:solidFill>
            <a:srgbClr val="748A9E"/>
          </a:solidFill>
        </p:grpSpPr>
        <p:sp>
          <p:nvSpPr>
            <p:cNvPr id="28" name="Freeform 8"/>
            <p:cNvSpPr/>
            <p:nvPr/>
          </p:nvSpPr>
          <p:spPr bwMode="auto">
            <a:xfrm>
              <a:off x="4383310" y="1359455"/>
              <a:ext cx="1835150" cy="1920875"/>
            </a:xfrm>
            <a:custGeom>
              <a:avLst/>
              <a:gdLst/>
              <a:ahLst/>
              <a:cxnLst>
                <a:cxn ang="0">
                  <a:pos x="211" y="1210"/>
                </a:cxn>
                <a:cxn ang="0">
                  <a:pos x="0" y="981"/>
                </a:cxn>
                <a:cxn ang="0">
                  <a:pos x="938" y="0"/>
                </a:cxn>
                <a:cxn ang="0">
                  <a:pos x="1156" y="216"/>
                </a:cxn>
                <a:cxn ang="0">
                  <a:pos x="211" y="1210"/>
                </a:cxn>
              </a:cxnLst>
              <a:rect l="0" t="0" r="r" b="b"/>
              <a:pathLst>
                <a:path w="1156" h="1210">
                  <a:moveTo>
                    <a:pt x="211" y="1210"/>
                  </a:moveTo>
                  <a:lnTo>
                    <a:pt x="0" y="981"/>
                  </a:lnTo>
                  <a:lnTo>
                    <a:pt x="938" y="0"/>
                  </a:lnTo>
                  <a:lnTo>
                    <a:pt x="1156" y="216"/>
                  </a:lnTo>
                  <a:lnTo>
                    <a:pt x="211" y="1210"/>
                  </a:lnTo>
                  <a:close/>
                </a:path>
              </a:pathLst>
            </a:custGeom>
            <a:grpFill/>
            <a:ln w="9525">
              <a:noFill/>
              <a:round/>
            </a:ln>
          </p:spPr>
          <p:txBody>
            <a:bodyPr vert="horz" wrap="square" lIns="121920" tIns="60960" rIns="121920" bIns="60960" numCol="1" anchor="t" anchorCtr="0" compatLnSpc="1"/>
            <a:lstStyle/>
            <a:p>
              <a:endParaRPr lang="en-US" sz="4000"/>
            </a:p>
          </p:txBody>
        </p:sp>
        <p:sp>
          <p:nvSpPr>
            <p:cNvPr id="29" name="Text Placeholder 3"/>
            <p:cNvSpPr txBox="1"/>
            <p:nvPr/>
          </p:nvSpPr>
          <p:spPr>
            <a:xfrm rot="18790397">
              <a:off x="4625993" y="2253227"/>
              <a:ext cx="1240631" cy="215265"/>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2438400" eaLnBrk="1" fontAlgn="auto" hangingPunct="1">
                <a:spcBef>
                  <a:spcPct val="20000"/>
                </a:spcBef>
                <a:spcAft>
                  <a:spcPts val="0"/>
                </a:spcAft>
                <a:defRPr/>
              </a:pPr>
              <a:r>
                <a:rPr lang="en-US" sz="1870" dirty="0">
                  <a:solidFill>
                    <a:schemeClr val="bg1"/>
                  </a:solidFill>
                  <a:latin typeface="+mn-lt"/>
                  <a:ea typeface="+mn-ea"/>
                  <a:cs typeface="+mn-cs"/>
                </a:rPr>
                <a:t>Title Goes Here</a:t>
              </a:r>
              <a:endParaRPr lang="en-US" sz="2400" dirty="0">
                <a:solidFill>
                  <a:schemeClr val="bg1"/>
                </a:solidFill>
                <a:latin typeface="+mn-lt"/>
                <a:ea typeface="+mn-ea"/>
                <a:cs typeface="+mn-cs"/>
              </a:endParaRPr>
            </a:p>
          </p:txBody>
        </p:sp>
      </p:grpSp>
      <p:grpSp>
        <p:nvGrpSpPr>
          <p:cNvPr id="30" name="Group 47"/>
          <p:cNvGrpSpPr/>
          <p:nvPr/>
        </p:nvGrpSpPr>
        <p:grpSpPr>
          <a:xfrm>
            <a:off x="7465781" y="1813664"/>
            <a:ext cx="2442634" cy="2559051"/>
            <a:chOff x="5599335" y="1360248"/>
            <a:chExt cx="1831975" cy="1919288"/>
          </a:xfrm>
          <a:solidFill>
            <a:srgbClr val="CC8E60"/>
          </a:solidFill>
        </p:grpSpPr>
        <p:sp>
          <p:nvSpPr>
            <p:cNvPr id="31" name="Freeform 6"/>
            <p:cNvSpPr/>
            <p:nvPr/>
          </p:nvSpPr>
          <p:spPr bwMode="auto">
            <a:xfrm>
              <a:off x="5599335" y="1360248"/>
              <a:ext cx="1831975" cy="1919288"/>
            </a:xfrm>
            <a:custGeom>
              <a:avLst/>
              <a:gdLst/>
              <a:ahLst/>
              <a:cxnLst>
                <a:cxn ang="0">
                  <a:pos x="212" y="1209"/>
                </a:cxn>
                <a:cxn ang="0">
                  <a:pos x="0" y="981"/>
                </a:cxn>
                <a:cxn ang="0">
                  <a:pos x="936" y="0"/>
                </a:cxn>
                <a:cxn ang="0">
                  <a:pos x="1154" y="216"/>
                </a:cxn>
                <a:cxn ang="0">
                  <a:pos x="212" y="1209"/>
                </a:cxn>
              </a:cxnLst>
              <a:rect l="0" t="0" r="r" b="b"/>
              <a:pathLst>
                <a:path w="1154" h="1209">
                  <a:moveTo>
                    <a:pt x="212" y="1209"/>
                  </a:moveTo>
                  <a:lnTo>
                    <a:pt x="0" y="981"/>
                  </a:lnTo>
                  <a:lnTo>
                    <a:pt x="936" y="0"/>
                  </a:lnTo>
                  <a:lnTo>
                    <a:pt x="1154" y="216"/>
                  </a:lnTo>
                  <a:lnTo>
                    <a:pt x="212" y="1209"/>
                  </a:lnTo>
                  <a:close/>
                </a:path>
              </a:pathLst>
            </a:custGeom>
            <a:grpFill/>
            <a:ln w="9525">
              <a:noFill/>
              <a:round/>
            </a:ln>
          </p:spPr>
          <p:txBody>
            <a:bodyPr vert="horz" wrap="square" lIns="121920" tIns="60960" rIns="121920" bIns="60960" numCol="1" anchor="t" anchorCtr="0" compatLnSpc="1"/>
            <a:lstStyle/>
            <a:p>
              <a:endParaRPr lang="en-US" sz="4000"/>
            </a:p>
          </p:txBody>
        </p:sp>
        <p:sp>
          <p:nvSpPr>
            <p:cNvPr id="32" name="Text Placeholder 3"/>
            <p:cNvSpPr txBox="1"/>
            <p:nvPr/>
          </p:nvSpPr>
          <p:spPr>
            <a:xfrm rot="18790397">
              <a:off x="5809133" y="2253227"/>
              <a:ext cx="1242729" cy="215265"/>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2438400" eaLnBrk="1" fontAlgn="auto" hangingPunct="1">
                <a:spcBef>
                  <a:spcPct val="20000"/>
                </a:spcBef>
                <a:spcAft>
                  <a:spcPts val="0"/>
                </a:spcAft>
                <a:defRPr/>
              </a:pPr>
              <a:r>
                <a:rPr lang="en-US" sz="1870" dirty="0">
                  <a:solidFill>
                    <a:schemeClr val="bg1"/>
                  </a:solidFill>
                  <a:latin typeface="+mn-lt"/>
                  <a:ea typeface="+mn-ea"/>
                  <a:cs typeface="+mn-cs"/>
                </a:rPr>
                <a:t>Title Goes Here</a:t>
              </a:r>
              <a:endParaRPr lang="en-US" sz="2400" dirty="0">
                <a:solidFill>
                  <a:schemeClr val="bg1"/>
                </a:solidFill>
                <a:latin typeface="+mn-lt"/>
                <a:ea typeface="+mn-ea"/>
                <a:cs typeface="+mn-cs"/>
              </a:endParaRPr>
            </a:p>
          </p:txBody>
        </p:sp>
      </p:grpSp>
      <p:grpSp>
        <p:nvGrpSpPr>
          <p:cNvPr id="33" name="Group 48"/>
          <p:cNvGrpSpPr/>
          <p:nvPr/>
        </p:nvGrpSpPr>
        <p:grpSpPr>
          <a:xfrm>
            <a:off x="9080795" y="1810490"/>
            <a:ext cx="2440518" cy="2565400"/>
            <a:chOff x="6810596" y="1357867"/>
            <a:chExt cx="1830388" cy="1924050"/>
          </a:xfrm>
          <a:solidFill>
            <a:srgbClr val="748A9E"/>
          </a:solidFill>
        </p:grpSpPr>
        <p:sp>
          <p:nvSpPr>
            <p:cNvPr id="34" name="Freeform 5"/>
            <p:cNvSpPr/>
            <p:nvPr/>
          </p:nvSpPr>
          <p:spPr bwMode="auto">
            <a:xfrm>
              <a:off x="6810596" y="1357867"/>
              <a:ext cx="1830388" cy="1924050"/>
            </a:xfrm>
            <a:custGeom>
              <a:avLst/>
              <a:gdLst/>
              <a:ahLst/>
              <a:cxnLst>
                <a:cxn ang="0">
                  <a:pos x="211" y="1212"/>
                </a:cxn>
                <a:cxn ang="0">
                  <a:pos x="0" y="981"/>
                </a:cxn>
                <a:cxn ang="0">
                  <a:pos x="935" y="0"/>
                </a:cxn>
                <a:cxn ang="0">
                  <a:pos x="1153" y="216"/>
                </a:cxn>
                <a:cxn ang="0">
                  <a:pos x="211" y="1212"/>
                </a:cxn>
              </a:cxnLst>
              <a:rect l="0" t="0" r="r" b="b"/>
              <a:pathLst>
                <a:path w="1153" h="1212">
                  <a:moveTo>
                    <a:pt x="211" y="1212"/>
                  </a:moveTo>
                  <a:lnTo>
                    <a:pt x="0" y="981"/>
                  </a:lnTo>
                  <a:lnTo>
                    <a:pt x="935" y="0"/>
                  </a:lnTo>
                  <a:lnTo>
                    <a:pt x="1153" y="216"/>
                  </a:lnTo>
                  <a:lnTo>
                    <a:pt x="211" y="1212"/>
                  </a:lnTo>
                  <a:close/>
                </a:path>
              </a:pathLst>
            </a:custGeom>
            <a:grpFill/>
            <a:ln w="9525">
              <a:noFill/>
              <a:round/>
            </a:ln>
          </p:spPr>
          <p:txBody>
            <a:bodyPr vert="horz" wrap="square" lIns="121920" tIns="60960" rIns="121920" bIns="60960" numCol="1" anchor="t" anchorCtr="0" compatLnSpc="1"/>
            <a:lstStyle/>
            <a:p>
              <a:endParaRPr lang="en-US" sz="4000"/>
            </a:p>
          </p:txBody>
        </p:sp>
        <p:sp>
          <p:nvSpPr>
            <p:cNvPr id="35" name="Text Placeholder 3"/>
            <p:cNvSpPr txBox="1"/>
            <p:nvPr/>
          </p:nvSpPr>
          <p:spPr>
            <a:xfrm rot="18790397">
              <a:off x="7074249" y="2215342"/>
              <a:ext cx="1242729" cy="215265"/>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2438400" eaLnBrk="1" fontAlgn="auto" hangingPunct="1">
                <a:spcBef>
                  <a:spcPct val="20000"/>
                </a:spcBef>
                <a:spcAft>
                  <a:spcPts val="0"/>
                </a:spcAft>
                <a:defRPr/>
              </a:pPr>
              <a:r>
                <a:rPr lang="en-US" sz="1870" dirty="0">
                  <a:solidFill>
                    <a:schemeClr val="bg1"/>
                  </a:solidFill>
                  <a:latin typeface="+mn-lt"/>
                  <a:ea typeface="+mn-ea"/>
                  <a:cs typeface="+mn-cs"/>
                </a:rPr>
                <a:t>Title Goes Here</a:t>
              </a:r>
              <a:endParaRPr lang="en-US" sz="2400" dirty="0">
                <a:solidFill>
                  <a:schemeClr val="bg1"/>
                </a:solidFill>
                <a:latin typeface="+mn-lt"/>
                <a:ea typeface="+mn-ea"/>
                <a:cs typeface="+mn-cs"/>
              </a:endParaRPr>
            </a:p>
          </p:txBody>
        </p:sp>
      </p:grpSp>
      <p:sp>
        <p:nvSpPr>
          <p:cNvPr id="37" name="Text Placeholder 3"/>
          <p:cNvSpPr txBox="1"/>
          <p:nvPr/>
        </p:nvSpPr>
        <p:spPr>
          <a:xfrm>
            <a:off x="1221105" y="4885055"/>
            <a:ext cx="609600" cy="1841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sym typeface="+mn-ea"/>
              </a:rPr>
              <a:t>添加名称</a:t>
            </a:r>
            <a:endParaRPr lang="en-US" sz="1800" dirty="0">
              <a:solidFill>
                <a:schemeClr val="tx1"/>
              </a:solidFill>
              <a:latin typeface="+mn-lt"/>
              <a:ea typeface="+mn-ea"/>
              <a:cs typeface="+mn-cs"/>
            </a:endParaRPr>
          </a:p>
        </p:txBody>
      </p:sp>
      <p:sp>
        <p:nvSpPr>
          <p:cNvPr id="40" name="Text Placeholder 3"/>
          <p:cNvSpPr txBox="1"/>
          <p:nvPr/>
        </p:nvSpPr>
        <p:spPr>
          <a:xfrm>
            <a:off x="3032760" y="4885055"/>
            <a:ext cx="609600" cy="1841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sym typeface="+mn-ea"/>
              </a:rPr>
              <a:t>添加名称</a:t>
            </a:r>
            <a:endParaRPr lang="en-US" sz="1800" dirty="0">
              <a:solidFill>
                <a:schemeClr val="tx1"/>
              </a:solidFill>
              <a:latin typeface="+mn-lt"/>
              <a:ea typeface="+mn-ea"/>
              <a:cs typeface="+mn-cs"/>
            </a:endParaRPr>
          </a:p>
        </p:txBody>
      </p:sp>
      <p:sp>
        <p:nvSpPr>
          <p:cNvPr id="43" name="Text Placeholder 3"/>
          <p:cNvSpPr txBox="1"/>
          <p:nvPr/>
        </p:nvSpPr>
        <p:spPr>
          <a:xfrm>
            <a:off x="4844415" y="4885055"/>
            <a:ext cx="609600" cy="1841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sym typeface="+mn-ea"/>
              </a:rPr>
              <a:t>添加名称</a:t>
            </a:r>
            <a:endParaRPr lang="en-US" sz="1800" dirty="0">
              <a:solidFill>
                <a:schemeClr val="tx1"/>
              </a:solidFill>
              <a:latin typeface="+mn-lt"/>
              <a:ea typeface="+mn-ea"/>
              <a:cs typeface="+mn-cs"/>
            </a:endParaRPr>
          </a:p>
        </p:txBody>
      </p:sp>
      <p:sp>
        <p:nvSpPr>
          <p:cNvPr id="46" name="Text Placeholder 3"/>
          <p:cNvSpPr txBox="1"/>
          <p:nvPr/>
        </p:nvSpPr>
        <p:spPr>
          <a:xfrm>
            <a:off x="6617335" y="4885055"/>
            <a:ext cx="685800" cy="1841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en-US" sz="1200" dirty="0">
                <a:solidFill>
                  <a:schemeClr val="tx1"/>
                </a:solidFill>
                <a:latin typeface="+mn-lt"/>
                <a:ea typeface="+mn-ea"/>
                <a:cs typeface="+mn-cs"/>
              </a:rPr>
              <a:t>T</a:t>
            </a: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sym typeface="+mn-ea"/>
              </a:rPr>
              <a:t>添加名称</a:t>
            </a:r>
            <a:endParaRPr lang="en-US" sz="1800" dirty="0">
              <a:solidFill>
                <a:schemeClr val="tx1"/>
              </a:solidFill>
              <a:latin typeface="+mn-lt"/>
              <a:ea typeface="+mn-ea"/>
              <a:cs typeface="+mn-cs"/>
            </a:endParaRPr>
          </a:p>
        </p:txBody>
      </p:sp>
      <p:sp>
        <p:nvSpPr>
          <p:cNvPr id="54" name="Text Placeholder 3"/>
          <p:cNvSpPr txBox="1"/>
          <p:nvPr/>
        </p:nvSpPr>
        <p:spPr>
          <a:xfrm>
            <a:off x="8428990" y="4885055"/>
            <a:ext cx="685800" cy="1841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en-US" sz="1200" dirty="0">
                <a:solidFill>
                  <a:schemeClr val="tx1"/>
                </a:solidFill>
                <a:latin typeface="+mn-lt"/>
                <a:ea typeface="+mn-ea"/>
                <a:cs typeface="+mn-cs"/>
              </a:rPr>
              <a:t>T</a:t>
            </a: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sym typeface="+mn-ea"/>
              </a:rPr>
              <a:t>添加名称</a:t>
            </a:r>
            <a:endParaRPr lang="en-US" sz="1800" dirty="0">
              <a:solidFill>
                <a:schemeClr val="tx1"/>
              </a:solidFill>
              <a:latin typeface="+mn-lt"/>
              <a:ea typeface="+mn-ea"/>
              <a:cs typeface="+mn-cs"/>
            </a:endParaRPr>
          </a:p>
        </p:txBody>
      </p:sp>
      <p:sp>
        <p:nvSpPr>
          <p:cNvPr id="57" name="Text Placeholder 3"/>
          <p:cNvSpPr txBox="1"/>
          <p:nvPr/>
        </p:nvSpPr>
        <p:spPr>
          <a:xfrm>
            <a:off x="10278745" y="4885055"/>
            <a:ext cx="609600" cy="1841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kumimoji="1"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inpin heiti" charset="-122"/>
                <a:sym typeface="+mn-ea"/>
              </a:rPr>
              <a:t>添加名称</a:t>
            </a:r>
            <a:endParaRPr lang="en-US" sz="1800" dirty="0">
              <a:solidFill>
                <a:schemeClr val="tx1"/>
              </a:solidFill>
              <a:latin typeface="+mn-lt"/>
              <a:ea typeface="+mn-ea"/>
              <a:cs typeface="+mn-cs"/>
            </a:endParaRPr>
          </a:p>
        </p:txBody>
      </p:sp>
      <p:sp>
        <p:nvSpPr>
          <p:cNvPr id="48" name="文本框 47"/>
          <p:cNvSpPr txBox="1"/>
          <p:nvPr/>
        </p:nvSpPr>
        <p:spPr>
          <a:xfrm>
            <a:off x="690880" y="5306695"/>
            <a:ext cx="11094720" cy="1568450"/>
          </a:xfrm>
          <a:prstGeom prst="rect">
            <a:avLst/>
          </a:prstGeom>
          <a:noFill/>
        </p:spPr>
        <p:txBody>
          <a:bodyPr wrap="square" rtlCol="0" anchor="t">
            <a:spAutoFit/>
          </a:bodyPr>
          <a:p>
            <a:pPr lvl="0" algn="ctr" fontAlgn="auto">
              <a:lnSpc>
                <a:spcPct val="200000"/>
              </a:lnSpc>
            </a:pPr>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sym typeface="+mn-ea"/>
              </a:rPr>
              <a:t>单击此处输入你的正文，文字是您思想的提炼，请尽量言简意赅地阐述观点。单击此处输入你的正文，文字是您思想的提炼，请尽量言简意赅地阐述观点。单击此处输入你的正文，文字是您思想的提炼，请尽量言简意赅地阐述观点。</a:t>
            </a:r>
            <a:endParaRPr lang="zh-CN" altLang="en-US" sz="1200" kern="0">
              <a:solidFill>
                <a:schemeClr val="tx1">
                  <a:lumMod val="85000"/>
                  <a:lumOff val="15000"/>
                </a:schemeClr>
              </a:solidFill>
              <a:latin typeface="微软雅黑" panose="020B0503020204020204" pitchFamily="34" charset="-122"/>
              <a:ea typeface="微软雅黑" panose="020B0503020204020204" pitchFamily="34" charset="-122"/>
              <a:sym typeface="+mn-ea"/>
            </a:endParaRPr>
          </a:p>
          <a:p>
            <a:pPr lvl="0" algn="ctr" fontAlgn="auto">
              <a:lnSpc>
                <a:spcPct val="200000"/>
              </a:lnSpc>
            </a:pPr>
            <a:endParaRPr lang="zh-CN" altLang="en-US" sz="1200" kern="0">
              <a:solidFill>
                <a:schemeClr val="tx1">
                  <a:lumMod val="85000"/>
                  <a:lumOff val="15000"/>
                </a:schemeClr>
              </a:solidFill>
              <a:latin typeface="微软雅黑" panose="020B0503020204020204" pitchFamily="34" charset="-122"/>
              <a:ea typeface="微软雅黑" panose="020B0503020204020204" pitchFamily="34" charset="-122"/>
              <a:sym typeface="+mn-ea"/>
            </a:endParaRPr>
          </a:p>
          <a:p>
            <a:pPr lvl="0" algn="ctr" fontAlgn="auto">
              <a:lnSpc>
                <a:spcPct val="200000"/>
              </a:lnSpc>
            </a:pPr>
            <a:endParaRPr lang="zh-CN" altLang="en-US" sz="1200" kern="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par>
                                <p:cTn id="45" presetID="53" presetClass="entr" presetSubtype="16"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animEffect transition="in" filter="fade">
                                      <p:cBhvr>
                                        <p:cTn id="64" dur="500"/>
                                        <p:tgtEl>
                                          <p:spTgt spid="3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p:cTn id="72" dur="500" fill="hold"/>
                                        <p:tgtEl>
                                          <p:spTgt spid="43"/>
                                        </p:tgtEl>
                                        <p:attrNameLst>
                                          <p:attrName>ppt_w</p:attrName>
                                        </p:attrNameLst>
                                      </p:cBhvr>
                                      <p:tavLst>
                                        <p:tav tm="0">
                                          <p:val>
                                            <p:fltVal val="0"/>
                                          </p:val>
                                        </p:tav>
                                        <p:tav tm="100000">
                                          <p:val>
                                            <p:strVal val="#ppt_w"/>
                                          </p:val>
                                        </p:tav>
                                      </p:tavLst>
                                    </p:anim>
                                    <p:anim calcmode="lin" valueType="num">
                                      <p:cBhvr>
                                        <p:cTn id="73" dur="500" fill="hold"/>
                                        <p:tgtEl>
                                          <p:spTgt spid="43"/>
                                        </p:tgtEl>
                                        <p:attrNameLst>
                                          <p:attrName>ppt_h</p:attrName>
                                        </p:attrNameLst>
                                      </p:cBhvr>
                                      <p:tavLst>
                                        <p:tav tm="0">
                                          <p:val>
                                            <p:fltVal val="0"/>
                                          </p:val>
                                        </p:tav>
                                        <p:tav tm="100000">
                                          <p:val>
                                            <p:strVal val="#ppt_h"/>
                                          </p:val>
                                        </p:tav>
                                      </p:tavLst>
                                    </p:anim>
                                    <p:animEffect transition="in" filter="fade">
                                      <p:cBhvr>
                                        <p:cTn id="74" dur="500"/>
                                        <p:tgtEl>
                                          <p:spTgt spid="43"/>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fltVal val="0"/>
                                          </p:val>
                                        </p:tav>
                                        <p:tav tm="100000">
                                          <p:val>
                                            <p:strVal val="#ppt_h"/>
                                          </p:val>
                                        </p:tav>
                                      </p:tavLst>
                                    </p:anim>
                                    <p:animEffect transition="in" filter="fade">
                                      <p:cBhvr>
                                        <p:cTn id="79" dur="500"/>
                                        <p:tgtEl>
                                          <p:spTgt spid="46"/>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54"/>
                                        </p:tgtEl>
                                        <p:attrNameLst>
                                          <p:attrName>style.visibility</p:attrName>
                                        </p:attrNameLst>
                                      </p:cBhvr>
                                      <p:to>
                                        <p:strVal val="visible"/>
                                      </p:to>
                                    </p:set>
                                    <p:anim calcmode="lin" valueType="num">
                                      <p:cBhvr>
                                        <p:cTn id="82" dur="500" fill="hold"/>
                                        <p:tgtEl>
                                          <p:spTgt spid="54"/>
                                        </p:tgtEl>
                                        <p:attrNameLst>
                                          <p:attrName>ppt_w</p:attrName>
                                        </p:attrNameLst>
                                      </p:cBhvr>
                                      <p:tavLst>
                                        <p:tav tm="0">
                                          <p:val>
                                            <p:fltVal val="0"/>
                                          </p:val>
                                        </p:tav>
                                        <p:tav tm="100000">
                                          <p:val>
                                            <p:strVal val="#ppt_w"/>
                                          </p:val>
                                        </p:tav>
                                      </p:tavLst>
                                    </p:anim>
                                    <p:anim calcmode="lin" valueType="num">
                                      <p:cBhvr>
                                        <p:cTn id="83" dur="500" fill="hold"/>
                                        <p:tgtEl>
                                          <p:spTgt spid="54"/>
                                        </p:tgtEl>
                                        <p:attrNameLst>
                                          <p:attrName>ppt_h</p:attrName>
                                        </p:attrNameLst>
                                      </p:cBhvr>
                                      <p:tavLst>
                                        <p:tav tm="0">
                                          <p:val>
                                            <p:fltVal val="0"/>
                                          </p:val>
                                        </p:tav>
                                        <p:tav tm="100000">
                                          <p:val>
                                            <p:strVal val="#ppt_h"/>
                                          </p:val>
                                        </p:tav>
                                      </p:tavLst>
                                    </p:anim>
                                    <p:animEffect transition="in" filter="fade">
                                      <p:cBhvr>
                                        <p:cTn id="84" dur="500"/>
                                        <p:tgtEl>
                                          <p:spTgt spid="54"/>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57"/>
                                        </p:tgtEl>
                                        <p:attrNameLst>
                                          <p:attrName>style.visibility</p:attrName>
                                        </p:attrNameLst>
                                      </p:cBhvr>
                                      <p:to>
                                        <p:strVal val="visible"/>
                                      </p:to>
                                    </p:set>
                                    <p:anim calcmode="lin" valueType="num">
                                      <p:cBhvr>
                                        <p:cTn id="87" dur="500" fill="hold"/>
                                        <p:tgtEl>
                                          <p:spTgt spid="57"/>
                                        </p:tgtEl>
                                        <p:attrNameLst>
                                          <p:attrName>ppt_w</p:attrName>
                                        </p:attrNameLst>
                                      </p:cBhvr>
                                      <p:tavLst>
                                        <p:tav tm="0">
                                          <p:val>
                                            <p:fltVal val="0"/>
                                          </p:val>
                                        </p:tav>
                                        <p:tav tm="100000">
                                          <p:val>
                                            <p:strVal val="#ppt_w"/>
                                          </p:val>
                                        </p:tav>
                                      </p:tavLst>
                                    </p:anim>
                                    <p:anim calcmode="lin" valueType="num">
                                      <p:cBhvr>
                                        <p:cTn id="88" dur="500" fill="hold"/>
                                        <p:tgtEl>
                                          <p:spTgt spid="57"/>
                                        </p:tgtEl>
                                        <p:attrNameLst>
                                          <p:attrName>ppt_h</p:attrName>
                                        </p:attrNameLst>
                                      </p:cBhvr>
                                      <p:tavLst>
                                        <p:tav tm="0">
                                          <p:val>
                                            <p:fltVal val="0"/>
                                          </p:val>
                                        </p:tav>
                                        <p:tav tm="100000">
                                          <p:val>
                                            <p:strVal val="#ppt_h"/>
                                          </p:val>
                                        </p:tav>
                                      </p:tavLst>
                                    </p:anim>
                                    <p:animEffect transition="in" filter="fade">
                                      <p:cBhvr>
                                        <p:cTn id="89" dur="500"/>
                                        <p:tgtEl>
                                          <p:spTgt spid="57"/>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6" grpId="0" animBg="1"/>
      <p:bldP spid="17" grpId="0" animBg="1"/>
      <p:bldP spid="37" grpId="0"/>
      <p:bldP spid="40" grpId="0"/>
      <p:bldP spid="43" grpId="0"/>
      <p:bldP spid="46" grpId="0"/>
      <p:bldP spid="54" grpId="0"/>
      <p:bldP spid="5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a:gsLst>
            <a:gs pos="26000">
              <a:schemeClr val="accent2">
                <a:alpha val="58000"/>
              </a:schemeClr>
            </a:gs>
            <a:gs pos="100000">
              <a:schemeClr val="accent1">
                <a:alpha val="61000"/>
              </a:schemeClr>
            </a:gs>
          </a:gsLst>
          <a:lin ang="6600000" scaled="0"/>
        </a:gradFill>
        <a:effectLst/>
      </p:bgPr>
    </p:bg>
    <p:spTree>
      <p:nvGrpSpPr>
        <p:cNvPr id="1" name=""/>
        <p:cNvGrpSpPr/>
        <p:nvPr/>
      </p:nvGrpSpPr>
      <p:grpSpPr>
        <a:xfrm>
          <a:off x="0" y="0"/>
          <a:ext cx="0" cy="0"/>
          <a:chOff x="0" y="0"/>
          <a:chExt cx="0" cy="0"/>
        </a:xfrm>
      </p:grpSpPr>
      <p:sp>
        <p:nvSpPr>
          <p:cNvPr id="11" name="矩形 10"/>
          <p:cNvSpPr/>
          <p:nvPr/>
        </p:nvSpPr>
        <p:spPr>
          <a:xfrm>
            <a:off x="-8890" y="-25400"/>
            <a:ext cx="12210415" cy="6883400"/>
          </a:xfrm>
          <a:prstGeom prst="rect">
            <a:avLst/>
          </a:prstGeom>
          <a:blipFill>
            <a:blip r:embed="rId1"/>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8890" y="-25400"/>
            <a:ext cx="12209780" cy="68834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7" name="悠扬婉转充满希望的钢琴乐配乐音频_编号34358262">
            <a:hlinkClick r:id="" action="ppaction://media"/>
          </p:cNvPr>
          <p:cNvPicPr>
            <a:picLocks noChangeAspect="1"/>
          </p:cNvPicPr>
          <p:nvPr>
            <a:audioFile r:link="rId2"/>
            <p:extLst>
              <p:ext uri="{DAA4B4D4-6D71-4841-9C94-3DE7FCFB9230}">
                <p14:media xmlns:p14="http://schemas.microsoft.com/office/powerpoint/2010/main" r:embed="rId3">
                  <p14:fade in="250.000000" out="250.000000"/>
                </p14:media>
              </p:ext>
            </p:extLst>
          </p:nvPr>
        </p:nvPicPr>
        <p:blipFill>
          <a:blip r:embed="rId4"/>
          <a:stretch>
            <a:fillRect/>
          </a:stretch>
        </p:blipFill>
        <p:spPr>
          <a:xfrm>
            <a:off x="4803684" y="-1873582"/>
            <a:ext cx="609600" cy="609600"/>
          </a:xfrm>
          <a:prstGeom prst="rect">
            <a:avLst/>
          </a:prstGeom>
        </p:spPr>
      </p:pic>
      <p:sp>
        <p:nvSpPr>
          <p:cNvPr id="2" name="任意多边形 1"/>
          <p:cNvSpPr/>
          <p:nvPr userDrawn="1"/>
        </p:nvSpPr>
        <p:spPr>
          <a:xfrm>
            <a:off x="0" y="1943100"/>
            <a:ext cx="12192000" cy="3240000"/>
          </a:xfrm>
          <a:custGeom>
            <a:avLst/>
            <a:gdLst/>
            <a:ahLst/>
            <a:cxnLst>
              <a:cxn ang="3">
                <a:pos x="hc" y="t"/>
              </a:cxn>
              <a:cxn ang="cd2">
                <a:pos x="l" y="vc"/>
              </a:cxn>
              <a:cxn ang="cd4">
                <a:pos x="hc" y="b"/>
              </a:cxn>
              <a:cxn ang="0">
                <a:pos x="r" y="vc"/>
              </a:cxn>
            </a:cxnLst>
            <a:rect l="l" t="t" r="r" b="b"/>
            <a:pathLst>
              <a:path w="19200" h="5102">
                <a:moveTo>
                  <a:pt x="17160" y="1020"/>
                </a:moveTo>
                <a:lnTo>
                  <a:pt x="18179" y="1020"/>
                </a:lnTo>
                <a:lnTo>
                  <a:pt x="18180" y="1020"/>
                </a:lnTo>
                <a:lnTo>
                  <a:pt x="18180" y="2041"/>
                </a:lnTo>
                <a:lnTo>
                  <a:pt x="17160" y="2041"/>
                </a:lnTo>
                <a:lnTo>
                  <a:pt x="17160" y="1020"/>
                </a:lnTo>
                <a:close/>
                <a:moveTo>
                  <a:pt x="19200" y="0"/>
                </a:moveTo>
                <a:lnTo>
                  <a:pt x="19200" y="0"/>
                </a:lnTo>
                <a:lnTo>
                  <a:pt x="19200" y="1020"/>
                </a:lnTo>
                <a:lnTo>
                  <a:pt x="19200" y="1020"/>
                </a:lnTo>
                <a:lnTo>
                  <a:pt x="19200" y="0"/>
                </a:lnTo>
                <a:close/>
                <a:moveTo>
                  <a:pt x="14098" y="0"/>
                </a:moveTo>
                <a:lnTo>
                  <a:pt x="15119" y="0"/>
                </a:lnTo>
                <a:lnTo>
                  <a:pt x="15119" y="1020"/>
                </a:lnTo>
                <a:lnTo>
                  <a:pt x="14098" y="1020"/>
                </a:lnTo>
                <a:lnTo>
                  <a:pt x="14098" y="0"/>
                </a:lnTo>
                <a:close/>
                <a:moveTo>
                  <a:pt x="0" y="0"/>
                </a:moveTo>
                <a:lnTo>
                  <a:pt x="13078" y="0"/>
                </a:lnTo>
                <a:lnTo>
                  <a:pt x="13078" y="1020"/>
                </a:lnTo>
                <a:lnTo>
                  <a:pt x="14098" y="1020"/>
                </a:lnTo>
                <a:lnTo>
                  <a:pt x="14098" y="2041"/>
                </a:lnTo>
                <a:lnTo>
                  <a:pt x="15119" y="2041"/>
                </a:lnTo>
                <a:lnTo>
                  <a:pt x="15119" y="1020"/>
                </a:lnTo>
                <a:lnTo>
                  <a:pt x="16139" y="1020"/>
                </a:lnTo>
                <a:lnTo>
                  <a:pt x="16139" y="2041"/>
                </a:lnTo>
                <a:lnTo>
                  <a:pt x="17160" y="2041"/>
                </a:lnTo>
                <a:lnTo>
                  <a:pt x="17160" y="3061"/>
                </a:lnTo>
                <a:lnTo>
                  <a:pt x="18180" y="3061"/>
                </a:lnTo>
                <a:lnTo>
                  <a:pt x="18180" y="2041"/>
                </a:lnTo>
                <a:lnTo>
                  <a:pt x="19200" y="2041"/>
                </a:lnTo>
                <a:lnTo>
                  <a:pt x="19200" y="5102"/>
                </a:lnTo>
                <a:lnTo>
                  <a:pt x="0" y="5102"/>
                </a:lnTo>
                <a:lnTo>
                  <a:pt x="0" y="0"/>
                </a:lnTo>
                <a:close/>
              </a:path>
            </a:pathLst>
          </a:cu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6" name="矩形 5"/>
          <p:cNvSpPr/>
          <p:nvPr userDrawn="1"/>
        </p:nvSpPr>
        <p:spPr>
          <a:xfrm>
            <a:off x="8952530" y="1943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userDrawn="1"/>
        </p:nvSpPr>
        <p:spPr>
          <a:xfrm>
            <a:off x="11544530" y="1943100"/>
            <a:ext cx="648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userDrawn="1"/>
        </p:nvSpPr>
        <p:spPr>
          <a:xfrm>
            <a:off x="9629740" y="2591100"/>
            <a:ext cx="648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15" name="矩形 14"/>
          <p:cNvSpPr/>
          <p:nvPr userDrawn="1"/>
        </p:nvSpPr>
        <p:spPr>
          <a:xfrm>
            <a:off x="10896530" y="2591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25" name="矩形 24"/>
          <p:cNvSpPr/>
          <p:nvPr userDrawn="1"/>
        </p:nvSpPr>
        <p:spPr>
          <a:xfrm>
            <a:off x="10248530" y="3239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27" name="矩形 26"/>
          <p:cNvSpPr/>
          <p:nvPr userDrawn="1"/>
        </p:nvSpPr>
        <p:spPr>
          <a:xfrm>
            <a:off x="11544530" y="3239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userDrawn="1"/>
        </p:nvSpPr>
        <p:spPr>
          <a:xfrm>
            <a:off x="9600230" y="1295400"/>
            <a:ext cx="648000" cy="64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标题 73"/>
          <p:cNvSpPr>
            <a:spLocks noGrp="1"/>
          </p:cNvSpPr>
          <p:nvPr>
            <p:custDataLst>
              <p:tags r:id="rId5"/>
            </p:custDataLst>
          </p:nvPr>
        </p:nvSpPr>
        <p:spPr>
          <a:xfrm>
            <a:off x="837565" y="2764790"/>
            <a:ext cx="5883275" cy="1071245"/>
          </a:xfrm>
          <a:prstGeom prst="rect">
            <a:avLst/>
          </a:prstGeom>
        </p:spPr>
        <p:txBody>
          <a:bodyPr vert="horz" lIns="90000" tIns="46800" rIns="90000" bIns="46800" rtlCol="0" anchor="ctr" anchorCtr="0">
            <a:noAutofit/>
          </a:bodyPr>
          <a:lstStyle>
            <a:lvl1pPr marL="0" marR="0" algn="l" defTabSz="914400" rtl="0" eaLnBrk="1" fontAlgn="auto" latinLnBrk="0" hangingPunct="1">
              <a:lnSpc>
                <a:spcPct val="100000"/>
              </a:lnSpc>
              <a:buNone/>
              <a:defRPr kumimoji="0" lang="zh-CN" altLang="en-US" sz="6600" b="1" i="0" u="none" strike="noStrike" kern="1200" cap="none" spc="300" normalizeH="0" baseline="0" noProof="1" dirty="0">
                <a:solidFill>
                  <a:schemeClr val="bg1"/>
                </a:solidFill>
                <a:uFillTx/>
                <a:latin typeface="+mn-ea"/>
                <a:ea typeface="+mn-ea"/>
                <a:cs typeface="+mj-cs"/>
                <a:sym typeface="+mn-ea"/>
              </a:defRPr>
            </a:lvl1pPr>
          </a:lstStyle>
          <a:p>
            <a:pPr lvl="0"/>
            <a:r>
              <a:rPr dirty="0">
                <a:solidFill>
                  <a:schemeClr val="bg1"/>
                </a:solidFill>
                <a:latin typeface="微软雅黑" panose="020B0503020204020204" pitchFamily="34" charset="-122"/>
                <a:ea typeface="微软雅黑" panose="020B0503020204020204" pitchFamily="34" charset="-122"/>
                <a:sym typeface="+mn-ea"/>
              </a:rPr>
              <a:t>感谢您的聆听</a:t>
            </a:r>
            <a:endParaRPr dirty="0">
              <a:solidFill>
                <a:schemeClr val="bg1"/>
              </a:solidFill>
              <a:latin typeface="微软雅黑" panose="020B0503020204020204" pitchFamily="34" charset="-122"/>
              <a:ea typeface="微软雅黑" panose="020B0503020204020204" pitchFamily="34" charset="-122"/>
              <a:sym typeface="+mn-ea"/>
            </a:endParaRPr>
          </a:p>
        </p:txBody>
      </p:sp>
      <p:sp>
        <p:nvSpPr>
          <p:cNvPr id="5" name="文本占位符 74"/>
          <p:cNvSpPr>
            <a:spLocks noGrp="1"/>
          </p:cNvSpPr>
          <p:nvPr/>
        </p:nvSpPr>
        <p:spPr>
          <a:xfrm>
            <a:off x="838200" y="3881755"/>
            <a:ext cx="5882640" cy="48895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300" b="0" u="none" strike="noStrike" kern="1200" cap="none" spc="200" normalizeH="0" baseline="0">
                <a:solidFill>
                  <a:schemeClr val="bg1"/>
                </a:solidFill>
                <a:effectLst/>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bg1"/>
                </a:solidFill>
                <a:latin typeface="微软雅黑" panose="020B0503020204020204" pitchFamily="34" charset="-122"/>
                <a:ea typeface="微软雅黑" panose="020B0503020204020204" pitchFamily="34" charset="-122"/>
              </a:rPr>
              <a:t>Lorem ipsum dolor sit amet, consectetuer adipiscing elit.Lorem ipsum dolor.</a:t>
            </a:r>
            <a:endParaRPr lang="zh-CN" altLang="en-US" strike="noStrike" noProof="1">
              <a:solidFill>
                <a:schemeClr val="bg1"/>
              </a:solidFill>
              <a:latin typeface="微软雅黑" panose="020B0503020204020204" pitchFamily="34" charset="-122"/>
              <a:ea typeface="微软雅黑" panose="020B0503020204020204" pitchFamily="34" charset="-122"/>
            </a:endParaRPr>
          </a:p>
        </p:txBody>
      </p:sp>
      <p:sp>
        <p:nvSpPr>
          <p:cNvPr id="50" name="圆角矩形 49"/>
          <p:cNvSpPr/>
          <p:nvPr userDrawn="1"/>
        </p:nvSpPr>
        <p:spPr>
          <a:xfrm>
            <a:off x="838200" y="4965700"/>
            <a:ext cx="2824480" cy="42672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文本占位符 85"/>
          <p:cNvSpPr>
            <a:spLocks noGrp="1"/>
          </p:cNvSpPr>
          <p:nvPr/>
        </p:nvSpPr>
        <p:spPr>
          <a:xfrm>
            <a:off x="1025525" y="4996180"/>
            <a:ext cx="2450465" cy="365125"/>
          </a:xfrm>
          <a:prstGeom prst="rect">
            <a:avLst/>
          </a:prstGeom>
          <a:effectLst/>
        </p:spPr>
        <p:txBody>
          <a:bodyPr vert="horz" lIns="101600" tIns="38100" rIns="76200" bIns="38100" rtlCol="0" anchor="t" anchorCtr="0">
            <a:noAutofit/>
          </a:bodyPr>
          <a:lstStyle>
            <a:lvl1pPr marL="0" indent="0" algn="ctr" eaLnBrk="1" fontAlgn="auto" latinLnBrk="0" hangingPunct="1">
              <a:lnSpc>
                <a:spcPct val="100000"/>
              </a:lnSpc>
              <a:spcAft>
                <a:spcPts val="0"/>
              </a:spcAft>
              <a:buNone/>
              <a:defRPr sz="2000" b="0" u="none" strike="noStrike" kern="1200" cap="none" spc="200" normalizeH="0" baseline="0">
                <a:solidFill>
                  <a:srgbClr val="384565"/>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汇报人：</a:t>
            </a:r>
            <a:r>
              <a:rPr lang="en-US" altLang="zh-CN" strike="noStrike" noProof="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XXX</a:t>
            </a:r>
            <a:endParaRPr lang="en-US" altLang="zh-CN" strike="noStrike" noProof="1">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任意多边形 16"/>
          <p:cNvSpPr/>
          <p:nvPr userDrawn="1"/>
        </p:nvSpPr>
        <p:spPr>
          <a:xfrm>
            <a:off x="0" y="1059815"/>
            <a:ext cx="3913505" cy="883285"/>
          </a:xfrm>
          <a:custGeom>
            <a:avLst/>
            <a:gdLst>
              <a:gd name="adj" fmla="val 90726"/>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6163" h="1391">
                <a:moveTo>
                  <a:pt x="0" y="0"/>
                </a:moveTo>
                <a:lnTo>
                  <a:pt x="4901" y="0"/>
                </a:lnTo>
                <a:lnTo>
                  <a:pt x="6163" y="1391"/>
                </a:lnTo>
                <a:lnTo>
                  <a:pt x="0" y="1391"/>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微软雅黑" panose="020B0503020204020204" pitchFamily="34" charset="-122"/>
              <a:ea typeface="微软雅黑" panose="020B0503020204020204" pitchFamily="34" charset="-122"/>
            </a:endParaRPr>
          </a:p>
        </p:txBody>
      </p:sp>
      <p:sp>
        <p:nvSpPr>
          <p:cNvPr id="18" name="任意多边形 17"/>
          <p:cNvSpPr/>
          <p:nvPr userDrawn="1"/>
        </p:nvSpPr>
        <p:spPr>
          <a:xfrm flipV="1">
            <a:off x="6821170" y="5182870"/>
            <a:ext cx="5370830" cy="243840"/>
          </a:xfrm>
          <a:custGeom>
            <a:avLst/>
            <a:gdLst>
              <a:gd name="adj" fmla="val 90726"/>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8458" h="384">
                <a:moveTo>
                  <a:pt x="348" y="0"/>
                </a:moveTo>
                <a:lnTo>
                  <a:pt x="8458" y="0"/>
                </a:lnTo>
                <a:lnTo>
                  <a:pt x="8458" y="384"/>
                </a:lnTo>
                <a:lnTo>
                  <a:pt x="0" y="384"/>
                </a:lnTo>
                <a:lnTo>
                  <a:pt x="348" y="0"/>
                </a:lnTo>
                <a:close/>
              </a:path>
            </a:pathLst>
          </a:cu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1" name="文本占位符 20"/>
          <p:cNvSpPr>
            <a:spLocks noGrp="1"/>
          </p:cNvSpPr>
          <p:nvPr/>
        </p:nvSpPr>
        <p:spPr>
          <a:xfrm>
            <a:off x="838200" y="1157605"/>
            <a:ext cx="2112010" cy="71120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4400" b="0" u="none" strike="noStrike" kern="1200" cap="none" spc="200" normalizeH="0" baseline="0">
                <a:solidFill>
                  <a:schemeClr val="bg1"/>
                </a:solidFill>
                <a:uFillTx/>
                <a:latin typeface="阿里巴巴普惠体 B" panose="00020600040101010101" charset="-122"/>
                <a:ea typeface="阿里巴巴普惠体 B"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rPr>
              <a:t>20XX</a:t>
            </a:r>
            <a:endParaRPr lang="zh-CN" altLang="en-US" strike="noStrike"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矩形 32"/>
          <p:cNvSpPr/>
          <p:nvPr userDrawn="1"/>
        </p:nvSpPr>
        <p:spPr>
          <a:xfrm>
            <a:off x="10247895" y="1943100"/>
            <a:ext cx="648000" cy="648000"/>
          </a:xfrm>
          <a:prstGeom prst="rect">
            <a:avLst/>
          </a:prstGeom>
          <a:solidFill>
            <a:srgbClr val="B49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9" name="图片 8" descr="图片1"/>
          <p:cNvPicPr>
            <a:picLocks noChangeAspect="1"/>
          </p:cNvPicPr>
          <p:nvPr/>
        </p:nvPicPr>
        <p:blipFill>
          <a:blip r:embed="rId6"/>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7"/>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2" repeatCount="indefinite" fill="remove" display="0">
                  <p:stCondLst>
                    <p:cond delay="indefinite"/>
                  </p:stCondLst>
                  <p:endCondLst>
                    <p:cond evt="onStopAudio" delay="0">
                      <p:tgtEl>
                        <p:sldTgt/>
                      </p:tgtEl>
                    </p:cond>
                  </p:endCondLst>
                </p:cTn>
                <p:tgtEl>
                  <p:spTgt spid="47"/>
                </p:tgtEl>
              </p:cMediaNode>
            </p:audio>
          </p:childTnLst>
        </p:cTn>
      </p:par>
    </p:tnLst>
    <p:bldLst>
      <p:bldP spid="11"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xml><?xml version="1.0" encoding="utf-8"?>
<p:tagLst xmlns:p="http://schemas.openxmlformats.org/presentationml/2006/main">
  <p:tag name="TIMING" val="|1.3"/>
</p:tagLst>
</file>

<file path=ppt/tags/tag3.xml><?xml version="1.0" encoding="utf-8"?>
<p:tagLst xmlns:p="http://schemas.openxmlformats.org/presentationml/2006/main">
  <p:tag name="TIMING" val="|0.9|1"/>
</p:tagLst>
</file>

<file path=ppt/tags/tag4.xml><?xml version="1.0" encoding="utf-8"?>
<p:tagLst xmlns:p="http://schemas.openxmlformats.org/presentationml/2006/main">
  <p:tag name="TIMIN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3309</Words>
  <Application>WPS 演示</Application>
  <PresentationFormat>宽屏</PresentationFormat>
  <Paragraphs>324</Paragraphs>
  <Slides>20</Slides>
  <Notes>25</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20</vt:i4>
      </vt:variant>
    </vt:vector>
  </HeadingPairs>
  <TitlesOfParts>
    <vt:vector size="46" baseType="lpstr">
      <vt:lpstr>Arial</vt:lpstr>
      <vt:lpstr>宋体</vt:lpstr>
      <vt:lpstr>Wingdings</vt:lpstr>
      <vt:lpstr>思源黑体 CN Heavy</vt:lpstr>
      <vt:lpstr>黑体</vt:lpstr>
      <vt:lpstr>思源黑体</vt:lpstr>
      <vt:lpstr>微软雅黑</vt:lpstr>
      <vt:lpstr>思源黑体 CN Normal</vt:lpstr>
      <vt:lpstr>inpin heiti</vt:lpstr>
      <vt:lpstr>Arial Unicode MS</vt:lpstr>
      <vt:lpstr>等线</vt:lpstr>
      <vt:lpstr>Calibri</vt:lpstr>
      <vt:lpstr>Microsoft JhengHei UI Light</vt:lpstr>
      <vt:lpstr>思源黑体</vt:lpstr>
      <vt:lpstr>阿里巴巴普惠体 R</vt:lpstr>
      <vt:lpstr>阿里巴巴普惠体 B</vt:lpstr>
      <vt:lpstr>叶根友毛笔行书2.0版</vt:lpstr>
      <vt:lpstr>新宋体</vt:lpstr>
      <vt:lpstr>等线</vt:lpstr>
      <vt:lpstr>汉仪糯米团简</vt:lpstr>
      <vt:lpstr>从未如此可爱</vt:lpstr>
      <vt:lpstr>Calibri Light</vt:lpstr>
      <vt:lpstr>方正宋刻本秀楷简体</vt:lpstr>
      <vt:lpstr>Gill Sans</vt:lpstr>
      <vt:lpstr>Segoe Print</vt:lpstr>
      <vt:lpstr>Office Theme</vt:lpstr>
      <vt:lpstr>商务工作汇报</vt:lpstr>
      <vt:lpstr>PowerPoint 演示文稿</vt:lpstr>
      <vt:lpstr>Section Header Here</vt:lpstr>
      <vt:lpstr>PowerPoint 演示文稿</vt:lpstr>
      <vt:lpstr>PowerPoint 演示文稿</vt:lpstr>
      <vt:lpstr>PowerPoint 演示文稿</vt:lpstr>
      <vt:lpstr>输入标题内容</vt:lpstr>
      <vt:lpstr>PowerPoint 演示文稿</vt:lpstr>
      <vt:lpstr>PowerPoint 演示文稿</vt:lpstr>
      <vt:lpstr>PowerPoint 演示文稿</vt:lpstr>
      <vt:lpstr>输入标题内容</vt:lpstr>
      <vt:lpstr>PowerPoint 演示文稿</vt:lpstr>
      <vt:lpstr>PowerPoint 演示文稿</vt:lpstr>
      <vt:lpstr>PowerPoint 演示文稿</vt:lpstr>
      <vt:lpstr>输入标题内容</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93</cp:revision>
  <dcterms:created xsi:type="dcterms:W3CDTF">2019-07-11T04:52:00Z</dcterms:created>
  <dcterms:modified xsi:type="dcterms:W3CDTF">2020-04-25T02:12:10Z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