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79" r:id="rId3"/>
    <p:sldId id="280" r:id="rId4"/>
    <p:sldId id="282" r:id="rId5"/>
    <p:sldId id="293" r:id="rId6"/>
    <p:sldId id="283" r:id="rId7"/>
    <p:sldId id="309" r:id="rId8"/>
    <p:sldId id="311" r:id="rId9"/>
    <p:sldId id="312" r:id="rId10"/>
    <p:sldId id="287" r:id="rId11"/>
    <p:sldId id="313" r:id="rId12"/>
    <p:sldId id="314" r:id="rId13"/>
    <p:sldId id="315" r:id="rId14"/>
    <p:sldId id="316" r:id="rId15"/>
    <p:sldId id="317" r:id="rId16"/>
    <p:sldId id="318" r:id="rId17"/>
    <p:sldId id="319" r:id="rId18"/>
    <p:sldId id="322" r:id="rId19"/>
    <p:sldId id="320" r:id="rId20"/>
    <p:sldId id="321" r:id="rId21"/>
    <p:sldId id="281" r:id="rId22"/>
    <p:sldId id="284" r:id="rId23"/>
    <p:sldId id="285" r:id="rId24"/>
    <p:sldId id="290" r:id="rId25"/>
    <p:sldId id="292" r:id="rId26"/>
    <p:sldId id="289" r:id="rId27"/>
    <p:sldId id="299" r:id="rId28"/>
    <p:sldId id="294" r:id="rId29"/>
    <p:sldId id="286" r:id="rId30"/>
    <p:sldId id="291" r:id="rId31"/>
    <p:sldId id="288" r:id="rId32"/>
    <p:sldId id="295" r:id="rId33"/>
    <p:sldId id="308" r:id="rId34"/>
    <p:sldId id="298" r:id="rId35"/>
    <p:sldId id="323" r:id="rId36"/>
    <p:sldId id="296" r:id="rId37"/>
    <p:sldId id="297" r:id="rId38"/>
    <p:sldId id="301" r:id="rId39"/>
    <p:sldId id="302" r:id="rId40"/>
    <p:sldId id="303" r:id="rId41"/>
    <p:sldId id="304" r:id="rId42"/>
    <p:sldId id="278" r:id="rId43"/>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404040"/>
    <a:srgbClr val="7C8E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0222" autoAdjust="0"/>
  </p:normalViewPr>
  <p:slideViewPr>
    <p:cSldViewPr snapToGrid="0">
      <p:cViewPr varScale="1">
        <p:scale>
          <a:sx n="104" d="100"/>
          <a:sy n="104" d="100"/>
        </p:scale>
        <p:origin x="-564"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explosion val="2"/>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8</c:v>
                </c:pt>
                <c:pt idx="1">
                  <c:v>2</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6</c:v>
                </c:pt>
                <c:pt idx="1">
                  <c:v>4</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6</c:v>
                </c:pt>
                <c:pt idx="1">
                  <c:v>4</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70C0"/>
            </a:solidFill>
          </c:spPr>
          <c:invertIfNegative val="0"/>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tx1">
                <a:lumMod val="65000"/>
                <a:lumOff val="35000"/>
              </a:schemeClr>
            </a:solidFill>
          </c:spPr>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chemeClr val="tx1">
                <a:lumMod val="50000"/>
                <a:lumOff val="50000"/>
              </a:schemeClr>
            </a:solidFill>
          </c:spPr>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2</c:v>
                </c:pt>
                <c:pt idx="1">
                  <c:v>2</c:v>
                </c:pt>
                <c:pt idx="2">
                  <c:v>3</c:v>
                </c:pt>
                <c:pt idx="3">
                  <c:v>2</c:v>
                </c:pt>
              </c:numCache>
            </c:numRef>
          </c:val>
        </c:ser>
        <c:dLbls>
          <c:showLegendKey val="0"/>
          <c:showVal val="0"/>
          <c:showCatName val="0"/>
          <c:showSerName val="0"/>
          <c:showPercent val="0"/>
          <c:showBubbleSize val="0"/>
        </c:dLbls>
        <c:gapWidth val="150"/>
        <c:axId val="237658880"/>
        <c:axId val="237660416"/>
      </c:barChart>
      <c:catAx>
        <c:axId val="237658880"/>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bg1">
                    <a:lumMod val="50000"/>
                  </a:schemeClr>
                </a:solidFill>
                <a:latin typeface="+mn-lt"/>
                <a:ea typeface="+mn-ea"/>
                <a:cs typeface="+mn-cs"/>
              </a:defRPr>
            </a:pPr>
            <a:endParaRPr lang="zh-CN"/>
          </a:p>
        </c:txPr>
        <c:crossAx val="237660416"/>
        <c:crosses val="autoZero"/>
        <c:auto val="1"/>
        <c:lblAlgn val="ctr"/>
        <c:lblOffset val="100"/>
        <c:noMultiLvlLbl val="0"/>
      </c:catAx>
      <c:valAx>
        <c:axId val="237660416"/>
        <c:scaling>
          <c:orientation val="minMax"/>
        </c:scaling>
        <c:delete val="1"/>
        <c:axPos val="l"/>
        <c:numFmt formatCode="General" sourceLinked="1"/>
        <c:majorTickMark val="out"/>
        <c:minorTickMark val="none"/>
        <c:tickLblPos val="nextTo"/>
        <c:crossAx val="237658880"/>
        <c:crosses val="autoZero"/>
        <c:crossBetween val="between"/>
      </c:valAx>
      <c:spPr>
        <a:noFill/>
        <a:ln w="25400">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cat>
            <c:strRef>
              <c:f>Sheet1!$A$2:$A$3</c:f>
              <c:strCache>
                <c:ptCount val="2"/>
                <c:pt idx="0">
                  <c:v>1st Qtr</c:v>
                </c:pt>
                <c:pt idx="1">
                  <c:v>2nd Qtr</c:v>
                </c:pt>
              </c:strCache>
            </c:strRef>
          </c:cat>
          <c:val>
            <c:numRef>
              <c:f>Sheet1!$B$2:$B$3</c:f>
              <c:numCache>
                <c:formatCode>General</c:formatCode>
                <c:ptCount val="2"/>
                <c:pt idx="0">
                  <c:v>8.1999999999999993</c:v>
                </c:pt>
                <c:pt idx="1">
                  <c:v>3.2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txPr>
    <a:bodyPr/>
    <a:lstStyle/>
    <a:p>
      <a:pPr>
        <a:defRPr lang="zh-CN"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Series 1</c:v>
                </c:pt>
              </c:strCache>
            </c:strRef>
          </c:tx>
          <c:spPr>
            <a:solidFill>
              <a:schemeClr val="tx1">
                <a:lumMod val="65000"/>
                <a:lumOff val="35000"/>
              </a:schemeClr>
            </a:solidFill>
          </c:spPr>
          <c:cat>
            <c:numRef>
              <c:f>Sheet1!$A$2:$A$6</c:f>
              <c:numCache>
                <c:formatCode>General</c:formatCode>
                <c:ptCount val="5"/>
                <c:pt idx="0">
                  <c:v>2010</c:v>
                </c:pt>
                <c:pt idx="1">
                  <c:v>2011</c:v>
                </c:pt>
                <c:pt idx="2">
                  <c:v>2012</c:v>
                </c:pt>
                <c:pt idx="3">
                  <c:v>2013</c:v>
                </c:pt>
                <c:pt idx="4">
                  <c:v>2014</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0070C0"/>
            </a:solidFill>
          </c:spPr>
          <c:cat>
            <c:numRef>
              <c:f>Sheet1!$A$2:$A$6</c:f>
              <c:numCache>
                <c:formatCode>General</c:formatCode>
                <c:ptCount val="5"/>
                <c:pt idx="0">
                  <c:v>2010</c:v>
                </c:pt>
                <c:pt idx="1">
                  <c:v>2011</c:v>
                </c:pt>
                <c:pt idx="2">
                  <c:v>2012</c:v>
                </c:pt>
                <c:pt idx="3">
                  <c:v>2013</c:v>
                </c:pt>
                <c:pt idx="4">
                  <c:v>2014</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237302912"/>
        <c:axId val="237304448"/>
      </c:areaChart>
      <c:catAx>
        <c:axId val="23730291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bg1">
                    <a:lumMod val="50000"/>
                  </a:schemeClr>
                </a:solidFill>
                <a:latin typeface="+mn-lt"/>
                <a:ea typeface="+mn-ea"/>
                <a:cs typeface="+mn-cs"/>
              </a:defRPr>
            </a:pPr>
            <a:endParaRPr lang="zh-CN"/>
          </a:p>
        </c:txPr>
        <c:crossAx val="237304448"/>
        <c:crosses val="autoZero"/>
        <c:auto val="1"/>
        <c:lblAlgn val="ctr"/>
        <c:lblOffset val="100"/>
        <c:noMultiLvlLbl val="0"/>
      </c:catAx>
      <c:valAx>
        <c:axId val="237304448"/>
        <c:scaling>
          <c:orientation val="minMax"/>
        </c:scaling>
        <c:delete val="1"/>
        <c:axPos val="l"/>
        <c:numFmt formatCode="General" sourceLinked="1"/>
        <c:majorTickMark val="out"/>
        <c:minorTickMark val="none"/>
        <c:tickLblPos val="nextTo"/>
        <c:crossAx val="237302912"/>
        <c:crosses val="autoZero"/>
        <c:crossBetween val="midCat"/>
      </c:valAx>
      <c:spPr>
        <a:noFill/>
        <a:ln w="25400">
          <a:noFill/>
        </a:ln>
      </c:spPr>
    </c:plotArea>
    <c:plotVisOnly val="1"/>
    <c:dispBlanksAs val="zero"/>
    <c:showDLblsOverMax val="0"/>
  </c:chart>
  <c:txPr>
    <a:bodyPr/>
    <a:lstStyle/>
    <a:p>
      <a:pPr>
        <a:defRPr lang="zh-CN"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6</c:v>
                </c:pt>
                <c:pt idx="1">
                  <c:v>4</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70C0"/>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8</c:v>
                </c:pt>
                <c:pt idx="1">
                  <c:v>2</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lang="zh-CN"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02060"/>
            </a:solidFill>
          </c:spPr>
          <c:invertIfNegative val="0"/>
          <c:dPt>
            <c:idx val="0"/>
            <c:invertIfNegative val="0"/>
            <c:bubble3D val="0"/>
            <c:spPr>
              <a:solidFill>
                <a:srgbClr val="0070C0"/>
              </a:solidFill>
            </c:spPr>
          </c:dPt>
          <c:cat>
            <c:strRef>
              <c:f>Sheet1!$A$2</c:f>
              <c:strCache>
                <c:ptCount val="1"/>
                <c:pt idx="0">
                  <c:v>Perform</c:v>
                </c:pt>
              </c:strCache>
            </c:strRef>
          </c:cat>
          <c:val>
            <c:numRef>
              <c:f>Sheet1!$B$2</c:f>
              <c:numCache>
                <c:formatCode>General</c:formatCode>
                <c:ptCount val="1"/>
                <c:pt idx="0">
                  <c:v>4.3</c:v>
                </c:pt>
              </c:numCache>
            </c:numRef>
          </c:val>
        </c:ser>
        <c:ser>
          <c:idx val="1"/>
          <c:order val="1"/>
          <c:tx>
            <c:strRef>
              <c:f>Sheet1!$C$1</c:f>
              <c:strCache>
                <c:ptCount val="1"/>
                <c:pt idx="0">
                  <c:v>Series 2</c:v>
                </c:pt>
              </c:strCache>
            </c:strRef>
          </c:tx>
          <c:spPr>
            <a:solidFill>
              <a:srgbClr val="002060">
                <a:alpha val="89804"/>
              </a:srgbClr>
            </a:solidFill>
          </c:spPr>
          <c:invertIfNegative val="0"/>
          <c:cat>
            <c:strRef>
              <c:f>Sheet1!$A$2</c:f>
              <c:strCache>
                <c:ptCount val="1"/>
                <c:pt idx="0">
                  <c:v>Perform</c:v>
                </c:pt>
              </c:strCache>
            </c:strRef>
          </c:cat>
          <c:val>
            <c:numRef>
              <c:f>Sheet1!$C$2</c:f>
              <c:numCache>
                <c:formatCode>General</c:formatCode>
                <c:ptCount val="1"/>
                <c:pt idx="0">
                  <c:v>2.4</c:v>
                </c:pt>
              </c:numCache>
            </c:numRef>
          </c:val>
        </c:ser>
        <c:ser>
          <c:idx val="2"/>
          <c:order val="2"/>
          <c:tx>
            <c:strRef>
              <c:f>Sheet1!$D$1</c:f>
              <c:strCache>
                <c:ptCount val="1"/>
                <c:pt idx="0">
                  <c:v>Series 3</c:v>
                </c:pt>
              </c:strCache>
            </c:strRef>
          </c:tx>
          <c:spPr>
            <a:solidFill>
              <a:srgbClr val="002060">
                <a:alpha val="69804"/>
              </a:srgbClr>
            </a:solidFill>
          </c:spPr>
          <c:invertIfNegative val="0"/>
          <c:cat>
            <c:strRef>
              <c:f>Sheet1!$A$2</c:f>
              <c:strCache>
                <c:ptCount val="1"/>
                <c:pt idx="0">
                  <c:v>Perform</c:v>
                </c:pt>
              </c:strCache>
            </c:strRef>
          </c:cat>
          <c:val>
            <c:numRef>
              <c:f>Sheet1!$D$2</c:f>
              <c:numCache>
                <c:formatCode>General</c:formatCode>
                <c:ptCount val="1"/>
                <c:pt idx="0">
                  <c:v>2</c:v>
                </c:pt>
              </c:numCache>
            </c:numRef>
          </c:val>
        </c:ser>
        <c:dLbls>
          <c:showLegendKey val="0"/>
          <c:showVal val="0"/>
          <c:showCatName val="0"/>
          <c:showSerName val="0"/>
          <c:showPercent val="0"/>
          <c:showBubbleSize val="0"/>
        </c:dLbls>
        <c:gapWidth val="150"/>
        <c:axId val="243450624"/>
        <c:axId val="243452160"/>
      </c:barChart>
      <c:catAx>
        <c:axId val="24345062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bg1">
                    <a:lumMod val="50000"/>
                  </a:schemeClr>
                </a:solidFill>
                <a:latin typeface="+mn-lt"/>
                <a:ea typeface="+mn-ea"/>
                <a:cs typeface="+mn-cs"/>
              </a:defRPr>
            </a:pPr>
            <a:endParaRPr lang="zh-CN"/>
          </a:p>
        </c:txPr>
        <c:crossAx val="243452160"/>
        <c:crosses val="autoZero"/>
        <c:auto val="1"/>
        <c:lblAlgn val="ctr"/>
        <c:lblOffset val="100"/>
        <c:noMultiLvlLbl val="0"/>
      </c:catAx>
      <c:valAx>
        <c:axId val="243452160"/>
        <c:scaling>
          <c:orientation val="minMax"/>
        </c:scaling>
        <c:delete val="1"/>
        <c:axPos val="l"/>
        <c:numFmt formatCode="General" sourceLinked="1"/>
        <c:majorTickMark val="out"/>
        <c:minorTickMark val="none"/>
        <c:tickLblPos val="nextTo"/>
        <c:crossAx val="243450624"/>
        <c:crosses val="autoZero"/>
        <c:crossBetween val="between"/>
      </c:valAx>
    </c:plotArea>
    <c:plotVisOnly val="1"/>
    <c:dispBlanksAs val="gap"/>
    <c:showDLblsOverMax val="0"/>
  </c:chart>
  <c:txPr>
    <a:bodyPr/>
    <a:lstStyle/>
    <a:p>
      <a:pPr>
        <a:defRPr lang="zh-CN" sz="1200">
          <a:solidFill>
            <a:schemeClr val="bg1">
              <a:lumMod val="50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D1E012-7EEB-4F13-9AB1-5F223F773F95}"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5C44D-7356-44E8-9F11-9716F60A51CB}" type="slidenum">
              <a:rPr lang="zh-CN" altLang="en-US" smtClean="0"/>
              <a:t>‹#›</a:t>
            </a:fld>
            <a:endParaRPr lang="zh-CN" altLang="en-US"/>
          </a:p>
        </p:txBody>
      </p:sp>
    </p:spTree>
    <p:extLst>
      <p:ext uri="{BB962C8B-B14F-4D97-AF65-F5344CB8AC3E}">
        <p14:creationId xmlns:p14="http://schemas.microsoft.com/office/powerpoint/2010/main" val="3016085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635C44D-7356-44E8-9F11-9716F60A51C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056D63-EFB9-4390-93EF-FF429EEEE9C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55F33E-9DDF-4E58-8328-6C56139B1AC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056D63-EFB9-4390-93EF-FF429EEEE9C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35C44D-7356-44E8-9F11-9716F60A51CB}"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055CD-CC8A-4B15-A7BB-6555E594FE33}"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35C44D-7356-44E8-9F11-9716F60A51CB}" type="slidenum">
              <a:rPr lang="zh-CN" altLang="en-US" smtClean="0"/>
              <a:t>42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8" name="组合 27"/>
          <p:cNvGrpSpPr/>
          <p:nvPr userDrawn="1"/>
        </p:nvGrpSpPr>
        <p:grpSpPr bwMode="auto">
          <a:xfrm>
            <a:off x="-342288" y="-99962"/>
            <a:ext cx="684575" cy="638790"/>
            <a:chOff x="-10192639" y="-2912579"/>
            <a:chExt cx="11867819" cy="11075571"/>
          </a:xfrm>
        </p:grpSpPr>
        <p:sp>
          <p:nvSpPr>
            <p:cNvPr id="9" name="任意多边形 8"/>
            <p:cNvSpPr/>
            <p:nvPr/>
          </p:nvSpPr>
          <p:spPr>
            <a:xfrm rot="3600000">
              <a:off x="-9703588" y="-3401630"/>
              <a:ext cx="10169013" cy="11147114"/>
            </a:xfrm>
            <a:custGeom>
              <a:avLst/>
              <a:gdLst>
                <a:gd name="connsiteX0" fmla="*/ 0 w 4462121"/>
                <a:gd name="connsiteY0" fmla="*/ 7728619 h 9532927"/>
                <a:gd name="connsiteX1" fmla="*/ 4462121 w 4462121"/>
                <a:gd name="connsiteY1" fmla="*/ 0 h 9532927"/>
                <a:gd name="connsiteX2" fmla="*/ 4462121 w 4462121"/>
                <a:gd name="connsiteY2" fmla="*/ 7217229 h 9532927"/>
                <a:gd name="connsiteX3" fmla="*/ 3125153 w 4462121"/>
                <a:gd name="connsiteY3" fmla="*/ 9532927 h 9532927"/>
                <a:gd name="connsiteX4" fmla="*/ 0 w 4462121"/>
                <a:gd name="connsiteY4" fmla="*/ 7728619 h 953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121" h="9532927">
                  <a:moveTo>
                    <a:pt x="0" y="7728619"/>
                  </a:moveTo>
                  <a:lnTo>
                    <a:pt x="4462121" y="0"/>
                  </a:lnTo>
                  <a:lnTo>
                    <a:pt x="4462121" y="7217229"/>
                  </a:lnTo>
                  <a:lnTo>
                    <a:pt x="3125153" y="9532927"/>
                  </a:lnTo>
                  <a:lnTo>
                    <a:pt x="0" y="7728619"/>
                  </a:lnTo>
                  <a:close/>
                </a:path>
              </a:pathLst>
            </a:custGeom>
            <a:solidFill>
              <a:srgbClr val="7C8E90">
                <a:alpha val="7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0" name="任意多边形 9"/>
            <p:cNvSpPr/>
            <p:nvPr/>
          </p:nvSpPr>
          <p:spPr>
            <a:xfrm rot="3600000">
              <a:off x="-8982883" y="-2495072"/>
              <a:ext cx="10169013" cy="11147114"/>
            </a:xfrm>
            <a:custGeom>
              <a:avLst/>
              <a:gdLst>
                <a:gd name="connsiteX0" fmla="*/ 0 w 4462121"/>
                <a:gd name="connsiteY0" fmla="*/ 7728619 h 9532927"/>
                <a:gd name="connsiteX1" fmla="*/ 4462121 w 4462121"/>
                <a:gd name="connsiteY1" fmla="*/ 0 h 9532927"/>
                <a:gd name="connsiteX2" fmla="*/ 4462121 w 4462121"/>
                <a:gd name="connsiteY2" fmla="*/ 7217229 h 9532927"/>
                <a:gd name="connsiteX3" fmla="*/ 3125153 w 4462121"/>
                <a:gd name="connsiteY3" fmla="*/ 9532927 h 9532927"/>
                <a:gd name="connsiteX4" fmla="*/ 0 w 4462121"/>
                <a:gd name="connsiteY4" fmla="*/ 7728619 h 953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121" h="9532927">
                  <a:moveTo>
                    <a:pt x="0" y="7728619"/>
                  </a:moveTo>
                  <a:lnTo>
                    <a:pt x="4462121" y="0"/>
                  </a:lnTo>
                  <a:lnTo>
                    <a:pt x="4462121" y="7217229"/>
                  </a:lnTo>
                  <a:lnTo>
                    <a:pt x="3125153" y="9532927"/>
                  </a:lnTo>
                  <a:lnTo>
                    <a:pt x="0" y="7728619"/>
                  </a:lnTo>
                  <a:close/>
                </a:path>
              </a:pathLst>
            </a:custGeom>
            <a:gradFill flip="none" rotWithShape="1">
              <a:gsLst>
                <a:gs pos="20000">
                  <a:srgbClr val="BFBFBF"/>
                </a:gs>
                <a:gs pos="80000">
                  <a:srgbClr val="FFFFFF"/>
                </a:gs>
                <a:gs pos="100000">
                  <a:srgbClr val="7C8E90">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0000"/>
                </a:solidFill>
                <a:cs typeface="+mn-ea"/>
                <a:sym typeface="+mn-lt"/>
              </a:endParaRPr>
            </a:p>
          </p:txBody>
        </p:sp>
      </p:grpSp>
      <p:sp>
        <p:nvSpPr>
          <p:cNvPr id="13" name="文本占位符 12"/>
          <p:cNvSpPr>
            <a:spLocks noGrp="1"/>
          </p:cNvSpPr>
          <p:nvPr>
            <p:ph type="body" sz="quarter" idx="10" hasCustomPrompt="1"/>
          </p:nvPr>
        </p:nvSpPr>
        <p:spPr>
          <a:xfrm>
            <a:off x="561975" y="123825"/>
            <a:ext cx="2490787" cy="366713"/>
          </a:xfrm>
        </p:spPr>
        <p:txBody>
          <a:bodyPr anchor="ctr">
            <a:normAutofit/>
          </a:bodyPr>
          <a:lstStyle>
            <a:lvl1pPr marL="0" indent="0">
              <a:buNone/>
              <a:defRPr sz="2000"/>
            </a:lvl1pPr>
          </a:lstStyle>
          <a:p>
            <a:pPr lvl="0"/>
            <a:r>
              <a:rPr lang="zh-CN" altLang="en-US" dirty="0" smtClean="0"/>
              <a:t>点击输入章节标题</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06B2334-7009-421A-8F41-DC883249590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0070C0"/>
              </a:solidFill>
            </a:endParaRPr>
          </a:p>
        </p:txBody>
      </p:sp>
      <p:grpSp>
        <p:nvGrpSpPr>
          <p:cNvPr id="7" name="组合 6"/>
          <p:cNvGrpSpPr/>
          <p:nvPr userDrawn="1"/>
        </p:nvGrpSpPr>
        <p:grpSpPr>
          <a:xfrm>
            <a:off x="120544" y="217015"/>
            <a:ext cx="453150" cy="300991"/>
            <a:chOff x="264939" y="188640"/>
            <a:chExt cx="604358" cy="216024"/>
          </a:xfrm>
          <a:solidFill>
            <a:srgbClr val="0070C0"/>
          </a:solid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solidFill>
            <a:srgbClr val="0070C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70C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仅标题">
    <p:spTree>
      <p:nvGrpSpPr>
        <p:cNvPr id="1" name=""/>
        <p:cNvGrpSpPr/>
        <p:nvPr/>
      </p:nvGrpSpPr>
      <p:grpSpPr>
        <a:xfrm>
          <a:off x="0" y="0"/>
          <a:ext cx="0" cy="0"/>
          <a:chOff x="0" y="0"/>
          <a:chExt cx="0" cy="0"/>
        </a:xfrm>
      </p:grpSpPr>
      <p:sp>
        <p:nvSpPr>
          <p:cNvPr id="6" name="圆角矩形 5"/>
          <p:cNvSpPr/>
          <p:nvPr userDrawn="1"/>
        </p:nvSpPr>
        <p:spPr>
          <a:xfrm>
            <a:off x="837860" y="127325"/>
            <a:ext cx="2438739" cy="441161"/>
          </a:xfrm>
          <a:prstGeom prst="roundRect">
            <a:avLst>
              <a:gd name="adj" fmla="val 14242"/>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grpSp>
        <p:nvGrpSpPr>
          <p:cNvPr id="7" name="组合 6"/>
          <p:cNvGrpSpPr/>
          <p:nvPr userDrawn="1"/>
        </p:nvGrpSpPr>
        <p:grpSpPr>
          <a:xfrm>
            <a:off x="120544" y="217015"/>
            <a:ext cx="453150" cy="300991"/>
            <a:chOff x="264939" y="188640"/>
            <a:chExt cx="604358" cy="216024"/>
          </a:xfrm>
          <a:pattFill prst="wdUpDiag">
            <a:fgClr>
              <a:srgbClr val="002060"/>
            </a:fgClr>
            <a:bgClr>
              <a:schemeClr val="accent5">
                <a:lumMod val="50000"/>
              </a:schemeClr>
            </a:bgClr>
          </a:pattFill>
        </p:grpSpPr>
        <p:sp>
          <p:nvSpPr>
            <p:cNvPr id="8" name="燕尾形 7"/>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9" name="燕尾形 8"/>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sp>
          <p:nvSpPr>
            <p:cNvPr id="10" name="燕尾形 9"/>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tx1"/>
                </a:solidFill>
              </a:endParaRPr>
            </a:p>
          </p:txBody>
        </p:sp>
      </p:grpSp>
      <p:sp>
        <p:nvSpPr>
          <p:cNvPr id="11" name="圆角矩形 10"/>
          <p:cNvSpPr/>
          <p:nvPr userDrawn="1"/>
        </p:nvSpPr>
        <p:spPr>
          <a:xfrm>
            <a:off x="8734215" y="127326"/>
            <a:ext cx="409785" cy="390680"/>
          </a:xfrm>
          <a:prstGeom prst="roundRect">
            <a:avLst>
              <a:gd name="adj" fmla="val 4490"/>
            </a:avLst>
          </a:prstGeom>
          <a:pattFill prst="wdUpDiag">
            <a:fgClr>
              <a:srgbClr val="002060"/>
            </a:fgClr>
            <a:bgClr>
              <a:schemeClr val="accent5">
                <a:lumMod val="50000"/>
              </a:schemeClr>
            </a:bgClr>
          </a:patt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FA783A"/>
              </a:solidFill>
            </a:endParaRPr>
          </a:p>
        </p:txBody>
      </p:sp>
      <p:sp>
        <p:nvSpPr>
          <p:cNvPr id="12" name="Slide Number Placeholder 4"/>
          <p:cNvSpPr>
            <a:spLocks noGrp="1"/>
          </p:cNvSpPr>
          <p:nvPr>
            <p:ph type="sldNum" sz="quarter" idx="12"/>
          </p:nvPr>
        </p:nvSpPr>
        <p:spPr>
          <a:xfrm>
            <a:off x="8734215" y="141768"/>
            <a:ext cx="393700" cy="300037"/>
          </a:xfrm>
        </p:spPr>
        <p:txBody>
          <a:bodyPr/>
          <a:lstStyle>
            <a:lvl1pPr algn="ctr">
              <a:defRPr sz="1000">
                <a:solidFill>
                  <a:schemeClr val="bg1"/>
                </a:solidFill>
                <a:latin typeface="Impact" panose="020B0806030902050204" pitchFamily="34" charset="0"/>
              </a:defRPr>
            </a:lvl1pPr>
          </a:lstStyle>
          <a:p>
            <a:fld id="{8821631E-EC57-43D7-9F08-B3B8C861FB5F}" type="slidenum">
              <a:rPr lang="zh-CN" altLang="en-US" smtClean="0"/>
              <a:t>‹#›</a:t>
            </a:fld>
            <a:endParaRPr lang="zh-CN" altLang="en-US"/>
          </a:p>
        </p:txBody>
      </p:sp>
      <p:sp>
        <p:nvSpPr>
          <p:cNvPr id="13" name="文本占位符 25"/>
          <p:cNvSpPr>
            <a:spLocks noGrp="1"/>
          </p:cNvSpPr>
          <p:nvPr>
            <p:ph type="body" sz="quarter" idx="13" hasCustomPrompt="1"/>
          </p:nvPr>
        </p:nvSpPr>
        <p:spPr>
          <a:xfrm>
            <a:off x="812799" y="138355"/>
            <a:ext cx="2463800" cy="419100"/>
          </a:xfrm>
        </p:spPr>
        <p:txBody>
          <a:bodyPr anchor="ctr">
            <a:normAutofit/>
          </a:bodyPr>
          <a:lstStyle>
            <a:lvl1pPr marL="0" indent="0" algn="ctr">
              <a:buNone/>
              <a:defRPr sz="1800" b="1">
                <a:solidFill>
                  <a:srgbClr val="002060"/>
                </a:solidFill>
                <a:latin typeface="微软雅黑" panose="020B0503020204020204" pitchFamily="34" charset="-122"/>
                <a:ea typeface="微软雅黑" panose="020B0503020204020204" pitchFamily="34" charset="-122"/>
              </a:defRPr>
            </a:lvl1pPr>
          </a:lstStyle>
          <a:p>
            <a:pPr lvl="0"/>
            <a:r>
              <a:rPr lang="zh-CN" altLang="en-US" dirty="0" smtClean="0"/>
              <a:t>点击输入标题内容</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0D06A94-9126-4BFA-8388-CC742B1DC08E}" type="datetimeFigureOut">
              <a:rPr lang="zh-CN" altLang="en-US" smtClean="0"/>
              <a:t>2018/2/23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06B2334-7009-421A-8F41-DC883249590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chart" Target="../charts/chart4.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3197251" y="1315270"/>
            <a:ext cx="1486202" cy="1569660"/>
            <a:chOff x="3197251" y="1315270"/>
            <a:chExt cx="1486202" cy="1569660"/>
          </a:xfrm>
        </p:grpSpPr>
        <p:sp>
          <p:nvSpPr>
            <p:cNvPr id="6" name="圆角矩形 5"/>
            <p:cNvSpPr/>
            <p:nvPr/>
          </p:nvSpPr>
          <p:spPr>
            <a:xfrm>
              <a:off x="3197251" y="1362572"/>
              <a:ext cx="1486202" cy="1352522"/>
            </a:xfrm>
            <a:prstGeom prst="roundRect">
              <a:avLst/>
            </a:prstGeom>
            <a:gradFill flip="none" rotWithShape="1">
              <a:gsLst>
                <a:gs pos="20000">
                  <a:srgbClr val="BFBFBF"/>
                </a:gs>
                <a:gs pos="80000">
                  <a:srgbClr val="FFFFFF"/>
                </a:gs>
                <a:gs pos="100000">
                  <a:srgbClr val="FFFFFF">
                    <a:tint val="0"/>
                  </a:srgbClr>
                </a:gs>
              </a:gsLst>
              <a:lin ang="2700000" scaled="1"/>
              <a:tileRect/>
            </a:gradFill>
            <a:ln w="28575">
              <a:solidFill>
                <a:srgbClr val="F2F2F2"/>
              </a:solidFill>
            </a:ln>
            <a:effectLst>
              <a:outerShdw blurRad="88900" dist="75434" dir="2699985" rotWithShape="0">
                <a:scrgbClr r="0" g="0" b="0">
                  <a:alpha val="23000"/>
                </a:scrgbClr>
              </a:outerShdw>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ffectLst>
                  <a:outerShdw blurRad="50800" dist="38100" dir="8100000" algn="tr" rotWithShape="0">
                    <a:prstClr val="black">
                      <a:alpha val="40000"/>
                    </a:prstClr>
                  </a:outerShdw>
                </a:effectLst>
                <a:cs typeface="+mn-ea"/>
                <a:sym typeface="+mn-lt"/>
              </a:endParaRPr>
            </a:p>
          </p:txBody>
        </p:sp>
        <p:sp>
          <p:nvSpPr>
            <p:cNvPr id="7" name="TextBox 32"/>
            <p:cNvSpPr txBox="1"/>
            <p:nvPr/>
          </p:nvSpPr>
          <p:spPr>
            <a:xfrm>
              <a:off x="3490768" y="1315270"/>
              <a:ext cx="845103" cy="1569660"/>
            </a:xfrm>
            <a:prstGeom prst="rect">
              <a:avLst/>
            </a:prstGeom>
            <a:noFill/>
          </p:spPr>
          <p:txBody>
            <a:bodyPr wrap="none" rtlCol="0">
              <a:spAutoFit/>
            </a:bodyPr>
            <a:lstStyle/>
            <a:p>
              <a:r>
                <a:rPr lang="en-US" altLang="zh-CN" sz="9600" dirty="0" smtClean="0">
                  <a:solidFill>
                    <a:srgbClr val="0070C0"/>
                  </a:solidFill>
                  <a:effectLst>
                    <a:outerShdw blurRad="50800" dist="38100" dir="8100000" algn="tr" rotWithShape="0">
                      <a:prstClr val="black">
                        <a:alpha val="40000"/>
                      </a:prstClr>
                    </a:outerShdw>
                  </a:effectLst>
                  <a:cs typeface="+mn-ea"/>
                  <a:sym typeface="+mn-lt"/>
                </a:rPr>
                <a:t>0</a:t>
              </a:r>
              <a:endParaRPr lang="zh-CN" altLang="en-US" sz="9600" dirty="0">
                <a:solidFill>
                  <a:srgbClr val="0070C0"/>
                </a:solidFill>
                <a:effectLst>
                  <a:outerShdw blurRad="50800" dist="38100" dir="8100000" algn="tr" rotWithShape="0">
                    <a:prstClr val="black">
                      <a:alpha val="40000"/>
                    </a:prstClr>
                  </a:outerShdw>
                </a:effectLst>
                <a:cs typeface="+mn-ea"/>
                <a:sym typeface="+mn-lt"/>
              </a:endParaRPr>
            </a:p>
          </p:txBody>
        </p:sp>
      </p:grpSp>
      <p:grpSp>
        <p:nvGrpSpPr>
          <p:cNvPr id="8" name="组合 7"/>
          <p:cNvGrpSpPr/>
          <p:nvPr/>
        </p:nvGrpSpPr>
        <p:grpSpPr>
          <a:xfrm>
            <a:off x="4766142" y="1334483"/>
            <a:ext cx="1486202" cy="1569660"/>
            <a:chOff x="4766142" y="1334483"/>
            <a:chExt cx="1486202" cy="1569660"/>
          </a:xfrm>
        </p:grpSpPr>
        <p:sp>
          <p:nvSpPr>
            <p:cNvPr id="9" name="圆角矩形 8"/>
            <p:cNvSpPr/>
            <p:nvPr/>
          </p:nvSpPr>
          <p:spPr>
            <a:xfrm>
              <a:off x="4766142" y="1362572"/>
              <a:ext cx="1486202" cy="1352522"/>
            </a:xfrm>
            <a:prstGeom prst="roundRect">
              <a:avLst/>
            </a:prstGeom>
            <a:gradFill flip="none" rotWithShape="1">
              <a:gsLst>
                <a:gs pos="20000">
                  <a:srgbClr val="BFBFBF"/>
                </a:gs>
                <a:gs pos="80000">
                  <a:srgbClr val="FFFFFF"/>
                </a:gs>
                <a:gs pos="100000">
                  <a:srgbClr val="FFFFFF">
                    <a:tint val="0"/>
                  </a:srgbClr>
                </a:gs>
              </a:gsLst>
              <a:lin ang="2700000" scaled="1"/>
              <a:tileRect/>
            </a:gradFill>
            <a:ln w="28575">
              <a:solidFill>
                <a:srgbClr val="F2F2F2"/>
              </a:solidFill>
            </a:ln>
            <a:effectLst>
              <a:outerShdw blurRad="88900" dist="75434" dir="2699985" rotWithShape="0">
                <a:scrgbClr r="0" g="0" b="0">
                  <a:alpha val="23000"/>
                </a:scrgbClr>
              </a:outerShdw>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ffectLst>
                  <a:outerShdw blurRad="50800" dist="38100" dir="8100000" algn="tr" rotWithShape="0">
                    <a:prstClr val="black">
                      <a:alpha val="40000"/>
                    </a:prstClr>
                  </a:outerShdw>
                </a:effectLst>
                <a:cs typeface="+mn-ea"/>
                <a:sym typeface="+mn-lt"/>
              </a:endParaRPr>
            </a:p>
          </p:txBody>
        </p:sp>
        <p:sp>
          <p:nvSpPr>
            <p:cNvPr id="10" name="TextBox 35"/>
            <p:cNvSpPr txBox="1"/>
            <p:nvPr/>
          </p:nvSpPr>
          <p:spPr>
            <a:xfrm>
              <a:off x="5180840" y="1334483"/>
              <a:ext cx="654346" cy="1569660"/>
            </a:xfrm>
            <a:prstGeom prst="rect">
              <a:avLst/>
            </a:prstGeom>
            <a:noFill/>
          </p:spPr>
          <p:txBody>
            <a:bodyPr wrap="none" rtlCol="0">
              <a:spAutoFit/>
            </a:bodyPr>
            <a:lstStyle/>
            <a:p>
              <a:r>
                <a:rPr lang="en-US" altLang="zh-CN" sz="9600" dirty="0" smtClean="0">
                  <a:solidFill>
                    <a:srgbClr val="0070C0"/>
                  </a:solidFill>
                  <a:effectLst>
                    <a:outerShdw blurRad="50800" dist="38100" dir="8100000" algn="tr" rotWithShape="0">
                      <a:prstClr val="black">
                        <a:alpha val="40000"/>
                      </a:prstClr>
                    </a:outerShdw>
                  </a:effectLst>
                  <a:cs typeface="+mn-ea"/>
                  <a:sym typeface="+mn-lt"/>
                </a:rPr>
                <a:t>1</a:t>
              </a:r>
              <a:endParaRPr lang="zh-CN" altLang="en-US" sz="9600" dirty="0">
                <a:solidFill>
                  <a:srgbClr val="0070C0"/>
                </a:solidFill>
                <a:effectLst>
                  <a:outerShdw blurRad="50800" dist="38100" dir="8100000" algn="tr" rotWithShape="0">
                    <a:prstClr val="black">
                      <a:alpha val="40000"/>
                    </a:prstClr>
                  </a:outerShdw>
                </a:effectLst>
                <a:cs typeface="+mn-ea"/>
                <a:sym typeface="+mn-lt"/>
              </a:endParaRPr>
            </a:p>
          </p:txBody>
        </p:sp>
      </p:grpSp>
      <p:grpSp>
        <p:nvGrpSpPr>
          <p:cNvPr id="11" name="组合 10"/>
          <p:cNvGrpSpPr/>
          <p:nvPr/>
        </p:nvGrpSpPr>
        <p:grpSpPr>
          <a:xfrm>
            <a:off x="6335002" y="1334483"/>
            <a:ext cx="1486202" cy="1569660"/>
            <a:chOff x="6335002" y="1334483"/>
            <a:chExt cx="1486202" cy="1569660"/>
          </a:xfrm>
        </p:grpSpPr>
        <p:sp>
          <p:nvSpPr>
            <p:cNvPr id="12" name="圆角矩形 11"/>
            <p:cNvSpPr/>
            <p:nvPr/>
          </p:nvSpPr>
          <p:spPr>
            <a:xfrm>
              <a:off x="6335002" y="1362572"/>
              <a:ext cx="1486202" cy="1352522"/>
            </a:xfrm>
            <a:prstGeom prst="roundRect">
              <a:avLst/>
            </a:prstGeom>
            <a:gradFill flip="none" rotWithShape="1">
              <a:gsLst>
                <a:gs pos="20000">
                  <a:srgbClr val="BFBFBF"/>
                </a:gs>
                <a:gs pos="80000">
                  <a:srgbClr val="FFFFFF"/>
                </a:gs>
                <a:gs pos="100000">
                  <a:srgbClr val="FFFFFF">
                    <a:tint val="0"/>
                  </a:srgbClr>
                </a:gs>
              </a:gsLst>
              <a:lin ang="2700000" scaled="1"/>
              <a:tileRect/>
            </a:gradFill>
            <a:ln w="28575">
              <a:solidFill>
                <a:srgbClr val="F2F2F2"/>
              </a:solidFill>
            </a:ln>
            <a:effectLst>
              <a:outerShdw blurRad="88900" dist="75434" dir="2699985" rotWithShape="0">
                <a:scrgbClr r="0" g="0" b="0">
                  <a:alpha val="23000"/>
                </a:scrgbClr>
              </a:outerShdw>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ffectLst>
                  <a:outerShdw blurRad="50800" dist="38100" dir="8100000" algn="tr" rotWithShape="0">
                    <a:prstClr val="black">
                      <a:alpha val="40000"/>
                    </a:prstClr>
                  </a:outerShdw>
                </a:effectLst>
                <a:cs typeface="+mn-ea"/>
                <a:sym typeface="+mn-lt"/>
              </a:endParaRPr>
            </a:p>
          </p:txBody>
        </p:sp>
        <p:sp>
          <p:nvSpPr>
            <p:cNvPr id="13" name="TextBox 38"/>
            <p:cNvSpPr txBox="1"/>
            <p:nvPr/>
          </p:nvSpPr>
          <p:spPr>
            <a:xfrm>
              <a:off x="6680155" y="1334483"/>
              <a:ext cx="843501" cy="1569660"/>
            </a:xfrm>
            <a:prstGeom prst="rect">
              <a:avLst/>
            </a:prstGeom>
            <a:noFill/>
          </p:spPr>
          <p:txBody>
            <a:bodyPr wrap="none" rtlCol="0">
              <a:spAutoFit/>
            </a:bodyPr>
            <a:lstStyle/>
            <a:p>
              <a:r>
                <a:rPr lang="en-US" altLang="zh-CN" sz="9600" dirty="0">
                  <a:solidFill>
                    <a:srgbClr val="0070C0"/>
                  </a:solidFill>
                  <a:effectLst>
                    <a:outerShdw blurRad="50800" dist="38100" dir="8100000" algn="tr" rotWithShape="0">
                      <a:prstClr val="black">
                        <a:alpha val="40000"/>
                      </a:prstClr>
                    </a:outerShdw>
                  </a:effectLst>
                  <a:cs typeface="+mn-ea"/>
                  <a:sym typeface="+mn-lt"/>
                </a:rPr>
                <a:t>8</a:t>
              </a:r>
              <a:endParaRPr lang="zh-CN" altLang="en-US" sz="9600" dirty="0">
                <a:solidFill>
                  <a:srgbClr val="0070C0"/>
                </a:solidFill>
                <a:effectLst>
                  <a:outerShdw blurRad="50800" dist="38100" dir="8100000" algn="tr" rotWithShape="0">
                    <a:prstClr val="black">
                      <a:alpha val="40000"/>
                    </a:prstClr>
                  </a:outerShdw>
                </a:effectLst>
                <a:cs typeface="+mn-ea"/>
                <a:sym typeface="+mn-lt"/>
              </a:endParaRPr>
            </a:p>
          </p:txBody>
        </p:sp>
      </p:grpSp>
      <p:grpSp>
        <p:nvGrpSpPr>
          <p:cNvPr id="14" name="组合 13"/>
          <p:cNvGrpSpPr/>
          <p:nvPr/>
        </p:nvGrpSpPr>
        <p:grpSpPr>
          <a:xfrm>
            <a:off x="1619672" y="1265442"/>
            <a:ext cx="1486202" cy="1569660"/>
            <a:chOff x="1619672" y="1265442"/>
            <a:chExt cx="1486202" cy="1569660"/>
          </a:xfrm>
        </p:grpSpPr>
        <p:sp>
          <p:nvSpPr>
            <p:cNvPr id="15" name="圆角矩形 14"/>
            <p:cNvSpPr/>
            <p:nvPr/>
          </p:nvSpPr>
          <p:spPr>
            <a:xfrm>
              <a:off x="1619672" y="1362572"/>
              <a:ext cx="1486202" cy="1352522"/>
            </a:xfrm>
            <a:prstGeom prst="roundRect">
              <a:avLst/>
            </a:prstGeom>
            <a:gradFill flip="none" rotWithShape="1">
              <a:gsLst>
                <a:gs pos="20000">
                  <a:srgbClr val="BFBFBF"/>
                </a:gs>
                <a:gs pos="80000">
                  <a:srgbClr val="FFFFFF"/>
                </a:gs>
                <a:gs pos="100000">
                  <a:srgbClr val="FFFFFF">
                    <a:tint val="0"/>
                  </a:srgbClr>
                </a:gs>
              </a:gsLst>
              <a:lin ang="2700000" scaled="1"/>
              <a:tileRect/>
            </a:gradFill>
            <a:ln w="28575">
              <a:solidFill>
                <a:srgbClr val="F2F2F2"/>
              </a:solidFill>
            </a:ln>
            <a:effectLst>
              <a:outerShdw blurRad="88900" dist="75434" dir="2699985" rotWithShape="0">
                <a:scrgbClr r="0" g="0" b="0">
                  <a:alpha val="23000"/>
                </a:scrgbClr>
              </a:outerShdw>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ffectLst>
                  <a:outerShdw blurRad="50800" dist="38100" dir="8100000" algn="tr" rotWithShape="0">
                    <a:prstClr val="black">
                      <a:alpha val="40000"/>
                    </a:prstClr>
                  </a:outerShdw>
                </a:effectLst>
                <a:cs typeface="+mn-ea"/>
                <a:sym typeface="+mn-lt"/>
              </a:endParaRPr>
            </a:p>
          </p:txBody>
        </p:sp>
        <p:sp>
          <p:nvSpPr>
            <p:cNvPr id="16" name="TextBox 41"/>
            <p:cNvSpPr txBox="1"/>
            <p:nvPr/>
          </p:nvSpPr>
          <p:spPr>
            <a:xfrm>
              <a:off x="1977281" y="1265442"/>
              <a:ext cx="803425" cy="1569660"/>
            </a:xfrm>
            <a:prstGeom prst="rect">
              <a:avLst/>
            </a:prstGeom>
            <a:noFill/>
          </p:spPr>
          <p:txBody>
            <a:bodyPr wrap="none" rtlCol="0">
              <a:spAutoFit/>
            </a:bodyPr>
            <a:lstStyle/>
            <a:p>
              <a:r>
                <a:rPr lang="en-US" altLang="zh-CN" sz="9600" dirty="0" smtClean="0">
                  <a:solidFill>
                    <a:srgbClr val="0070C0"/>
                  </a:solidFill>
                  <a:effectLst>
                    <a:outerShdw blurRad="50800" dist="38100" dir="8100000" algn="tr" rotWithShape="0">
                      <a:prstClr val="black">
                        <a:alpha val="40000"/>
                      </a:prstClr>
                    </a:outerShdw>
                  </a:effectLst>
                  <a:cs typeface="+mn-ea"/>
                  <a:sym typeface="+mn-lt"/>
                </a:rPr>
                <a:t>2</a:t>
              </a:r>
              <a:endParaRPr lang="zh-CN" altLang="en-US" sz="9600" dirty="0">
                <a:solidFill>
                  <a:srgbClr val="0070C0"/>
                </a:solidFill>
                <a:effectLst>
                  <a:outerShdw blurRad="50800" dist="38100" dir="8100000" algn="tr" rotWithShape="0">
                    <a:prstClr val="black">
                      <a:alpha val="40000"/>
                    </a:prstClr>
                  </a:outerShdw>
                </a:effectLst>
                <a:cs typeface="+mn-ea"/>
                <a:sym typeface="+mn-lt"/>
              </a:endParaRPr>
            </a:p>
          </p:txBody>
        </p:sp>
      </p:grpSp>
      <p:pic>
        <p:nvPicPr>
          <p:cNvPr id="17" name="Picture 6" descr="D:\360data\重要数据\桌面\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24528" y="1943794"/>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43"/>
          <p:cNvSpPr txBox="1"/>
          <p:nvPr/>
        </p:nvSpPr>
        <p:spPr>
          <a:xfrm>
            <a:off x="2241717" y="3147814"/>
            <a:ext cx="4724370" cy="400110"/>
          </a:xfrm>
          <a:prstGeom prst="rect">
            <a:avLst/>
          </a:prstGeom>
          <a:noFill/>
        </p:spPr>
        <p:txBody>
          <a:bodyPr wrap="none" rtlCol="0">
            <a:spAutoFit/>
          </a:bodyPr>
          <a:lstStyle/>
          <a:p>
            <a:pPr algn="ctr"/>
            <a:r>
              <a:rPr lang="zh-CN" altLang="en-US" sz="2000" dirty="0" smtClean="0">
                <a:solidFill>
                  <a:schemeClr val="tx1">
                    <a:lumMod val="75000"/>
                    <a:lumOff val="25000"/>
                  </a:schemeClr>
                </a:solidFill>
                <a:cs typeface="+mn-ea"/>
                <a:sym typeface="+mn-lt"/>
              </a:rPr>
              <a:t>适用于工作报告</a:t>
            </a:r>
            <a:r>
              <a:rPr lang="en-US" altLang="zh-CN" sz="2000" dirty="0" smtClean="0">
                <a:solidFill>
                  <a:schemeClr val="tx1">
                    <a:lumMod val="75000"/>
                    <a:lumOff val="25000"/>
                  </a:schemeClr>
                </a:solidFill>
                <a:cs typeface="+mn-ea"/>
                <a:sym typeface="+mn-lt"/>
              </a:rPr>
              <a:t>/</a:t>
            </a:r>
            <a:r>
              <a:rPr lang="zh-CN" altLang="en-US" sz="2000" dirty="0" smtClean="0">
                <a:solidFill>
                  <a:schemeClr val="tx1">
                    <a:lumMod val="75000"/>
                    <a:lumOff val="25000"/>
                  </a:schemeClr>
                </a:solidFill>
                <a:cs typeface="+mn-ea"/>
                <a:sym typeface="+mn-lt"/>
              </a:rPr>
              <a:t>季度</a:t>
            </a:r>
            <a:r>
              <a:rPr lang="en-US" altLang="zh-CN" sz="2000" dirty="0" smtClean="0">
                <a:solidFill>
                  <a:schemeClr val="tx1">
                    <a:lumMod val="75000"/>
                    <a:lumOff val="25000"/>
                  </a:schemeClr>
                </a:solidFill>
                <a:cs typeface="+mn-ea"/>
                <a:sym typeface="+mn-lt"/>
              </a:rPr>
              <a:t>/</a:t>
            </a:r>
            <a:r>
              <a:rPr lang="zh-CN" altLang="en-US" sz="2000" dirty="0" smtClean="0">
                <a:solidFill>
                  <a:schemeClr val="tx1">
                    <a:lumMod val="75000"/>
                    <a:lumOff val="25000"/>
                  </a:schemeClr>
                </a:solidFill>
                <a:cs typeface="+mn-ea"/>
                <a:sym typeface="+mn-lt"/>
              </a:rPr>
              <a:t>计划</a:t>
            </a:r>
            <a:r>
              <a:rPr lang="en-US" altLang="zh-CN" sz="2000" dirty="0" smtClean="0">
                <a:solidFill>
                  <a:schemeClr val="tx1">
                    <a:lumMod val="75000"/>
                    <a:lumOff val="25000"/>
                  </a:schemeClr>
                </a:solidFill>
                <a:cs typeface="+mn-ea"/>
                <a:sym typeface="+mn-lt"/>
              </a:rPr>
              <a:t>/</a:t>
            </a:r>
            <a:r>
              <a:rPr lang="zh-CN" altLang="en-US" sz="2000" dirty="0">
                <a:solidFill>
                  <a:schemeClr val="tx1">
                    <a:lumMod val="75000"/>
                    <a:lumOff val="25000"/>
                  </a:schemeClr>
                </a:solidFill>
                <a:cs typeface="+mn-ea"/>
                <a:sym typeface="+mn-lt"/>
              </a:rPr>
              <a:t>总结</a:t>
            </a:r>
            <a:r>
              <a:rPr lang="en-US" altLang="zh-CN" sz="2000" dirty="0" smtClean="0">
                <a:solidFill>
                  <a:schemeClr val="tx1">
                    <a:lumMod val="75000"/>
                    <a:lumOff val="25000"/>
                  </a:schemeClr>
                </a:solidFill>
                <a:cs typeface="+mn-ea"/>
                <a:sym typeface="+mn-lt"/>
              </a:rPr>
              <a:t>/</a:t>
            </a:r>
            <a:r>
              <a:rPr lang="zh-CN" altLang="en-US" sz="2000" dirty="0" smtClean="0">
                <a:solidFill>
                  <a:schemeClr val="tx1">
                    <a:lumMod val="75000"/>
                    <a:lumOff val="25000"/>
                  </a:schemeClr>
                </a:solidFill>
                <a:cs typeface="+mn-ea"/>
                <a:sym typeface="+mn-lt"/>
              </a:rPr>
              <a:t>等演示</a:t>
            </a:r>
            <a:endParaRPr lang="zh-CN" altLang="en-US" sz="2000" dirty="0">
              <a:solidFill>
                <a:schemeClr val="tx1">
                  <a:lumMod val="75000"/>
                  <a:lumOff val="25000"/>
                </a:schemeClr>
              </a:solidFill>
              <a:cs typeface="+mn-ea"/>
              <a:sym typeface="+mn-lt"/>
            </a:endParaRPr>
          </a:p>
        </p:txBody>
      </p:sp>
      <p:cxnSp>
        <p:nvCxnSpPr>
          <p:cNvPr id="19" name="直接连接符 18"/>
          <p:cNvCxnSpPr>
            <a:endCxn id="20" idx="1"/>
          </p:cNvCxnSpPr>
          <p:nvPr/>
        </p:nvCxnSpPr>
        <p:spPr>
          <a:xfrm>
            <a:off x="2373319" y="3791595"/>
            <a:ext cx="998587"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3371906" y="3647579"/>
            <a:ext cx="2592288" cy="28803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lumMod val="95000"/>
                  </a:schemeClr>
                </a:solidFill>
                <a:cs typeface="+mn-ea"/>
                <a:sym typeface="+mn-lt"/>
              </a:rPr>
              <a:t>在这里输入贵公司的名称</a:t>
            </a:r>
            <a:endParaRPr lang="zh-CN" altLang="en-US" sz="1400" dirty="0">
              <a:solidFill>
                <a:schemeClr val="bg1">
                  <a:lumMod val="95000"/>
                </a:schemeClr>
              </a:solidFill>
              <a:cs typeface="+mn-ea"/>
              <a:sym typeface="+mn-lt"/>
            </a:endParaRPr>
          </a:p>
        </p:txBody>
      </p:sp>
      <p:sp>
        <p:nvSpPr>
          <p:cNvPr id="21" name="TextBox 46"/>
          <p:cNvSpPr txBox="1"/>
          <p:nvPr/>
        </p:nvSpPr>
        <p:spPr>
          <a:xfrm>
            <a:off x="2835493" y="4053721"/>
            <a:ext cx="3493328" cy="461665"/>
          </a:xfrm>
          <a:prstGeom prst="rect">
            <a:avLst/>
          </a:prstGeom>
          <a:noFill/>
        </p:spPr>
        <p:txBody>
          <a:bodyPr wrap="none" rtlCol="0">
            <a:spAutoFit/>
          </a:bodyPr>
          <a:lstStyle/>
          <a:p>
            <a:pPr algn="ctr"/>
            <a:r>
              <a:rPr lang="en-US" altLang="zh-CN" sz="1200" dirty="0">
                <a:solidFill>
                  <a:schemeClr val="tx1">
                    <a:lumMod val="75000"/>
                    <a:lumOff val="25000"/>
                  </a:schemeClr>
                </a:solidFill>
                <a:cs typeface="+mn-ea"/>
                <a:sym typeface="+mn-lt"/>
              </a:rPr>
              <a:t>Year-end summary plan reporting on activities </a:t>
            </a:r>
            <a:r>
              <a:rPr lang="en-US" altLang="zh-CN" sz="1200" dirty="0" smtClean="0">
                <a:solidFill>
                  <a:schemeClr val="tx1">
                    <a:lumMod val="75000"/>
                    <a:lumOff val="25000"/>
                  </a:schemeClr>
                </a:solidFill>
                <a:cs typeface="+mn-ea"/>
                <a:sym typeface="+mn-lt"/>
              </a:rPr>
              <a:t>report</a:t>
            </a:r>
          </a:p>
          <a:p>
            <a:pPr algn="ctr"/>
            <a:r>
              <a:rPr lang="en-US" altLang="zh-CN" sz="1200" dirty="0" smtClean="0">
                <a:solidFill>
                  <a:schemeClr val="tx1">
                    <a:lumMod val="75000"/>
                    <a:lumOff val="25000"/>
                  </a:schemeClr>
                </a:solidFill>
                <a:cs typeface="+mn-ea"/>
                <a:sym typeface="+mn-lt"/>
              </a:rPr>
              <a:t>summary </a:t>
            </a:r>
            <a:r>
              <a:rPr lang="en-US" altLang="zh-CN" sz="1200" dirty="0">
                <a:solidFill>
                  <a:schemeClr val="tx1">
                    <a:lumMod val="75000"/>
                    <a:lumOff val="25000"/>
                  </a:schemeClr>
                </a:solidFill>
                <a:cs typeface="+mn-ea"/>
                <a:sym typeface="+mn-lt"/>
              </a:rPr>
              <a:t>plan reporting on </a:t>
            </a:r>
            <a:r>
              <a:rPr lang="en-US" altLang="zh-CN" sz="1200" dirty="0" smtClean="0">
                <a:solidFill>
                  <a:schemeClr val="tx1">
                    <a:lumMod val="75000"/>
                    <a:lumOff val="25000"/>
                  </a:schemeClr>
                </a:solidFill>
                <a:cs typeface="+mn-ea"/>
                <a:sym typeface="+mn-lt"/>
              </a:rPr>
              <a:t>activities</a:t>
            </a:r>
            <a:endParaRPr lang="zh-CN" altLang="en-US" sz="1200" dirty="0">
              <a:solidFill>
                <a:schemeClr val="tx1">
                  <a:lumMod val="75000"/>
                  <a:lumOff val="25000"/>
                </a:schemeClr>
              </a:solidFill>
              <a:cs typeface="+mn-ea"/>
              <a:sym typeface="+mn-lt"/>
            </a:endParaRPr>
          </a:p>
        </p:txBody>
      </p:sp>
      <p:cxnSp>
        <p:nvCxnSpPr>
          <p:cNvPr id="22" name="直接连接符 21"/>
          <p:cNvCxnSpPr/>
          <p:nvPr/>
        </p:nvCxnSpPr>
        <p:spPr>
          <a:xfrm>
            <a:off x="5964194" y="3791595"/>
            <a:ext cx="902196"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3" name="Picture 6" descr="D:\360data\重要数据\桌面\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6056" y="1943794"/>
            <a:ext cx="1421791" cy="3407569"/>
          </a:xfrm>
          <a:prstGeom prst="rect">
            <a:avLst/>
          </a:prstGeom>
          <a:noFill/>
          <a:extLst>
            <a:ext uri="{909E8E84-426E-40DD-AFC4-6F175D3DCCD1}">
              <a14:hiddenFill xmlns:a14="http://schemas.microsoft.com/office/drawing/2010/main">
                <a:solidFill>
                  <a:srgbClr val="FFFFFF"/>
                </a:solidFill>
              </a14:hiddenFill>
            </a:ext>
          </a:extLst>
        </p:spPr>
      </p:pic>
      <p:pic>
        <p:nvPicPr>
          <p:cNvPr id="24" name="Runnng  Away With Me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742198" y="203883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1000" fill="hold"/>
                                            <p:tgtEl>
                                              <p:spTgt spid="14"/>
                                            </p:tgtEl>
                                            <p:attrNameLst>
                                              <p:attrName>ppt_x</p:attrName>
                                            </p:attrNameLst>
                                          </p:cBhvr>
                                          <p:tavLst>
                                            <p:tav tm="0">
                                              <p:val>
                                                <p:strVal val="1+#ppt_w/2"/>
                                              </p:val>
                                            </p:tav>
                                            <p:tav tm="100000">
                                              <p:val>
                                                <p:strVal val="#ppt_x"/>
                                              </p:val>
                                            </p:tav>
                                          </p:tavLst>
                                        </p:anim>
                                        <p:anim calcmode="lin" valueType="num">
                                          <p:cBhvr additive="base">
                                            <p:cTn id="11" dur="1000" fill="hold"/>
                                            <p:tgtEl>
                                              <p:spTgt spid="14"/>
                                            </p:tgtEl>
                                            <p:attrNameLst>
                                              <p:attrName>ppt_y</p:attrName>
                                            </p:attrNameLst>
                                          </p:cBhvr>
                                          <p:tavLst>
                                            <p:tav tm="0">
                                              <p:val>
                                                <p:strVal val="#ppt_y"/>
                                              </p:val>
                                            </p:tav>
                                            <p:tav tm="100000">
                                              <p:val>
                                                <p:strVal val="#ppt_y"/>
                                              </p:val>
                                            </p:tav>
                                          </p:tavLst>
                                        </p:anim>
                                      </p:childTnLst>
                                    </p:cTn>
                                  </p:par>
                                  <p:par>
                                    <p:cTn id="12" presetID="35" presetClass="path" presetSubtype="0" fill="hold" nodeType="withEffect">
                                      <p:stCondLst>
                                        <p:cond delay="0"/>
                                      </p:stCondLst>
                                      <p:childTnLst>
                                        <p:animMotion origin="layout" path="M 4.16667E-6 -6.17284E-7 L -0.84931 -6.17284E-7 " pathEditMode="relative" rAng="0" ptsTypes="AA">
                                          <p:cBhvr>
                                            <p:cTn id="13" dur="1000" fill="hold"/>
                                            <p:tgtEl>
                                              <p:spTgt spid="17"/>
                                            </p:tgtEl>
                                            <p:attrNameLst>
                                              <p:attrName>ppt_x</p:attrName>
                                              <p:attrName>ppt_y</p:attrName>
                                            </p:attrNameLst>
                                          </p:cBhvr>
                                          <p:rCtr x="-42465" y="0"/>
                                        </p:animMotion>
                                      </p:childTnLst>
                                    </p:cTn>
                                  </p:par>
                                  <p:par>
                                    <p:cTn id="14" presetID="2" presetClass="entr" presetSubtype="2"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1+#ppt_w/2"/>
                                              </p:val>
                                            </p:tav>
                                            <p:tav tm="100000">
                                              <p:val>
                                                <p:strVal val="#ppt_x"/>
                                              </p:val>
                                            </p:tav>
                                          </p:tavLst>
                                        </p:anim>
                                        <p:anim calcmode="lin" valueType="num">
                                          <p:cBhvr additive="base">
                                            <p:cTn id="17" dur="10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1+#ppt_w/2"/>
                                              </p:val>
                                            </p:tav>
                                            <p:tav tm="100000">
                                              <p:val>
                                                <p:strVal val="#ppt_x"/>
                                              </p:val>
                                            </p:tav>
                                          </p:tavLst>
                                        </p:anim>
                                        <p:anim calcmode="lin" valueType="num">
                                          <p:cBhvr additive="base">
                                            <p:cTn id="21" dur="10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7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1+#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42" presetClass="exit" presetSubtype="0" fill="hold" nodeType="withEffect">
                                      <p:stCondLst>
                                        <p:cond delay="1000"/>
                                      </p:stCondLst>
                                      <p:childTnLst>
                                        <p:animEffect transition="out" filter="fade">
                                          <p:cBhvr>
                                            <p:cTn id="27" dur="750"/>
                                            <p:tgtEl>
                                              <p:spTgt spid="17"/>
                                            </p:tgtEl>
                                          </p:cBhvr>
                                        </p:animEffect>
                                        <p:anim calcmode="lin" valueType="num">
                                          <p:cBhvr>
                                            <p:cTn id="28" dur="750"/>
                                            <p:tgtEl>
                                              <p:spTgt spid="17"/>
                                            </p:tgtEl>
                                            <p:attrNameLst>
                                              <p:attrName>ppt_x</p:attrName>
                                            </p:attrNameLst>
                                          </p:cBhvr>
                                          <p:tavLst>
                                            <p:tav tm="0">
                                              <p:val>
                                                <p:strVal val="ppt_x"/>
                                              </p:val>
                                            </p:tav>
                                            <p:tav tm="100000">
                                              <p:val>
                                                <p:strVal val="ppt_x"/>
                                              </p:val>
                                            </p:tav>
                                          </p:tavLst>
                                        </p:anim>
                                        <p:anim calcmode="lin" valueType="num">
                                          <p:cBhvr>
                                            <p:cTn id="29" dur="750"/>
                                            <p:tgtEl>
                                              <p:spTgt spid="17"/>
                                            </p:tgtEl>
                                            <p:attrNameLst>
                                              <p:attrName>ppt_y</p:attrName>
                                            </p:attrNameLst>
                                          </p:cBhvr>
                                          <p:tavLst>
                                            <p:tav tm="0">
                                              <p:val>
                                                <p:strVal val="ppt_y"/>
                                              </p:val>
                                            </p:tav>
                                            <p:tav tm="100000">
                                              <p:val>
                                                <p:strVal val="ppt_y+.1"/>
                                              </p:val>
                                            </p:tav>
                                          </p:tavLst>
                                        </p:anim>
                                        <p:set>
                                          <p:cBhvr>
                                            <p:cTn id="30" dur="1" fill="hold">
                                              <p:stCondLst>
                                                <p:cond delay="749"/>
                                              </p:stCondLst>
                                            </p:cTn>
                                            <p:tgtEl>
                                              <p:spTgt spid="17"/>
                                            </p:tgtEl>
                                            <p:attrNameLst>
                                              <p:attrName>style.visibility</p:attrName>
                                            </p:attrNameLst>
                                          </p:cBhvr>
                                          <p:to>
                                            <p:strVal val="hidden"/>
                                          </p:to>
                                        </p:set>
                                      </p:childTnLst>
                                    </p:cTn>
                                  </p:par>
                                </p:childTnLst>
                              </p:cTn>
                            </p:par>
                            <p:par>
                              <p:cTn id="31" fill="hold">
                                <p:stCondLst>
                                  <p:cond delay="1000"/>
                                </p:stCondLst>
                                <p:childTnLst>
                                  <p:par>
                                    <p:cTn id="32" presetID="26" presetClass="emph" presetSubtype="0" fill="hold" nodeType="afterEffect">
                                      <p:stCondLst>
                                        <p:cond delay="0"/>
                                      </p:stCondLst>
                                      <p:childTnLst>
                                        <p:animEffect transition="out" filter="fade">
                                          <p:cBhvr>
                                            <p:cTn id="33" dur="500" tmFilter="0, 0; .2, .5; .8, .5; 1, 0"/>
                                            <p:tgtEl>
                                              <p:spTgt spid="14"/>
                                            </p:tgtEl>
                                          </p:cBhvr>
                                        </p:animEffect>
                                        <p:animScale>
                                          <p:cBhvr>
                                            <p:cTn id="34" dur="250" autoRev="1" fill="hold"/>
                                            <p:tgtEl>
                                              <p:spTgt spid="14"/>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11"/>
                                            </p:tgtEl>
                                          </p:cBhvr>
                                        </p:animEffect>
                                        <p:animScale>
                                          <p:cBhvr>
                                            <p:cTn id="43" dur="250" autoRev="1" fill="hold"/>
                                            <p:tgtEl>
                                              <p:spTgt spid="11"/>
                                            </p:tgtEl>
                                          </p:cBhvr>
                                          <p:by x="105000" y="105000"/>
                                        </p:animScale>
                                      </p:childTnLst>
                                    </p:cTn>
                                  </p:par>
                                </p:childTnLst>
                              </p:cTn>
                            </p:par>
                            <p:par>
                              <p:cTn id="44" fill="hold">
                                <p:stCondLst>
                                  <p:cond delay="1500"/>
                                </p:stCondLst>
                                <p:childTnLst>
                                  <p:par>
                                    <p:cTn id="45" presetID="2" presetClass="entr" presetSubtype="2" fill="hold" nodeType="afterEffect" p14:presetBounceEnd="50000">
                                      <p:stCondLst>
                                        <p:cond delay="250"/>
                                      </p:stCondLst>
                                      <p:childTnLst>
                                        <p:set>
                                          <p:cBhvr>
                                            <p:cTn id="46" dur="1" fill="hold">
                                              <p:stCondLst>
                                                <p:cond delay="0"/>
                                              </p:stCondLst>
                                            </p:cTn>
                                            <p:tgtEl>
                                              <p:spTgt spid="19"/>
                                            </p:tgtEl>
                                            <p:attrNameLst>
                                              <p:attrName>style.visibility</p:attrName>
                                            </p:attrNameLst>
                                          </p:cBhvr>
                                          <p:to>
                                            <p:strVal val="visible"/>
                                          </p:to>
                                        </p:set>
                                        <p:anim calcmode="lin" valueType="num" p14:bounceEnd="50000">
                                          <p:cBhvr additive="base">
                                            <p:cTn id="47" dur="5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14:presetBounceEnd="50000">
                                      <p:stCondLst>
                                        <p:cond delay="250"/>
                                      </p:stCondLst>
                                      <p:childTnLst>
                                        <p:set>
                                          <p:cBhvr>
                                            <p:cTn id="50" dur="1" fill="hold">
                                              <p:stCondLst>
                                                <p:cond delay="0"/>
                                              </p:stCondLst>
                                            </p:cTn>
                                            <p:tgtEl>
                                              <p:spTgt spid="22"/>
                                            </p:tgtEl>
                                            <p:attrNameLst>
                                              <p:attrName>style.visibility</p:attrName>
                                            </p:attrNameLst>
                                          </p:cBhvr>
                                          <p:to>
                                            <p:strVal val="visible"/>
                                          </p:to>
                                        </p:set>
                                        <p:anim calcmode="lin" valueType="num" p14:bounceEnd="50000">
                                          <p:cBhvr additive="base">
                                            <p:cTn id="51" dur="5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52" dur="500" fill="hold"/>
                                            <p:tgtEl>
                                              <p:spTgt spid="22"/>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250"/>
                                </p:stCondLst>
                                <p:childTnLst>
                                  <p:par>
                                    <p:cTn id="59" presetID="12" presetClass="entr" presetSubtype="4"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750"/>
                                            <p:tgtEl>
                                              <p:spTgt spid="18"/>
                                            </p:tgtEl>
                                            <p:attrNameLst>
                                              <p:attrName>ppt_y</p:attrName>
                                            </p:attrNameLst>
                                          </p:cBhvr>
                                          <p:tavLst>
                                            <p:tav tm="0">
                                              <p:val>
                                                <p:strVal val="#ppt_y+#ppt_h*1.125000"/>
                                              </p:val>
                                            </p:tav>
                                            <p:tav tm="100000">
                                              <p:val>
                                                <p:strVal val="#ppt_y"/>
                                              </p:val>
                                            </p:tav>
                                          </p:tavLst>
                                        </p:anim>
                                        <p:animEffect transition="in" filter="wipe(up)">
                                          <p:cBhvr>
                                            <p:cTn id="62" dur="750"/>
                                            <p:tgtEl>
                                              <p:spTgt spid="18"/>
                                            </p:tgtEl>
                                          </p:cBhvr>
                                        </p:animEffect>
                                      </p:childTnLst>
                                    </p:cTn>
                                  </p:par>
                                </p:childTnLst>
                              </p:cTn>
                            </p:par>
                            <p:par>
                              <p:cTn id="63" fill="hold">
                                <p:stCondLst>
                                  <p:cond delay="5926"/>
                                </p:stCondLst>
                                <p:childTnLst>
                                  <p:par>
                                    <p:cTn id="64" presetID="42"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childTnLst>
                              </p:cTn>
                            </p:par>
                            <p:par>
                              <p:cTn id="69" fill="hold">
                                <p:stCondLst>
                                  <p:cond delay="6926"/>
                                </p:stCondLst>
                                <p:childTnLst>
                                  <p:par>
                                    <p:cTn id="70" presetID="2" presetClass="entr" presetSubtype="4" decel="100000" fill="hold" nodeType="afterEffect">
                                      <p:stCondLst>
                                        <p:cond delay="150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750" fill="hold"/>
                                            <p:tgtEl>
                                              <p:spTgt spid="23"/>
                                            </p:tgtEl>
                                            <p:attrNameLst>
                                              <p:attrName>ppt_x</p:attrName>
                                            </p:attrNameLst>
                                          </p:cBhvr>
                                          <p:tavLst>
                                            <p:tav tm="0">
                                              <p:val>
                                                <p:strVal val="#ppt_x"/>
                                              </p:val>
                                            </p:tav>
                                            <p:tav tm="100000">
                                              <p:val>
                                                <p:strVal val="#ppt_x"/>
                                              </p:val>
                                            </p:tav>
                                          </p:tavLst>
                                        </p:anim>
                                        <p:anim calcmode="lin" valueType="num">
                                          <p:cBhvr additive="base">
                                            <p:cTn id="73" dur="750" fill="hold"/>
                                            <p:tgtEl>
                                              <p:spTgt spid="23"/>
                                            </p:tgtEl>
                                            <p:attrNameLst>
                                              <p:attrName>ppt_y</p:attrName>
                                            </p:attrNameLst>
                                          </p:cBhvr>
                                          <p:tavLst>
                                            <p:tav tm="0">
                                              <p:val>
                                                <p:strVal val="1+#ppt_h/2"/>
                                              </p:val>
                                            </p:tav>
                                            <p:tav tm="100000">
                                              <p:val>
                                                <p:strVal val="#ppt_y"/>
                                              </p:val>
                                            </p:tav>
                                          </p:tavLst>
                                        </p:anim>
                                      </p:childTnLst>
                                    </p:cTn>
                                  </p:par>
                                  <p:par>
                                    <p:cTn id="74" presetID="35" presetClass="path" presetSubtype="0" fill="hold" nodeType="withEffect">
                                      <p:stCondLst>
                                        <p:cond delay="2250"/>
                                      </p:stCondLst>
                                      <p:childTnLst>
                                        <p:animMotion origin="layout" path="M -4.44444E-6 -6.17284E-7 L -0.94618 -6.17284E-7 " pathEditMode="relative" rAng="0" ptsTypes="AA">
                                          <p:cBhvr>
                                            <p:cTn id="75" dur="750" fill="hold"/>
                                            <p:tgtEl>
                                              <p:spTgt spid="23"/>
                                            </p:tgtEl>
                                            <p:attrNameLst>
                                              <p:attrName>ppt_x</p:attrName>
                                              <p:attrName>ppt_y</p:attrName>
                                            </p:attrNameLst>
                                          </p:cBhvr>
                                          <p:rCtr x="-47309" y="0"/>
                                        </p:animMotion>
                                      </p:childTnLst>
                                    </p:cTn>
                                  </p:par>
                                  <p:par>
                                    <p:cTn id="76" presetID="2" presetClass="exit" presetSubtype="8" fill="hold" nodeType="withEffect">
                                      <p:stCondLst>
                                        <p:cond delay="2250"/>
                                      </p:stCondLst>
                                      <p:childTnLst>
                                        <p:anim calcmode="lin" valueType="num">
                                          <p:cBhvr additive="base">
                                            <p:cTn id="77" dur="750"/>
                                            <p:tgtEl>
                                              <p:spTgt spid="14"/>
                                            </p:tgtEl>
                                            <p:attrNameLst>
                                              <p:attrName>ppt_x</p:attrName>
                                            </p:attrNameLst>
                                          </p:cBhvr>
                                          <p:tavLst>
                                            <p:tav tm="0">
                                              <p:val>
                                                <p:strVal val="ppt_x"/>
                                              </p:val>
                                            </p:tav>
                                            <p:tav tm="100000">
                                              <p:val>
                                                <p:strVal val="0-ppt_w/2"/>
                                              </p:val>
                                            </p:tav>
                                          </p:tavLst>
                                        </p:anim>
                                        <p:anim calcmode="lin" valueType="num">
                                          <p:cBhvr additive="base">
                                            <p:cTn id="78" dur="750"/>
                                            <p:tgtEl>
                                              <p:spTgt spid="14"/>
                                            </p:tgtEl>
                                            <p:attrNameLst>
                                              <p:attrName>ppt_y</p:attrName>
                                            </p:attrNameLst>
                                          </p:cBhvr>
                                          <p:tavLst>
                                            <p:tav tm="0">
                                              <p:val>
                                                <p:strVal val="ppt_y"/>
                                              </p:val>
                                            </p:tav>
                                            <p:tav tm="100000">
                                              <p:val>
                                                <p:strVal val="ppt_y"/>
                                              </p:val>
                                            </p:tav>
                                          </p:tavLst>
                                        </p:anim>
                                        <p:set>
                                          <p:cBhvr>
                                            <p:cTn id="79" dur="1" fill="hold">
                                              <p:stCondLst>
                                                <p:cond delay="749"/>
                                              </p:stCondLst>
                                            </p:cTn>
                                            <p:tgtEl>
                                              <p:spTgt spid="14"/>
                                            </p:tgtEl>
                                            <p:attrNameLst>
                                              <p:attrName>style.visibility</p:attrName>
                                            </p:attrNameLst>
                                          </p:cBhvr>
                                          <p:to>
                                            <p:strVal val="hidden"/>
                                          </p:to>
                                        </p:set>
                                      </p:childTnLst>
                                    </p:cTn>
                                  </p:par>
                                  <p:par>
                                    <p:cTn id="80" presetID="2" presetClass="exit" presetSubtype="8" fill="hold" nodeType="withEffect">
                                      <p:stCondLst>
                                        <p:cond delay="2250"/>
                                      </p:stCondLst>
                                      <p:childTnLst>
                                        <p:anim calcmode="lin" valueType="num">
                                          <p:cBhvr additive="base">
                                            <p:cTn id="81" dur="750"/>
                                            <p:tgtEl>
                                              <p:spTgt spid="5"/>
                                            </p:tgtEl>
                                            <p:attrNameLst>
                                              <p:attrName>ppt_x</p:attrName>
                                            </p:attrNameLst>
                                          </p:cBhvr>
                                          <p:tavLst>
                                            <p:tav tm="0">
                                              <p:val>
                                                <p:strVal val="ppt_x"/>
                                              </p:val>
                                            </p:tav>
                                            <p:tav tm="100000">
                                              <p:val>
                                                <p:strVal val="0-ppt_w/2"/>
                                              </p:val>
                                            </p:tav>
                                          </p:tavLst>
                                        </p:anim>
                                        <p:anim calcmode="lin" valueType="num">
                                          <p:cBhvr additive="base">
                                            <p:cTn id="82" dur="750"/>
                                            <p:tgtEl>
                                              <p:spTgt spid="5"/>
                                            </p:tgtEl>
                                            <p:attrNameLst>
                                              <p:attrName>ppt_y</p:attrName>
                                            </p:attrNameLst>
                                          </p:cBhvr>
                                          <p:tavLst>
                                            <p:tav tm="0">
                                              <p:val>
                                                <p:strVal val="ppt_y"/>
                                              </p:val>
                                            </p:tav>
                                            <p:tav tm="100000">
                                              <p:val>
                                                <p:strVal val="ppt_y"/>
                                              </p:val>
                                            </p:tav>
                                          </p:tavLst>
                                        </p:anim>
                                        <p:set>
                                          <p:cBhvr>
                                            <p:cTn id="83" dur="1" fill="hold">
                                              <p:stCondLst>
                                                <p:cond delay="749"/>
                                              </p:stCondLst>
                                            </p:cTn>
                                            <p:tgtEl>
                                              <p:spTgt spid="5"/>
                                            </p:tgtEl>
                                            <p:attrNameLst>
                                              <p:attrName>style.visibility</p:attrName>
                                            </p:attrNameLst>
                                          </p:cBhvr>
                                          <p:to>
                                            <p:strVal val="hidden"/>
                                          </p:to>
                                        </p:set>
                                      </p:childTnLst>
                                    </p:cTn>
                                  </p:par>
                                  <p:par>
                                    <p:cTn id="84" presetID="2" presetClass="exit" presetSubtype="8" fill="hold" nodeType="withEffect">
                                      <p:stCondLst>
                                        <p:cond delay="2250"/>
                                      </p:stCondLst>
                                      <p:childTnLst>
                                        <p:anim calcmode="lin" valueType="num">
                                          <p:cBhvr additive="base">
                                            <p:cTn id="85" dur="750"/>
                                            <p:tgtEl>
                                              <p:spTgt spid="8"/>
                                            </p:tgtEl>
                                            <p:attrNameLst>
                                              <p:attrName>ppt_x</p:attrName>
                                            </p:attrNameLst>
                                          </p:cBhvr>
                                          <p:tavLst>
                                            <p:tav tm="0">
                                              <p:val>
                                                <p:strVal val="ppt_x"/>
                                              </p:val>
                                            </p:tav>
                                            <p:tav tm="100000">
                                              <p:val>
                                                <p:strVal val="0-ppt_w/2"/>
                                              </p:val>
                                            </p:tav>
                                          </p:tavLst>
                                        </p:anim>
                                        <p:anim calcmode="lin" valueType="num">
                                          <p:cBhvr additive="base">
                                            <p:cTn id="86" dur="750"/>
                                            <p:tgtEl>
                                              <p:spTgt spid="8"/>
                                            </p:tgtEl>
                                            <p:attrNameLst>
                                              <p:attrName>ppt_y</p:attrName>
                                            </p:attrNameLst>
                                          </p:cBhvr>
                                          <p:tavLst>
                                            <p:tav tm="0">
                                              <p:val>
                                                <p:strVal val="ppt_y"/>
                                              </p:val>
                                            </p:tav>
                                            <p:tav tm="100000">
                                              <p:val>
                                                <p:strVal val="ppt_y"/>
                                              </p:val>
                                            </p:tav>
                                          </p:tavLst>
                                        </p:anim>
                                        <p:set>
                                          <p:cBhvr>
                                            <p:cTn id="87" dur="1" fill="hold">
                                              <p:stCondLst>
                                                <p:cond delay="749"/>
                                              </p:stCondLst>
                                            </p:cTn>
                                            <p:tgtEl>
                                              <p:spTgt spid="8"/>
                                            </p:tgtEl>
                                            <p:attrNameLst>
                                              <p:attrName>style.visibility</p:attrName>
                                            </p:attrNameLst>
                                          </p:cBhvr>
                                          <p:to>
                                            <p:strVal val="hidden"/>
                                          </p:to>
                                        </p:set>
                                      </p:childTnLst>
                                    </p:cTn>
                                  </p:par>
                                  <p:par>
                                    <p:cTn id="88" presetID="2" presetClass="exit" presetSubtype="8" fill="hold" nodeType="withEffect">
                                      <p:stCondLst>
                                        <p:cond delay="2250"/>
                                      </p:stCondLst>
                                      <p:childTnLst>
                                        <p:anim calcmode="lin" valueType="num">
                                          <p:cBhvr additive="base">
                                            <p:cTn id="89" dur="750"/>
                                            <p:tgtEl>
                                              <p:spTgt spid="11"/>
                                            </p:tgtEl>
                                            <p:attrNameLst>
                                              <p:attrName>ppt_x</p:attrName>
                                            </p:attrNameLst>
                                          </p:cBhvr>
                                          <p:tavLst>
                                            <p:tav tm="0">
                                              <p:val>
                                                <p:strVal val="ppt_x"/>
                                              </p:val>
                                            </p:tav>
                                            <p:tav tm="100000">
                                              <p:val>
                                                <p:strVal val="0-ppt_w/2"/>
                                              </p:val>
                                            </p:tav>
                                          </p:tavLst>
                                        </p:anim>
                                        <p:anim calcmode="lin" valueType="num">
                                          <p:cBhvr additive="base">
                                            <p:cTn id="90" dur="750"/>
                                            <p:tgtEl>
                                              <p:spTgt spid="11"/>
                                            </p:tgtEl>
                                            <p:attrNameLst>
                                              <p:attrName>ppt_y</p:attrName>
                                            </p:attrNameLst>
                                          </p:cBhvr>
                                          <p:tavLst>
                                            <p:tav tm="0">
                                              <p:val>
                                                <p:strVal val="ppt_y"/>
                                              </p:val>
                                            </p:tav>
                                            <p:tav tm="100000">
                                              <p:val>
                                                <p:strVal val="ppt_y"/>
                                              </p:val>
                                            </p:tav>
                                          </p:tavLst>
                                        </p:anim>
                                        <p:set>
                                          <p:cBhvr>
                                            <p:cTn id="91" dur="1" fill="hold">
                                              <p:stCondLst>
                                                <p:cond delay="749"/>
                                              </p:stCondLst>
                                            </p:cTn>
                                            <p:tgtEl>
                                              <p:spTgt spid="11"/>
                                            </p:tgtEl>
                                            <p:attrNameLst>
                                              <p:attrName>style.visibility</p:attrName>
                                            </p:attrNameLst>
                                          </p:cBhvr>
                                          <p:to>
                                            <p:strVal val="hidden"/>
                                          </p:to>
                                        </p:set>
                                      </p:childTnLst>
                                    </p:cTn>
                                  </p:par>
                                  <p:par>
                                    <p:cTn id="92" presetID="2" presetClass="exit" presetSubtype="8" fill="hold" nodeType="withEffect">
                                      <p:stCondLst>
                                        <p:cond delay="2250"/>
                                      </p:stCondLst>
                                      <p:childTnLst>
                                        <p:anim calcmode="lin" valueType="num">
                                          <p:cBhvr additive="base">
                                            <p:cTn id="93" dur="750"/>
                                            <p:tgtEl>
                                              <p:spTgt spid="19"/>
                                            </p:tgtEl>
                                            <p:attrNameLst>
                                              <p:attrName>ppt_x</p:attrName>
                                            </p:attrNameLst>
                                          </p:cBhvr>
                                          <p:tavLst>
                                            <p:tav tm="0">
                                              <p:val>
                                                <p:strVal val="ppt_x"/>
                                              </p:val>
                                            </p:tav>
                                            <p:tav tm="100000">
                                              <p:val>
                                                <p:strVal val="0-ppt_w/2"/>
                                              </p:val>
                                            </p:tav>
                                          </p:tavLst>
                                        </p:anim>
                                        <p:anim calcmode="lin" valueType="num">
                                          <p:cBhvr additive="base">
                                            <p:cTn id="94" dur="750"/>
                                            <p:tgtEl>
                                              <p:spTgt spid="19"/>
                                            </p:tgtEl>
                                            <p:attrNameLst>
                                              <p:attrName>ppt_y</p:attrName>
                                            </p:attrNameLst>
                                          </p:cBhvr>
                                          <p:tavLst>
                                            <p:tav tm="0">
                                              <p:val>
                                                <p:strVal val="ppt_y"/>
                                              </p:val>
                                            </p:tav>
                                            <p:tav tm="100000">
                                              <p:val>
                                                <p:strVal val="ppt_y"/>
                                              </p:val>
                                            </p:tav>
                                          </p:tavLst>
                                        </p:anim>
                                        <p:set>
                                          <p:cBhvr>
                                            <p:cTn id="95" dur="1" fill="hold">
                                              <p:stCondLst>
                                                <p:cond delay="749"/>
                                              </p:stCondLst>
                                            </p:cTn>
                                            <p:tgtEl>
                                              <p:spTgt spid="19"/>
                                            </p:tgtEl>
                                            <p:attrNameLst>
                                              <p:attrName>style.visibility</p:attrName>
                                            </p:attrNameLst>
                                          </p:cBhvr>
                                          <p:to>
                                            <p:strVal val="hidden"/>
                                          </p:to>
                                        </p:set>
                                      </p:childTnLst>
                                    </p:cTn>
                                  </p:par>
                                  <p:par>
                                    <p:cTn id="96" presetID="2" presetClass="exit" presetSubtype="8" fill="hold" nodeType="withEffect">
                                      <p:stCondLst>
                                        <p:cond delay="2250"/>
                                      </p:stCondLst>
                                      <p:childTnLst>
                                        <p:anim calcmode="lin" valueType="num">
                                          <p:cBhvr additive="base">
                                            <p:cTn id="97" dur="750"/>
                                            <p:tgtEl>
                                              <p:spTgt spid="22"/>
                                            </p:tgtEl>
                                            <p:attrNameLst>
                                              <p:attrName>ppt_x</p:attrName>
                                            </p:attrNameLst>
                                          </p:cBhvr>
                                          <p:tavLst>
                                            <p:tav tm="0">
                                              <p:val>
                                                <p:strVal val="ppt_x"/>
                                              </p:val>
                                            </p:tav>
                                            <p:tav tm="100000">
                                              <p:val>
                                                <p:strVal val="0-ppt_w/2"/>
                                              </p:val>
                                            </p:tav>
                                          </p:tavLst>
                                        </p:anim>
                                        <p:anim calcmode="lin" valueType="num">
                                          <p:cBhvr additive="base">
                                            <p:cTn id="98" dur="750"/>
                                            <p:tgtEl>
                                              <p:spTgt spid="22"/>
                                            </p:tgtEl>
                                            <p:attrNameLst>
                                              <p:attrName>ppt_y</p:attrName>
                                            </p:attrNameLst>
                                          </p:cBhvr>
                                          <p:tavLst>
                                            <p:tav tm="0">
                                              <p:val>
                                                <p:strVal val="ppt_y"/>
                                              </p:val>
                                            </p:tav>
                                            <p:tav tm="100000">
                                              <p:val>
                                                <p:strVal val="ppt_y"/>
                                              </p:val>
                                            </p:tav>
                                          </p:tavLst>
                                        </p:anim>
                                        <p:set>
                                          <p:cBhvr>
                                            <p:cTn id="99" dur="1" fill="hold">
                                              <p:stCondLst>
                                                <p:cond delay="749"/>
                                              </p:stCondLst>
                                            </p:cTn>
                                            <p:tgtEl>
                                              <p:spTgt spid="22"/>
                                            </p:tgtEl>
                                            <p:attrNameLst>
                                              <p:attrName>style.visibility</p:attrName>
                                            </p:attrNameLst>
                                          </p:cBhvr>
                                          <p:to>
                                            <p:strVal val="hidden"/>
                                          </p:to>
                                        </p:set>
                                      </p:childTnLst>
                                    </p:cTn>
                                  </p:par>
                                  <p:par>
                                    <p:cTn id="100" presetID="2" presetClass="exit" presetSubtype="8" fill="hold" grpId="1" nodeType="withEffect">
                                      <p:stCondLst>
                                        <p:cond delay="2250"/>
                                      </p:stCondLst>
                                      <p:childTnLst>
                                        <p:anim calcmode="lin" valueType="num">
                                          <p:cBhvr additive="base">
                                            <p:cTn id="101" dur="750"/>
                                            <p:tgtEl>
                                              <p:spTgt spid="20"/>
                                            </p:tgtEl>
                                            <p:attrNameLst>
                                              <p:attrName>ppt_x</p:attrName>
                                            </p:attrNameLst>
                                          </p:cBhvr>
                                          <p:tavLst>
                                            <p:tav tm="0">
                                              <p:val>
                                                <p:strVal val="ppt_x"/>
                                              </p:val>
                                            </p:tav>
                                            <p:tav tm="100000">
                                              <p:val>
                                                <p:strVal val="0-ppt_w/2"/>
                                              </p:val>
                                            </p:tav>
                                          </p:tavLst>
                                        </p:anim>
                                        <p:anim calcmode="lin" valueType="num">
                                          <p:cBhvr additive="base">
                                            <p:cTn id="102" dur="750"/>
                                            <p:tgtEl>
                                              <p:spTgt spid="20"/>
                                            </p:tgtEl>
                                            <p:attrNameLst>
                                              <p:attrName>ppt_y</p:attrName>
                                            </p:attrNameLst>
                                          </p:cBhvr>
                                          <p:tavLst>
                                            <p:tav tm="0">
                                              <p:val>
                                                <p:strVal val="ppt_y"/>
                                              </p:val>
                                            </p:tav>
                                            <p:tav tm="100000">
                                              <p:val>
                                                <p:strVal val="ppt_y"/>
                                              </p:val>
                                            </p:tav>
                                          </p:tavLst>
                                        </p:anim>
                                        <p:set>
                                          <p:cBhvr>
                                            <p:cTn id="103" dur="1" fill="hold">
                                              <p:stCondLst>
                                                <p:cond delay="749"/>
                                              </p:stCondLst>
                                            </p:cTn>
                                            <p:tgtEl>
                                              <p:spTgt spid="20"/>
                                            </p:tgtEl>
                                            <p:attrNameLst>
                                              <p:attrName>style.visibility</p:attrName>
                                            </p:attrNameLst>
                                          </p:cBhvr>
                                          <p:to>
                                            <p:strVal val="hidden"/>
                                          </p:to>
                                        </p:set>
                                      </p:childTnLst>
                                    </p:cTn>
                                  </p:par>
                                  <p:par>
                                    <p:cTn id="104" presetID="2" presetClass="exit" presetSubtype="8" fill="hold" grpId="1" nodeType="withEffect">
                                      <p:stCondLst>
                                        <p:cond delay="2250"/>
                                      </p:stCondLst>
                                      <p:iterate type="lt">
                                        <p:tmPct val="0"/>
                                      </p:iterate>
                                      <p:childTnLst>
                                        <p:anim calcmode="lin" valueType="num">
                                          <p:cBhvr additive="base">
                                            <p:cTn id="105" dur="750"/>
                                            <p:tgtEl>
                                              <p:spTgt spid="18"/>
                                            </p:tgtEl>
                                            <p:attrNameLst>
                                              <p:attrName>ppt_x</p:attrName>
                                            </p:attrNameLst>
                                          </p:cBhvr>
                                          <p:tavLst>
                                            <p:tav tm="0">
                                              <p:val>
                                                <p:strVal val="ppt_x"/>
                                              </p:val>
                                            </p:tav>
                                            <p:tav tm="100000">
                                              <p:val>
                                                <p:strVal val="0-ppt_w/2"/>
                                              </p:val>
                                            </p:tav>
                                          </p:tavLst>
                                        </p:anim>
                                        <p:anim calcmode="lin" valueType="num">
                                          <p:cBhvr additive="base">
                                            <p:cTn id="106" dur="750"/>
                                            <p:tgtEl>
                                              <p:spTgt spid="18"/>
                                            </p:tgtEl>
                                            <p:attrNameLst>
                                              <p:attrName>ppt_y</p:attrName>
                                            </p:attrNameLst>
                                          </p:cBhvr>
                                          <p:tavLst>
                                            <p:tav tm="0">
                                              <p:val>
                                                <p:strVal val="ppt_y"/>
                                              </p:val>
                                            </p:tav>
                                            <p:tav tm="100000">
                                              <p:val>
                                                <p:strVal val="ppt_y"/>
                                              </p:val>
                                            </p:tav>
                                          </p:tavLst>
                                        </p:anim>
                                        <p:set>
                                          <p:cBhvr>
                                            <p:cTn id="107" dur="1" fill="hold">
                                              <p:stCondLst>
                                                <p:cond delay="749"/>
                                              </p:stCondLst>
                                            </p:cTn>
                                            <p:tgtEl>
                                              <p:spTgt spid="18"/>
                                            </p:tgtEl>
                                            <p:attrNameLst>
                                              <p:attrName>style.visibility</p:attrName>
                                            </p:attrNameLst>
                                          </p:cBhvr>
                                          <p:to>
                                            <p:strVal val="hidden"/>
                                          </p:to>
                                        </p:set>
                                      </p:childTnLst>
                                    </p:cTn>
                                  </p:par>
                                  <p:par>
                                    <p:cTn id="108" presetID="2" presetClass="exit" presetSubtype="8" fill="hold" grpId="1" nodeType="withEffect">
                                      <p:stCondLst>
                                        <p:cond delay="2250"/>
                                      </p:stCondLst>
                                      <p:childTnLst>
                                        <p:anim calcmode="lin" valueType="num">
                                          <p:cBhvr additive="base">
                                            <p:cTn id="109" dur="750"/>
                                            <p:tgtEl>
                                              <p:spTgt spid="21"/>
                                            </p:tgtEl>
                                            <p:attrNameLst>
                                              <p:attrName>ppt_x</p:attrName>
                                            </p:attrNameLst>
                                          </p:cBhvr>
                                          <p:tavLst>
                                            <p:tav tm="0">
                                              <p:val>
                                                <p:strVal val="ppt_x"/>
                                              </p:val>
                                            </p:tav>
                                            <p:tav tm="100000">
                                              <p:val>
                                                <p:strVal val="0-ppt_w/2"/>
                                              </p:val>
                                            </p:tav>
                                          </p:tavLst>
                                        </p:anim>
                                        <p:anim calcmode="lin" valueType="num">
                                          <p:cBhvr additive="base">
                                            <p:cTn id="110" dur="750"/>
                                            <p:tgtEl>
                                              <p:spTgt spid="21"/>
                                            </p:tgtEl>
                                            <p:attrNameLst>
                                              <p:attrName>ppt_y</p:attrName>
                                            </p:attrNameLst>
                                          </p:cBhvr>
                                          <p:tavLst>
                                            <p:tav tm="0">
                                              <p:val>
                                                <p:strVal val="ppt_y"/>
                                              </p:val>
                                            </p:tav>
                                            <p:tav tm="100000">
                                              <p:val>
                                                <p:strVal val="ppt_y"/>
                                              </p:val>
                                            </p:tav>
                                          </p:tavLst>
                                        </p:anim>
                                        <p:set>
                                          <p:cBhvr>
                                            <p:cTn id="111" dur="1" fill="hold">
                                              <p:stCondLst>
                                                <p:cond delay="74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2" repeatCount="indefinite" fill="remove" display="0">
                      <p:stCondLst>
                        <p:cond delay="indefinite"/>
                      </p:stCondLst>
                      <p:endCondLst>
                        <p:cond evt="onStopAudio" delay="0">
                          <p:tgtEl>
                            <p:sldTgt/>
                          </p:tgtEl>
                        </p:cond>
                      </p:endCondLst>
                    </p:cTn>
                    <p:tgtEl>
                      <p:spTgt spid="24"/>
                    </p:tgtEl>
                  </p:cMediaNode>
                </p:audio>
              </p:childTnLst>
            </p:cTn>
          </p:par>
        </p:tnLst>
        <p:bldLst>
          <p:bldP spid="18" grpId="0"/>
          <p:bldP spid="18" grpId="1"/>
          <p:bldP spid="20" grpId="0" animBg="1"/>
          <p:bldP spid="20" grpId="1" animBg="1"/>
          <p:bldP spid="21" grpId="0"/>
          <p:bldP spid="2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1000" fill="hold"/>
                                            <p:tgtEl>
                                              <p:spTgt spid="14"/>
                                            </p:tgtEl>
                                            <p:attrNameLst>
                                              <p:attrName>ppt_x</p:attrName>
                                            </p:attrNameLst>
                                          </p:cBhvr>
                                          <p:tavLst>
                                            <p:tav tm="0">
                                              <p:val>
                                                <p:strVal val="1+#ppt_w/2"/>
                                              </p:val>
                                            </p:tav>
                                            <p:tav tm="100000">
                                              <p:val>
                                                <p:strVal val="#ppt_x"/>
                                              </p:val>
                                            </p:tav>
                                          </p:tavLst>
                                        </p:anim>
                                        <p:anim calcmode="lin" valueType="num">
                                          <p:cBhvr additive="base">
                                            <p:cTn id="11" dur="1000" fill="hold"/>
                                            <p:tgtEl>
                                              <p:spTgt spid="14"/>
                                            </p:tgtEl>
                                            <p:attrNameLst>
                                              <p:attrName>ppt_y</p:attrName>
                                            </p:attrNameLst>
                                          </p:cBhvr>
                                          <p:tavLst>
                                            <p:tav tm="0">
                                              <p:val>
                                                <p:strVal val="#ppt_y"/>
                                              </p:val>
                                            </p:tav>
                                            <p:tav tm="100000">
                                              <p:val>
                                                <p:strVal val="#ppt_y"/>
                                              </p:val>
                                            </p:tav>
                                          </p:tavLst>
                                        </p:anim>
                                      </p:childTnLst>
                                    </p:cTn>
                                  </p:par>
                                  <p:par>
                                    <p:cTn id="12" presetID="35" presetClass="path" presetSubtype="0" fill="hold" nodeType="withEffect">
                                      <p:stCondLst>
                                        <p:cond delay="0"/>
                                      </p:stCondLst>
                                      <p:childTnLst>
                                        <p:animMotion origin="layout" path="M 4.16667E-6 -6.17284E-7 L -0.84931 -6.17284E-7 " pathEditMode="relative" rAng="0" ptsTypes="AA">
                                          <p:cBhvr>
                                            <p:cTn id="13" dur="1000" fill="hold"/>
                                            <p:tgtEl>
                                              <p:spTgt spid="17"/>
                                            </p:tgtEl>
                                            <p:attrNameLst>
                                              <p:attrName>ppt_x</p:attrName>
                                              <p:attrName>ppt_y</p:attrName>
                                            </p:attrNameLst>
                                          </p:cBhvr>
                                          <p:rCtr x="-42465" y="0"/>
                                        </p:animMotion>
                                      </p:childTnLst>
                                    </p:cTn>
                                  </p:par>
                                  <p:par>
                                    <p:cTn id="14" presetID="2" presetClass="entr" presetSubtype="2"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1+#ppt_w/2"/>
                                              </p:val>
                                            </p:tav>
                                            <p:tav tm="100000">
                                              <p:val>
                                                <p:strVal val="#ppt_x"/>
                                              </p:val>
                                            </p:tav>
                                          </p:tavLst>
                                        </p:anim>
                                        <p:anim calcmode="lin" valueType="num">
                                          <p:cBhvr additive="base">
                                            <p:cTn id="17" dur="10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1+#ppt_w/2"/>
                                              </p:val>
                                            </p:tav>
                                            <p:tav tm="100000">
                                              <p:val>
                                                <p:strVal val="#ppt_x"/>
                                              </p:val>
                                            </p:tav>
                                          </p:tavLst>
                                        </p:anim>
                                        <p:anim calcmode="lin" valueType="num">
                                          <p:cBhvr additive="base">
                                            <p:cTn id="21" dur="10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7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1+#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42" presetClass="exit" presetSubtype="0" fill="hold" nodeType="withEffect">
                                      <p:stCondLst>
                                        <p:cond delay="1000"/>
                                      </p:stCondLst>
                                      <p:childTnLst>
                                        <p:animEffect transition="out" filter="fade">
                                          <p:cBhvr>
                                            <p:cTn id="27" dur="750"/>
                                            <p:tgtEl>
                                              <p:spTgt spid="17"/>
                                            </p:tgtEl>
                                          </p:cBhvr>
                                        </p:animEffect>
                                        <p:anim calcmode="lin" valueType="num">
                                          <p:cBhvr>
                                            <p:cTn id="28" dur="750"/>
                                            <p:tgtEl>
                                              <p:spTgt spid="17"/>
                                            </p:tgtEl>
                                            <p:attrNameLst>
                                              <p:attrName>ppt_x</p:attrName>
                                            </p:attrNameLst>
                                          </p:cBhvr>
                                          <p:tavLst>
                                            <p:tav tm="0">
                                              <p:val>
                                                <p:strVal val="ppt_x"/>
                                              </p:val>
                                            </p:tav>
                                            <p:tav tm="100000">
                                              <p:val>
                                                <p:strVal val="ppt_x"/>
                                              </p:val>
                                            </p:tav>
                                          </p:tavLst>
                                        </p:anim>
                                        <p:anim calcmode="lin" valueType="num">
                                          <p:cBhvr>
                                            <p:cTn id="29" dur="750"/>
                                            <p:tgtEl>
                                              <p:spTgt spid="17"/>
                                            </p:tgtEl>
                                            <p:attrNameLst>
                                              <p:attrName>ppt_y</p:attrName>
                                            </p:attrNameLst>
                                          </p:cBhvr>
                                          <p:tavLst>
                                            <p:tav tm="0">
                                              <p:val>
                                                <p:strVal val="ppt_y"/>
                                              </p:val>
                                            </p:tav>
                                            <p:tav tm="100000">
                                              <p:val>
                                                <p:strVal val="ppt_y+.1"/>
                                              </p:val>
                                            </p:tav>
                                          </p:tavLst>
                                        </p:anim>
                                        <p:set>
                                          <p:cBhvr>
                                            <p:cTn id="30" dur="1" fill="hold">
                                              <p:stCondLst>
                                                <p:cond delay="749"/>
                                              </p:stCondLst>
                                            </p:cTn>
                                            <p:tgtEl>
                                              <p:spTgt spid="17"/>
                                            </p:tgtEl>
                                            <p:attrNameLst>
                                              <p:attrName>style.visibility</p:attrName>
                                            </p:attrNameLst>
                                          </p:cBhvr>
                                          <p:to>
                                            <p:strVal val="hidden"/>
                                          </p:to>
                                        </p:set>
                                      </p:childTnLst>
                                    </p:cTn>
                                  </p:par>
                                </p:childTnLst>
                              </p:cTn>
                            </p:par>
                            <p:par>
                              <p:cTn id="31" fill="hold">
                                <p:stCondLst>
                                  <p:cond delay="1000"/>
                                </p:stCondLst>
                                <p:childTnLst>
                                  <p:par>
                                    <p:cTn id="32" presetID="26" presetClass="emph" presetSubtype="0" fill="hold" nodeType="afterEffect">
                                      <p:stCondLst>
                                        <p:cond delay="0"/>
                                      </p:stCondLst>
                                      <p:childTnLst>
                                        <p:animEffect transition="out" filter="fade">
                                          <p:cBhvr>
                                            <p:cTn id="33" dur="500" tmFilter="0, 0; .2, .5; .8, .5; 1, 0"/>
                                            <p:tgtEl>
                                              <p:spTgt spid="14"/>
                                            </p:tgtEl>
                                          </p:cBhvr>
                                        </p:animEffect>
                                        <p:animScale>
                                          <p:cBhvr>
                                            <p:cTn id="34" dur="250" autoRev="1" fill="hold"/>
                                            <p:tgtEl>
                                              <p:spTgt spid="14"/>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5"/>
                                            </p:tgtEl>
                                          </p:cBhvr>
                                        </p:animEffect>
                                        <p:animScale>
                                          <p:cBhvr>
                                            <p:cTn id="37" dur="250" autoRev="1" fill="hold"/>
                                            <p:tgtEl>
                                              <p:spTgt spid="5"/>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8"/>
                                            </p:tgtEl>
                                          </p:cBhvr>
                                        </p:animEffect>
                                        <p:animScale>
                                          <p:cBhvr>
                                            <p:cTn id="40" dur="250" autoRev="1" fill="hold"/>
                                            <p:tgtEl>
                                              <p:spTgt spid="8"/>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11"/>
                                            </p:tgtEl>
                                          </p:cBhvr>
                                        </p:animEffect>
                                        <p:animScale>
                                          <p:cBhvr>
                                            <p:cTn id="43" dur="250" autoRev="1" fill="hold"/>
                                            <p:tgtEl>
                                              <p:spTgt spid="11"/>
                                            </p:tgtEl>
                                          </p:cBhvr>
                                          <p:by x="105000" y="105000"/>
                                        </p:animScale>
                                      </p:childTnLst>
                                    </p:cTn>
                                  </p:par>
                                </p:childTnLst>
                              </p:cTn>
                            </p:par>
                            <p:par>
                              <p:cTn id="44" fill="hold">
                                <p:stCondLst>
                                  <p:cond delay="1500"/>
                                </p:stCondLst>
                                <p:childTnLst>
                                  <p:par>
                                    <p:cTn id="45" presetID="2" presetClass="entr" presetSubtype="2" fill="hold" nodeType="afterEffect">
                                      <p:stCondLst>
                                        <p:cond delay="25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1+#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5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0-#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5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2250"/>
                                </p:stCondLst>
                                <p:childTnLst>
                                  <p:par>
                                    <p:cTn id="59" presetID="12" presetClass="entr" presetSubtype="4"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750"/>
                                            <p:tgtEl>
                                              <p:spTgt spid="18"/>
                                            </p:tgtEl>
                                            <p:attrNameLst>
                                              <p:attrName>ppt_y</p:attrName>
                                            </p:attrNameLst>
                                          </p:cBhvr>
                                          <p:tavLst>
                                            <p:tav tm="0">
                                              <p:val>
                                                <p:strVal val="#ppt_y+#ppt_h*1.125000"/>
                                              </p:val>
                                            </p:tav>
                                            <p:tav tm="100000">
                                              <p:val>
                                                <p:strVal val="#ppt_y"/>
                                              </p:val>
                                            </p:tav>
                                          </p:tavLst>
                                        </p:anim>
                                        <p:animEffect transition="in" filter="wipe(up)">
                                          <p:cBhvr>
                                            <p:cTn id="62" dur="750"/>
                                            <p:tgtEl>
                                              <p:spTgt spid="18"/>
                                            </p:tgtEl>
                                          </p:cBhvr>
                                        </p:animEffect>
                                      </p:childTnLst>
                                    </p:cTn>
                                  </p:par>
                                </p:childTnLst>
                              </p:cTn>
                            </p:par>
                            <p:par>
                              <p:cTn id="63" fill="hold">
                                <p:stCondLst>
                                  <p:cond delay="5926"/>
                                </p:stCondLst>
                                <p:childTnLst>
                                  <p:par>
                                    <p:cTn id="64" presetID="42"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childTnLst>
                              </p:cTn>
                            </p:par>
                            <p:par>
                              <p:cTn id="69" fill="hold">
                                <p:stCondLst>
                                  <p:cond delay="6926"/>
                                </p:stCondLst>
                                <p:childTnLst>
                                  <p:par>
                                    <p:cTn id="70" presetID="2" presetClass="entr" presetSubtype="4" decel="100000" fill="hold" nodeType="afterEffect">
                                      <p:stCondLst>
                                        <p:cond delay="150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750" fill="hold"/>
                                            <p:tgtEl>
                                              <p:spTgt spid="23"/>
                                            </p:tgtEl>
                                            <p:attrNameLst>
                                              <p:attrName>ppt_x</p:attrName>
                                            </p:attrNameLst>
                                          </p:cBhvr>
                                          <p:tavLst>
                                            <p:tav tm="0">
                                              <p:val>
                                                <p:strVal val="#ppt_x"/>
                                              </p:val>
                                            </p:tav>
                                            <p:tav tm="100000">
                                              <p:val>
                                                <p:strVal val="#ppt_x"/>
                                              </p:val>
                                            </p:tav>
                                          </p:tavLst>
                                        </p:anim>
                                        <p:anim calcmode="lin" valueType="num">
                                          <p:cBhvr additive="base">
                                            <p:cTn id="73" dur="750" fill="hold"/>
                                            <p:tgtEl>
                                              <p:spTgt spid="23"/>
                                            </p:tgtEl>
                                            <p:attrNameLst>
                                              <p:attrName>ppt_y</p:attrName>
                                            </p:attrNameLst>
                                          </p:cBhvr>
                                          <p:tavLst>
                                            <p:tav tm="0">
                                              <p:val>
                                                <p:strVal val="1+#ppt_h/2"/>
                                              </p:val>
                                            </p:tav>
                                            <p:tav tm="100000">
                                              <p:val>
                                                <p:strVal val="#ppt_y"/>
                                              </p:val>
                                            </p:tav>
                                          </p:tavLst>
                                        </p:anim>
                                      </p:childTnLst>
                                    </p:cTn>
                                  </p:par>
                                  <p:par>
                                    <p:cTn id="74" presetID="35" presetClass="path" presetSubtype="0" fill="hold" nodeType="withEffect">
                                      <p:stCondLst>
                                        <p:cond delay="2250"/>
                                      </p:stCondLst>
                                      <p:childTnLst>
                                        <p:animMotion origin="layout" path="M -4.44444E-6 -6.17284E-7 L -0.94618 -6.17284E-7 " pathEditMode="relative" rAng="0" ptsTypes="AA">
                                          <p:cBhvr>
                                            <p:cTn id="75" dur="750" fill="hold"/>
                                            <p:tgtEl>
                                              <p:spTgt spid="23"/>
                                            </p:tgtEl>
                                            <p:attrNameLst>
                                              <p:attrName>ppt_x</p:attrName>
                                              <p:attrName>ppt_y</p:attrName>
                                            </p:attrNameLst>
                                          </p:cBhvr>
                                          <p:rCtr x="-47309" y="0"/>
                                        </p:animMotion>
                                      </p:childTnLst>
                                    </p:cTn>
                                  </p:par>
                                  <p:par>
                                    <p:cTn id="76" presetID="2" presetClass="exit" presetSubtype="8" fill="hold" nodeType="withEffect">
                                      <p:stCondLst>
                                        <p:cond delay="2250"/>
                                      </p:stCondLst>
                                      <p:childTnLst>
                                        <p:anim calcmode="lin" valueType="num">
                                          <p:cBhvr additive="base">
                                            <p:cTn id="77" dur="750"/>
                                            <p:tgtEl>
                                              <p:spTgt spid="14"/>
                                            </p:tgtEl>
                                            <p:attrNameLst>
                                              <p:attrName>ppt_x</p:attrName>
                                            </p:attrNameLst>
                                          </p:cBhvr>
                                          <p:tavLst>
                                            <p:tav tm="0">
                                              <p:val>
                                                <p:strVal val="ppt_x"/>
                                              </p:val>
                                            </p:tav>
                                            <p:tav tm="100000">
                                              <p:val>
                                                <p:strVal val="0-ppt_w/2"/>
                                              </p:val>
                                            </p:tav>
                                          </p:tavLst>
                                        </p:anim>
                                        <p:anim calcmode="lin" valueType="num">
                                          <p:cBhvr additive="base">
                                            <p:cTn id="78" dur="750"/>
                                            <p:tgtEl>
                                              <p:spTgt spid="14"/>
                                            </p:tgtEl>
                                            <p:attrNameLst>
                                              <p:attrName>ppt_y</p:attrName>
                                            </p:attrNameLst>
                                          </p:cBhvr>
                                          <p:tavLst>
                                            <p:tav tm="0">
                                              <p:val>
                                                <p:strVal val="ppt_y"/>
                                              </p:val>
                                            </p:tav>
                                            <p:tav tm="100000">
                                              <p:val>
                                                <p:strVal val="ppt_y"/>
                                              </p:val>
                                            </p:tav>
                                          </p:tavLst>
                                        </p:anim>
                                        <p:set>
                                          <p:cBhvr>
                                            <p:cTn id="79" dur="1" fill="hold">
                                              <p:stCondLst>
                                                <p:cond delay="749"/>
                                              </p:stCondLst>
                                            </p:cTn>
                                            <p:tgtEl>
                                              <p:spTgt spid="14"/>
                                            </p:tgtEl>
                                            <p:attrNameLst>
                                              <p:attrName>style.visibility</p:attrName>
                                            </p:attrNameLst>
                                          </p:cBhvr>
                                          <p:to>
                                            <p:strVal val="hidden"/>
                                          </p:to>
                                        </p:set>
                                      </p:childTnLst>
                                    </p:cTn>
                                  </p:par>
                                  <p:par>
                                    <p:cTn id="80" presetID="2" presetClass="exit" presetSubtype="8" fill="hold" nodeType="withEffect">
                                      <p:stCondLst>
                                        <p:cond delay="2250"/>
                                      </p:stCondLst>
                                      <p:childTnLst>
                                        <p:anim calcmode="lin" valueType="num">
                                          <p:cBhvr additive="base">
                                            <p:cTn id="81" dur="750"/>
                                            <p:tgtEl>
                                              <p:spTgt spid="5"/>
                                            </p:tgtEl>
                                            <p:attrNameLst>
                                              <p:attrName>ppt_x</p:attrName>
                                            </p:attrNameLst>
                                          </p:cBhvr>
                                          <p:tavLst>
                                            <p:tav tm="0">
                                              <p:val>
                                                <p:strVal val="ppt_x"/>
                                              </p:val>
                                            </p:tav>
                                            <p:tav tm="100000">
                                              <p:val>
                                                <p:strVal val="0-ppt_w/2"/>
                                              </p:val>
                                            </p:tav>
                                          </p:tavLst>
                                        </p:anim>
                                        <p:anim calcmode="lin" valueType="num">
                                          <p:cBhvr additive="base">
                                            <p:cTn id="82" dur="750"/>
                                            <p:tgtEl>
                                              <p:spTgt spid="5"/>
                                            </p:tgtEl>
                                            <p:attrNameLst>
                                              <p:attrName>ppt_y</p:attrName>
                                            </p:attrNameLst>
                                          </p:cBhvr>
                                          <p:tavLst>
                                            <p:tav tm="0">
                                              <p:val>
                                                <p:strVal val="ppt_y"/>
                                              </p:val>
                                            </p:tav>
                                            <p:tav tm="100000">
                                              <p:val>
                                                <p:strVal val="ppt_y"/>
                                              </p:val>
                                            </p:tav>
                                          </p:tavLst>
                                        </p:anim>
                                        <p:set>
                                          <p:cBhvr>
                                            <p:cTn id="83" dur="1" fill="hold">
                                              <p:stCondLst>
                                                <p:cond delay="749"/>
                                              </p:stCondLst>
                                            </p:cTn>
                                            <p:tgtEl>
                                              <p:spTgt spid="5"/>
                                            </p:tgtEl>
                                            <p:attrNameLst>
                                              <p:attrName>style.visibility</p:attrName>
                                            </p:attrNameLst>
                                          </p:cBhvr>
                                          <p:to>
                                            <p:strVal val="hidden"/>
                                          </p:to>
                                        </p:set>
                                      </p:childTnLst>
                                    </p:cTn>
                                  </p:par>
                                  <p:par>
                                    <p:cTn id="84" presetID="2" presetClass="exit" presetSubtype="8" fill="hold" nodeType="withEffect">
                                      <p:stCondLst>
                                        <p:cond delay="2250"/>
                                      </p:stCondLst>
                                      <p:childTnLst>
                                        <p:anim calcmode="lin" valueType="num">
                                          <p:cBhvr additive="base">
                                            <p:cTn id="85" dur="750"/>
                                            <p:tgtEl>
                                              <p:spTgt spid="8"/>
                                            </p:tgtEl>
                                            <p:attrNameLst>
                                              <p:attrName>ppt_x</p:attrName>
                                            </p:attrNameLst>
                                          </p:cBhvr>
                                          <p:tavLst>
                                            <p:tav tm="0">
                                              <p:val>
                                                <p:strVal val="ppt_x"/>
                                              </p:val>
                                            </p:tav>
                                            <p:tav tm="100000">
                                              <p:val>
                                                <p:strVal val="0-ppt_w/2"/>
                                              </p:val>
                                            </p:tav>
                                          </p:tavLst>
                                        </p:anim>
                                        <p:anim calcmode="lin" valueType="num">
                                          <p:cBhvr additive="base">
                                            <p:cTn id="86" dur="750"/>
                                            <p:tgtEl>
                                              <p:spTgt spid="8"/>
                                            </p:tgtEl>
                                            <p:attrNameLst>
                                              <p:attrName>ppt_y</p:attrName>
                                            </p:attrNameLst>
                                          </p:cBhvr>
                                          <p:tavLst>
                                            <p:tav tm="0">
                                              <p:val>
                                                <p:strVal val="ppt_y"/>
                                              </p:val>
                                            </p:tav>
                                            <p:tav tm="100000">
                                              <p:val>
                                                <p:strVal val="ppt_y"/>
                                              </p:val>
                                            </p:tav>
                                          </p:tavLst>
                                        </p:anim>
                                        <p:set>
                                          <p:cBhvr>
                                            <p:cTn id="87" dur="1" fill="hold">
                                              <p:stCondLst>
                                                <p:cond delay="749"/>
                                              </p:stCondLst>
                                            </p:cTn>
                                            <p:tgtEl>
                                              <p:spTgt spid="8"/>
                                            </p:tgtEl>
                                            <p:attrNameLst>
                                              <p:attrName>style.visibility</p:attrName>
                                            </p:attrNameLst>
                                          </p:cBhvr>
                                          <p:to>
                                            <p:strVal val="hidden"/>
                                          </p:to>
                                        </p:set>
                                      </p:childTnLst>
                                    </p:cTn>
                                  </p:par>
                                  <p:par>
                                    <p:cTn id="88" presetID="2" presetClass="exit" presetSubtype="8" fill="hold" nodeType="withEffect">
                                      <p:stCondLst>
                                        <p:cond delay="2250"/>
                                      </p:stCondLst>
                                      <p:childTnLst>
                                        <p:anim calcmode="lin" valueType="num">
                                          <p:cBhvr additive="base">
                                            <p:cTn id="89" dur="750"/>
                                            <p:tgtEl>
                                              <p:spTgt spid="11"/>
                                            </p:tgtEl>
                                            <p:attrNameLst>
                                              <p:attrName>ppt_x</p:attrName>
                                            </p:attrNameLst>
                                          </p:cBhvr>
                                          <p:tavLst>
                                            <p:tav tm="0">
                                              <p:val>
                                                <p:strVal val="ppt_x"/>
                                              </p:val>
                                            </p:tav>
                                            <p:tav tm="100000">
                                              <p:val>
                                                <p:strVal val="0-ppt_w/2"/>
                                              </p:val>
                                            </p:tav>
                                          </p:tavLst>
                                        </p:anim>
                                        <p:anim calcmode="lin" valueType="num">
                                          <p:cBhvr additive="base">
                                            <p:cTn id="90" dur="750"/>
                                            <p:tgtEl>
                                              <p:spTgt spid="11"/>
                                            </p:tgtEl>
                                            <p:attrNameLst>
                                              <p:attrName>ppt_y</p:attrName>
                                            </p:attrNameLst>
                                          </p:cBhvr>
                                          <p:tavLst>
                                            <p:tav tm="0">
                                              <p:val>
                                                <p:strVal val="ppt_y"/>
                                              </p:val>
                                            </p:tav>
                                            <p:tav tm="100000">
                                              <p:val>
                                                <p:strVal val="ppt_y"/>
                                              </p:val>
                                            </p:tav>
                                          </p:tavLst>
                                        </p:anim>
                                        <p:set>
                                          <p:cBhvr>
                                            <p:cTn id="91" dur="1" fill="hold">
                                              <p:stCondLst>
                                                <p:cond delay="749"/>
                                              </p:stCondLst>
                                            </p:cTn>
                                            <p:tgtEl>
                                              <p:spTgt spid="11"/>
                                            </p:tgtEl>
                                            <p:attrNameLst>
                                              <p:attrName>style.visibility</p:attrName>
                                            </p:attrNameLst>
                                          </p:cBhvr>
                                          <p:to>
                                            <p:strVal val="hidden"/>
                                          </p:to>
                                        </p:set>
                                      </p:childTnLst>
                                    </p:cTn>
                                  </p:par>
                                  <p:par>
                                    <p:cTn id="92" presetID="2" presetClass="exit" presetSubtype="8" fill="hold" nodeType="withEffect">
                                      <p:stCondLst>
                                        <p:cond delay="2250"/>
                                      </p:stCondLst>
                                      <p:childTnLst>
                                        <p:anim calcmode="lin" valueType="num">
                                          <p:cBhvr additive="base">
                                            <p:cTn id="93" dur="750"/>
                                            <p:tgtEl>
                                              <p:spTgt spid="19"/>
                                            </p:tgtEl>
                                            <p:attrNameLst>
                                              <p:attrName>ppt_x</p:attrName>
                                            </p:attrNameLst>
                                          </p:cBhvr>
                                          <p:tavLst>
                                            <p:tav tm="0">
                                              <p:val>
                                                <p:strVal val="ppt_x"/>
                                              </p:val>
                                            </p:tav>
                                            <p:tav tm="100000">
                                              <p:val>
                                                <p:strVal val="0-ppt_w/2"/>
                                              </p:val>
                                            </p:tav>
                                          </p:tavLst>
                                        </p:anim>
                                        <p:anim calcmode="lin" valueType="num">
                                          <p:cBhvr additive="base">
                                            <p:cTn id="94" dur="750"/>
                                            <p:tgtEl>
                                              <p:spTgt spid="19"/>
                                            </p:tgtEl>
                                            <p:attrNameLst>
                                              <p:attrName>ppt_y</p:attrName>
                                            </p:attrNameLst>
                                          </p:cBhvr>
                                          <p:tavLst>
                                            <p:tav tm="0">
                                              <p:val>
                                                <p:strVal val="ppt_y"/>
                                              </p:val>
                                            </p:tav>
                                            <p:tav tm="100000">
                                              <p:val>
                                                <p:strVal val="ppt_y"/>
                                              </p:val>
                                            </p:tav>
                                          </p:tavLst>
                                        </p:anim>
                                        <p:set>
                                          <p:cBhvr>
                                            <p:cTn id="95" dur="1" fill="hold">
                                              <p:stCondLst>
                                                <p:cond delay="749"/>
                                              </p:stCondLst>
                                            </p:cTn>
                                            <p:tgtEl>
                                              <p:spTgt spid="19"/>
                                            </p:tgtEl>
                                            <p:attrNameLst>
                                              <p:attrName>style.visibility</p:attrName>
                                            </p:attrNameLst>
                                          </p:cBhvr>
                                          <p:to>
                                            <p:strVal val="hidden"/>
                                          </p:to>
                                        </p:set>
                                      </p:childTnLst>
                                    </p:cTn>
                                  </p:par>
                                  <p:par>
                                    <p:cTn id="96" presetID="2" presetClass="exit" presetSubtype="8" fill="hold" nodeType="withEffect">
                                      <p:stCondLst>
                                        <p:cond delay="2250"/>
                                      </p:stCondLst>
                                      <p:childTnLst>
                                        <p:anim calcmode="lin" valueType="num">
                                          <p:cBhvr additive="base">
                                            <p:cTn id="97" dur="750"/>
                                            <p:tgtEl>
                                              <p:spTgt spid="22"/>
                                            </p:tgtEl>
                                            <p:attrNameLst>
                                              <p:attrName>ppt_x</p:attrName>
                                            </p:attrNameLst>
                                          </p:cBhvr>
                                          <p:tavLst>
                                            <p:tav tm="0">
                                              <p:val>
                                                <p:strVal val="ppt_x"/>
                                              </p:val>
                                            </p:tav>
                                            <p:tav tm="100000">
                                              <p:val>
                                                <p:strVal val="0-ppt_w/2"/>
                                              </p:val>
                                            </p:tav>
                                          </p:tavLst>
                                        </p:anim>
                                        <p:anim calcmode="lin" valueType="num">
                                          <p:cBhvr additive="base">
                                            <p:cTn id="98" dur="750"/>
                                            <p:tgtEl>
                                              <p:spTgt spid="22"/>
                                            </p:tgtEl>
                                            <p:attrNameLst>
                                              <p:attrName>ppt_y</p:attrName>
                                            </p:attrNameLst>
                                          </p:cBhvr>
                                          <p:tavLst>
                                            <p:tav tm="0">
                                              <p:val>
                                                <p:strVal val="ppt_y"/>
                                              </p:val>
                                            </p:tav>
                                            <p:tav tm="100000">
                                              <p:val>
                                                <p:strVal val="ppt_y"/>
                                              </p:val>
                                            </p:tav>
                                          </p:tavLst>
                                        </p:anim>
                                        <p:set>
                                          <p:cBhvr>
                                            <p:cTn id="99" dur="1" fill="hold">
                                              <p:stCondLst>
                                                <p:cond delay="749"/>
                                              </p:stCondLst>
                                            </p:cTn>
                                            <p:tgtEl>
                                              <p:spTgt spid="22"/>
                                            </p:tgtEl>
                                            <p:attrNameLst>
                                              <p:attrName>style.visibility</p:attrName>
                                            </p:attrNameLst>
                                          </p:cBhvr>
                                          <p:to>
                                            <p:strVal val="hidden"/>
                                          </p:to>
                                        </p:set>
                                      </p:childTnLst>
                                    </p:cTn>
                                  </p:par>
                                  <p:par>
                                    <p:cTn id="100" presetID="2" presetClass="exit" presetSubtype="8" fill="hold" grpId="1" nodeType="withEffect">
                                      <p:stCondLst>
                                        <p:cond delay="2250"/>
                                      </p:stCondLst>
                                      <p:childTnLst>
                                        <p:anim calcmode="lin" valueType="num">
                                          <p:cBhvr additive="base">
                                            <p:cTn id="101" dur="750"/>
                                            <p:tgtEl>
                                              <p:spTgt spid="20"/>
                                            </p:tgtEl>
                                            <p:attrNameLst>
                                              <p:attrName>ppt_x</p:attrName>
                                            </p:attrNameLst>
                                          </p:cBhvr>
                                          <p:tavLst>
                                            <p:tav tm="0">
                                              <p:val>
                                                <p:strVal val="ppt_x"/>
                                              </p:val>
                                            </p:tav>
                                            <p:tav tm="100000">
                                              <p:val>
                                                <p:strVal val="0-ppt_w/2"/>
                                              </p:val>
                                            </p:tav>
                                          </p:tavLst>
                                        </p:anim>
                                        <p:anim calcmode="lin" valueType="num">
                                          <p:cBhvr additive="base">
                                            <p:cTn id="102" dur="750"/>
                                            <p:tgtEl>
                                              <p:spTgt spid="20"/>
                                            </p:tgtEl>
                                            <p:attrNameLst>
                                              <p:attrName>ppt_y</p:attrName>
                                            </p:attrNameLst>
                                          </p:cBhvr>
                                          <p:tavLst>
                                            <p:tav tm="0">
                                              <p:val>
                                                <p:strVal val="ppt_y"/>
                                              </p:val>
                                            </p:tav>
                                            <p:tav tm="100000">
                                              <p:val>
                                                <p:strVal val="ppt_y"/>
                                              </p:val>
                                            </p:tav>
                                          </p:tavLst>
                                        </p:anim>
                                        <p:set>
                                          <p:cBhvr>
                                            <p:cTn id="103" dur="1" fill="hold">
                                              <p:stCondLst>
                                                <p:cond delay="749"/>
                                              </p:stCondLst>
                                            </p:cTn>
                                            <p:tgtEl>
                                              <p:spTgt spid="20"/>
                                            </p:tgtEl>
                                            <p:attrNameLst>
                                              <p:attrName>style.visibility</p:attrName>
                                            </p:attrNameLst>
                                          </p:cBhvr>
                                          <p:to>
                                            <p:strVal val="hidden"/>
                                          </p:to>
                                        </p:set>
                                      </p:childTnLst>
                                    </p:cTn>
                                  </p:par>
                                  <p:par>
                                    <p:cTn id="104" presetID="2" presetClass="exit" presetSubtype="8" fill="hold" grpId="1" nodeType="withEffect">
                                      <p:stCondLst>
                                        <p:cond delay="2250"/>
                                      </p:stCondLst>
                                      <p:iterate type="lt">
                                        <p:tmPct val="0"/>
                                      </p:iterate>
                                      <p:childTnLst>
                                        <p:anim calcmode="lin" valueType="num">
                                          <p:cBhvr additive="base">
                                            <p:cTn id="105" dur="750"/>
                                            <p:tgtEl>
                                              <p:spTgt spid="18"/>
                                            </p:tgtEl>
                                            <p:attrNameLst>
                                              <p:attrName>ppt_x</p:attrName>
                                            </p:attrNameLst>
                                          </p:cBhvr>
                                          <p:tavLst>
                                            <p:tav tm="0">
                                              <p:val>
                                                <p:strVal val="ppt_x"/>
                                              </p:val>
                                            </p:tav>
                                            <p:tav tm="100000">
                                              <p:val>
                                                <p:strVal val="0-ppt_w/2"/>
                                              </p:val>
                                            </p:tav>
                                          </p:tavLst>
                                        </p:anim>
                                        <p:anim calcmode="lin" valueType="num">
                                          <p:cBhvr additive="base">
                                            <p:cTn id="106" dur="750"/>
                                            <p:tgtEl>
                                              <p:spTgt spid="18"/>
                                            </p:tgtEl>
                                            <p:attrNameLst>
                                              <p:attrName>ppt_y</p:attrName>
                                            </p:attrNameLst>
                                          </p:cBhvr>
                                          <p:tavLst>
                                            <p:tav tm="0">
                                              <p:val>
                                                <p:strVal val="ppt_y"/>
                                              </p:val>
                                            </p:tav>
                                            <p:tav tm="100000">
                                              <p:val>
                                                <p:strVal val="ppt_y"/>
                                              </p:val>
                                            </p:tav>
                                          </p:tavLst>
                                        </p:anim>
                                        <p:set>
                                          <p:cBhvr>
                                            <p:cTn id="107" dur="1" fill="hold">
                                              <p:stCondLst>
                                                <p:cond delay="749"/>
                                              </p:stCondLst>
                                            </p:cTn>
                                            <p:tgtEl>
                                              <p:spTgt spid="18"/>
                                            </p:tgtEl>
                                            <p:attrNameLst>
                                              <p:attrName>style.visibility</p:attrName>
                                            </p:attrNameLst>
                                          </p:cBhvr>
                                          <p:to>
                                            <p:strVal val="hidden"/>
                                          </p:to>
                                        </p:set>
                                      </p:childTnLst>
                                    </p:cTn>
                                  </p:par>
                                  <p:par>
                                    <p:cTn id="108" presetID="2" presetClass="exit" presetSubtype="8" fill="hold" grpId="1" nodeType="withEffect">
                                      <p:stCondLst>
                                        <p:cond delay="2250"/>
                                      </p:stCondLst>
                                      <p:childTnLst>
                                        <p:anim calcmode="lin" valueType="num">
                                          <p:cBhvr additive="base">
                                            <p:cTn id="109" dur="750"/>
                                            <p:tgtEl>
                                              <p:spTgt spid="21"/>
                                            </p:tgtEl>
                                            <p:attrNameLst>
                                              <p:attrName>ppt_x</p:attrName>
                                            </p:attrNameLst>
                                          </p:cBhvr>
                                          <p:tavLst>
                                            <p:tav tm="0">
                                              <p:val>
                                                <p:strVal val="ppt_x"/>
                                              </p:val>
                                            </p:tav>
                                            <p:tav tm="100000">
                                              <p:val>
                                                <p:strVal val="0-ppt_w/2"/>
                                              </p:val>
                                            </p:tav>
                                          </p:tavLst>
                                        </p:anim>
                                        <p:anim calcmode="lin" valueType="num">
                                          <p:cBhvr additive="base">
                                            <p:cTn id="110" dur="750"/>
                                            <p:tgtEl>
                                              <p:spTgt spid="21"/>
                                            </p:tgtEl>
                                            <p:attrNameLst>
                                              <p:attrName>ppt_y</p:attrName>
                                            </p:attrNameLst>
                                          </p:cBhvr>
                                          <p:tavLst>
                                            <p:tav tm="0">
                                              <p:val>
                                                <p:strVal val="ppt_y"/>
                                              </p:val>
                                            </p:tav>
                                            <p:tav tm="100000">
                                              <p:val>
                                                <p:strVal val="ppt_y"/>
                                              </p:val>
                                            </p:tav>
                                          </p:tavLst>
                                        </p:anim>
                                        <p:set>
                                          <p:cBhvr>
                                            <p:cTn id="111" dur="1" fill="hold">
                                              <p:stCondLst>
                                                <p:cond delay="74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2" repeatCount="indefinite" fill="remove" display="0">
                      <p:stCondLst>
                        <p:cond delay="indefinite"/>
                      </p:stCondLst>
                      <p:endCondLst>
                        <p:cond evt="onStopAudio" delay="0">
                          <p:tgtEl>
                            <p:sldTgt/>
                          </p:tgtEl>
                        </p:cond>
                      </p:endCondLst>
                    </p:cTn>
                    <p:tgtEl>
                      <p:spTgt spid="24"/>
                    </p:tgtEl>
                  </p:cMediaNode>
                </p:audio>
              </p:childTnLst>
            </p:cTn>
          </p:par>
        </p:tnLst>
        <p:bldLst>
          <p:bldP spid="18" grpId="0"/>
          <p:bldP spid="18" grpId="1"/>
          <p:bldP spid="20" grpId="0" animBg="1"/>
          <p:bldP spid="20" grpId="1" animBg="1"/>
          <p:bldP spid="21" grpId="0"/>
          <p:bldP spid="21"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6"/>
          <p:cNvSpPr txBox="1"/>
          <p:nvPr/>
        </p:nvSpPr>
        <p:spPr>
          <a:xfrm>
            <a:off x="3865288" y="-359154"/>
            <a:ext cx="523541" cy="1558119"/>
          </a:xfrm>
          <a:prstGeom prst="rect">
            <a:avLst/>
          </a:prstGeom>
          <a:noFill/>
        </p:spPr>
        <p:txBody>
          <a:bodyPr wrap="square" lIns="0" tIns="0" rIns="0" bIns="0" rtlCol="0">
            <a:spAutoFit/>
          </a:bodyPr>
          <a:lstStyle/>
          <a:p>
            <a:pPr algn="just">
              <a:lnSpc>
                <a:spcPct val="150000"/>
              </a:lnSpc>
            </a:pPr>
            <a:r>
              <a:rPr lang="en-US" altLang="zh-CN" sz="6750" dirty="0">
                <a:solidFill>
                  <a:srgbClr val="0070C0"/>
                </a:solidFill>
                <a:latin typeface="Impact" panose="020B0806030902050204" pitchFamily="34" charset="0"/>
                <a:ea typeface="微软雅黑 Light" pitchFamily="34" charset="-122"/>
              </a:rPr>
              <a:t>C</a:t>
            </a:r>
          </a:p>
        </p:txBody>
      </p:sp>
      <p:sp>
        <p:nvSpPr>
          <p:cNvPr id="3" name="文本框 2"/>
          <p:cNvSpPr txBox="1"/>
          <p:nvPr/>
        </p:nvSpPr>
        <p:spPr>
          <a:xfrm>
            <a:off x="4290542" y="44151"/>
            <a:ext cx="954107" cy="553998"/>
          </a:xfrm>
          <a:prstGeom prst="rect">
            <a:avLst/>
          </a:prstGeom>
          <a:noFill/>
        </p:spPr>
        <p:txBody>
          <a:bodyPr wrap="none" rtlCol="0">
            <a:spAutoFit/>
          </a:bodyPr>
          <a:lstStyle/>
          <a:p>
            <a:r>
              <a:rPr lang="zh-CN" altLang="en-US" sz="3000" b="1" dirty="0">
                <a:solidFill>
                  <a:schemeClr val="tx1">
                    <a:lumMod val="65000"/>
                    <a:lumOff val="35000"/>
                  </a:schemeClr>
                </a:solidFill>
                <a:latin typeface="微软雅黑" panose="020B0503020204020204" pitchFamily="34" charset="-122"/>
                <a:ea typeface="微软雅黑" panose="020B0503020204020204" pitchFamily="34" charset="-122"/>
              </a:rPr>
              <a:t>目录</a:t>
            </a:r>
          </a:p>
        </p:txBody>
      </p:sp>
      <p:sp>
        <p:nvSpPr>
          <p:cNvPr id="4" name="文本框 3"/>
          <p:cNvSpPr txBox="1"/>
          <p:nvPr/>
        </p:nvSpPr>
        <p:spPr>
          <a:xfrm>
            <a:off x="4296859" y="501441"/>
            <a:ext cx="1122423" cy="415498"/>
          </a:xfrm>
          <a:prstGeom prst="rect">
            <a:avLst/>
          </a:prstGeom>
          <a:noFill/>
        </p:spPr>
        <p:txBody>
          <a:bodyPr wrap="none" rtlCol="0">
            <a:spAutoFit/>
          </a:bodyPr>
          <a:lstStyle/>
          <a:p>
            <a:r>
              <a:rPr lang="en-US" altLang="zh-CN" sz="2100" dirty="0">
                <a:solidFill>
                  <a:srgbClr val="0070C0"/>
                </a:solidFill>
                <a:latin typeface="Impact" panose="020B0806030902050204" pitchFamily="34" charset="0"/>
                <a:ea typeface="微软雅黑" panose="020B0503020204020204" pitchFamily="34" charset="-122"/>
              </a:rPr>
              <a:t>ONTENTS</a:t>
            </a:r>
            <a:endParaRPr lang="zh-CN" altLang="en-US" sz="2100" dirty="0">
              <a:solidFill>
                <a:srgbClr val="0070C0"/>
              </a:solidFill>
              <a:latin typeface="Impact" panose="020B0806030902050204" pitchFamily="34" charset="0"/>
              <a:ea typeface="微软雅黑" panose="020B0503020204020204" pitchFamily="34" charset="-122"/>
            </a:endParaRPr>
          </a:p>
        </p:txBody>
      </p:sp>
      <p:sp>
        <p:nvSpPr>
          <p:cNvPr id="5" name="椭圆 4"/>
          <p:cNvSpPr/>
          <p:nvPr/>
        </p:nvSpPr>
        <p:spPr>
          <a:xfrm>
            <a:off x="4773821" y="989197"/>
            <a:ext cx="206083" cy="206083"/>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椭圆 5"/>
          <p:cNvSpPr/>
          <p:nvPr/>
        </p:nvSpPr>
        <p:spPr>
          <a:xfrm>
            <a:off x="4551570" y="1077951"/>
            <a:ext cx="103042" cy="10304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椭圆 6"/>
          <p:cNvSpPr/>
          <p:nvPr/>
        </p:nvSpPr>
        <p:spPr>
          <a:xfrm>
            <a:off x="5156307" y="987063"/>
            <a:ext cx="103042" cy="10304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椭圆 7"/>
          <p:cNvSpPr/>
          <p:nvPr/>
        </p:nvSpPr>
        <p:spPr>
          <a:xfrm>
            <a:off x="4010356" y="889960"/>
            <a:ext cx="187841" cy="1878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4236273" y="870946"/>
            <a:ext cx="206083" cy="206083"/>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4412393" y="1085832"/>
            <a:ext cx="103042" cy="103042"/>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椭圆 10"/>
          <p:cNvSpPr/>
          <p:nvPr/>
        </p:nvSpPr>
        <p:spPr>
          <a:xfrm>
            <a:off x="5264147" y="947047"/>
            <a:ext cx="241613" cy="241613"/>
          </a:xfrm>
          <a:prstGeom prst="ellipse">
            <a:avLst/>
          </a:prstGeom>
          <a:solidFill>
            <a:schemeClr val="tx1">
              <a:lumMod val="75000"/>
              <a:lumOff val="2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 name="椭圆 11"/>
          <p:cNvSpPr/>
          <p:nvPr/>
        </p:nvSpPr>
        <p:spPr>
          <a:xfrm>
            <a:off x="3764774" y="989100"/>
            <a:ext cx="206083" cy="206083"/>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 name="椭圆 12"/>
          <p:cNvSpPr/>
          <p:nvPr/>
        </p:nvSpPr>
        <p:spPr>
          <a:xfrm>
            <a:off x="3550866" y="1087524"/>
            <a:ext cx="103042" cy="10304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椭圆 13"/>
          <p:cNvSpPr/>
          <p:nvPr/>
        </p:nvSpPr>
        <p:spPr>
          <a:xfrm>
            <a:off x="4938885" y="851646"/>
            <a:ext cx="206083" cy="206083"/>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椭圆 14"/>
          <p:cNvSpPr/>
          <p:nvPr/>
        </p:nvSpPr>
        <p:spPr>
          <a:xfrm>
            <a:off x="4127607" y="1028897"/>
            <a:ext cx="103042" cy="103042"/>
          </a:xfrm>
          <a:prstGeom prst="ellipse">
            <a:avLst/>
          </a:prstGeom>
          <a:solidFill>
            <a:schemeClr val="tx1">
              <a:lumMod val="75000"/>
              <a:lumOff val="2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椭圆 15"/>
          <p:cNvSpPr/>
          <p:nvPr/>
        </p:nvSpPr>
        <p:spPr>
          <a:xfrm>
            <a:off x="5588050" y="1085832"/>
            <a:ext cx="103042" cy="103042"/>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7" name="Freeform 5"/>
          <p:cNvSpPr/>
          <p:nvPr/>
        </p:nvSpPr>
        <p:spPr bwMode="auto">
          <a:xfrm>
            <a:off x="1398231" y="2233350"/>
            <a:ext cx="887578" cy="889200"/>
          </a:xfrm>
          <a:prstGeom prst="ellipse">
            <a:avLst/>
          </a:prstGeom>
          <a:solidFill>
            <a:srgbClr val="0070C0"/>
          </a:solidFill>
          <a:ln w="9525" cap="flat">
            <a:noFill/>
            <a:prstDash val="solid"/>
            <a:miter lim="800000"/>
          </a:ln>
          <a:effectLst>
            <a:innerShdw blurRad="63500" dist="50800" dir="13500000">
              <a:prstClr val="black">
                <a:alpha val="50000"/>
              </a:prstClr>
            </a:innerShdw>
          </a:effectLst>
        </p:spPr>
        <p:txBody>
          <a:bodyPr vert="horz" wrap="square" lIns="68549" tIns="34274" rIns="68549" bIns="34274" numCol="1" anchor="t" anchorCtr="0" compatLnSpc="1"/>
          <a:lstStyle/>
          <a:p>
            <a:endParaRPr lang="zh-CN" altLang="en-US" sz="1280">
              <a:solidFill>
                <a:srgbClr val="3CCCC7"/>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8" name="文本框 9"/>
          <p:cNvSpPr txBox="1"/>
          <p:nvPr/>
        </p:nvSpPr>
        <p:spPr>
          <a:xfrm>
            <a:off x="1063245" y="3161077"/>
            <a:ext cx="1576545" cy="605720"/>
          </a:xfrm>
          <a:prstGeom prst="rect">
            <a:avLst/>
          </a:prstGeom>
          <a:noFill/>
        </p:spPr>
        <p:txBody>
          <a:bodyPr wrap="square" lIns="51411" tIns="25706" rIns="51411" bIns="25706" rtlCol="0">
            <a:spAutoFit/>
          </a:bodyPr>
          <a:lstStyle/>
          <a:p>
            <a:pPr marL="0" lvl="1" algn="ctr">
              <a:lnSpc>
                <a:spcPct val="150000"/>
              </a:lnSpc>
            </a:pPr>
            <a:r>
              <a:rPr lang="zh-CN" altLang="en-US"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年度工作概述</a:t>
            </a:r>
            <a:endParaRPr lang="en-US" altLang="zh-CN"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marL="0" lvl="1" algn="ctr">
              <a:lnSpc>
                <a:spcPct val="150000"/>
              </a:lnSpc>
            </a:pPr>
            <a:r>
              <a:rPr lang="zh-CN" altLang="en-US" sz="90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（添加二级标题）</a:t>
            </a:r>
          </a:p>
        </p:txBody>
      </p:sp>
      <p:sp>
        <p:nvSpPr>
          <p:cNvPr id="79" name="Freeform 5"/>
          <p:cNvSpPr/>
          <p:nvPr/>
        </p:nvSpPr>
        <p:spPr bwMode="auto">
          <a:xfrm>
            <a:off x="2768004" y="2233350"/>
            <a:ext cx="887578" cy="889200"/>
          </a:xfrm>
          <a:prstGeom prst="ellipse">
            <a:avLst/>
          </a:prstGeom>
          <a:solidFill>
            <a:srgbClr val="0070C0"/>
          </a:solidFill>
          <a:ln w="9525" cap="flat">
            <a:noFill/>
            <a:prstDash val="solid"/>
            <a:miter lim="800000"/>
          </a:ln>
          <a:effectLst>
            <a:innerShdw blurRad="63500" dist="50800" dir="13500000">
              <a:prstClr val="black">
                <a:alpha val="50000"/>
              </a:prstClr>
            </a:innerShdw>
          </a:effectLst>
        </p:spPr>
        <p:txBody>
          <a:bodyPr vert="horz" wrap="square" lIns="68549" tIns="34274" rIns="68549" bIns="34274" numCol="1" anchor="t" anchorCtr="0" compatLnSpc="1"/>
          <a:lstStyle/>
          <a:p>
            <a:endParaRPr lang="zh-CN" altLang="en-US" sz="1280">
              <a:solidFill>
                <a:srgbClr val="3CCCC7"/>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0" name="Freeform 5"/>
          <p:cNvSpPr/>
          <p:nvPr/>
        </p:nvSpPr>
        <p:spPr bwMode="auto">
          <a:xfrm>
            <a:off x="4128212" y="2233350"/>
            <a:ext cx="887578" cy="889200"/>
          </a:xfrm>
          <a:prstGeom prst="ellipse">
            <a:avLst/>
          </a:prstGeom>
          <a:solidFill>
            <a:srgbClr val="0070C0"/>
          </a:solidFill>
          <a:ln w="9525" cap="flat">
            <a:noFill/>
            <a:prstDash val="solid"/>
            <a:miter lim="800000"/>
          </a:ln>
          <a:effectLst>
            <a:innerShdw blurRad="63500" dist="50800" dir="13500000">
              <a:prstClr val="black">
                <a:alpha val="50000"/>
              </a:prstClr>
            </a:innerShdw>
          </a:effectLst>
        </p:spPr>
        <p:txBody>
          <a:bodyPr vert="horz" wrap="square" lIns="68549" tIns="34274" rIns="68549" bIns="34274" numCol="1" anchor="t" anchorCtr="0" compatLnSpc="1"/>
          <a:lstStyle/>
          <a:p>
            <a:endParaRPr lang="zh-CN" altLang="en-US" sz="1280">
              <a:solidFill>
                <a:srgbClr val="3CCCC7"/>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1" name="Freeform 5"/>
          <p:cNvSpPr/>
          <p:nvPr/>
        </p:nvSpPr>
        <p:spPr bwMode="auto">
          <a:xfrm>
            <a:off x="6901071" y="2233350"/>
            <a:ext cx="887578" cy="889200"/>
          </a:xfrm>
          <a:prstGeom prst="ellipse">
            <a:avLst/>
          </a:prstGeom>
          <a:solidFill>
            <a:srgbClr val="0070C0"/>
          </a:solidFill>
          <a:ln w="9525" cap="flat">
            <a:noFill/>
            <a:prstDash val="solid"/>
            <a:miter lim="800000"/>
          </a:ln>
          <a:effectLst>
            <a:innerShdw blurRad="63500" dist="50800" dir="13500000">
              <a:prstClr val="black">
                <a:alpha val="50000"/>
              </a:prstClr>
            </a:innerShdw>
          </a:effectLst>
        </p:spPr>
        <p:txBody>
          <a:bodyPr vert="horz" wrap="square" lIns="68549" tIns="34274" rIns="68549" bIns="34274" numCol="1" anchor="t" anchorCtr="0" compatLnSpc="1"/>
          <a:lstStyle/>
          <a:p>
            <a:endParaRPr lang="zh-CN" altLang="en-US" sz="1280">
              <a:solidFill>
                <a:srgbClr val="3CCCC7"/>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2" name="Freeform 5"/>
          <p:cNvSpPr/>
          <p:nvPr/>
        </p:nvSpPr>
        <p:spPr bwMode="auto">
          <a:xfrm>
            <a:off x="5504280" y="2233350"/>
            <a:ext cx="887578" cy="889200"/>
          </a:xfrm>
          <a:prstGeom prst="ellipse">
            <a:avLst/>
          </a:prstGeom>
          <a:solidFill>
            <a:srgbClr val="0070C0"/>
          </a:solidFill>
          <a:ln w="9525" cap="flat">
            <a:noFill/>
            <a:prstDash val="solid"/>
            <a:miter lim="800000"/>
          </a:ln>
          <a:effectLst>
            <a:innerShdw blurRad="63500" dist="50800" dir="13500000">
              <a:prstClr val="black">
                <a:alpha val="50000"/>
              </a:prstClr>
            </a:innerShdw>
          </a:effectLst>
        </p:spPr>
        <p:txBody>
          <a:bodyPr vert="horz" wrap="square" lIns="68549" tIns="34274" rIns="68549" bIns="34274" numCol="1" anchor="t" anchorCtr="0" compatLnSpc="1"/>
          <a:lstStyle/>
          <a:p>
            <a:endParaRPr lang="zh-CN" altLang="en-US" sz="1280">
              <a:solidFill>
                <a:srgbClr val="3CCCC7"/>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3" name="KSO_Shape"/>
          <p:cNvSpPr/>
          <p:nvPr/>
        </p:nvSpPr>
        <p:spPr bwMode="auto">
          <a:xfrm>
            <a:off x="2997682" y="2482411"/>
            <a:ext cx="449495" cy="3428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sz="1280">
              <a:solidFill>
                <a:srgbClr val="1C666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4" name="KSO_Shape"/>
          <p:cNvSpPr/>
          <p:nvPr/>
        </p:nvSpPr>
        <p:spPr bwMode="auto">
          <a:xfrm>
            <a:off x="4347487" y="2440054"/>
            <a:ext cx="440438" cy="43603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sz="1280">
              <a:solidFill>
                <a:srgbClr val="1C666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5" name="KSO_Shape"/>
          <p:cNvSpPr/>
          <p:nvPr/>
        </p:nvSpPr>
        <p:spPr bwMode="auto">
          <a:xfrm>
            <a:off x="7172422" y="2481520"/>
            <a:ext cx="388930" cy="33059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sz="1280">
              <a:solidFill>
                <a:srgbClr val="1C666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86" name="文本框 9"/>
          <p:cNvSpPr txBox="1"/>
          <p:nvPr/>
        </p:nvSpPr>
        <p:spPr>
          <a:xfrm>
            <a:off x="2424610" y="3161077"/>
            <a:ext cx="1576545" cy="605720"/>
          </a:xfrm>
          <a:prstGeom prst="rect">
            <a:avLst/>
          </a:prstGeom>
          <a:noFill/>
        </p:spPr>
        <p:txBody>
          <a:bodyPr wrap="square" lIns="51411" tIns="25706" rIns="51411" bIns="25706" rtlCol="0">
            <a:spAutoFit/>
          </a:bodyPr>
          <a:lstStyle/>
          <a:p>
            <a:pPr marL="0" lvl="1" algn="ctr">
              <a:lnSpc>
                <a:spcPct val="150000"/>
              </a:lnSpc>
            </a:pPr>
            <a:r>
              <a:rPr lang="zh-CN" altLang="en-US"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工作完成情况</a:t>
            </a:r>
            <a:endParaRPr lang="en-US" altLang="zh-CN"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marL="0" lvl="1" algn="ctr">
              <a:lnSpc>
                <a:spcPct val="150000"/>
              </a:lnSpc>
            </a:pPr>
            <a:r>
              <a:rPr lang="zh-CN" altLang="en-US" sz="90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（添加二级标题）</a:t>
            </a:r>
          </a:p>
        </p:txBody>
      </p:sp>
      <p:sp>
        <p:nvSpPr>
          <p:cNvPr id="87" name="文本框 9"/>
          <p:cNvSpPr txBox="1"/>
          <p:nvPr/>
        </p:nvSpPr>
        <p:spPr>
          <a:xfrm>
            <a:off x="3762288" y="3161077"/>
            <a:ext cx="1576545" cy="605720"/>
          </a:xfrm>
          <a:prstGeom prst="rect">
            <a:avLst/>
          </a:prstGeom>
          <a:noFill/>
        </p:spPr>
        <p:txBody>
          <a:bodyPr wrap="square" lIns="51411" tIns="25706" rIns="51411" bIns="25706" rtlCol="0">
            <a:spAutoFit/>
          </a:bodyPr>
          <a:lstStyle/>
          <a:p>
            <a:pPr marL="0" lvl="1" algn="ctr">
              <a:lnSpc>
                <a:spcPct val="150000"/>
              </a:lnSpc>
            </a:pPr>
            <a:r>
              <a:rPr lang="zh-CN" altLang="en-US"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成功项目展示</a:t>
            </a:r>
            <a:endParaRPr lang="en-US" altLang="zh-CN"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marL="0" lvl="1" algn="ctr">
              <a:lnSpc>
                <a:spcPct val="150000"/>
              </a:lnSpc>
            </a:pPr>
            <a:r>
              <a:rPr lang="zh-CN" altLang="en-US" sz="90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（添加二级标题）</a:t>
            </a:r>
          </a:p>
        </p:txBody>
      </p:sp>
      <p:sp>
        <p:nvSpPr>
          <p:cNvPr id="88" name="文本框 9"/>
          <p:cNvSpPr txBox="1"/>
          <p:nvPr/>
        </p:nvSpPr>
        <p:spPr>
          <a:xfrm>
            <a:off x="5143588" y="3161077"/>
            <a:ext cx="1576545" cy="605720"/>
          </a:xfrm>
          <a:prstGeom prst="rect">
            <a:avLst/>
          </a:prstGeom>
          <a:noFill/>
        </p:spPr>
        <p:txBody>
          <a:bodyPr wrap="square" lIns="51411" tIns="25706" rIns="51411" bIns="25706" rtlCol="0">
            <a:spAutoFit/>
          </a:bodyPr>
          <a:lstStyle/>
          <a:p>
            <a:pPr marL="0" lvl="1" algn="ctr">
              <a:lnSpc>
                <a:spcPct val="150000"/>
              </a:lnSpc>
            </a:pPr>
            <a:r>
              <a:rPr lang="zh-CN" altLang="en-US"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工作不足之处</a:t>
            </a:r>
            <a:endParaRPr lang="en-US" altLang="zh-CN"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marL="0" lvl="1" algn="ctr">
              <a:lnSpc>
                <a:spcPct val="150000"/>
              </a:lnSpc>
            </a:pPr>
            <a:r>
              <a:rPr lang="zh-CN" altLang="en-US" sz="90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（添加二级标题）</a:t>
            </a:r>
          </a:p>
        </p:txBody>
      </p:sp>
      <p:sp>
        <p:nvSpPr>
          <p:cNvPr id="89" name="文本框 9"/>
          <p:cNvSpPr txBox="1"/>
          <p:nvPr/>
        </p:nvSpPr>
        <p:spPr>
          <a:xfrm>
            <a:off x="6558191" y="3161077"/>
            <a:ext cx="1576545" cy="605720"/>
          </a:xfrm>
          <a:prstGeom prst="rect">
            <a:avLst/>
          </a:prstGeom>
          <a:noFill/>
        </p:spPr>
        <p:txBody>
          <a:bodyPr wrap="square" lIns="51411" tIns="25706" rIns="51411" bIns="25706" rtlCol="0">
            <a:spAutoFit/>
          </a:bodyPr>
          <a:lstStyle/>
          <a:p>
            <a:pPr marL="0" lvl="1" algn="ctr">
              <a:lnSpc>
                <a:spcPct val="150000"/>
              </a:lnSpc>
            </a:pPr>
            <a:r>
              <a:rPr lang="zh-CN" altLang="en-US"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明年工作计划</a:t>
            </a:r>
            <a:endParaRPr lang="en-US" altLang="zh-CN" sz="1500" b="1"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a:p>
            <a:pPr marL="0" lvl="1" algn="ctr">
              <a:lnSpc>
                <a:spcPct val="150000"/>
              </a:lnSpc>
            </a:pPr>
            <a:r>
              <a:rPr lang="zh-CN" altLang="en-US" sz="90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（添加二级标题）</a:t>
            </a:r>
          </a:p>
        </p:txBody>
      </p:sp>
      <p:sp>
        <p:nvSpPr>
          <p:cNvPr id="90" name="KSO_Shape"/>
          <p:cNvSpPr/>
          <p:nvPr/>
        </p:nvSpPr>
        <p:spPr bwMode="auto">
          <a:xfrm>
            <a:off x="5753440" y="2445113"/>
            <a:ext cx="389258" cy="38925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128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91" name="KSO_Shape"/>
          <p:cNvSpPr/>
          <p:nvPr/>
        </p:nvSpPr>
        <p:spPr bwMode="auto">
          <a:xfrm>
            <a:off x="1631996" y="2481520"/>
            <a:ext cx="439046" cy="332942"/>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128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par>
                                <p:cTn id="65" presetID="53" presetClass="entr" presetSubtype="16" fill="hold" grpId="0" nodeType="withEffect">
                                  <p:stCondLst>
                                    <p:cond delay="40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par>
                                <p:cTn id="80" presetID="2" presetClass="entr" presetSubtype="12" fill="hold" grpId="0" nodeType="withEffect">
                                  <p:stCondLst>
                                    <p:cond delay="1000"/>
                                  </p:stCondLst>
                                  <p:childTnLst>
                                    <p:set>
                                      <p:cBhvr>
                                        <p:cTn id="81" dur="1" fill="hold">
                                          <p:stCondLst>
                                            <p:cond delay="0"/>
                                          </p:stCondLst>
                                        </p:cTn>
                                        <p:tgtEl>
                                          <p:spTgt spid="77"/>
                                        </p:tgtEl>
                                        <p:attrNameLst>
                                          <p:attrName>style.visibility</p:attrName>
                                        </p:attrNameLst>
                                      </p:cBhvr>
                                      <p:to>
                                        <p:strVal val="visible"/>
                                      </p:to>
                                    </p:set>
                                    <p:anim calcmode="lin" valueType="num">
                                      <p:cBhvr additive="base">
                                        <p:cTn id="82" dur="500" fill="hold"/>
                                        <p:tgtEl>
                                          <p:spTgt spid="77"/>
                                        </p:tgtEl>
                                        <p:attrNameLst>
                                          <p:attrName>ppt_x</p:attrName>
                                        </p:attrNameLst>
                                      </p:cBhvr>
                                      <p:tavLst>
                                        <p:tav tm="0">
                                          <p:val>
                                            <p:strVal val="0-#ppt_w/2"/>
                                          </p:val>
                                        </p:tav>
                                        <p:tav tm="100000">
                                          <p:val>
                                            <p:strVal val="#ppt_x"/>
                                          </p:val>
                                        </p:tav>
                                      </p:tavLst>
                                    </p:anim>
                                    <p:anim calcmode="lin" valueType="num">
                                      <p:cBhvr additive="base">
                                        <p:cTn id="83" dur="500" fill="hold"/>
                                        <p:tgtEl>
                                          <p:spTgt spid="77"/>
                                        </p:tgtEl>
                                        <p:attrNameLst>
                                          <p:attrName>ppt_y</p:attrName>
                                        </p:attrNameLst>
                                      </p:cBhvr>
                                      <p:tavLst>
                                        <p:tav tm="0">
                                          <p:val>
                                            <p:strVal val="1+#ppt_h/2"/>
                                          </p:val>
                                        </p:tav>
                                        <p:tav tm="100000">
                                          <p:val>
                                            <p:strVal val="#ppt_y"/>
                                          </p:val>
                                        </p:tav>
                                      </p:tavLst>
                                    </p:anim>
                                  </p:childTnLst>
                                </p:cTn>
                              </p:par>
                              <p:par>
                                <p:cTn id="84" presetID="2" presetClass="entr" presetSubtype="12" fill="hold" grpId="0" nodeType="withEffect">
                                  <p:stCondLst>
                                    <p:cond delay="1000"/>
                                  </p:stCondLst>
                                  <p:childTnLst>
                                    <p:set>
                                      <p:cBhvr>
                                        <p:cTn id="85" dur="1" fill="hold">
                                          <p:stCondLst>
                                            <p:cond delay="0"/>
                                          </p:stCondLst>
                                        </p:cTn>
                                        <p:tgtEl>
                                          <p:spTgt spid="79"/>
                                        </p:tgtEl>
                                        <p:attrNameLst>
                                          <p:attrName>style.visibility</p:attrName>
                                        </p:attrNameLst>
                                      </p:cBhvr>
                                      <p:to>
                                        <p:strVal val="visible"/>
                                      </p:to>
                                    </p:set>
                                    <p:anim calcmode="lin" valueType="num">
                                      <p:cBhvr additive="base">
                                        <p:cTn id="86" dur="500" fill="hold"/>
                                        <p:tgtEl>
                                          <p:spTgt spid="79"/>
                                        </p:tgtEl>
                                        <p:attrNameLst>
                                          <p:attrName>ppt_x</p:attrName>
                                        </p:attrNameLst>
                                      </p:cBhvr>
                                      <p:tavLst>
                                        <p:tav tm="0">
                                          <p:val>
                                            <p:strVal val="0-#ppt_w/2"/>
                                          </p:val>
                                        </p:tav>
                                        <p:tav tm="100000">
                                          <p:val>
                                            <p:strVal val="#ppt_x"/>
                                          </p:val>
                                        </p:tav>
                                      </p:tavLst>
                                    </p:anim>
                                    <p:anim calcmode="lin" valueType="num">
                                      <p:cBhvr additive="base">
                                        <p:cTn id="87" dur="500" fill="hold"/>
                                        <p:tgtEl>
                                          <p:spTgt spid="79"/>
                                        </p:tgtEl>
                                        <p:attrNameLst>
                                          <p:attrName>ppt_y</p:attrName>
                                        </p:attrNameLst>
                                      </p:cBhvr>
                                      <p:tavLst>
                                        <p:tav tm="0">
                                          <p:val>
                                            <p:strVal val="1+#ppt_h/2"/>
                                          </p:val>
                                        </p:tav>
                                        <p:tav tm="100000">
                                          <p:val>
                                            <p:strVal val="#ppt_y"/>
                                          </p:val>
                                        </p:tav>
                                      </p:tavLst>
                                    </p:anim>
                                  </p:childTnLst>
                                </p:cTn>
                              </p:par>
                              <p:par>
                                <p:cTn id="88" presetID="2" presetClass="entr" presetSubtype="12" fill="hold" grpId="0" nodeType="withEffect">
                                  <p:stCondLst>
                                    <p:cond delay="1000"/>
                                  </p:stCondLst>
                                  <p:childTnLst>
                                    <p:set>
                                      <p:cBhvr>
                                        <p:cTn id="89" dur="1" fill="hold">
                                          <p:stCondLst>
                                            <p:cond delay="0"/>
                                          </p:stCondLst>
                                        </p:cTn>
                                        <p:tgtEl>
                                          <p:spTgt spid="80"/>
                                        </p:tgtEl>
                                        <p:attrNameLst>
                                          <p:attrName>style.visibility</p:attrName>
                                        </p:attrNameLst>
                                      </p:cBhvr>
                                      <p:to>
                                        <p:strVal val="visible"/>
                                      </p:to>
                                    </p:set>
                                    <p:anim calcmode="lin" valueType="num">
                                      <p:cBhvr additive="base">
                                        <p:cTn id="90" dur="500" fill="hold"/>
                                        <p:tgtEl>
                                          <p:spTgt spid="80"/>
                                        </p:tgtEl>
                                        <p:attrNameLst>
                                          <p:attrName>ppt_x</p:attrName>
                                        </p:attrNameLst>
                                      </p:cBhvr>
                                      <p:tavLst>
                                        <p:tav tm="0">
                                          <p:val>
                                            <p:strVal val="0-#ppt_w/2"/>
                                          </p:val>
                                        </p:tav>
                                        <p:tav tm="100000">
                                          <p:val>
                                            <p:strVal val="#ppt_x"/>
                                          </p:val>
                                        </p:tav>
                                      </p:tavLst>
                                    </p:anim>
                                    <p:anim calcmode="lin" valueType="num">
                                      <p:cBhvr additive="base">
                                        <p:cTn id="91" dur="500" fill="hold"/>
                                        <p:tgtEl>
                                          <p:spTgt spid="80"/>
                                        </p:tgtEl>
                                        <p:attrNameLst>
                                          <p:attrName>ppt_y</p:attrName>
                                        </p:attrNameLst>
                                      </p:cBhvr>
                                      <p:tavLst>
                                        <p:tav tm="0">
                                          <p:val>
                                            <p:strVal val="1+#ppt_h/2"/>
                                          </p:val>
                                        </p:tav>
                                        <p:tav tm="100000">
                                          <p:val>
                                            <p:strVal val="#ppt_y"/>
                                          </p:val>
                                        </p:tav>
                                      </p:tavLst>
                                    </p:anim>
                                  </p:childTnLst>
                                </p:cTn>
                              </p:par>
                              <p:par>
                                <p:cTn id="92" presetID="2" presetClass="entr" presetSubtype="12" fill="hold" grpId="0" nodeType="withEffect">
                                  <p:stCondLst>
                                    <p:cond delay="1000"/>
                                  </p:stCondLst>
                                  <p:childTnLst>
                                    <p:set>
                                      <p:cBhvr>
                                        <p:cTn id="93" dur="1" fill="hold">
                                          <p:stCondLst>
                                            <p:cond delay="0"/>
                                          </p:stCondLst>
                                        </p:cTn>
                                        <p:tgtEl>
                                          <p:spTgt spid="82"/>
                                        </p:tgtEl>
                                        <p:attrNameLst>
                                          <p:attrName>style.visibility</p:attrName>
                                        </p:attrNameLst>
                                      </p:cBhvr>
                                      <p:to>
                                        <p:strVal val="visible"/>
                                      </p:to>
                                    </p:set>
                                    <p:anim calcmode="lin" valueType="num">
                                      <p:cBhvr additive="base">
                                        <p:cTn id="94" dur="500" fill="hold"/>
                                        <p:tgtEl>
                                          <p:spTgt spid="82"/>
                                        </p:tgtEl>
                                        <p:attrNameLst>
                                          <p:attrName>ppt_x</p:attrName>
                                        </p:attrNameLst>
                                      </p:cBhvr>
                                      <p:tavLst>
                                        <p:tav tm="0">
                                          <p:val>
                                            <p:strVal val="0-#ppt_w/2"/>
                                          </p:val>
                                        </p:tav>
                                        <p:tav tm="100000">
                                          <p:val>
                                            <p:strVal val="#ppt_x"/>
                                          </p:val>
                                        </p:tav>
                                      </p:tavLst>
                                    </p:anim>
                                    <p:anim calcmode="lin" valueType="num">
                                      <p:cBhvr additive="base">
                                        <p:cTn id="95" dur="500" fill="hold"/>
                                        <p:tgtEl>
                                          <p:spTgt spid="82"/>
                                        </p:tgtEl>
                                        <p:attrNameLst>
                                          <p:attrName>ppt_y</p:attrName>
                                        </p:attrNameLst>
                                      </p:cBhvr>
                                      <p:tavLst>
                                        <p:tav tm="0">
                                          <p:val>
                                            <p:strVal val="1+#ppt_h/2"/>
                                          </p:val>
                                        </p:tav>
                                        <p:tav tm="100000">
                                          <p:val>
                                            <p:strVal val="#ppt_y"/>
                                          </p:val>
                                        </p:tav>
                                      </p:tavLst>
                                    </p:anim>
                                  </p:childTnLst>
                                </p:cTn>
                              </p:par>
                              <p:par>
                                <p:cTn id="96" presetID="2" presetClass="entr" presetSubtype="12" fill="hold" grpId="0" nodeType="withEffect">
                                  <p:stCondLst>
                                    <p:cond delay="1000"/>
                                  </p:stCondLst>
                                  <p:childTnLst>
                                    <p:set>
                                      <p:cBhvr>
                                        <p:cTn id="97" dur="1" fill="hold">
                                          <p:stCondLst>
                                            <p:cond delay="0"/>
                                          </p:stCondLst>
                                        </p:cTn>
                                        <p:tgtEl>
                                          <p:spTgt spid="81"/>
                                        </p:tgtEl>
                                        <p:attrNameLst>
                                          <p:attrName>style.visibility</p:attrName>
                                        </p:attrNameLst>
                                      </p:cBhvr>
                                      <p:to>
                                        <p:strVal val="visible"/>
                                      </p:to>
                                    </p:set>
                                    <p:anim calcmode="lin" valueType="num">
                                      <p:cBhvr additive="base">
                                        <p:cTn id="98" dur="500" fill="hold"/>
                                        <p:tgtEl>
                                          <p:spTgt spid="81"/>
                                        </p:tgtEl>
                                        <p:attrNameLst>
                                          <p:attrName>ppt_x</p:attrName>
                                        </p:attrNameLst>
                                      </p:cBhvr>
                                      <p:tavLst>
                                        <p:tav tm="0">
                                          <p:val>
                                            <p:strVal val="0-#ppt_w/2"/>
                                          </p:val>
                                        </p:tav>
                                        <p:tav tm="100000">
                                          <p:val>
                                            <p:strVal val="#ppt_x"/>
                                          </p:val>
                                        </p:tav>
                                      </p:tavLst>
                                    </p:anim>
                                    <p:anim calcmode="lin" valueType="num">
                                      <p:cBhvr additive="base">
                                        <p:cTn id="99"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7" presetClass="entr" presetSubtype="0" fill="hold" grpId="0" nodeType="clickEffect">
                                  <p:stCondLst>
                                    <p:cond delay="0"/>
                                  </p:stCondLst>
                                  <p:childTnLst>
                                    <p:set>
                                      <p:cBhvr>
                                        <p:cTn id="103" dur="1" fill="hold">
                                          <p:stCondLst>
                                            <p:cond delay="0"/>
                                          </p:stCondLst>
                                        </p:cTn>
                                        <p:tgtEl>
                                          <p:spTgt spid="91"/>
                                        </p:tgtEl>
                                        <p:attrNameLst>
                                          <p:attrName>style.visibility</p:attrName>
                                        </p:attrNameLst>
                                      </p:cBhvr>
                                      <p:to>
                                        <p:strVal val="visible"/>
                                      </p:to>
                                    </p:set>
                                    <p:animEffect transition="in" filter="fade">
                                      <p:cBhvr>
                                        <p:cTn id="104" dur="1000"/>
                                        <p:tgtEl>
                                          <p:spTgt spid="91"/>
                                        </p:tgtEl>
                                      </p:cBhvr>
                                    </p:animEffect>
                                    <p:anim calcmode="lin" valueType="num">
                                      <p:cBhvr>
                                        <p:cTn id="105" dur="1000" fill="hold"/>
                                        <p:tgtEl>
                                          <p:spTgt spid="91"/>
                                        </p:tgtEl>
                                        <p:attrNameLst>
                                          <p:attrName>ppt_x</p:attrName>
                                        </p:attrNameLst>
                                      </p:cBhvr>
                                      <p:tavLst>
                                        <p:tav tm="0">
                                          <p:val>
                                            <p:strVal val="#ppt_x"/>
                                          </p:val>
                                        </p:tav>
                                        <p:tav tm="100000">
                                          <p:val>
                                            <p:strVal val="#ppt_x"/>
                                          </p:val>
                                        </p:tav>
                                      </p:tavLst>
                                    </p:anim>
                                    <p:anim calcmode="lin" valueType="num">
                                      <p:cBhvr>
                                        <p:cTn id="106" dur="1000" fill="hold"/>
                                        <p:tgtEl>
                                          <p:spTgt spid="91"/>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fade">
                                      <p:cBhvr>
                                        <p:cTn id="109" dur="1000"/>
                                        <p:tgtEl>
                                          <p:spTgt spid="83"/>
                                        </p:tgtEl>
                                      </p:cBhvr>
                                    </p:animEffect>
                                    <p:anim calcmode="lin" valueType="num">
                                      <p:cBhvr>
                                        <p:cTn id="110" dur="1000" fill="hold"/>
                                        <p:tgtEl>
                                          <p:spTgt spid="83"/>
                                        </p:tgtEl>
                                        <p:attrNameLst>
                                          <p:attrName>ppt_x</p:attrName>
                                        </p:attrNameLst>
                                      </p:cBhvr>
                                      <p:tavLst>
                                        <p:tav tm="0">
                                          <p:val>
                                            <p:strVal val="#ppt_x"/>
                                          </p:val>
                                        </p:tav>
                                        <p:tav tm="100000">
                                          <p:val>
                                            <p:strVal val="#ppt_x"/>
                                          </p:val>
                                        </p:tav>
                                      </p:tavLst>
                                    </p:anim>
                                    <p:anim calcmode="lin" valueType="num">
                                      <p:cBhvr>
                                        <p:cTn id="111" dur="1000" fill="hold"/>
                                        <p:tgtEl>
                                          <p:spTgt spid="83"/>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fade">
                                      <p:cBhvr>
                                        <p:cTn id="114" dur="1000"/>
                                        <p:tgtEl>
                                          <p:spTgt spid="84"/>
                                        </p:tgtEl>
                                      </p:cBhvr>
                                    </p:animEffect>
                                    <p:anim calcmode="lin" valueType="num">
                                      <p:cBhvr>
                                        <p:cTn id="115" dur="1000" fill="hold"/>
                                        <p:tgtEl>
                                          <p:spTgt spid="84"/>
                                        </p:tgtEl>
                                        <p:attrNameLst>
                                          <p:attrName>ppt_x</p:attrName>
                                        </p:attrNameLst>
                                      </p:cBhvr>
                                      <p:tavLst>
                                        <p:tav tm="0">
                                          <p:val>
                                            <p:strVal val="#ppt_x"/>
                                          </p:val>
                                        </p:tav>
                                        <p:tav tm="100000">
                                          <p:val>
                                            <p:strVal val="#ppt_x"/>
                                          </p:val>
                                        </p:tav>
                                      </p:tavLst>
                                    </p:anim>
                                    <p:anim calcmode="lin" valueType="num">
                                      <p:cBhvr>
                                        <p:cTn id="116" dur="1000" fill="hold"/>
                                        <p:tgtEl>
                                          <p:spTgt spid="84"/>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90"/>
                                        </p:tgtEl>
                                        <p:attrNameLst>
                                          <p:attrName>style.visibility</p:attrName>
                                        </p:attrNameLst>
                                      </p:cBhvr>
                                      <p:to>
                                        <p:strVal val="visible"/>
                                      </p:to>
                                    </p:set>
                                    <p:animEffect transition="in" filter="fade">
                                      <p:cBhvr>
                                        <p:cTn id="119" dur="1000"/>
                                        <p:tgtEl>
                                          <p:spTgt spid="90"/>
                                        </p:tgtEl>
                                      </p:cBhvr>
                                    </p:animEffect>
                                    <p:anim calcmode="lin" valueType="num">
                                      <p:cBhvr>
                                        <p:cTn id="120" dur="1000" fill="hold"/>
                                        <p:tgtEl>
                                          <p:spTgt spid="90"/>
                                        </p:tgtEl>
                                        <p:attrNameLst>
                                          <p:attrName>ppt_x</p:attrName>
                                        </p:attrNameLst>
                                      </p:cBhvr>
                                      <p:tavLst>
                                        <p:tav tm="0">
                                          <p:val>
                                            <p:strVal val="#ppt_x"/>
                                          </p:val>
                                        </p:tav>
                                        <p:tav tm="100000">
                                          <p:val>
                                            <p:strVal val="#ppt_x"/>
                                          </p:val>
                                        </p:tav>
                                      </p:tavLst>
                                    </p:anim>
                                    <p:anim calcmode="lin" valueType="num">
                                      <p:cBhvr>
                                        <p:cTn id="121" dur="1000" fill="hold"/>
                                        <p:tgtEl>
                                          <p:spTgt spid="90"/>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85"/>
                                        </p:tgtEl>
                                        <p:attrNameLst>
                                          <p:attrName>style.visibility</p:attrName>
                                        </p:attrNameLst>
                                      </p:cBhvr>
                                      <p:to>
                                        <p:strVal val="visible"/>
                                      </p:to>
                                    </p:set>
                                    <p:animEffect transition="in" filter="fade">
                                      <p:cBhvr>
                                        <p:cTn id="124" dur="1000"/>
                                        <p:tgtEl>
                                          <p:spTgt spid="85"/>
                                        </p:tgtEl>
                                      </p:cBhvr>
                                    </p:animEffect>
                                    <p:anim calcmode="lin" valueType="num">
                                      <p:cBhvr>
                                        <p:cTn id="125" dur="1000" fill="hold"/>
                                        <p:tgtEl>
                                          <p:spTgt spid="85"/>
                                        </p:tgtEl>
                                        <p:attrNameLst>
                                          <p:attrName>ppt_x</p:attrName>
                                        </p:attrNameLst>
                                      </p:cBhvr>
                                      <p:tavLst>
                                        <p:tav tm="0">
                                          <p:val>
                                            <p:strVal val="#ppt_x"/>
                                          </p:val>
                                        </p:tav>
                                        <p:tav tm="100000">
                                          <p:val>
                                            <p:strVal val="#ppt_x"/>
                                          </p:val>
                                        </p:tav>
                                      </p:tavLst>
                                    </p:anim>
                                    <p:anim calcmode="lin" valueType="num">
                                      <p:cBhvr>
                                        <p:cTn id="126" dur="1000" fill="hold"/>
                                        <p:tgtEl>
                                          <p:spTgt spid="85"/>
                                        </p:tgtEl>
                                        <p:attrNameLst>
                                          <p:attrName>ppt_y</p:attrName>
                                        </p:attrNameLst>
                                      </p:cBhvr>
                                      <p:tavLst>
                                        <p:tav tm="0">
                                          <p:val>
                                            <p:strVal val="#ppt_y-.1"/>
                                          </p:val>
                                        </p:tav>
                                        <p:tav tm="100000">
                                          <p:val>
                                            <p:strVal val="#ppt_y"/>
                                          </p:val>
                                        </p:tav>
                                      </p:tavLst>
                                    </p:anim>
                                  </p:childTnLst>
                                </p:cTn>
                              </p:par>
                              <p:par>
                                <p:cTn id="127" presetID="16" presetClass="entr" presetSubtype="21" fill="hold" grpId="0" nodeType="withEffect">
                                  <p:stCondLst>
                                    <p:cond delay="3250"/>
                                  </p:stCondLst>
                                  <p:childTnLst>
                                    <p:set>
                                      <p:cBhvr>
                                        <p:cTn id="128" dur="1" fill="hold">
                                          <p:stCondLst>
                                            <p:cond delay="0"/>
                                          </p:stCondLst>
                                        </p:cTn>
                                        <p:tgtEl>
                                          <p:spTgt spid="78"/>
                                        </p:tgtEl>
                                        <p:attrNameLst>
                                          <p:attrName>style.visibility</p:attrName>
                                        </p:attrNameLst>
                                      </p:cBhvr>
                                      <p:to>
                                        <p:strVal val="visible"/>
                                      </p:to>
                                    </p:set>
                                    <p:animEffect transition="in" filter="barn(inVertical)">
                                      <p:cBhvr>
                                        <p:cTn id="129" dur="500"/>
                                        <p:tgtEl>
                                          <p:spTgt spid="78"/>
                                        </p:tgtEl>
                                      </p:cBhvr>
                                    </p:animEffect>
                                  </p:childTnLst>
                                </p:cTn>
                              </p:par>
                              <p:par>
                                <p:cTn id="130" presetID="16" presetClass="entr" presetSubtype="21" fill="hold" grpId="0" nodeType="withEffect">
                                  <p:stCondLst>
                                    <p:cond delay="3250"/>
                                  </p:stCondLst>
                                  <p:childTnLst>
                                    <p:set>
                                      <p:cBhvr>
                                        <p:cTn id="131" dur="1" fill="hold">
                                          <p:stCondLst>
                                            <p:cond delay="0"/>
                                          </p:stCondLst>
                                        </p:cTn>
                                        <p:tgtEl>
                                          <p:spTgt spid="86"/>
                                        </p:tgtEl>
                                        <p:attrNameLst>
                                          <p:attrName>style.visibility</p:attrName>
                                        </p:attrNameLst>
                                      </p:cBhvr>
                                      <p:to>
                                        <p:strVal val="visible"/>
                                      </p:to>
                                    </p:set>
                                    <p:animEffect transition="in" filter="barn(inVertical)">
                                      <p:cBhvr>
                                        <p:cTn id="132" dur="500"/>
                                        <p:tgtEl>
                                          <p:spTgt spid="86"/>
                                        </p:tgtEl>
                                      </p:cBhvr>
                                    </p:animEffect>
                                  </p:childTnLst>
                                </p:cTn>
                              </p:par>
                              <p:par>
                                <p:cTn id="133" presetID="16" presetClass="entr" presetSubtype="21" fill="hold" grpId="0" nodeType="withEffect">
                                  <p:stCondLst>
                                    <p:cond delay="3250"/>
                                  </p:stCondLst>
                                  <p:childTnLst>
                                    <p:set>
                                      <p:cBhvr>
                                        <p:cTn id="134" dur="1" fill="hold">
                                          <p:stCondLst>
                                            <p:cond delay="0"/>
                                          </p:stCondLst>
                                        </p:cTn>
                                        <p:tgtEl>
                                          <p:spTgt spid="87"/>
                                        </p:tgtEl>
                                        <p:attrNameLst>
                                          <p:attrName>style.visibility</p:attrName>
                                        </p:attrNameLst>
                                      </p:cBhvr>
                                      <p:to>
                                        <p:strVal val="visible"/>
                                      </p:to>
                                    </p:set>
                                    <p:animEffect transition="in" filter="barn(inVertical)">
                                      <p:cBhvr>
                                        <p:cTn id="135" dur="500"/>
                                        <p:tgtEl>
                                          <p:spTgt spid="87"/>
                                        </p:tgtEl>
                                      </p:cBhvr>
                                    </p:animEffect>
                                  </p:childTnLst>
                                </p:cTn>
                              </p:par>
                              <p:par>
                                <p:cTn id="136" presetID="16" presetClass="entr" presetSubtype="21" fill="hold" grpId="0" nodeType="withEffect">
                                  <p:stCondLst>
                                    <p:cond delay="3250"/>
                                  </p:stCondLst>
                                  <p:childTnLst>
                                    <p:set>
                                      <p:cBhvr>
                                        <p:cTn id="137" dur="1" fill="hold">
                                          <p:stCondLst>
                                            <p:cond delay="0"/>
                                          </p:stCondLst>
                                        </p:cTn>
                                        <p:tgtEl>
                                          <p:spTgt spid="88"/>
                                        </p:tgtEl>
                                        <p:attrNameLst>
                                          <p:attrName>style.visibility</p:attrName>
                                        </p:attrNameLst>
                                      </p:cBhvr>
                                      <p:to>
                                        <p:strVal val="visible"/>
                                      </p:to>
                                    </p:set>
                                    <p:animEffect transition="in" filter="barn(inVertical)">
                                      <p:cBhvr>
                                        <p:cTn id="138" dur="500"/>
                                        <p:tgtEl>
                                          <p:spTgt spid="88"/>
                                        </p:tgtEl>
                                      </p:cBhvr>
                                    </p:animEffect>
                                  </p:childTnLst>
                                </p:cTn>
                              </p:par>
                              <p:par>
                                <p:cTn id="139" presetID="16" presetClass="entr" presetSubtype="21" fill="hold" grpId="0" nodeType="withEffect">
                                  <p:stCondLst>
                                    <p:cond delay="3250"/>
                                  </p:stCondLst>
                                  <p:childTnLst>
                                    <p:set>
                                      <p:cBhvr>
                                        <p:cTn id="140" dur="1" fill="hold">
                                          <p:stCondLst>
                                            <p:cond delay="0"/>
                                          </p:stCondLst>
                                        </p:cTn>
                                        <p:tgtEl>
                                          <p:spTgt spid="89"/>
                                        </p:tgtEl>
                                        <p:attrNameLst>
                                          <p:attrName>style.visibility</p:attrName>
                                        </p:attrNameLst>
                                      </p:cBhvr>
                                      <p:to>
                                        <p:strVal val="visible"/>
                                      </p:to>
                                    </p:set>
                                    <p:animEffect transition="in" filter="barn(inVertical)">
                                      <p:cBhvr>
                                        <p:cTn id="14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77" grpId="0" animBg="1"/>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animBg="1"/>
      <p:bldP spid="9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49802" y="653109"/>
            <a:ext cx="1844396" cy="1844396"/>
            <a:chOff x="1372142" y="2539765"/>
            <a:chExt cx="1812165" cy="1812165"/>
          </a:xfrm>
        </p:grpSpPr>
        <p:grpSp>
          <p:nvGrpSpPr>
            <p:cNvPr id="3" name="组合 2"/>
            <p:cNvGrpSpPr/>
            <p:nvPr/>
          </p:nvGrpSpPr>
          <p:grpSpPr>
            <a:xfrm>
              <a:off x="1372142" y="2539765"/>
              <a:ext cx="1812165" cy="1812165"/>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sp>
            <p:nvSpPr>
              <p:cNvPr id="6" name="椭圆 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grpSp>
        <p:sp>
          <p:nvSpPr>
            <p:cNvPr id="4" name="Freeform 21"/>
            <p:cNvSpPr>
              <a:spLocks noEditPoints="1"/>
            </p:cNvSpPr>
            <p:nvPr/>
          </p:nvSpPr>
          <p:spPr bwMode="auto">
            <a:xfrm>
              <a:off x="1837750" y="2989858"/>
              <a:ext cx="880949" cy="911978"/>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70C0"/>
            </a:solidFill>
            <a:ln>
              <a:noFill/>
            </a:ln>
          </p:spPr>
          <p:txBody>
            <a:bodyPr vert="horz" wrap="square" lIns="68580" tIns="34290" rIns="68580" bIns="34290" numCol="1" anchor="t" anchorCtr="0" compatLnSpc="1"/>
            <a:lstStyle/>
            <a:p>
              <a:endParaRPr lang="zh-CN" altLang="en-US" sz="1015"/>
            </a:p>
          </p:txBody>
        </p:sp>
      </p:grpSp>
      <p:sp>
        <p:nvSpPr>
          <p:cNvPr id="7" name="TextBox 18"/>
          <p:cNvSpPr>
            <a:spLocks noChangeArrowheads="1"/>
          </p:cNvSpPr>
          <p:nvPr/>
        </p:nvSpPr>
        <p:spPr bwMode="auto">
          <a:xfrm>
            <a:off x="3930707" y="2641822"/>
            <a:ext cx="1239246"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PART  01</a:t>
            </a:r>
            <a:endParaRPr lang="zh-CN" altLang="en-US"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8" name="文本框 8"/>
          <p:cNvSpPr>
            <a:spLocks noChangeArrowheads="1"/>
          </p:cNvSpPr>
          <p:nvPr/>
        </p:nvSpPr>
        <p:spPr bwMode="auto">
          <a:xfrm>
            <a:off x="3416649" y="3146374"/>
            <a:ext cx="2267363" cy="48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0"/>
              </a:spcBef>
              <a:buNone/>
            </a:pPr>
            <a:r>
              <a:rPr lang="zh-CN" altLang="en-US" sz="2700" b="1" dirty="0">
                <a:solidFill>
                  <a:srgbClr val="0070C0"/>
                </a:solidFill>
                <a:latin typeface="微软雅黑" panose="020B0503020204020204" pitchFamily="34" charset="-122"/>
                <a:ea typeface="微软雅黑" panose="020B0503020204020204" pitchFamily="34" charset="-122"/>
                <a:sym typeface="方正兰亭黑_GBK" pitchFamily="2" charset="-122"/>
              </a:rPr>
              <a:t>年度工作概述</a:t>
            </a:r>
          </a:p>
        </p:txBody>
      </p:sp>
      <p:sp>
        <p:nvSpPr>
          <p:cNvPr id="9" name="矩形 51"/>
          <p:cNvSpPr>
            <a:spLocks noChangeArrowheads="1"/>
          </p:cNvSpPr>
          <p:nvPr/>
        </p:nvSpPr>
        <p:spPr bwMode="auto">
          <a:xfrm>
            <a:off x="3437781" y="3811237"/>
            <a:ext cx="2268436" cy="276997"/>
          </a:xfrm>
          <a:prstGeom prst="rect">
            <a:avLst/>
          </a:prstGeom>
          <a:solidFill>
            <a:srgbClr val="0070C0"/>
          </a:solidFill>
          <a:ln>
            <a:solidFill>
              <a:srgbClr val="0070C0"/>
            </a:solidFill>
          </a:ln>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20000"/>
              </a:spcBef>
              <a:buNone/>
            </a:pPr>
            <a:r>
              <a:rPr lang="en-US" altLang="zh-CN" sz="1350" dirty="0">
                <a:solidFill>
                  <a:schemeClr val="bg1"/>
                </a:solidFill>
                <a:latin typeface="Impact" panose="020B0806030902050204" pitchFamily="34" charset="0"/>
                <a:ea typeface="时尚中黑简体" panose="01010104010101010101" pitchFamily="2" charset="-122"/>
                <a:sym typeface="Arial" panose="020B0604020202020204" pitchFamily="34" charset="0"/>
              </a:rPr>
              <a:t>A summary on the stage</a:t>
            </a:r>
            <a:endParaRPr lang="zh-CN" altLang="en-US" sz="1350" dirty="0">
              <a:solidFill>
                <a:schemeClr val="bg1"/>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10" name="直接连接符 4"/>
          <p:cNvSpPr>
            <a:spLocks noChangeShapeType="1"/>
          </p:cNvSpPr>
          <p:nvPr/>
        </p:nvSpPr>
        <p:spPr bwMode="auto">
          <a:xfrm>
            <a:off x="3589138" y="3699097"/>
            <a:ext cx="1965722" cy="0"/>
          </a:xfrm>
          <a:prstGeom prst="line">
            <a:avLst/>
          </a:prstGeom>
          <a:noFill/>
          <a:ln w="190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sz="1015">
              <a:latin typeface="时尚中黑简体" panose="01010104010101010101" pitchFamily="2" charset="-122"/>
              <a:ea typeface="时尚中黑简体" panose="0101010401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childTnLst>
                          </p:cTn>
                        </p:par>
                        <p:par>
                          <p:cTn id="10" fill="hold">
                            <p:stCondLst>
                              <p:cond delay="500"/>
                            </p:stCondLst>
                            <p:childTnLst>
                              <p:par>
                                <p:cTn id="11" presetID="6" presetClass="emph" presetSubtype="0" autoRev="1" fill="hold" nodeType="afterEffect">
                                  <p:stCondLst>
                                    <p:cond delay="0"/>
                                  </p:stCondLst>
                                  <p:childTnLst>
                                    <p:animScale>
                                      <p:cBhvr>
                                        <p:cTn id="12" dur="200" fill="hold"/>
                                        <p:tgtEl>
                                          <p:spTgt spid="2"/>
                                        </p:tgtEl>
                                      </p:cBhvr>
                                      <p:by x="125000" y="125000"/>
                                    </p:animScale>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p:tgtEl>
                                          <p:spTgt spid="8"/>
                                        </p:tgtEl>
                                        <p:attrNameLst>
                                          <p:attrName>ppt_y</p:attrName>
                                        </p:attrNameLst>
                                      </p:cBhvr>
                                      <p:tavLst>
                                        <p:tav tm="0">
                                          <p:val>
                                            <p:strVal val="#ppt_y+#ppt_h*1.125000"/>
                                          </p:val>
                                        </p:tav>
                                        <p:tav tm="100000">
                                          <p:val>
                                            <p:strVal val="#ppt_y"/>
                                          </p:val>
                                        </p:tav>
                                      </p:tavLst>
                                    </p:anim>
                                    <p:animEffect>
                                      <p:cBhvr>
                                        <p:cTn id="25" dur="500"/>
                                        <p:tgtEl>
                                          <p:spTgt spid="8"/>
                                        </p:tgtEl>
                                      </p:cBhvr>
                                    </p:animEffect>
                                  </p:childTnLst>
                                </p:cTn>
                              </p:par>
                              <p:par>
                                <p:cTn id="26" presetID="12" presetClass="entr" presetSubtype="1" fill="hold" grpId="0" nodeType="withEffect">
                                  <p:stCondLst>
                                    <p:cond delay="5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p:tgtEl>
                                          <p:spTgt spid="9"/>
                                        </p:tgtEl>
                                        <p:attrNameLst>
                                          <p:attrName>ppt_y</p:attrName>
                                        </p:attrNameLst>
                                      </p:cBhvr>
                                      <p:tavLst>
                                        <p:tav tm="0">
                                          <p:val>
                                            <p:strVal val="#ppt_y-#ppt_h*1.125000"/>
                                          </p:val>
                                        </p:tav>
                                        <p:tav tm="100000">
                                          <p:val>
                                            <p:strVal val="#ppt_y"/>
                                          </p:val>
                                        </p:tav>
                                      </p:tavLst>
                                    </p:anim>
                                    <p:animEffec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bldLvl="0" animBg="1" autoUpdateAnimBg="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0" y="2799177"/>
            <a:ext cx="9153585" cy="654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257" tIns="34629" rIns="69257" bIns="34629" rtlCol="0" anchor="ctr"/>
          <a:lstStyle/>
          <a:p>
            <a:pPr algn="ctr"/>
            <a:endParaRPr lang="zh-CN" altLang="en-US" sz="1015"/>
          </a:p>
        </p:txBody>
      </p:sp>
      <p:grpSp>
        <p:nvGrpSpPr>
          <p:cNvPr id="38" name="组合 37"/>
          <p:cNvGrpSpPr/>
          <p:nvPr/>
        </p:nvGrpSpPr>
        <p:grpSpPr>
          <a:xfrm>
            <a:off x="907260" y="2498208"/>
            <a:ext cx="652556" cy="652366"/>
            <a:chOff x="1466675" y="3784103"/>
            <a:chExt cx="1301392" cy="1301862"/>
          </a:xfrm>
        </p:grpSpPr>
        <p:grpSp>
          <p:nvGrpSpPr>
            <p:cNvPr id="39" name="组合 38"/>
            <p:cNvGrpSpPr/>
            <p:nvPr/>
          </p:nvGrpSpPr>
          <p:grpSpPr>
            <a:xfrm>
              <a:off x="1466675" y="3784103"/>
              <a:ext cx="1301392" cy="1301862"/>
              <a:chOff x="4345444" y="2542859"/>
              <a:chExt cx="1810550" cy="1811205"/>
            </a:xfrm>
          </p:grpSpPr>
          <p:grpSp>
            <p:nvGrpSpPr>
              <p:cNvPr id="41" name="组合 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3" name="同心圆 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44" name="椭圆 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42" name="椭圆 41"/>
              <p:cNvSpPr/>
              <p:nvPr/>
            </p:nvSpPr>
            <p:spPr>
              <a:xfrm>
                <a:off x="4447523" y="2644973"/>
                <a:ext cx="1606393" cy="1606973"/>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40" name="TextBox 97"/>
            <p:cNvSpPr txBox="1"/>
            <p:nvPr/>
          </p:nvSpPr>
          <p:spPr>
            <a:xfrm>
              <a:off x="1547883" y="4019101"/>
              <a:ext cx="1200179" cy="923378"/>
            </a:xfrm>
            <a:prstGeom prst="rect">
              <a:avLst/>
            </a:prstGeom>
            <a:noFill/>
          </p:spPr>
          <p:txBody>
            <a:bodyPr wrap="square" lIns="138192" tIns="69096" rIns="138192" bIns="69096"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第一季度</a:t>
              </a:r>
            </a:p>
          </p:txBody>
        </p:sp>
      </p:grpSp>
      <p:grpSp>
        <p:nvGrpSpPr>
          <p:cNvPr id="45" name="组合 44"/>
          <p:cNvGrpSpPr/>
          <p:nvPr/>
        </p:nvGrpSpPr>
        <p:grpSpPr>
          <a:xfrm>
            <a:off x="2403653" y="2502142"/>
            <a:ext cx="661538" cy="661346"/>
            <a:chOff x="4450933" y="3791953"/>
            <a:chExt cx="1319306" cy="1319782"/>
          </a:xfrm>
        </p:grpSpPr>
        <p:grpSp>
          <p:nvGrpSpPr>
            <p:cNvPr id="46" name="组合 45"/>
            <p:cNvGrpSpPr/>
            <p:nvPr/>
          </p:nvGrpSpPr>
          <p:grpSpPr>
            <a:xfrm>
              <a:off x="4450933" y="3791953"/>
              <a:ext cx="1319306" cy="1319782"/>
              <a:chOff x="4345444" y="2542859"/>
              <a:chExt cx="1810550" cy="1811205"/>
            </a:xfrm>
          </p:grpSpPr>
          <p:grpSp>
            <p:nvGrpSpPr>
              <p:cNvPr id="48" name="组合 4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0" name="同心圆 4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51" name="椭圆 50"/>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49" name="椭圆 48"/>
              <p:cNvSpPr/>
              <p:nvPr/>
            </p:nvSpPr>
            <p:spPr>
              <a:xfrm>
                <a:off x="4427702" y="2656211"/>
                <a:ext cx="1606932" cy="1607514"/>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47" name="TextBox 111"/>
            <p:cNvSpPr txBox="1"/>
            <p:nvPr/>
          </p:nvSpPr>
          <p:spPr>
            <a:xfrm>
              <a:off x="4564871" y="4020357"/>
              <a:ext cx="1180385" cy="923378"/>
            </a:xfrm>
            <a:prstGeom prst="rect">
              <a:avLst/>
            </a:prstGeom>
            <a:noFill/>
          </p:spPr>
          <p:txBody>
            <a:bodyPr wrap="square" lIns="138192" tIns="69096" rIns="138192" bIns="69096"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第二季度</a:t>
              </a:r>
            </a:p>
          </p:txBody>
        </p:sp>
      </p:grpSp>
      <p:grpSp>
        <p:nvGrpSpPr>
          <p:cNvPr id="52" name="组合 51"/>
          <p:cNvGrpSpPr/>
          <p:nvPr/>
        </p:nvGrpSpPr>
        <p:grpSpPr>
          <a:xfrm>
            <a:off x="3925882" y="2577522"/>
            <a:ext cx="626753" cy="510586"/>
            <a:chOff x="7486713" y="3942381"/>
            <a:chExt cx="1249934" cy="1018926"/>
          </a:xfrm>
        </p:grpSpPr>
        <p:grpSp>
          <p:nvGrpSpPr>
            <p:cNvPr id="53" name="组合 52"/>
            <p:cNvGrpSpPr/>
            <p:nvPr/>
          </p:nvGrpSpPr>
          <p:grpSpPr>
            <a:xfrm>
              <a:off x="7486713" y="3942381"/>
              <a:ext cx="1018558" cy="1018926"/>
              <a:chOff x="4345444" y="2542859"/>
              <a:chExt cx="1810550" cy="1811205"/>
            </a:xfrm>
          </p:grpSpPr>
          <p:grpSp>
            <p:nvGrpSpPr>
              <p:cNvPr id="55" name="组合 5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7" name="同心圆 5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58" name="椭圆 5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56" name="椭圆 55"/>
              <p:cNvSpPr/>
              <p:nvPr/>
            </p:nvSpPr>
            <p:spPr>
              <a:xfrm>
                <a:off x="4466990" y="2664444"/>
                <a:ext cx="1567461" cy="1568026"/>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54" name="TextBox 125"/>
            <p:cNvSpPr txBox="1"/>
            <p:nvPr/>
          </p:nvSpPr>
          <p:spPr>
            <a:xfrm>
              <a:off x="7537442" y="4079152"/>
              <a:ext cx="1199205" cy="762407"/>
            </a:xfrm>
            <a:prstGeom prst="rect">
              <a:avLst/>
            </a:prstGeom>
            <a:noFill/>
          </p:spPr>
          <p:txBody>
            <a:bodyPr wrap="square" lIns="138192" tIns="69096" rIns="138192" bIns="69096" rtlCol="0">
              <a:spAutoFit/>
            </a:bodyPr>
            <a:lstStyle/>
            <a:p>
              <a:r>
                <a:rPr lang="zh-CN" altLang="en-US" sz="790" dirty="0">
                  <a:solidFill>
                    <a:schemeClr val="bg1"/>
                  </a:solidFill>
                  <a:latin typeface="微软雅黑" panose="020B0503020204020204" pitchFamily="34" charset="-122"/>
                  <a:ea typeface="微软雅黑" panose="020B0503020204020204" pitchFamily="34" charset="-122"/>
                </a:rPr>
                <a:t>第三</a:t>
              </a:r>
              <a:endParaRPr lang="en-US" altLang="zh-CN" sz="790" dirty="0">
                <a:solidFill>
                  <a:schemeClr val="bg1"/>
                </a:solidFill>
                <a:latin typeface="微软雅黑" panose="020B0503020204020204" pitchFamily="34" charset="-122"/>
                <a:ea typeface="微软雅黑" panose="020B0503020204020204" pitchFamily="34" charset="-122"/>
              </a:endParaRPr>
            </a:p>
            <a:p>
              <a:r>
                <a:rPr lang="zh-CN" altLang="en-US" sz="790" dirty="0">
                  <a:solidFill>
                    <a:schemeClr val="bg1"/>
                  </a:solidFill>
                  <a:latin typeface="微软雅黑" panose="020B0503020204020204" pitchFamily="34" charset="-122"/>
                  <a:ea typeface="微软雅黑" panose="020B0503020204020204" pitchFamily="34" charset="-122"/>
                </a:rPr>
                <a:t>季度</a:t>
              </a:r>
            </a:p>
          </p:txBody>
        </p:sp>
      </p:grpSp>
      <p:grpSp>
        <p:nvGrpSpPr>
          <p:cNvPr id="59" name="组合 58"/>
          <p:cNvGrpSpPr/>
          <p:nvPr/>
        </p:nvGrpSpPr>
        <p:grpSpPr>
          <a:xfrm>
            <a:off x="5466725" y="2370426"/>
            <a:ext cx="925044" cy="924776"/>
            <a:chOff x="10559621" y="3529102"/>
            <a:chExt cx="1844818" cy="1845484"/>
          </a:xfrm>
        </p:grpSpPr>
        <p:grpSp>
          <p:nvGrpSpPr>
            <p:cNvPr id="60" name="组合 59"/>
            <p:cNvGrpSpPr/>
            <p:nvPr/>
          </p:nvGrpSpPr>
          <p:grpSpPr>
            <a:xfrm>
              <a:off x="10559621" y="3529102"/>
              <a:ext cx="1844818" cy="1845484"/>
              <a:chOff x="4345444" y="2542859"/>
              <a:chExt cx="1810550" cy="1811205"/>
            </a:xfrm>
          </p:grpSpPr>
          <p:grpSp>
            <p:nvGrpSpPr>
              <p:cNvPr id="62" name="组合 6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4" name="同心圆 6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schemeClr val="tx1"/>
                    </a:solidFill>
                  </a:endParaRPr>
                </a:p>
              </p:txBody>
            </p:sp>
            <p:sp>
              <p:nvSpPr>
                <p:cNvPr id="65" name="椭圆 6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3" name="椭圆 62"/>
              <p:cNvSpPr/>
              <p:nvPr/>
            </p:nvSpPr>
            <p:spPr>
              <a:xfrm>
                <a:off x="4422286"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sp>
          <p:nvSpPr>
            <p:cNvPr id="61" name="TextBox 139"/>
            <p:cNvSpPr txBox="1"/>
            <p:nvPr/>
          </p:nvSpPr>
          <p:spPr>
            <a:xfrm>
              <a:off x="10778773" y="3838358"/>
              <a:ext cx="1406512" cy="1199767"/>
            </a:xfrm>
            <a:prstGeom prst="rect">
              <a:avLst/>
            </a:prstGeom>
            <a:noFill/>
          </p:spPr>
          <p:txBody>
            <a:bodyPr wrap="square" lIns="138192" tIns="69096" rIns="138192" bIns="69096"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第四季度</a:t>
              </a:r>
            </a:p>
          </p:txBody>
        </p:sp>
      </p:grpSp>
      <p:grpSp>
        <p:nvGrpSpPr>
          <p:cNvPr id="66" name="组合 65"/>
          <p:cNvGrpSpPr/>
          <p:nvPr/>
        </p:nvGrpSpPr>
        <p:grpSpPr>
          <a:xfrm>
            <a:off x="539952" y="1280501"/>
            <a:ext cx="1456388" cy="1208892"/>
            <a:chOff x="689131" y="1318791"/>
            <a:chExt cx="1631535" cy="1530169"/>
          </a:xfrm>
        </p:grpSpPr>
        <p:sp>
          <p:nvSpPr>
            <p:cNvPr id="67" name="TextBox 145"/>
            <p:cNvSpPr txBox="1"/>
            <p:nvPr/>
          </p:nvSpPr>
          <p:spPr>
            <a:xfrm>
              <a:off x="724689" y="1667530"/>
              <a:ext cx="1516141" cy="1081049"/>
            </a:xfrm>
            <a:prstGeom prst="rect">
              <a:avLst/>
            </a:prstGeom>
            <a:noFill/>
          </p:spPr>
          <p:txBody>
            <a:bodyPr wrap="square" lIns="91431" tIns="45715" rIns="91431" bIns="45715" rtlCol="0">
              <a:spAutoFit/>
            </a:bodyPr>
            <a:lstStyle/>
            <a:p>
              <a:pPr algn="just">
                <a:lnSpc>
                  <a:spcPct val="12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689131" y="1318791"/>
              <a:ext cx="1631535" cy="1530169"/>
              <a:chOff x="689131" y="1318791"/>
              <a:chExt cx="1631535" cy="1530169"/>
            </a:xfrm>
          </p:grpSpPr>
          <p:cxnSp>
            <p:nvCxnSpPr>
              <p:cNvPr id="69" name="直接连接符 68"/>
              <p:cNvCxnSpPr/>
              <p:nvPr/>
            </p:nvCxnSpPr>
            <p:spPr>
              <a:xfrm flipV="1">
                <a:off x="1434226" y="263293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0"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71" name="组合 70"/>
          <p:cNvGrpSpPr/>
          <p:nvPr/>
        </p:nvGrpSpPr>
        <p:grpSpPr>
          <a:xfrm>
            <a:off x="3447887" y="1264009"/>
            <a:ext cx="1440675" cy="1318329"/>
            <a:chOff x="773829" y="1548377"/>
            <a:chExt cx="1366344" cy="1361878"/>
          </a:xfrm>
        </p:grpSpPr>
        <p:sp>
          <p:nvSpPr>
            <p:cNvPr id="72" name="TextBox 155"/>
            <p:cNvSpPr txBox="1"/>
            <p:nvPr/>
          </p:nvSpPr>
          <p:spPr>
            <a:xfrm>
              <a:off x="773829" y="1815540"/>
              <a:ext cx="1366344" cy="947859"/>
            </a:xfrm>
            <a:prstGeom prst="rect">
              <a:avLst/>
            </a:prstGeom>
            <a:noFill/>
          </p:spPr>
          <p:txBody>
            <a:bodyPr wrap="square" lIns="91431" tIns="45715" rIns="91431" bIns="45715" rtlCol="0">
              <a:spAutoFit/>
            </a:bodyPr>
            <a:lstStyle/>
            <a:p>
              <a:pPr algn="ctr">
                <a:lnSpc>
                  <a:spcPct val="13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843588" y="1548377"/>
              <a:ext cx="1226825" cy="1361878"/>
              <a:chOff x="843588" y="1548377"/>
              <a:chExt cx="1226825" cy="1361878"/>
            </a:xfrm>
          </p:grpSpPr>
          <p:cxnSp>
            <p:nvCxnSpPr>
              <p:cNvPr id="74" name="直接连接符 73"/>
              <p:cNvCxnSpPr/>
              <p:nvPr/>
            </p:nvCxnSpPr>
            <p:spPr>
              <a:xfrm flipV="1">
                <a:off x="1479660" y="2694231"/>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5" name="TextBox 158"/>
              <p:cNvSpPr txBox="1"/>
              <p:nvPr/>
            </p:nvSpPr>
            <p:spPr>
              <a:xfrm>
                <a:off x="843588" y="1548377"/>
                <a:ext cx="1226825" cy="286149"/>
              </a:xfrm>
              <a:prstGeom prst="rect">
                <a:avLst/>
              </a:prstGeom>
              <a:noFill/>
            </p:spPr>
            <p:txBody>
              <a:bodyPr wrap="square" lIns="91431" tIns="0" rIns="91431" bIns="0" rtlCol="0" anchor="t">
                <a:spAutoFit/>
              </a:bodyPr>
              <a:lstStyle/>
              <a:p>
                <a:pPr algn="ctr">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76" name="组合 75"/>
          <p:cNvGrpSpPr/>
          <p:nvPr/>
        </p:nvGrpSpPr>
        <p:grpSpPr>
          <a:xfrm>
            <a:off x="2018755" y="3407188"/>
            <a:ext cx="1385786" cy="1325630"/>
            <a:chOff x="793884" y="1340833"/>
            <a:chExt cx="1326235" cy="1629486"/>
          </a:xfrm>
        </p:grpSpPr>
        <p:sp>
          <p:nvSpPr>
            <p:cNvPr id="77" name="TextBox 165"/>
            <p:cNvSpPr txBox="1"/>
            <p:nvPr/>
          </p:nvSpPr>
          <p:spPr>
            <a:xfrm>
              <a:off x="793884" y="1842453"/>
              <a:ext cx="1326235" cy="1127866"/>
            </a:xfrm>
            <a:prstGeom prst="rect">
              <a:avLst/>
            </a:prstGeom>
            <a:noFill/>
          </p:spPr>
          <p:txBody>
            <a:bodyPr wrap="square" lIns="91431" tIns="45715" rIns="91431" bIns="45715" rtlCol="0">
              <a:spAutoFit/>
            </a:bodyPr>
            <a:lstStyle/>
            <a:p>
              <a:pPr algn="ctr">
                <a:lnSpc>
                  <a:spcPct val="13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947384" y="1340833"/>
              <a:ext cx="1008112" cy="540985"/>
              <a:chOff x="947384" y="1340833"/>
              <a:chExt cx="1008112" cy="540985"/>
            </a:xfrm>
          </p:grpSpPr>
          <p:cxnSp>
            <p:nvCxnSpPr>
              <p:cNvPr id="79" name="直接连接符 78"/>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0" name="TextBox 168"/>
              <p:cNvSpPr txBox="1"/>
              <p:nvPr/>
            </p:nvSpPr>
            <p:spPr>
              <a:xfrm>
                <a:off x="947384" y="1541326"/>
                <a:ext cx="1008112" cy="340492"/>
              </a:xfrm>
              <a:prstGeom prst="rect">
                <a:avLst/>
              </a:prstGeom>
              <a:noFill/>
            </p:spPr>
            <p:txBody>
              <a:bodyPr wrap="square" lIns="91431" tIns="0" rIns="91431" bIns="0" rtlCol="0" anchor="t">
                <a:spAutoFit/>
              </a:bodyPr>
              <a:lstStyle/>
              <a:p>
                <a:pPr algn="ctr">
                  <a:lnSpc>
                    <a:spcPct val="15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81" name="组合 80"/>
          <p:cNvGrpSpPr/>
          <p:nvPr/>
        </p:nvGrpSpPr>
        <p:grpSpPr>
          <a:xfrm>
            <a:off x="5184523" y="3447931"/>
            <a:ext cx="1542219" cy="1293858"/>
            <a:chOff x="719029" y="1340833"/>
            <a:chExt cx="1475946" cy="1590431"/>
          </a:xfrm>
        </p:grpSpPr>
        <p:sp>
          <p:nvSpPr>
            <p:cNvPr id="82" name="TextBox 175"/>
            <p:cNvSpPr txBox="1"/>
            <p:nvPr/>
          </p:nvSpPr>
          <p:spPr>
            <a:xfrm>
              <a:off x="719029" y="1803398"/>
              <a:ext cx="1475946" cy="1127866"/>
            </a:xfrm>
            <a:prstGeom prst="rect">
              <a:avLst/>
            </a:prstGeom>
            <a:noFill/>
          </p:spPr>
          <p:txBody>
            <a:bodyPr wrap="square" lIns="91431" tIns="45715" rIns="91431" bIns="45715" rtlCol="0">
              <a:spAutoFit/>
            </a:bodyPr>
            <a:lstStyle/>
            <a:p>
              <a:pPr algn="ctr">
                <a:lnSpc>
                  <a:spcPct val="13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82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908277" y="1340833"/>
              <a:ext cx="1146648" cy="540985"/>
              <a:chOff x="908277" y="1340833"/>
              <a:chExt cx="1146648" cy="540985"/>
            </a:xfrm>
          </p:grpSpPr>
          <p:cxnSp>
            <p:nvCxnSpPr>
              <p:cNvPr id="84" name="直接连接符 83"/>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5" name="TextBox 178"/>
              <p:cNvSpPr txBox="1"/>
              <p:nvPr/>
            </p:nvSpPr>
            <p:spPr>
              <a:xfrm>
                <a:off x="908277" y="1541326"/>
                <a:ext cx="1146648" cy="340492"/>
              </a:xfrm>
              <a:prstGeom prst="rect">
                <a:avLst/>
              </a:prstGeom>
              <a:noFill/>
            </p:spPr>
            <p:txBody>
              <a:bodyPr wrap="square" lIns="91431" tIns="0" rIns="91431" bIns="0" rtlCol="0" anchor="t">
                <a:spAutoFit/>
              </a:bodyPr>
              <a:lstStyle/>
              <a:p>
                <a:pPr algn="ctr">
                  <a:lnSpc>
                    <a:spcPct val="150000"/>
                  </a:lnSpc>
                </a:pPr>
                <a:r>
                  <a:rPr lang="zh-CN" altLang="en-US" sz="1200" b="1" dirty="0">
                    <a:solidFill>
                      <a:srgbClr val="0070C0"/>
                    </a:solidFill>
                    <a:latin typeface="微软雅黑" panose="020B0503020204020204" pitchFamily="34" charset="-122"/>
                    <a:ea typeface="微软雅黑" panose="020B0503020204020204" pitchFamily="34" charset="-122"/>
                    <a:cs typeface="华文黑体" pitchFamily="2" charset="-122"/>
                  </a:rPr>
                  <a:t>添加标题</a:t>
                </a:r>
              </a:p>
            </p:txBody>
          </p:sp>
        </p:grpSp>
      </p:grpSp>
      <p:grpSp>
        <p:nvGrpSpPr>
          <p:cNvPr id="86" name="组合 85"/>
          <p:cNvGrpSpPr/>
          <p:nvPr/>
        </p:nvGrpSpPr>
        <p:grpSpPr>
          <a:xfrm>
            <a:off x="6482378" y="1340200"/>
            <a:ext cx="2371259" cy="1445373"/>
            <a:chOff x="5130397" y="1052736"/>
            <a:chExt cx="4968552" cy="1927164"/>
          </a:xfrm>
          <a:solidFill>
            <a:srgbClr val="C0504E"/>
          </a:solidFill>
        </p:grpSpPr>
        <p:sp>
          <p:nvSpPr>
            <p:cNvPr id="87" name="圆角矩形 86"/>
            <p:cNvSpPr/>
            <p:nvPr/>
          </p:nvSpPr>
          <p:spPr>
            <a:xfrm>
              <a:off x="5130397" y="1052736"/>
              <a:ext cx="4968552" cy="1656184"/>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8" name="等腰三角形 87"/>
            <p:cNvSpPr/>
            <p:nvPr/>
          </p:nvSpPr>
          <p:spPr>
            <a:xfrm rot="10800000">
              <a:off x="7465738" y="2691868"/>
              <a:ext cx="334117" cy="288032"/>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89" name="矩形 47"/>
          <p:cNvSpPr>
            <a:spLocks noChangeArrowheads="1"/>
          </p:cNvSpPr>
          <p:nvPr/>
        </p:nvSpPr>
        <p:spPr bwMode="auto">
          <a:xfrm>
            <a:off x="6838149" y="1684208"/>
            <a:ext cx="1732083" cy="66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just">
              <a:lnSpc>
                <a:spcPct val="120000"/>
              </a:lnSpc>
            </a:pPr>
            <a:r>
              <a:rPr lang="zh-CN" altLang="en-US" sz="82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825" dirty="0">
              <a:solidFill>
                <a:schemeClr val="bg1"/>
              </a:solidFill>
              <a:latin typeface="微软雅黑" panose="020B0503020204020204" pitchFamily="34" charset="-122"/>
              <a:ea typeface="微软雅黑" panose="020B0503020204020204" pitchFamily="34" charset="-122"/>
            </a:endParaRPr>
          </a:p>
        </p:txBody>
      </p:sp>
      <p:sp>
        <p:nvSpPr>
          <p:cNvPr id="90" name="矩形 3"/>
          <p:cNvSpPr>
            <a:spLocks noChangeArrowheads="1"/>
          </p:cNvSpPr>
          <p:nvPr/>
        </p:nvSpPr>
        <p:spPr bwMode="auto">
          <a:xfrm>
            <a:off x="6761991" y="1432437"/>
            <a:ext cx="1854344" cy="21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05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重点介绍你成绩最好的一季度</a:t>
            </a: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6742" y="3425353"/>
            <a:ext cx="2319002" cy="1718147"/>
          </a:xfrm>
          <a:prstGeom prst="rect">
            <a:avLst/>
          </a:prstGeom>
        </p:spPr>
      </p:pic>
      <p:sp>
        <p:nvSpPr>
          <p:cNvPr id="15" name="文本占位符 14"/>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55000">
                                          <p:cBhvr additive="base">
                                            <p:cTn id="11" dur="1500" fill="hold"/>
                                            <p:tgtEl>
                                              <p:spTgt spid="38"/>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14:bounceEnd="55000">
                                          <p:cBhvr additive="base">
                                            <p:cTn id="15" dur="1500" fill="hold"/>
                                            <p:tgtEl>
                                              <p:spTgt spid="45"/>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4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800"/>
                                      </p:stCondLst>
                                      <p:childTnLst>
                                        <p:set>
                                          <p:cBhvr>
                                            <p:cTn id="18" dur="1" fill="hold">
                                              <p:stCondLst>
                                                <p:cond delay="0"/>
                                              </p:stCondLst>
                                            </p:cTn>
                                            <p:tgtEl>
                                              <p:spTgt spid="52"/>
                                            </p:tgtEl>
                                            <p:attrNameLst>
                                              <p:attrName>style.visibility</p:attrName>
                                            </p:attrNameLst>
                                          </p:cBhvr>
                                          <p:to>
                                            <p:strVal val="visible"/>
                                          </p:to>
                                        </p:set>
                                        <p:anim calcmode="lin" valueType="num" p14:bounceEnd="55000">
                                          <p:cBhvr additive="base">
                                            <p:cTn id="19" dur="1500" fill="hold"/>
                                            <p:tgtEl>
                                              <p:spTgt spid="52"/>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5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1200"/>
                                      </p:stCondLst>
                                      <p:childTnLst>
                                        <p:set>
                                          <p:cBhvr>
                                            <p:cTn id="22" dur="1" fill="hold">
                                              <p:stCondLst>
                                                <p:cond delay="0"/>
                                              </p:stCondLst>
                                            </p:cTn>
                                            <p:tgtEl>
                                              <p:spTgt spid="59"/>
                                            </p:tgtEl>
                                            <p:attrNameLst>
                                              <p:attrName>style.visibility</p:attrName>
                                            </p:attrNameLst>
                                          </p:cBhvr>
                                          <p:to>
                                            <p:strVal val="visible"/>
                                          </p:to>
                                        </p:set>
                                        <p:anim calcmode="lin" valueType="num" p14:bounceEnd="55000">
                                          <p:cBhvr additive="base">
                                            <p:cTn id="23" dur="1500" fill="hold"/>
                                            <p:tgtEl>
                                              <p:spTgt spid="59"/>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59"/>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7"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anim calcmode="lin" valueType="num">
                                          <p:cBhvr>
                                            <p:cTn id="29" dur="500" fill="hold"/>
                                            <p:tgtEl>
                                              <p:spTgt spid="71"/>
                                            </p:tgtEl>
                                            <p:attrNameLst>
                                              <p:attrName>ppt_x</p:attrName>
                                            </p:attrNameLst>
                                          </p:cBhvr>
                                          <p:tavLst>
                                            <p:tav tm="0">
                                              <p:val>
                                                <p:strVal val="#ppt_x"/>
                                              </p:val>
                                            </p:tav>
                                            <p:tav tm="100000">
                                              <p:val>
                                                <p:strVal val="#ppt_x"/>
                                              </p:val>
                                            </p:tav>
                                          </p:tavLst>
                                        </p:anim>
                                        <p:anim calcmode="lin" valueType="num">
                                          <p:cBhvr>
                                            <p:cTn id="30" dur="500" fill="hold"/>
                                            <p:tgtEl>
                                              <p:spTgt spid="71"/>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anim calcmode="lin" valueType="num">
                                          <p:cBhvr>
                                            <p:cTn id="34" dur="500" fill="hold"/>
                                            <p:tgtEl>
                                              <p:spTgt spid="66"/>
                                            </p:tgtEl>
                                            <p:attrNameLst>
                                              <p:attrName>ppt_x</p:attrName>
                                            </p:attrNameLst>
                                          </p:cBhvr>
                                          <p:tavLst>
                                            <p:tav tm="0">
                                              <p:val>
                                                <p:strVal val="#ppt_x"/>
                                              </p:val>
                                            </p:tav>
                                            <p:tav tm="100000">
                                              <p:val>
                                                <p:strVal val="#ppt_x"/>
                                              </p:val>
                                            </p:tav>
                                          </p:tavLst>
                                        </p:anim>
                                        <p:anim calcmode="lin" valueType="num">
                                          <p:cBhvr>
                                            <p:cTn id="35" dur="500" fill="hold"/>
                                            <p:tgtEl>
                                              <p:spTgt spid="6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500"/>
                                            <p:tgtEl>
                                              <p:spTgt spid="76"/>
                                            </p:tgtEl>
                                          </p:cBhvr>
                                        </p:animEffect>
                                        <p:anim calcmode="lin" valueType="num">
                                          <p:cBhvr>
                                            <p:cTn id="39" dur="500" fill="hold"/>
                                            <p:tgtEl>
                                              <p:spTgt spid="76"/>
                                            </p:tgtEl>
                                            <p:attrNameLst>
                                              <p:attrName>ppt_x</p:attrName>
                                            </p:attrNameLst>
                                          </p:cBhvr>
                                          <p:tavLst>
                                            <p:tav tm="0">
                                              <p:val>
                                                <p:strVal val="#ppt_x"/>
                                              </p:val>
                                            </p:tav>
                                            <p:tav tm="100000">
                                              <p:val>
                                                <p:strVal val="#ppt_x"/>
                                              </p:val>
                                            </p:tav>
                                          </p:tavLst>
                                        </p:anim>
                                        <p:anim calcmode="lin" valueType="num">
                                          <p:cBhvr>
                                            <p:cTn id="40" dur="500" fill="hold"/>
                                            <p:tgtEl>
                                              <p:spTgt spid="7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anim calcmode="lin" valueType="num">
                                          <p:cBhvr>
                                            <p:cTn id="44" dur="500" fill="hold"/>
                                            <p:tgtEl>
                                              <p:spTgt spid="81"/>
                                            </p:tgtEl>
                                            <p:attrNameLst>
                                              <p:attrName>ppt_x</p:attrName>
                                            </p:attrNameLst>
                                          </p:cBhvr>
                                          <p:tavLst>
                                            <p:tav tm="0">
                                              <p:val>
                                                <p:strVal val="#ppt_x"/>
                                              </p:val>
                                            </p:tav>
                                            <p:tav tm="100000">
                                              <p:val>
                                                <p:strVal val="#ppt_x"/>
                                              </p:val>
                                            </p:tav>
                                          </p:tavLst>
                                        </p:anim>
                                        <p:anim calcmode="lin" valueType="num">
                                          <p:cBhvr>
                                            <p:cTn id="45" dur="500" fill="hold"/>
                                            <p:tgtEl>
                                              <p:spTgt spid="81"/>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1000"/>
                                            <p:tgtEl>
                                              <p:spTgt spid="86"/>
                                            </p:tgtEl>
                                          </p:cBhvr>
                                        </p:animEffect>
                                        <p:anim calcmode="lin" valueType="num">
                                          <p:cBhvr>
                                            <p:cTn id="50" dur="1000" fill="hold"/>
                                            <p:tgtEl>
                                              <p:spTgt spid="86"/>
                                            </p:tgtEl>
                                            <p:attrNameLst>
                                              <p:attrName>ppt_x</p:attrName>
                                            </p:attrNameLst>
                                          </p:cBhvr>
                                          <p:tavLst>
                                            <p:tav tm="0">
                                              <p:val>
                                                <p:strVal val="#ppt_x"/>
                                              </p:val>
                                            </p:tav>
                                            <p:tav tm="100000">
                                              <p:val>
                                                <p:strVal val="#ppt_x"/>
                                              </p:val>
                                            </p:tav>
                                          </p:tavLst>
                                        </p:anim>
                                        <p:anim calcmode="lin" valueType="num">
                                          <p:cBhvr>
                                            <p:cTn id="51" dur="1000" fill="hold"/>
                                            <p:tgtEl>
                                              <p:spTgt spid="86"/>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left)">
                                          <p:cBhvr>
                                            <p:cTn id="55" dur="500"/>
                                            <p:tgtEl>
                                              <p:spTgt spid="90"/>
                                            </p:tgtEl>
                                          </p:cBhvr>
                                        </p:animEffect>
                                      </p:childTnLst>
                                    </p:cTn>
                                  </p:par>
                                </p:childTnLst>
                              </p:cTn>
                            </p:par>
                            <p:par>
                              <p:cTn id="56" fill="hold">
                                <p:stCondLst>
                                  <p:cond delay="4500"/>
                                </p:stCondLst>
                                <p:childTnLst>
                                  <p:par>
                                    <p:cTn id="57" presetID="14" presetClass="entr" presetSubtype="1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randombar(horizontal)">
                                          <p:cBhvr>
                                            <p:cTn id="59" dur="750"/>
                                            <p:tgtEl>
                                              <p:spTgt spid="89"/>
                                            </p:tgtEl>
                                          </p:cBhvr>
                                        </p:animEffect>
                                      </p:childTnLst>
                                    </p:cTn>
                                  </p:par>
                                </p:childTnLst>
                              </p:cTn>
                            </p:par>
                            <p:par>
                              <p:cTn id="60" fill="hold">
                                <p:stCondLst>
                                  <p:cond delay="5500"/>
                                </p:stCondLst>
                                <p:childTnLst>
                                  <p:par>
                                    <p:cTn id="61" presetID="53" presetClass="entr" presetSubtype="16"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89"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500" fill="hold"/>
                                            <p:tgtEl>
                                              <p:spTgt spid="38"/>
                                            </p:tgtEl>
                                            <p:attrNameLst>
                                              <p:attrName>ppt_x</p:attrName>
                                            </p:attrNameLst>
                                          </p:cBhvr>
                                          <p:tavLst>
                                            <p:tav tm="0">
                                              <p:val>
                                                <p:strVal val="1+#ppt_w/2"/>
                                              </p:val>
                                            </p:tav>
                                            <p:tav tm="100000">
                                              <p:val>
                                                <p:strVal val="#ppt_x"/>
                                              </p:val>
                                            </p:tav>
                                          </p:tavLst>
                                        </p:anim>
                                        <p:anim calcmode="lin" valueType="num">
                                          <p:cBhvr additive="base">
                                            <p:cTn id="12" dur="1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1500" fill="hold"/>
                                            <p:tgtEl>
                                              <p:spTgt spid="45"/>
                                            </p:tgtEl>
                                            <p:attrNameLst>
                                              <p:attrName>ppt_x</p:attrName>
                                            </p:attrNameLst>
                                          </p:cBhvr>
                                          <p:tavLst>
                                            <p:tav tm="0">
                                              <p:val>
                                                <p:strVal val="1+#ppt_w/2"/>
                                              </p:val>
                                            </p:tav>
                                            <p:tav tm="100000">
                                              <p:val>
                                                <p:strVal val="#ppt_x"/>
                                              </p:val>
                                            </p:tav>
                                          </p:tavLst>
                                        </p:anim>
                                        <p:anim calcmode="lin" valueType="num">
                                          <p:cBhvr additive="base">
                                            <p:cTn id="16" dur="1500" fill="hold"/>
                                            <p:tgtEl>
                                              <p:spTgt spid="45"/>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8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1500" fill="hold"/>
                                            <p:tgtEl>
                                              <p:spTgt spid="52"/>
                                            </p:tgtEl>
                                            <p:attrNameLst>
                                              <p:attrName>ppt_x</p:attrName>
                                            </p:attrNameLst>
                                          </p:cBhvr>
                                          <p:tavLst>
                                            <p:tav tm="0">
                                              <p:val>
                                                <p:strVal val="1+#ppt_w/2"/>
                                              </p:val>
                                            </p:tav>
                                            <p:tav tm="100000">
                                              <p:val>
                                                <p:strVal val="#ppt_x"/>
                                              </p:val>
                                            </p:tav>
                                          </p:tavLst>
                                        </p:anim>
                                        <p:anim calcmode="lin" valueType="num">
                                          <p:cBhvr additive="base">
                                            <p:cTn id="20" dur="1500" fill="hold"/>
                                            <p:tgtEl>
                                              <p:spTgt spid="52"/>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120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1500" fill="hold"/>
                                            <p:tgtEl>
                                              <p:spTgt spid="59"/>
                                            </p:tgtEl>
                                            <p:attrNameLst>
                                              <p:attrName>ppt_x</p:attrName>
                                            </p:attrNameLst>
                                          </p:cBhvr>
                                          <p:tavLst>
                                            <p:tav tm="0">
                                              <p:val>
                                                <p:strVal val="1+#ppt_w/2"/>
                                              </p:val>
                                            </p:tav>
                                            <p:tav tm="100000">
                                              <p:val>
                                                <p:strVal val="#ppt_x"/>
                                              </p:val>
                                            </p:tav>
                                          </p:tavLst>
                                        </p:anim>
                                        <p:anim calcmode="lin" valueType="num">
                                          <p:cBhvr additive="base">
                                            <p:cTn id="24" dur="1500" fill="hold"/>
                                            <p:tgtEl>
                                              <p:spTgt spid="59"/>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7"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anim calcmode="lin" valueType="num">
                                          <p:cBhvr>
                                            <p:cTn id="29" dur="500" fill="hold"/>
                                            <p:tgtEl>
                                              <p:spTgt spid="71"/>
                                            </p:tgtEl>
                                            <p:attrNameLst>
                                              <p:attrName>ppt_x</p:attrName>
                                            </p:attrNameLst>
                                          </p:cBhvr>
                                          <p:tavLst>
                                            <p:tav tm="0">
                                              <p:val>
                                                <p:strVal val="#ppt_x"/>
                                              </p:val>
                                            </p:tav>
                                            <p:tav tm="100000">
                                              <p:val>
                                                <p:strVal val="#ppt_x"/>
                                              </p:val>
                                            </p:tav>
                                          </p:tavLst>
                                        </p:anim>
                                        <p:anim calcmode="lin" valueType="num">
                                          <p:cBhvr>
                                            <p:cTn id="30" dur="500" fill="hold"/>
                                            <p:tgtEl>
                                              <p:spTgt spid="71"/>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anim calcmode="lin" valueType="num">
                                          <p:cBhvr>
                                            <p:cTn id="34" dur="500" fill="hold"/>
                                            <p:tgtEl>
                                              <p:spTgt spid="66"/>
                                            </p:tgtEl>
                                            <p:attrNameLst>
                                              <p:attrName>ppt_x</p:attrName>
                                            </p:attrNameLst>
                                          </p:cBhvr>
                                          <p:tavLst>
                                            <p:tav tm="0">
                                              <p:val>
                                                <p:strVal val="#ppt_x"/>
                                              </p:val>
                                            </p:tav>
                                            <p:tav tm="100000">
                                              <p:val>
                                                <p:strVal val="#ppt_x"/>
                                              </p:val>
                                            </p:tav>
                                          </p:tavLst>
                                        </p:anim>
                                        <p:anim calcmode="lin" valueType="num">
                                          <p:cBhvr>
                                            <p:cTn id="35" dur="500" fill="hold"/>
                                            <p:tgtEl>
                                              <p:spTgt spid="6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500"/>
                                            <p:tgtEl>
                                              <p:spTgt spid="76"/>
                                            </p:tgtEl>
                                          </p:cBhvr>
                                        </p:animEffect>
                                        <p:anim calcmode="lin" valueType="num">
                                          <p:cBhvr>
                                            <p:cTn id="39" dur="500" fill="hold"/>
                                            <p:tgtEl>
                                              <p:spTgt spid="76"/>
                                            </p:tgtEl>
                                            <p:attrNameLst>
                                              <p:attrName>ppt_x</p:attrName>
                                            </p:attrNameLst>
                                          </p:cBhvr>
                                          <p:tavLst>
                                            <p:tav tm="0">
                                              <p:val>
                                                <p:strVal val="#ppt_x"/>
                                              </p:val>
                                            </p:tav>
                                            <p:tav tm="100000">
                                              <p:val>
                                                <p:strVal val="#ppt_x"/>
                                              </p:val>
                                            </p:tav>
                                          </p:tavLst>
                                        </p:anim>
                                        <p:anim calcmode="lin" valueType="num">
                                          <p:cBhvr>
                                            <p:cTn id="40" dur="500" fill="hold"/>
                                            <p:tgtEl>
                                              <p:spTgt spid="7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anim calcmode="lin" valueType="num">
                                          <p:cBhvr>
                                            <p:cTn id="44" dur="500" fill="hold"/>
                                            <p:tgtEl>
                                              <p:spTgt spid="81"/>
                                            </p:tgtEl>
                                            <p:attrNameLst>
                                              <p:attrName>ppt_x</p:attrName>
                                            </p:attrNameLst>
                                          </p:cBhvr>
                                          <p:tavLst>
                                            <p:tav tm="0">
                                              <p:val>
                                                <p:strVal val="#ppt_x"/>
                                              </p:val>
                                            </p:tav>
                                            <p:tav tm="100000">
                                              <p:val>
                                                <p:strVal val="#ppt_x"/>
                                              </p:val>
                                            </p:tav>
                                          </p:tavLst>
                                        </p:anim>
                                        <p:anim calcmode="lin" valueType="num">
                                          <p:cBhvr>
                                            <p:cTn id="45" dur="500" fill="hold"/>
                                            <p:tgtEl>
                                              <p:spTgt spid="81"/>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1000"/>
                                            <p:tgtEl>
                                              <p:spTgt spid="86"/>
                                            </p:tgtEl>
                                          </p:cBhvr>
                                        </p:animEffect>
                                        <p:anim calcmode="lin" valueType="num">
                                          <p:cBhvr>
                                            <p:cTn id="50" dur="1000" fill="hold"/>
                                            <p:tgtEl>
                                              <p:spTgt spid="86"/>
                                            </p:tgtEl>
                                            <p:attrNameLst>
                                              <p:attrName>ppt_x</p:attrName>
                                            </p:attrNameLst>
                                          </p:cBhvr>
                                          <p:tavLst>
                                            <p:tav tm="0">
                                              <p:val>
                                                <p:strVal val="#ppt_x"/>
                                              </p:val>
                                            </p:tav>
                                            <p:tav tm="100000">
                                              <p:val>
                                                <p:strVal val="#ppt_x"/>
                                              </p:val>
                                            </p:tav>
                                          </p:tavLst>
                                        </p:anim>
                                        <p:anim calcmode="lin" valueType="num">
                                          <p:cBhvr>
                                            <p:cTn id="51" dur="1000" fill="hold"/>
                                            <p:tgtEl>
                                              <p:spTgt spid="86"/>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left)">
                                          <p:cBhvr>
                                            <p:cTn id="55" dur="500"/>
                                            <p:tgtEl>
                                              <p:spTgt spid="90"/>
                                            </p:tgtEl>
                                          </p:cBhvr>
                                        </p:animEffect>
                                      </p:childTnLst>
                                    </p:cTn>
                                  </p:par>
                                </p:childTnLst>
                              </p:cTn>
                            </p:par>
                            <p:par>
                              <p:cTn id="56" fill="hold">
                                <p:stCondLst>
                                  <p:cond delay="4500"/>
                                </p:stCondLst>
                                <p:childTnLst>
                                  <p:par>
                                    <p:cTn id="57" presetID="14" presetClass="entr" presetSubtype="1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randombar(horizontal)">
                                          <p:cBhvr>
                                            <p:cTn id="59" dur="750"/>
                                            <p:tgtEl>
                                              <p:spTgt spid="89"/>
                                            </p:tgtEl>
                                          </p:cBhvr>
                                        </p:animEffect>
                                      </p:childTnLst>
                                    </p:cTn>
                                  </p:par>
                                </p:childTnLst>
                              </p:cTn>
                            </p:par>
                            <p:par>
                              <p:cTn id="60" fill="hold">
                                <p:stCondLst>
                                  <p:cond delay="5500"/>
                                </p:stCondLst>
                                <p:childTnLst>
                                  <p:par>
                                    <p:cTn id="61" presetID="53" presetClass="entr" presetSubtype="16"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89" grpId="0"/>
          <p:bldP spid="9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095734" y="1006102"/>
            <a:ext cx="2410385" cy="415498"/>
          </a:xfrm>
          <a:prstGeom prst="rect">
            <a:avLst/>
          </a:prstGeom>
          <a:noFill/>
        </p:spPr>
        <p:txBody>
          <a:bodyPr wrap="square" rtlCol="0">
            <a:spAutoFit/>
          </a:bodyPr>
          <a:lstStyle/>
          <a:p>
            <a:r>
              <a:rPr lang="zh-CN" altLang="en-US" sz="2100" b="1" dirty="0">
                <a:solidFill>
                  <a:srgbClr val="0070C0"/>
                </a:solidFill>
                <a:latin typeface="微软雅黑" panose="020B0503020204020204" pitchFamily="34" charset="-122"/>
                <a:ea typeface="微软雅黑" panose="020B0503020204020204" pitchFamily="34" charset="-122"/>
              </a:rPr>
              <a:t>业精神 </a:t>
            </a:r>
            <a:r>
              <a:rPr lang="en-US" altLang="zh-CN" sz="1015" b="1" dirty="0">
                <a:solidFill>
                  <a:schemeClr val="bg1">
                    <a:lumMod val="50000"/>
                  </a:schemeClr>
                </a:solidFill>
                <a:latin typeface="微软雅黑" panose="020B0503020204020204" pitchFamily="34" charset="-122"/>
                <a:ea typeface="微软雅黑" panose="020B0503020204020204" pitchFamily="34" charset="-122"/>
              </a:rPr>
              <a:t>Enterprise spirit</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534319" y="1620822"/>
            <a:ext cx="2410385" cy="248209"/>
          </a:xfrm>
          <a:prstGeom prst="rect">
            <a:avLst/>
          </a:prstGeom>
          <a:noFill/>
        </p:spPr>
        <p:txBody>
          <a:bodyPr wrap="square" rtlCol="0">
            <a:spAutoFit/>
          </a:bodyPr>
          <a:lstStyle/>
          <a:p>
            <a:r>
              <a:rPr lang="zh-CN" altLang="en-US" sz="1015" b="1" dirty="0">
                <a:solidFill>
                  <a:schemeClr val="tx1">
                    <a:lumMod val="65000"/>
                    <a:lumOff val="35000"/>
                  </a:schemeClr>
                </a:solidFill>
                <a:latin typeface="微软雅黑" panose="020B0503020204020204" pitchFamily="34" charset="-122"/>
                <a:ea typeface="微软雅黑" panose="020B0503020204020204" pitchFamily="34" charset="-122"/>
              </a:rPr>
              <a:t>厚德载物 慎思善行 追求卓越</a:t>
            </a:r>
          </a:p>
        </p:txBody>
      </p:sp>
      <p:sp>
        <p:nvSpPr>
          <p:cNvPr id="17" name="文本框 16"/>
          <p:cNvSpPr txBox="1"/>
          <p:nvPr/>
        </p:nvSpPr>
        <p:spPr>
          <a:xfrm>
            <a:off x="5095734" y="2179042"/>
            <a:ext cx="2410385" cy="415498"/>
          </a:xfrm>
          <a:prstGeom prst="rect">
            <a:avLst/>
          </a:prstGeom>
          <a:noFill/>
        </p:spPr>
        <p:txBody>
          <a:bodyPr wrap="square" rtlCol="0">
            <a:spAutoFit/>
          </a:bodyPr>
          <a:lstStyle/>
          <a:p>
            <a:r>
              <a:rPr lang="zh-CN" altLang="en-US" sz="2100" b="1" dirty="0">
                <a:solidFill>
                  <a:srgbClr val="0070C0"/>
                </a:solidFill>
                <a:latin typeface="微软雅黑" panose="020B0503020204020204" pitchFamily="34" charset="-122"/>
                <a:ea typeface="微软雅黑" panose="020B0503020204020204" pitchFamily="34" charset="-122"/>
              </a:rPr>
              <a:t>务宗旨 </a:t>
            </a:r>
            <a:r>
              <a:rPr lang="en-US" altLang="zh-CN" sz="1015" b="1" dirty="0">
                <a:solidFill>
                  <a:schemeClr val="bg1">
                    <a:lumMod val="50000"/>
                  </a:schemeClr>
                </a:solidFill>
                <a:latin typeface="微软雅黑" panose="020B0503020204020204" pitchFamily="34" charset="-122"/>
                <a:ea typeface="微软雅黑" panose="020B0503020204020204" pitchFamily="34" charset="-122"/>
              </a:rPr>
              <a:t>Service tenet</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534319" y="2860602"/>
            <a:ext cx="2410385" cy="248209"/>
          </a:xfrm>
          <a:prstGeom prst="rect">
            <a:avLst/>
          </a:prstGeom>
          <a:noFill/>
        </p:spPr>
        <p:txBody>
          <a:bodyPr wrap="square" rtlCol="0">
            <a:spAutoFit/>
          </a:bodyPr>
          <a:lstStyle/>
          <a:p>
            <a:r>
              <a:rPr lang="zh-CN" altLang="en-US" sz="1015" b="1" dirty="0">
                <a:solidFill>
                  <a:schemeClr val="tx1">
                    <a:lumMod val="65000"/>
                    <a:lumOff val="35000"/>
                  </a:schemeClr>
                </a:solidFill>
                <a:latin typeface="微软雅黑" panose="020B0503020204020204" pitchFamily="34" charset="-122"/>
                <a:ea typeface="微软雅黑" panose="020B0503020204020204" pitchFamily="34" charset="-122"/>
              </a:rPr>
              <a:t>珍惜所托 一如亲送</a:t>
            </a:r>
          </a:p>
        </p:txBody>
      </p:sp>
      <p:sp>
        <p:nvSpPr>
          <p:cNvPr id="19" name="文本框 18"/>
          <p:cNvSpPr txBox="1"/>
          <p:nvPr/>
        </p:nvSpPr>
        <p:spPr>
          <a:xfrm>
            <a:off x="5115776" y="3385897"/>
            <a:ext cx="2531537" cy="415498"/>
          </a:xfrm>
          <a:prstGeom prst="rect">
            <a:avLst/>
          </a:prstGeom>
          <a:noFill/>
        </p:spPr>
        <p:txBody>
          <a:bodyPr wrap="square" rtlCol="0">
            <a:spAutoFit/>
          </a:bodyPr>
          <a:lstStyle/>
          <a:p>
            <a:r>
              <a:rPr lang="zh-CN" altLang="en-US" sz="2100" b="1" dirty="0">
                <a:solidFill>
                  <a:srgbClr val="0070C0"/>
                </a:solidFill>
                <a:latin typeface="微软雅黑" panose="020B0503020204020204" pitchFamily="34" charset="-122"/>
                <a:ea typeface="微软雅黑" panose="020B0503020204020204" pitchFamily="34" charset="-122"/>
              </a:rPr>
              <a:t>业口号 </a:t>
            </a:r>
            <a:r>
              <a:rPr lang="en-US" altLang="zh-CN" sz="1015" b="1" dirty="0">
                <a:solidFill>
                  <a:schemeClr val="bg1">
                    <a:lumMod val="50000"/>
                  </a:schemeClr>
                </a:solidFill>
                <a:latin typeface="微软雅黑" panose="020B0503020204020204" pitchFamily="34" charset="-122"/>
                <a:ea typeface="微软雅黑" panose="020B0503020204020204" pitchFamily="34" charset="-122"/>
              </a:rPr>
              <a:t>Enterprise slogan</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554361" y="4047128"/>
            <a:ext cx="3395511" cy="248209"/>
          </a:xfrm>
          <a:prstGeom prst="rect">
            <a:avLst/>
          </a:prstGeom>
          <a:noFill/>
        </p:spPr>
        <p:txBody>
          <a:bodyPr wrap="square" rtlCol="0">
            <a:spAutoFit/>
          </a:bodyPr>
          <a:lstStyle/>
          <a:p>
            <a:r>
              <a:rPr lang="zh-CN" altLang="en-US" sz="1015" b="1" dirty="0">
                <a:solidFill>
                  <a:schemeClr val="tx1">
                    <a:lumMod val="65000"/>
                    <a:lumOff val="35000"/>
                  </a:schemeClr>
                </a:solidFill>
                <a:latin typeface="微软雅黑" panose="020B0503020204020204" pitchFamily="34" charset="-122"/>
                <a:ea typeface="微软雅黑" panose="020B0503020204020204" pitchFamily="34" charset="-122"/>
              </a:rPr>
              <a:t>为社会做贡献 为企业创效益 为员工谋福利</a:t>
            </a:r>
          </a:p>
        </p:txBody>
      </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39989" y="2795443"/>
            <a:ext cx="4116939" cy="2348057"/>
          </a:xfrm>
          <a:prstGeom prst="rect">
            <a:avLst/>
          </a:prstGeom>
        </p:spPr>
      </p:pic>
      <p:sp>
        <p:nvSpPr>
          <p:cNvPr id="22" name="TextBox 12"/>
          <p:cNvSpPr txBox="1"/>
          <p:nvPr/>
        </p:nvSpPr>
        <p:spPr>
          <a:xfrm>
            <a:off x="1048144" y="2068751"/>
            <a:ext cx="1664912" cy="369332"/>
          </a:xfrm>
          <a:prstGeom prst="rect">
            <a:avLst/>
          </a:prstGeom>
          <a:noFill/>
        </p:spPr>
        <p:txBody>
          <a:bodyPr wrap="square" lIns="0" tIns="0" rIns="0" bIns="0"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高瞻远瞩</a:t>
            </a:r>
          </a:p>
        </p:txBody>
      </p:sp>
      <p:sp>
        <p:nvSpPr>
          <p:cNvPr id="23" name="TextBox 13"/>
          <p:cNvSpPr txBox="1"/>
          <p:nvPr/>
        </p:nvSpPr>
        <p:spPr>
          <a:xfrm>
            <a:off x="1534197" y="2464961"/>
            <a:ext cx="1572416" cy="369332"/>
          </a:xfrm>
          <a:prstGeom prst="rect">
            <a:avLst/>
          </a:prstGeom>
          <a:noFill/>
        </p:spPr>
        <p:txBody>
          <a:bodyPr wrap="square" lIns="0" tIns="0" rIns="0" bIns="0"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制胜未来</a:t>
            </a:r>
          </a:p>
        </p:txBody>
      </p:sp>
      <p:grpSp>
        <p:nvGrpSpPr>
          <p:cNvPr id="24" name="组合 23"/>
          <p:cNvGrpSpPr/>
          <p:nvPr/>
        </p:nvGrpSpPr>
        <p:grpSpPr>
          <a:xfrm>
            <a:off x="4287402" y="743818"/>
            <a:ext cx="828374" cy="828374"/>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3600" b="1" kern="0">
                <a:solidFill>
                  <a:srgbClr val="0070C0"/>
                </a:solidFill>
                <a:latin typeface="微软雅黑" panose="020B0503020204020204" pitchFamily="34" charset="-122"/>
                <a:ea typeface="微软雅黑" panose="020B0503020204020204" pitchFamily="34" charset="-122"/>
              </a:endParaRPr>
            </a:p>
          </p:txBody>
        </p:sp>
        <p:sp>
          <p:nvSpPr>
            <p:cNvPr id="26" name="椭圆 2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r>
                <a:rPr lang="zh-CN" altLang="en-US" sz="3600" b="1" kern="0" dirty="0">
                  <a:solidFill>
                    <a:srgbClr val="0070C0"/>
                  </a:solidFill>
                  <a:latin typeface="微软雅黑" panose="020B0503020204020204" pitchFamily="34" charset="-122"/>
                  <a:ea typeface="微软雅黑" panose="020B0503020204020204" pitchFamily="34" charset="-122"/>
                </a:rPr>
                <a:t>企</a:t>
              </a:r>
            </a:p>
          </p:txBody>
        </p:sp>
      </p:grpSp>
      <p:grpSp>
        <p:nvGrpSpPr>
          <p:cNvPr id="27" name="组合 26"/>
          <p:cNvGrpSpPr/>
          <p:nvPr/>
        </p:nvGrpSpPr>
        <p:grpSpPr>
          <a:xfrm>
            <a:off x="4287402" y="1969943"/>
            <a:ext cx="828374" cy="82837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3600" b="1" kern="0">
                <a:solidFill>
                  <a:srgbClr val="0070C0"/>
                </a:solidFill>
                <a:latin typeface="微软雅黑" panose="020B0503020204020204" pitchFamily="34" charset="-122"/>
                <a:ea typeface="微软雅黑" panose="020B0503020204020204" pitchFamily="34" charset="-122"/>
              </a:endParaRPr>
            </a:p>
          </p:txBody>
        </p:sp>
        <p:sp>
          <p:nvSpPr>
            <p:cNvPr id="29" name="椭圆 2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r>
                <a:rPr lang="zh-CN" altLang="en-US" sz="3600" b="1" kern="0" dirty="0">
                  <a:solidFill>
                    <a:srgbClr val="0070C0"/>
                  </a:solidFill>
                  <a:latin typeface="微软雅黑" panose="020B0503020204020204" pitchFamily="34" charset="-122"/>
                  <a:ea typeface="微软雅黑" panose="020B0503020204020204" pitchFamily="34" charset="-122"/>
                </a:rPr>
                <a:t>服</a:t>
              </a:r>
            </a:p>
          </p:txBody>
        </p:sp>
      </p:grpSp>
      <p:grpSp>
        <p:nvGrpSpPr>
          <p:cNvPr id="30" name="组合 29"/>
          <p:cNvGrpSpPr/>
          <p:nvPr/>
        </p:nvGrpSpPr>
        <p:grpSpPr>
          <a:xfrm>
            <a:off x="4287402" y="3196069"/>
            <a:ext cx="828374" cy="82837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3600" b="1" kern="0">
                <a:solidFill>
                  <a:srgbClr val="0070C0"/>
                </a:solidFill>
                <a:latin typeface="微软雅黑" panose="020B0503020204020204" pitchFamily="34" charset="-122"/>
                <a:ea typeface="微软雅黑" panose="020B0503020204020204" pitchFamily="34" charset="-122"/>
              </a:endParaRPr>
            </a:p>
          </p:txBody>
        </p:sp>
        <p:sp>
          <p:nvSpPr>
            <p:cNvPr id="32" name="椭圆 31"/>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r>
                <a:rPr lang="zh-CN" altLang="en-US" sz="3600" b="1" kern="0" dirty="0">
                  <a:solidFill>
                    <a:srgbClr val="0070C0"/>
                  </a:solidFill>
                  <a:latin typeface="微软雅黑" panose="020B0503020204020204" pitchFamily="34" charset="-122"/>
                  <a:ea typeface="微软雅黑" panose="020B0503020204020204" pitchFamily="34" charset="-122"/>
                </a:rPr>
                <a:t>企</a:t>
              </a:r>
            </a:p>
          </p:txBody>
        </p:sp>
      </p:grpSp>
      <p:sp>
        <p:nvSpPr>
          <p:cNvPr id="13" name="文本占位符 12"/>
          <p:cNvSpPr>
            <a:spLocks noGrp="1"/>
          </p:cNvSpPr>
          <p:nvPr>
            <p:ph type="body" sz="quarter" idx="13"/>
          </p:nvPr>
        </p:nvSpPr>
        <p:spPr/>
        <p:txBody>
          <a:bodyPr/>
          <a:lstStyle/>
          <a:p>
            <a:r>
              <a:rPr lang="zh-CN" altLang="en-US" dirty="0">
                <a:sym typeface="方正兰亭黑_GBK" pitchFamily="2" charset="-122"/>
              </a:rPr>
              <a:t>年度工作</a:t>
            </a:r>
            <a:r>
              <a:rPr lang="zh-CN" altLang="en-US" dirty="0" smtClean="0">
                <a:sym typeface="方正兰亭黑_GBK" pitchFamily="2" charset="-122"/>
              </a:rPr>
              <a:t>概述</a:t>
            </a:r>
            <a:endParaRPr lang="zh-CN" altLang="en-US" dirty="0">
              <a:sym typeface="方正兰亭黑_GBK"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300" fill="hold"/>
                                        <p:tgtEl>
                                          <p:spTgt spid="22"/>
                                        </p:tgtEl>
                                        <p:attrNameLst>
                                          <p:attrName>ppt_x</p:attrName>
                                        </p:attrNameLst>
                                      </p:cBhvr>
                                      <p:tavLst>
                                        <p:tav tm="0">
                                          <p:val>
                                            <p:strVal val="1+#ppt_w/2"/>
                                          </p:val>
                                        </p:tav>
                                        <p:tav tm="100000">
                                          <p:val>
                                            <p:strVal val="#ppt_x"/>
                                          </p:val>
                                        </p:tav>
                                      </p:tavLst>
                                    </p:anim>
                                    <p:anim calcmode="lin" valueType="num">
                                      <p:cBhvr additive="base">
                                        <p:cTn id="12" dur="3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300" fill="hold"/>
                                        <p:tgtEl>
                                          <p:spTgt spid="23"/>
                                        </p:tgtEl>
                                        <p:attrNameLst>
                                          <p:attrName>ppt_x</p:attrName>
                                        </p:attrNameLst>
                                      </p:cBhvr>
                                      <p:tavLst>
                                        <p:tav tm="0">
                                          <p:val>
                                            <p:strVal val="1+#ppt_w/2"/>
                                          </p:val>
                                        </p:tav>
                                        <p:tav tm="100000">
                                          <p:val>
                                            <p:strVal val="#ppt_x"/>
                                          </p:val>
                                        </p:tav>
                                      </p:tavLst>
                                    </p:anim>
                                    <p:anim calcmode="lin" valueType="num">
                                      <p:cBhvr additive="base">
                                        <p:cTn id="17" dur="3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200" fill="hold"/>
                                        <p:tgtEl>
                                          <p:spTgt spid="24"/>
                                        </p:tgtEl>
                                        <p:attrNameLst>
                                          <p:attrName>ppt_w</p:attrName>
                                        </p:attrNameLst>
                                      </p:cBhvr>
                                      <p:tavLst>
                                        <p:tav tm="0">
                                          <p:val>
                                            <p:fltVal val="0"/>
                                          </p:val>
                                        </p:tav>
                                        <p:tav tm="100000">
                                          <p:val>
                                            <p:strVal val="#ppt_w"/>
                                          </p:val>
                                        </p:tav>
                                      </p:tavLst>
                                    </p:anim>
                                    <p:anim calcmode="lin" valueType="num">
                                      <p:cBhvr>
                                        <p:cTn id="22" dur="200" fill="hold"/>
                                        <p:tgtEl>
                                          <p:spTgt spid="24"/>
                                        </p:tgtEl>
                                        <p:attrNameLst>
                                          <p:attrName>ppt_h</p:attrName>
                                        </p:attrNameLst>
                                      </p:cBhvr>
                                      <p:tavLst>
                                        <p:tav tm="0">
                                          <p:val>
                                            <p:fltVal val="0"/>
                                          </p:val>
                                        </p:tav>
                                        <p:tav tm="100000">
                                          <p:val>
                                            <p:strVal val="#ppt_h"/>
                                          </p:val>
                                        </p:tav>
                                      </p:tavLst>
                                    </p:anim>
                                    <p:animEffect transition="in" filter="fade">
                                      <p:cBhvr>
                                        <p:cTn id="23" dur="200"/>
                                        <p:tgtEl>
                                          <p:spTgt spid="24"/>
                                        </p:tgtEl>
                                      </p:cBhvr>
                                    </p:animEffect>
                                  </p:childTnLst>
                                </p:cTn>
                              </p:par>
                            </p:childTnLst>
                          </p:cTn>
                        </p:par>
                        <p:par>
                          <p:cTn id="24" fill="hold">
                            <p:stCondLst>
                              <p:cond delay="2000"/>
                            </p:stCondLst>
                            <p:childTnLst>
                              <p:par>
                                <p:cTn id="25" presetID="6" presetClass="emph" presetSubtype="0" autoRev="1" fill="hold" nodeType="afterEffect">
                                  <p:stCondLst>
                                    <p:cond delay="0"/>
                                  </p:stCondLst>
                                  <p:childTnLst>
                                    <p:animScale>
                                      <p:cBhvr>
                                        <p:cTn id="26" dur="200" fill="hold"/>
                                        <p:tgtEl>
                                          <p:spTgt spid="24"/>
                                        </p:tgtEl>
                                      </p:cBhvr>
                                      <p:by x="150000" y="150000"/>
                                    </p:animScale>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319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6"/>
                                        </p:tgtEl>
                                        <p:attrNameLst>
                                          <p:attrName>ppt_y</p:attrName>
                                        </p:attrNameLst>
                                      </p:cBhvr>
                                      <p:tavLst>
                                        <p:tav tm="0">
                                          <p:val>
                                            <p:strVal val="#ppt_y"/>
                                          </p:val>
                                        </p:tav>
                                        <p:tav tm="100000">
                                          <p:val>
                                            <p:strVal val="#ppt_y"/>
                                          </p:val>
                                        </p:tav>
                                      </p:tavLst>
                                    </p:anim>
                                    <p:anim calcmode="lin" valueType="num">
                                      <p:cBhvr>
                                        <p:cTn id="3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6"/>
                                        </p:tgtEl>
                                      </p:cBhvr>
                                    </p:animEffect>
                                  </p:childTnLst>
                                </p:cTn>
                              </p:par>
                            </p:childTnLst>
                          </p:cTn>
                        </p:par>
                        <p:par>
                          <p:cTn id="39" fill="hold">
                            <p:stCondLst>
                              <p:cond delay="4350"/>
                            </p:stCondLst>
                            <p:childTnLst>
                              <p:par>
                                <p:cTn id="40" presetID="53" presetClass="entr" presetSubtype="16"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200" fill="hold"/>
                                        <p:tgtEl>
                                          <p:spTgt spid="27"/>
                                        </p:tgtEl>
                                        <p:attrNameLst>
                                          <p:attrName>ppt_w</p:attrName>
                                        </p:attrNameLst>
                                      </p:cBhvr>
                                      <p:tavLst>
                                        <p:tav tm="0">
                                          <p:val>
                                            <p:fltVal val="0"/>
                                          </p:val>
                                        </p:tav>
                                        <p:tav tm="100000">
                                          <p:val>
                                            <p:strVal val="#ppt_w"/>
                                          </p:val>
                                        </p:tav>
                                      </p:tavLst>
                                    </p:anim>
                                    <p:anim calcmode="lin" valueType="num">
                                      <p:cBhvr>
                                        <p:cTn id="43" dur="200" fill="hold"/>
                                        <p:tgtEl>
                                          <p:spTgt spid="27"/>
                                        </p:tgtEl>
                                        <p:attrNameLst>
                                          <p:attrName>ppt_h</p:attrName>
                                        </p:attrNameLst>
                                      </p:cBhvr>
                                      <p:tavLst>
                                        <p:tav tm="0">
                                          <p:val>
                                            <p:fltVal val="0"/>
                                          </p:val>
                                        </p:tav>
                                        <p:tav tm="100000">
                                          <p:val>
                                            <p:strVal val="#ppt_h"/>
                                          </p:val>
                                        </p:tav>
                                      </p:tavLst>
                                    </p:anim>
                                    <p:animEffect transition="in" filter="fade">
                                      <p:cBhvr>
                                        <p:cTn id="44" dur="200"/>
                                        <p:tgtEl>
                                          <p:spTgt spid="27"/>
                                        </p:tgtEl>
                                      </p:cBhvr>
                                    </p:animEffect>
                                  </p:childTnLst>
                                </p:cTn>
                              </p:par>
                            </p:childTnLst>
                          </p:cTn>
                        </p:par>
                        <p:par>
                          <p:cTn id="45" fill="hold">
                            <p:stCondLst>
                              <p:cond delay="4850"/>
                            </p:stCondLst>
                            <p:childTnLst>
                              <p:par>
                                <p:cTn id="46" presetID="6" presetClass="emph" presetSubtype="0" autoRev="1" fill="hold" nodeType="afterEffect">
                                  <p:stCondLst>
                                    <p:cond delay="0"/>
                                  </p:stCondLst>
                                  <p:childTnLst>
                                    <p:animScale>
                                      <p:cBhvr>
                                        <p:cTn id="47" dur="200" fill="hold"/>
                                        <p:tgtEl>
                                          <p:spTgt spid="27"/>
                                        </p:tgtEl>
                                      </p:cBhvr>
                                      <p:by x="150000" y="150000"/>
                                    </p:animScale>
                                  </p:childTnLst>
                                </p:cTn>
                              </p:par>
                            </p:childTnLst>
                          </p:cTn>
                        </p:par>
                        <p:par>
                          <p:cTn id="48" fill="hold">
                            <p:stCondLst>
                              <p:cond delay="53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par>
                          <p:cTn id="52" fill="hold">
                            <p:stCondLst>
                              <p:cond delay="62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8"/>
                                        </p:tgtEl>
                                        <p:attrNameLst>
                                          <p:attrName>ppt_y</p:attrName>
                                        </p:attrNameLst>
                                      </p:cBhvr>
                                      <p:tavLst>
                                        <p:tav tm="0">
                                          <p:val>
                                            <p:strVal val="#ppt_y"/>
                                          </p:val>
                                        </p:tav>
                                        <p:tav tm="100000">
                                          <p:val>
                                            <p:strVal val="#ppt_y"/>
                                          </p:val>
                                        </p:tav>
                                      </p:tavLst>
                                    </p:anim>
                                    <p:anim calcmode="lin" valueType="num">
                                      <p:cBhvr>
                                        <p:cTn id="5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8"/>
                                        </p:tgtEl>
                                      </p:cBhvr>
                                    </p:animEffect>
                                  </p:childTnLst>
                                </p:cTn>
                              </p:par>
                            </p:childTnLst>
                          </p:cTn>
                        </p:par>
                        <p:par>
                          <p:cTn id="60" fill="hold">
                            <p:stCondLst>
                              <p:cond delay="7150"/>
                            </p:stCondLst>
                            <p:childTnLst>
                              <p:par>
                                <p:cTn id="61" presetID="53" presetClass="entr" presetSubtype="16"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200" fill="hold"/>
                                        <p:tgtEl>
                                          <p:spTgt spid="30"/>
                                        </p:tgtEl>
                                        <p:attrNameLst>
                                          <p:attrName>ppt_w</p:attrName>
                                        </p:attrNameLst>
                                      </p:cBhvr>
                                      <p:tavLst>
                                        <p:tav tm="0">
                                          <p:val>
                                            <p:fltVal val="0"/>
                                          </p:val>
                                        </p:tav>
                                        <p:tav tm="100000">
                                          <p:val>
                                            <p:strVal val="#ppt_w"/>
                                          </p:val>
                                        </p:tav>
                                      </p:tavLst>
                                    </p:anim>
                                    <p:anim calcmode="lin" valueType="num">
                                      <p:cBhvr>
                                        <p:cTn id="64" dur="200" fill="hold"/>
                                        <p:tgtEl>
                                          <p:spTgt spid="30"/>
                                        </p:tgtEl>
                                        <p:attrNameLst>
                                          <p:attrName>ppt_h</p:attrName>
                                        </p:attrNameLst>
                                      </p:cBhvr>
                                      <p:tavLst>
                                        <p:tav tm="0">
                                          <p:val>
                                            <p:fltVal val="0"/>
                                          </p:val>
                                        </p:tav>
                                        <p:tav tm="100000">
                                          <p:val>
                                            <p:strVal val="#ppt_h"/>
                                          </p:val>
                                        </p:tav>
                                      </p:tavLst>
                                    </p:anim>
                                    <p:animEffect transition="in" filter="fade">
                                      <p:cBhvr>
                                        <p:cTn id="65" dur="200"/>
                                        <p:tgtEl>
                                          <p:spTgt spid="30"/>
                                        </p:tgtEl>
                                      </p:cBhvr>
                                    </p:animEffect>
                                  </p:childTnLst>
                                </p:cTn>
                              </p:par>
                            </p:childTnLst>
                          </p:cTn>
                        </p:par>
                        <p:par>
                          <p:cTn id="66" fill="hold">
                            <p:stCondLst>
                              <p:cond delay="7650"/>
                            </p:stCondLst>
                            <p:childTnLst>
                              <p:par>
                                <p:cTn id="67" presetID="6" presetClass="emph" presetSubtype="0" autoRev="1" fill="hold" nodeType="afterEffect">
                                  <p:stCondLst>
                                    <p:cond delay="0"/>
                                  </p:stCondLst>
                                  <p:childTnLst>
                                    <p:animScale>
                                      <p:cBhvr>
                                        <p:cTn id="68" dur="200" fill="hold"/>
                                        <p:tgtEl>
                                          <p:spTgt spid="30"/>
                                        </p:tgtEl>
                                      </p:cBhvr>
                                      <p:by x="150000" y="150000"/>
                                    </p:animScale>
                                  </p:childTnLst>
                                </p:cTn>
                              </p:par>
                            </p:childTnLst>
                          </p:cTn>
                        </p:par>
                        <p:par>
                          <p:cTn id="69" fill="hold">
                            <p:stCondLst>
                              <p:cond delay="8150"/>
                            </p:stCondLst>
                            <p:childTnLst>
                              <p:par>
                                <p:cTn id="70" presetID="10" presetClass="entr" presetSubtype="0" fill="hold" grpId="0" nodeType="afterEffect">
                                  <p:stCondLst>
                                    <p:cond delay="0"/>
                                  </p:stCondLst>
                                  <p:iterate type="lt">
                                    <p:tmPct val="10000"/>
                                  </p:iterate>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childTnLst>
                          </p:cTn>
                        </p:par>
                        <p:par>
                          <p:cTn id="73" fill="hold">
                            <p:stCondLst>
                              <p:cond delay="92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0"/>
                                        </p:tgtEl>
                                        <p:attrNameLst>
                                          <p:attrName>ppt_y</p:attrName>
                                        </p:attrNameLst>
                                      </p:cBhvr>
                                      <p:tavLst>
                                        <p:tav tm="0">
                                          <p:val>
                                            <p:strVal val="#ppt_y"/>
                                          </p:val>
                                        </p:tav>
                                        <p:tav tm="100000">
                                          <p:val>
                                            <p:strVal val="#ppt_y"/>
                                          </p:val>
                                        </p:tav>
                                      </p:tavLst>
                                    </p:anim>
                                    <p:anim calcmode="lin" valueType="num">
                                      <p:cBhvr>
                                        <p:cTn id="7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1319624" y="3174053"/>
            <a:ext cx="1225938" cy="1533897"/>
            <a:chOff x="3295850" y="1895995"/>
            <a:chExt cx="3725149" cy="4660916"/>
          </a:xfrm>
        </p:grpSpPr>
        <p:sp>
          <p:nvSpPr>
            <p:cNvPr id="77" name="圆角矩形 76"/>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8"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endParaRPr>
            </a:p>
          </p:txBody>
        </p:sp>
        <p:sp>
          <p:nvSpPr>
            <p:cNvPr id="79" name="圆角矩形 78"/>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0"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lumMod val="50000"/>
                <a:lumOff val="50000"/>
              </a:schemeClr>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endParaRPr>
            </a:p>
          </p:txBody>
        </p:sp>
      </p:grpSp>
      <p:grpSp>
        <p:nvGrpSpPr>
          <p:cNvPr id="81" name="组合 80"/>
          <p:cNvGrpSpPr/>
          <p:nvPr/>
        </p:nvGrpSpPr>
        <p:grpSpPr>
          <a:xfrm>
            <a:off x="1298428" y="2026214"/>
            <a:ext cx="1225938" cy="1533897"/>
            <a:chOff x="3295850" y="1895995"/>
            <a:chExt cx="3725149" cy="4660916"/>
          </a:xfrm>
        </p:grpSpPr>
        <p:sp>
          <p:nvSpPr>
            <p:cNvPr id="82" name="圆角矩形 8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3"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endParaRPr>
            </a:p>
          </p:txBody>
        </p:sp>
        <p:sp>
          <p:nvSpPr>
            <p:cNvPr id="84" name="圆角矩形 83"/>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endParaRPr>
            </a:p>
          </p:txBody>
        </p:sp>
      </p:grpSp>
      <p:sp>
        <p:nvSpPr>
          <p:cNvPr id="86" name="文本框 85"/>
          <p:cNvSpPr txBox="1"/>
          <p:nvPr/>
        </p:nvSpPr>
        <p:spPr>
          <a:xfrm>
            <a:off x="925587" y="1053612"/>
            <a:ext cx="7612380" cy="674031"/>
          </a:xfrm>
          <a:prstGeom prst="rect">
            <a:avLst/>
          </a:prstGeom>
          <a:noFill/>
        </p:spPr>
        <p:txBody>
          <a:bodyPr wrap="square" rtlCol="0">
            <a:spAutoFit/>
          </a:bodyPr>
          <a:lstStyle/>
          <a:p>
            <a:pPr algn="ctr">
              <a:lnSpc>
                <a:spcPct val="120000"/>
              </a:lnSpc>
              <a:spcBef>
                <a:spcPct val="0"/>
              </a:spcBef>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87" name="文本框 86"/>
          <p:cNvSpPr txBox="1"/>
          <p:nvPr/>
        </p:nvSpPr>
        <p:spPr>
          <a:xfrm>
            <a:off x="2305525" y="2391833"/>
            <a:ext cx="1985374" cy="528799"/>
          </a:xfrm>
          <a:prstGeom prst="rect">
            <a:avLst/>
          </a:prstGeom>
          <a:noFill/>
        </p:spPr>
        <p:txBody>
          <a:bodyPr wrap="square" rtlCol="0">
            <a:spAutoFit/>
          </a:bodyPr>
          <a:lstStyle/>
          <a:p>
            <a:pPr algn="ctr">
              <a:lnSpc>
                <a:spcPct val="120000"/>
              </a:lnSpc>
              <a:spcBef>
                <a:spcPct val="0"/>
              </a:spcBef>
              <a:buNone/>
            </a:pPr>
            <a:r>
              <a:rPr lang="zh-CN" altLang="en-US" sz="79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grpSp>
        <p:nvGrpSpPr>
          <p:cNvPr id="88" name="组合 87"/>
          <p:cNvGrpSpPr/>
          <p:nvPr/>
        </p:nvGrpSpPr>
        <p:grpSpPr>
          <a:xfrm>
            <a:off x="1548996" y="2358015"/>
            <a:ext cx="371839" cy="370490"/>
            <a:chOff x="6602606" y="810033"/>
            <a:chExt cx="706229" cy="703668"/>
          </a:xfrm>
          <a:solidFill>
            <a:schemeClr val="bg1"/>
          </a:solidFill>
        </p:grpSpPr>
        <p:sp>
          <p:nvSpPr>
            <p:cNvPr id="89" name="Freeform 9"/>
            <p:cNvSpPr>
              <a:spLocks noEditPoints="1"/>
            </p:cNvSpPr>
            <p:nvPr/>
          </p:nvSpPr>
          <p:spPr bwMode="auto">
            <a:xfrm>
              <a:off x="6697696" y="810033"/>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90" name="Freeform 10"/>
            <p:cNvSpPr>
              <a:spLocks noEditPoints="1"/>
            </p:cNvSpPr>
            <p:nvPr/>
          </p:nvSpPr>
          <p:spPr bwMode="auto">
            <a:xfrm>
              <a:off x="6602606" y="878425"/>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139" name="Freeform 11"/>
            <p:cNvSpPr/>
            <p:nvPr/>
          </p:nvSpPr>
          <p:spPr bwMode="auto">
            <a:xfrm>
              <a:off x="6829360" y="958521"/>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nvGrpSpPr>
          <p:cNvPr id="140" name="组合 139"/>
          <p:cNvGrpSpPr/>
          <p:nvPr/>
        </p:nvGrpSpPr>
        <p:grpSpPr>
          <a:xfrm>
            <a:off x="1576455" y="3496952"/>
            <a:ext cx="364570" cy="367035"/>
            <a:chOff x="8026400" y="804913"/>
            <a:chExt cx="702937" cy="707692"/>
          </a:xfrm>
          <a:solidFill>
            <a:schemeClr val="bg1"/>
          </a:solidFill>
        </p:grpSpPr>
        <p:sp>
          <p:nvSpPr>
            <p:cNvPr id="141" name="Freeform 12"/>
            <p:cNvSpPr/>
            <p:nvPr/>
          </p:nvSpPr>
          <p:spPr bwMode="auto">
            <a:xfrm>
              <a:off x="8268515" y="1320961"/>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142" name="Freeform 13"/>
            <p:cNvSpPr>
              <a:spLocks noEditPoints="1"/>
            </p:cNvSpPr>
            <p:nvPr/>
          </p:nvSpPr>
          <p:spPr bwMode="auto">
            <a:xfrm>
              <a:off x="8026400" y="804913"/>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sp>
        <p:nvSpPr>
          <p:cNvPr id="143" name="文本框 142"/>
          <p:cNvSpPr txBox="1"/>
          <p:nvPr/>
        </p:nvSpPr>
        <p:spPr>
          <a:xfrm>
            <a:off x="2596629" y="2123244"/>
            <a:ext cx="1985375" cy="346249"/>
          </a:xfrm>
          <a:prstGeom prst="rect">
            <a:avLst/>
          </a:prstGeom>
          <a:noFill/>
        </p:spPr>
        <p:txBody>
          <a:bodyPr wrap="square" rtlCol="0">
            <a:spAutoFit/>
          </a:bodyPr>
          <a:lstStyle/>
          <a:p>
            <a:r>
              <a:rPr lang="zh-CN" altLang="en-US" sz="1650" dirty="0">
                <a:solidFill>
                  <a:srgbClr val="0070C0"/>
                </a:solidFill>
                <a:latin typeface="微软雅黑" panose="020B0503020204020204" pitchFamily="34" charset="-122"/>
                <a:ea typeface="微软雅黑" panose="020B0503020204020204" pitchFamily="34" charset="-122"/>
              </a:rPr>
              <a:t>在此添加标题</a:t>
            </a:r>
          </a:p>
        </p:txBody>
      </p:sp>
      <p:sp>
        <p:nvSpPr>
          <p:cNvPr id="144" name="文本框 143"/>
          <p:cNvSpPr txBox="1"/>
          <p:nvPr/>
        </p:nvSpPr>
        <p:spPr>
          <a:xfrm>
            <a:off x="2596629" y="3291033"/>
            <a:ext cx="1985375" cy="346249"/>
          </a:xfrm>
          <a:prstGeom prst="rect">
            <a:avLst/>
          </a:prstGeom>
          <a:noFill/>
        </p:spPr>
        <p:txBody>
          <a:bodyPr wrap="square" rtlCol="0">
            <a:spAutoFit/>
          </a:bodyPr>
          <a:lstStyle/>
          <a:p>
            <a:r>
              <a:rPr lang="zh-CN" altLang="en-US" sz="165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145" name="文本框 144"/>
          <p:cNvSpPr txBox="1"/>
          <p:nvPr/>
        </p:nvSpPr>
        <p:spPr>
          <a:xfrm>
            <a:off x="2305526" y="3565864"/>
            <a:ext cx="1985373" cy="528799"/>
          </a:xfrm>
          <a:prstGeom prst="rect">
            <a:avLst/>
          </a:prstGeom>
          <a:noFill/>
        </p:spPr>
        <p:txBody>
          <a:bodyPr wrap="square" rtlCol="0">
            <a:spAutoFit/>
          </a:bodyPr>
          <a:lstStyle/>
          <a:p>
            <a:pPr algn="ctr">
              <a:lnSpc>
                <a:spcPct val="120000"/>
              </a:lnSpc>
              <a:spcBef>
                <a:spcPct val="0"/>
              </a:spcBef>
              <a:buNone/>
            </a:pPr>
            <a:r>
              <a:rPr lang="zh-CN" altLang="en-US" sz="79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p>
        </p:txBody>
      </p:sp>
      <p:pic>
        <p:nvPicPr>
          <p:cNvPr id="146" name="图片 1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950" y="1833882"/>
            <a:ext cx="3489998" cy="2439509"/>
          </a:xfrm>
          <a:prstGeom prst="rect">
            <a:avLst/>
          </a:prstGeom>
          <a:solidFill>
            <a:srgbClr val="FFFFFF">
              <a:shade val="85000"/>
            </a:srgbClr>
          </a:solidFill>
          <a:ln w="25400" cap="rnd">
            <a:solidFill>
              <a:srgbClr val="FFFFFF"/>
            </a:solidFill>
          </a:ln>
          <a:effectLst>
            <a:outerShdw blurRad="76200" dist="38100" dir="2700000" algn="tl"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par>
                              <p:cTn id="8" fill="hold">
                                <p:stCondLst>
                                  <p:cond delay="500"/>
                                </p:stCondLst>
                                <p:childTnLst>
                                  <p:par>
                                    <p:cTn id="9" presetID="37" presetClass="entr" presetSubtype="0" fill="hold" nodeType="afterEffect">
                                      <p:stCondLst>
                                        <p:cond delay="200"/>
                                      </p:stCondLst>
                                      <p:childTnLst>
                                        <p:set>
                                          <p:cBhvr>
                                            <p:cTn id="10" dur="1" fill="hold">
                                              <p:stCondLst>
                                                <p:cond delay="0"/>
                                              </p:stCondLst>
                                            </p:cTn>
                                            <p:tgtEl>
                                              <p:spTgt spid="146"/>
                                            </p:tgtEl>
                                            <p:attrNameLst>
                                              <p:attrName>style.visibility</p:attrName>
                                            </p:attrNameLst>
                                          </p:cBhvr>
                                          <p:to>
                                            <p:strVal val="visible"/>
                                          </p:to>
                                        </p:set>
                                        <p:animEffect transition="in" filter="fade">
                                          <p:cBhvr>
                                            <p:cTn id="11" dur="500"/>
                                            <p:tgtEl>
                                              <p:spTgt spid="146"/>
                                            </p:tgtEl>
                                          </p:cBhvr>
                                        </p:animEffect>
                                        <p:anim calcmode="lin" valueType="num">
                                          <p:cBhvr>
                                            <p:cTn id="12" dur="500" fill="hold"/>
                                            <p:tgtEl>
                                              <p:spTgt spid="146"/>
                                            </p:tgtEl>
                                            <p:attrNameLst>
                                              <p:attrName>ppt_x</p:attrName>
                                            </p:attrNameLst>
                                          </p:cBhvr>
                                          <p:tavLst>
                                            <p:tav tm="0">
                                              <p:val>
                                                <p:strVal val="#ppt_x"/>
                                              </p:val>
                                            </p:tav>
                                            <p:tav tm="100000">
                                              <p:val>
                                                <p:strVal val="#ppt_x"/>
                                              </p:val>
                                            </p:tav>
                                          </p:tavLst>
                                        </p:anim>
                                        <p:anim calcmode="lin" valueType="num">
                                          <p:cBhvr>
                                            <p:cTn id="13" dur="450" decel="100000" fill="hold"/>
                                            <p:tgtEl>
                                              <p:spTgt spid="146"/>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146"/>
                                            </p:tgtEl>
                                            <p:attrNameLst>
                                              <p:attrName>ppt_y</p:attrName>
                                            </p:attrNameLst>
                                          </p:cBhvr>
                                          <p:tavLst>
                                            <p:tav tm="0">
                                              <p:val>
                                                <p:strVal val="#ppt_y-.03"/>
                                              </p:val>
                                            </p:tav>
                                            <p:tav tm="100000">
                                              <p:val>
                                                <p:strVal val="#ppt_y"/>
                                              </p:val>
                                            </p:tav>
                                          </p:tavLst>
                                        </p:anim>
                                      </p:childTnLst>
                                    </p:cTn>
                                  </p:par>
                                </p:childTnLst>
                              </p:cTn>
                            </p:par>
                            <p:par>
                              <p:cTn id="15" fill="hold">
                                <p:stCondLst>
                                  <p:cond delay="1200"/>
                                </p:stCondLst>
                                <p:childTnLst>
                                  <p:par>
                                    <p:cTn id="16" presetID="53" presetClass="entr" presetSubtype="16" fill="hold" nodeType="afterEffect">
                                      <p:stCondLst>
                                        <p:cond delay="300"/>
                                      </p:stCondLst>
                                      <p:childTnLst>
                                        <p:set>
                                          <p:cBhvr>
                                            <p:cTn id="17" dur="1" fill="hold">
                                              <p:stCondLst>
                                                <p:cond delay="0"/>
                                              </p:stCondLst>
                                            </p:cTn>
                                            <p:tgtEl>
                                              <p:spTgt spid="81"/>
                                            </p:tgtEl>
                                            <p:attrNameLst>
                                              <p:attrName>style.visibility</p:attrName>
                                            </p:attrNameLst>
                                          </p:cBhvr>
                                          <p:to>
                                            <p:strVal val="visible"/>
                                          </p:to>
                                        </p:set>
                                        <p:anim calcmode="lin" valueType="num">
                                          <p:cBhvr>
                                            <p:cTn id="18" dur="300" fill="hold"/>
                                            <p:tgtEl>
                                              <p:spTgt spid="81"/>
                                            </p:tgtEl>
                                            <p:attrNameLst>
                                              <p:attrName>ppt_w</p:attrName>
                                            </p:attrNameLst>
                                          </p:cBhvr>
                                          <p:tavLst>
                                            <p:tav tm="0">
                                              <p:val>
                                                <p:fltVal val="0"/>
                                              </p:val>
                                            </p:tav>
                                            <p:tav tm="100000">
                                              <p:val>
                                                <p:strVal val="#ppt_w"/>
                                              </p:val>
                                            </p:tav>
                                          </p:tavLst>
                                        </p:anim>
                                        <p:anim calcmode="lin" valueType="num">
                                          <p:cBhvr>
                                            <p:cTn id="19" dur="300" fill="hold"/>
                                            <p:tgtEl>
                                              <p:spTgt spid="81"/>
                                            </p:tgtEl>
                                            <p:attrNameLst>
                                              <p:attrName>ppt_h</p:attrName>
                                            </p:attrNameLst>
                                          </p:cBhvr>
                                          <p:tavLst>
                                            <p:tav tm="0">
                                              <p:val>
                                                <p:fltVal val="0"/>
                                              </p:val>
                                            </p:tav>
                                            <p:tav tm="100000">
                                              <p:val>
                                                <p:strVal val="#ppt_h"/>
                                              </p:val>
                                            </p:tav>
                                          </p:tavLst>
                                        </p:anim>
                                        <p:animEffect transition="in" filter="fade">
                                          <p:cBhvr>
                                            <p:cTn id="20" dur="300"/>
                                            <p:tgtEl>
                                              <p:spTgt spid="81"/>
                                            </p:tgtEl>
                                          </p:cBhvr>
                                        </p:animEffect>
                                      </p:childTnLst>
                                    </p:cTn>
                                  </p:par>
                                </p:childTnLst>
                              </p:cTn>
                            </p:par>
                            <p:par>
                              <p:cTn id="21" fill="hold">
                                <p:stCondLst>
                                  <p:cond delay="2000"/>
                                </p:stCondLst>
                                <p:childTnLst>
                                  <p:par>
                                    <p:cTn id="22" presetID="32" presetClass="emph" presetSubtype="0" fill="hold" nodeType="afterEffect">
                                      <p:stCondLst>
                                        <p:cond delay="0"/>
                                      </p:stCondLst>
                                      <p:childTnLst>
                                        <p:animRot by="120000">
                                          <p:cBhvr>
                                            <p:cTn id="23" dur="50" fill="hold">
                                              <p:stCondLst>
                                                <p:cond delay="0"/>
                                              </p:stCondLst>
                                            </p:cTn>
                                            <p:tgtEl>
                                              <p:spTgt spid="81"/>
                                            </p:tgtEl>
                                            <p:attrNameLst>
                                              <p:attrName>r</p:attrName>
                                            </p:attrNameLst>
                                          </p:cBhvr>
                                        </p:animRot>
                                        <p:animRot by="-240000">
                                          <p:cBhvr>
                                            <p:cTn id="24" dur="100" fill="hold">
                                              <p:stCondLst>
                                                <p:cond delay="100"/>
                                              </p:stCondLst>
                                            </p:cTn>
                                            <p:tgtEl>
                                              <p:spTgt spid="81"/>
                                            </p:tgtEl>
                                            <p:attrNameLst>
                                              <p:attrName>r</p:attrName>
                                            </p:attrNameLst>
                                          </p:cBhvr>
                                        </p:animRot>
                                        <p:animRot by="240000">
                                          <p:cBhvr>
                                            <p:cTn id="25" dur="100" fill="hold">
                                              <p:stCondLst>
                                                <p:cond delay="200"/>
                                              </p:stCondLst>
                                            </p:cTn>
                                            <p:tgtEl>
                                              <p:spTgt spid="81"/>
                                            </p:tgtEl>
                                            <p:attrNameLst>
                                              <p:attrName>r</p:attrName>
                                            </p:attrNameLst>
                                          </p:cBhvr>
                                        </p:animRot>
                                        <p:animRot by="-240000">
                                          <p:cBhvr>
                                            <p:cTn id="26" dur="100" fill="hold">
                                              <p:stCondLst>
                                                <p:cond delay="300"/>
                                              </p:stCondLst>
                                            </p:cTn>
                                            <p:tgtEl>
                                              <p:spTgt spid="81"/>
                                            </p:tgtEl>
                                            <p:attrNameLst>
                                              <p:attrName>r</p:attrName>
                                            </p:attrNameLst>
                                          </p:cBhvr>
                                        </p:animRot>
                                        <p:animRot by="120000">
                                          <p:cBhvr>
                                            <p:cTn id="27" dur="100" fill="hold">
                                              <p:stCondLst>
                                                <p:cond delay="400"/>
                                              </p:stCondLst>
                                            </p:cTn>
                                            <p:tgtEl>
                                              <p:spTgt spid="81"/>
                                            </p:tgtEl>
                                            <p:attrNameLst>
                                              <p:attrName>r</p:attrName>
                                            </p:attrNameLst>
                                          </p:cBhvr>
                                        </p:animRo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left)">
                                          <p:cBhvr>
                                            <p:cTn id="31" dur="300"/>
                                            <p:tgtEl>
                                              <p:spTgt spid="88"/>
                                            </p:tgtEl>
                                          </p:cBhvr>
                                        </p:animEffect>
                                      </p:childTnLst>
                                    </p:cTn>
                                  </p:par>
                                </p:childTnLst>
                              </p:cTn>
                            </p:par>
                            <p:par>
                              <p:cTn id="32" fill="hold">
                                <p:stCondLst>
                                  <p:cond delay="3000"/>
                                </p:stCondLst>
                                <p:childTnLst>
                                  <p:par>
                                    <p:cTn id="33" presetID="26" presetClass="emph" presetSubtype="0" fill="hold" nodeType="afterEffect">
                                      <p:stCondLst>
                                        <p:cond delay="0"/>
                                      </p:stCondLst>
                                      <p:childTnLst>
                                        <p:animEffect transition="out" filter="fade">
                                          <p:cBhvr>
                                            <p:cTn id="34" dur="500" tmFilter="0, 0; .2, .5; .8, .5; 1, 0"/>
                                            <p:tgtEl>
                                              <p:spTgt spid="88"/>
                                            </p:tgtEl>
                                          </p:cBhvr>
                                        </p:animEffect>
                                        <p:animScale>
                                          <p:cBhvr>
                                            <p:cTn id="35" dur="250" autoRev="1" fill="hold"/>
                                            <p:tgtEl>
                                              <p:spTgt spid="88"/>
                                            </p:tgtEl>
                                          </p:cBhvr>
                                          <p:by x="105000" y="105000"/>
                                        </p:animScale>
                                      </p:childTnLst>
                                    </p:cTn>
                                  </p:par>
                                </p:childTnLst>
                              </p:cTn>
                            </p:par>
                            <p:par>
                              <p:cTn id="36" fill="hold">
                                <p:stCondLst>
                                  <p:cond delay="3500"/>
                                </p:stCondLst>
                                <p:childTnLst>
                                  <p:par>
                                    <p:cTn id="37" presetID="2" presetClass="entr" presetSubtype="4" accel="80000" fill="hold" grpId="0" nodeType="afterEffect" p14:presetBounceEnd="50000">
                                      <p:stCondLst>
                                        <p:cond delay="0"/>
                                      </p:stCondLst>
                                      <p:childTnLst>
                                        <p:set>
                                          <p:cBhvr>
                                            <p:cTn id="38" dur="1" fill="hold">
                                              <p:stCondLst>
                                                <p:cond delay="0"/>
                                              </p:stCondLst>
                                            </p:cTn>
                                            <p:tgtEl>
                                              <p:spTgt spid="143"/>
                                            </p:tgtEl>
                                            <p:attrNameLst>
                                              <p:attrName>style.visibility</p:attrName>
                                            </p:attrNameLst>
                                          </p:cBhvr>
                                          <p:to>
                                            <p:strVal val="visible"/>
                                          </p:to>
                                        </p:set>
                                        <p:anim calcmode="lin" valueType="num" p14:bounceEnd="50000">
                                          <p:cBhvr additive="base">
                                            <p:cTn id="39" dur="500" fill="hold"/>
                                            <p:tgtEl>
                                              <p:spTgt spid="143"/>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43"/>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16" presetClass="entr" presetSubtype="37"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barn(outVertical)">
                                          <p:cBhvr>
                                            <p:cTn id="44" dur="500"/>
                                            <p:tgtEl>
                                              <p:spTgt spid="87"/>
                                            </p:tgtEl>
                                          </p:cBhvr>
                                        </p:animEffect>
                                      </p:childTnLst>
                                    </p:cTn>
                                  </p:par>
                                </p:childTnLst>
                              </p:cTn>
                            </p:par>
                            <p:par>
                              <p:cTn id="45" fill="hold">
                                <p:stCondLst>
                                  <p:cond delay="4500"/>
                                </p:stCondLst>
                                <p:childTnLst>
                                  <p:par>
                                    <p:cTn id="46" presetID="53" presetClass="entr" presetSubtype="16" fill="hold" nodeType="afterEffect">
                                      <p:stCondLst>
                                        <p:cond delay="300"/>
                                      </p:stCondLst>
                                      <p:childTnLst>
                                        <p:set>
                                          <p:cBhvr>
                                            <p:cTn id="47" dur="1" fill="hold">
                                              <p:stCondLst>
                                                <p:cond delay="0"/>
                                              </p:stCondLst>
                                            </p:cTn>
                                            <p:tgtEl>
                                              <p:spTgt spid="76"/>
                                            </p:tgtEl>
                                            <p:attrNameLst>
                                              <p:attrName>style.visibility</p:attrName>
                                            </p:attrNameLst>
                                          </p:cBhvr>
                                          <p:to>
                                            <p:strVal val="visible"/>
                                          </p:to>
                                        </p:set>
                                        <p:anim calcmode="lin" valueType="num">
                                          <p:cBhvr>
                                            <p:cTn id="48" dur="300" fill="hold"/>
                                            <p:tgtEl>
                                              <p:spTgt spid="76"/>
                                            </p:tgtEl>
                                            <p:attrNameLst>
                                              <p:attrName>ppt_w</p:attrName>
                                            </p:attrNameLst>
                                          </p:cBhvr>
                                          <p:tavLst>
                                            <p:tav tm="0">
                                              <p:val>
                                                <p:fltVal val="0"/>
                                              </p:val>
                                            </p:tav>
                                            <p:tav tm="100000">
                                              <p:val>
                                                <p:strVal val="#ppt_w"/>
                                              </p:val>
                                            </p:tav>
                                          </p:tavLst>
                                        </p:anim>
                                        <p:anim calcmode="lin" valueType="num">
                                          <p:cBhvr>
                                            <p:cTn id="49" dur="300" fill="hold"/>
                                            <p:tgtEl>
                                              <p:spTgt spid="76"/>
                                            </p:tgtEl>
                                            <p:attrNameLst>
                                              <p:attrName>ppt_h</p:attrName>
                                            </p:attrNameLst>
                                          </p:cBhvr>
                                          <p:tavLst>
                                            <p:tav tm="0">
                                              <p:val>
                                                <p:fltVal val="0"/>
                                              </p:val>
                                            </p:tav>
                                            <p:tav tm="100000">
                                              <p:val>
                                                <p:strVal val="#ppt_h"/>
                                              </p:val>
                                            </p:tav>
                                          </p:tavLst>
                                        </p:anim>
                                        <p:animEffect transition="in" filter="fade">
                                          <p:cBhvr>
                                            <p:cTn id="50" dur="300"/>
                                            <p:tgtEl>
                                              <p:spTgt spid="76"/>
                                            </p:tgtEl>
                                          </p:cBhvr>
                                        </p:animEffect>
                                      </p:childTnLst>
                                    </p:cTn>
                                  </p:par>
                                </p:childTnLst>
                              </p:cTn>
                            </p:par>
                            <p:par>
                              <p:cTn id="51" fill="hold">
                                <p:stCondLst>
                                  <p:cond delay="5300"/>
                                </p:stCondLst>
                                <p:childTnLst>
                                  <p:par>
                                    <p:cTn id="52" presetID="32" presetClass="emph" presetSubtype="0" fill="hold" nodeType="afterEffect">
                                      <p:stCondLst>
                                        <p:cond delay="0"/>
                                      </p:stCondLst>
                                      <p:childTnLst>
                                        <p:animRot by="120000">
                                          <p:cBhvr>
                                            <p:cTn id="53" dur="50" fill="hold">
                                              <p:stCondLst>
                                                <p:cond delay="0"/>
                                              </p:stCondLst>
                                            </p:cTn>
                                            <p:tgtEl>
                                              <p:spTgt spid="76"/>
                                            </p:tgtEl>
                                            <p:attrNameLst>
                                              <p:attrName>r</p:attrName>
                                            </p:attrNameLst>
                                          </p:cBhvr>
                                        </p:animRot>
                                        <p:animRot by="-240000">
                                          <p:cBhvr>
                                            <p:cTn id="54" dur="100" fill="hold">
                                              <p:stCondLst>
                                                <p:cond delay="100"/>
                                              </p:stCondLst>
                                            </p:cTn>
                                            <p:tgtEl>
                                              <p:spTgt spid="76"/>
                                            </p:tgtEl>
                                            <p:attrNameLst>
                                              <p:attrName>r</p:attrName>
                                            </p:attrNameLst>
                                          </p:cBhvr>
                                        </p:animRot>
                                        <p:animRot by="240000">
                                          <p:cBhvr>
                                            <p:cTn id="55" dur="100" fill="hold">
                                              <p:stCondLst>
                                                <p:cond delay="200"/>
                                              </p:stCondLst>
                                            </p:cTn>
                                            <p:tgtEl>
                                              <p:spTgt spid="76"/>
                                            </p:tgtEl>
                                            <p:attrNameLst>
                                              <p:attrName>r</p:attrName>
                                            </p:attrNameLst>
                                          </p:cBhvr>
                                        </p:animRot>
                                        <p:animRot by="-240000">
                                          <p:cBhvr>
                                            <p:cTn id="56" dur="100" fill="hold">
                                              <p:stCondLst>
                                                <p:cond delay="300"/>
                                              </p:stCondLst>
                                            </p:cTn>
                                            <p:tgtEl>
                                              <p:spTgt spid="76"/>
                                            </p:tgtEl>
                                            <p:attrNameLst>
                                              <p:attrName>r</p:attrName>
                                            </p:attrNameLst>
                                          </p:cBhvr>
                                        </p:animRot>
                                        <p:animRot by="120000">
                                          <p:cBhvr>
                                            <p:cTn id="57" dur="100" fill="hold">
                                              <p:stCondLst>
                                                <p:cond delay="400"/>
                                              </p:stCondLst>
                                            </p:cTn>
                                            <p:tgtEl>
                                              <p:spTgt spid="76"/>
                                            </p:tgtEl>
                                            <p:attrNameLst>
                                              <p:attrName>r</p:attrName>
                                            </p:attrNameLst>
                                          </p:cBhvr>
                                        </p:animRot>
                                      </p:childTnLst>
                                    </p:cTn>
                                  </p:par>
                                </p:childTnLst>
                              </p:cTn>
                            </p:par>
                            <p:par>
                              <p:cTn id="58" fill="hold">
                                <p:stCondLst>
                                  <p:cond delay="5800"/>
                                </p:stCondLst>
                                <p:childTnLst>
                                  <p:par>
                                    <p:cTn id="59" presetID="22" presetClass="entr" presetSubtype="8" fill="hold" nodeType="afterEffect">
                                      <p:stCondLst>
                                        <p:cond delay="0"/>
                                      </p:stCondLst>
                                      <p:childTnLst>
                                        <p:set>
                                          <p:cBhvr>
                                            <p:cTn id="60" dur="1" fill="hold">
                                              <p:stCondLst>
                                                <p:cond delay="0"/>
                                              </p:stCondLst>
                                            </p:cTn>
                                            <p:tgtEl>
                                              <p:spTgt spid="140"/>
                                            </p:tgtEl>
                                            <p:attrNameLst>
                                              <p:attrName>style.visibility</p:attrName>
                                            </p:attrNameLst>
                                          </p:cBhvr>
                                          <p:to>
                                            <p:strVal val="visible"/>
                                          </p:to>
                                        </p:set>
                                        <p:animEffect transition="in" filter="wipe(left)">
                                          <p:cBhvr>
                                            <p:cTn id="61" dur="300"/>
                                            <p:tgtEl>
                                              <p:spTgt spid="140"/>
                                            </p:tgtEl>
                                          </p:cBhvr>
                                        </p:animEffect>
                                      </p:childTnLst>
                                    </p:cTn>
                                  </p:par>
                                </p:childTnLst>
                              </p:cTn>
                            </p:par>
                            <p:par>
                              <p:cTn id="62" fill="hold">
                                <p:stCondLst>
                                  <p:cond delay="6300"/>
                                </p:stCondLst>
                                <p:childTnLst>
                                  <p:par>
                                    <p:cTn id="63" presetID="26" presetClass="emph" presetSubtype="0" fill="hold" nodeType="afterEffect">
                                      <p:stCondLst>
                                        <p:cond delay="0"/>
                                      </p:stCondLst>
                                      <p:childTnLst>
                                        <p:animEffect transition="out" filter="fade">
                                          <p:cBhvr>
                                            <p:cTn id="64" dur="500" tmFilter="0, 0; .2, .5; .8, .5; 1, 0"/>
                                            <p:tgtEl>
                                              <p:spTgt spid="140"/>
                                            </p:tgtEl>
                                          </p:cBhvr>
                                        </p:animEffect>
                                        <p:animScale>
                                          <p:cBhvr>
                                            <p:cTn id="65" dur="250" autoRev="1" fill="hold"/>
                                            <p:tgtEl>
                                              <p:spTgt spid="140"/>
                                            </p:tgtEl>
                                          </p:cBhvr>
                                          <p:by x="105000" y="105000"/>
                                        </p:animScale>
                                      </p:childTnLst>
                                    </p:cTn>
                                  </p:par>
                                </p:childTnLst>
                              </p:cTn>
                            </p:par>
                            <p:par>
                              <p:cTn id="66" fill="hold">
                                <p:stCondLst>
                                  <p:cond delay="6800"/>
                                </p:stCondLst>
                                <p:childTnLst>
                                  <p:par>
                                    <p:cTn id="67" presetID="2" presetClass="entr" presetSubtype="4" accel="80000" fill="hold" grpId="0" nodeType="afterEffect" p14:presetBounceEnd="50000">
                                      <p:stCondLst>
                                        <p:cond delay="0"/>
                                      </p:stCondLst>
                                      <p:childTnLst>
                                        <p:set>
                                          <p:cBhvr>
                                            <p:cTn id="68" dur="1" fill="hold">
                                              <p:stCondLst>
                                                <p:cond delay="0"/>
                                              </p:stCondLst>
                                            </p:cTn>
                                            <p:tgtEl>
                                              <p:spTgt spid="144"/>
                                            </p:tgtEl>
                                            <p:attrNameLst>
                                              <p:attrName>style.visibility</p:attrName>
                                            </p:attrNameLst>
                                          </p:cBhvr>
                                          <p:to>
                                            <p:strVal val="visible"/>
                                          </p:to>
                                        </p:set>
                                        <p:anim calcmode="lin" valueType="num" p14:bounceEnd="50000">
                                          <p:cBhvr additive="base">
                                            <p:cTn id="69" dur="500" fill="hold"/>
                                            <p:tgtEl>
                                              <p:spTgt spid="14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4"/>
                                            </p:tgtEl>
                                            <p:attrNameLst>
                                              <p:attrName>ppt_y</p:attrName>
                                            </p:attrNameLst>
                                          </p:cBhvr>
                                          <p:tavLst>
                                            <p:tav tm="0">
                                              <p:val>
                                                <p:strVal val="1+#ppt_h/2"/>
                                              </p:val>
                                            </p:tav>
                                            <p:tav tm="100000">
                                              <p:val>
                                                <p:strVal val="#ppt_y"/>
                                              </p:val>
                                            </p:tav>
                                          </p:tavLst>
                                        </p:anim>
                                      </p:childTnLst>
                                    </p:cTn>
                                  </p:par>
                                </p:childTnLst>
                              </p:cTn>
                            </p:par>
                            <p:par>
                              <p:cTn id="71" fill="hold">
                                <p:stCondLst>
                                  <p:cond delay="7300"/>
                                </p:stCondLst>
                                <p:childTnLst>
                                  <p:par>
                                    <p:cTn id="72" presetID="16" presetClass="entr" presetSubtype="37" fill="hold" grpId="0" nodeType="after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barn(outVertical)">
                                          <p:cBhvr>
                                            <p:cTn id="74"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143" grpId="0"/>
          <p:bldP spid="144" grpId="0"/>
          <p:bldP spid="1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par>
                              <p:cTn id="8" fill="hold">
                                <p:stCondLst>
                                  <p:cond delay="500"/>
                                </p:stCondLst>
                                <p:childTnLst>
                                  <p:par>
                                    <p:cTn id="9" presetID="37" presetClass="entr" presetSubtype="0" fill="hold" nodeType="afterEffect">
                                      <p:stCondLst>
                                        <p:cond delay="200"/>
                                      </p:stCondLst>
                                      <p:childTnLst>
                                        <p:set>
                                          <p:cBhvr>
                                            <p:cTn id="10" dur="1" fill="hold">
                                              <p:stCondLst>
                                                <p:cond delay="0"/>
                                              </p:stCondLst>
                                            </p:cTn>
                                            <p:tgtEl>
                                              <p:spTgt spid="146"/>
                                            </p:tgtEl>
                                            <p:attrNameLst>
                                              <p:attrName>style.visibility</p:attrName>
                                            </p:attrNameLst>
                                          </p:cBhvr>
                                          <p:to>
                                            <p:strVal val="visible"/>
                                          </p:to>
                                        </p:set>
                                        <p:animEffect transition="in" filter="fade">
                                          <p:cBhvr>
                                            <p:cTn id="11" dur="500"/>
                                            <p:tgtEl>
                                              <p:spTgt spid="146"/>
                                            </p:tgtEl>
                                          </p:cBhvr>
                                        </p:animEffect>
                                        <p:anim calcmode="lin" valueType="num">
                                          <p:cBhvr>
                                            <p:cTn id="12" dur="500" fill="hold"/>
                                            <p:tgtEl>
                                              <p:spTgt spid="146"/>
                                            </p:tgtEl>
                                            <p:attrNameLst>
                                              <p:attrName>ppt_x</p:attrName>
                                            </p:attrNameLst>
                                          </p:cBhvr>
                                          <p:tavLst>
                                            <p:tav tm="0">
                                              <p:val>
                                                <p:strVal val="#ppt_x"/>
                                              </p:val>
                                            </p:tav>
                                            <p:tav tm="100000">
                                              <p:val>
                                                <p:strVal val="#ppt_x"/>
                                              </p:val>
                                            </p:tav>
                                          </p:tavLst>
                                        </p:anim>
                                        <p:anim calcmode="lin" valueType="num">
                                          <p:cBhvr>
                                            <p:cTn id="13" dur="450" decel="100000" fill="hold"/>
                                            <p:tgtEl>
                                              <p:spTgt spid="146"/>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146"/>
                                            </p:tgtEl>
                                            <p:attrNameLst>
                                              <p:attrName>ppt_y</p:attrName>
                                            </p:attrNameLst>
                                          </p:cBhvr>
                                          <p:tavLst>
                                            <p:tav tm="0">
                                              <p:val>
                                                <p:strVal val="#ppt_y-.03"/>
                                              </p:val>
                                            </p:tav>
                                            <p:tav tm="100000">
                                              <p:val>
                                                <p:strVal val="#ppt_y"/>
                                              </p:val>
                                            </p:tav>
                                          </p:tavLst>
                                        </p:anim>
                                      </p:childTnLst>
                                    </p:cTn>
                                  </p:par>
                                </p:childTnLst>
                              </p:cTn>
                            </p:par>
                            <p:par>
                              <p:cTn id="15" fill="hold">
                                <p:stCondLst>
                                  <p:cond delay="1200"/>
                                </p:stCondLst>
                                <p:childTnLst>
                                  <p:par>
                                    <p:cTn id="16" presetID="53" presetClass="entr" presetSubtype="16" fill="hold" nodeType="afterEffect">
                                      <p:stCondLst>
                                        <p:cond delay="300"/>
                                      </p:stCondLst>
                                      <p:childTnLst>
                                        <p:set>
                                          <p:cBhvr>
                                            <p:cTn id="17" dur="1" fill="hold">
                                              <p:stCondLst>
                                                <p:cond delay="0"/>
                                              </p:stCondLst>
                                            </p:cTn>
                                            <p:tgtEl>
                                              <p:spTgt spid="81"/>
                                            </p:tgtEl>
                                            <p:attrNameLst>
                                              <p:attrName>style.visibility</p:attrName>
                                            </p:attrNameLst>
                                          </p:cBhvr>
                                          <p:to>
                                            <p:strVal val="visible"/>
                                          </p:to>
                                        </p:set>
                                        <p:anim calcmode="lin" valueType="num">
                                          <p:cBhvr>
                                            <p:cTn id="18" dur="300" fill="hold"/>
                                            <p:tgtEl>
                                              <p:spTgt spid="81"/>
                                            </p:tgtEl>
                                            <p:attrNameLst>
                                              <p:attrName>ppt_w</p:attrName>
                                            </p:attrNameLst>
                                          </p:cBhvr>
                                          <p:tavLst>
                                            <p:tav tm="0">
                                              <p:val>
                                                <p:fltVal val="0"/>
                                              </p:val>
                                            </p:tav>
                                            <p:tav tm="100000">
                                              <p:val>
                                                <p:strVal val="#ppt_w"/>
                                              </p:val>
                                            </p:tav>
                                          </p:tavLst>
                                        </p:anim>
                                        <p:anim calcmode="lin" valueType="num">
                                          <p:cBhvr>
                                            <p:cTn id="19" dur="300" fill="hold"/>
                                            <p:tgtEl>
                                              <p:spTgt spid="81"/>
                                            </p:tgtEl>
                                            <p:attrNameLst>
                                              <p:attrName>ppt_h</p:attrName>
                                            </p:attrNameLst>
                                          </p:cBhvr>
                                          <p:tavLst>
                                            <p:tav tm="0">
                                              <p:val>
                                                <p:fltVal val="0"/>
                                              </p:val>
                                            </p:tav>
                                            <p:tav tm="100000">
                                              <p:val>
                                                <p:strVal val="#ppt_h"/>
                                              </p:val>
                                            </p:tav>
                                          </p:tavLst>
                                        </p:anim>
                                        <p:animEffect transition="in" filter="fade">
                                          <p:cBhvr>
                                            <p:cTn id="20" dur="300"/>
                                            <p:tgtEl>
                                              <p:spTgt spid="81"/>
                                            </p:tgtEl>
                                          </p:cBhvr>
                                        </p:animEffect>
                                      </p:childTnLst>
                                    </p:cTn>
                                  </p:par>
                                </p:childTnLst>
                              </p:cTn>
                            </p:par>
                            <p:par>
                              <p:cTn id="21" fill="hold">
                                <p:stCondLst>
                                  <p:cond delay="2000"/>
                                </p:stCondLst>
                                <p:childTnLst>
                                  <p:par>
                                    <p:cTn id="22" presetID="32" presetClass="emph" presetSubtype="0" fill="hold" nodeType="afterEffect">
                                      <p:stCondLst>
                                        <p:cond delay="0"/>
                                      </p:stCondLst>
                                      <p:childTnLst>
                                        <p:animRot by="120000">
                                          <p:cBhvr>
                                            <p:cTn id="23" dur="50" fill="hold">
                                              <p:stCondLst>
                                                <p:cond delay="0"/>
                                              </p:stCondLst>
                                            </p:cTn>
                                            <p:tgtEl>
                                              <p:spTgt spid="81"/>
                                            </p:tgtEl>
                                            <p:attrNameLst>
                                              <p:attrName>r</p:attrName>
                                            </p:attrNameLst>
                                          </p:cBhvr>
                                        </p:animRot>
                                        <p:animRot by="-240000">
                                          <p:cBhvr>
                                            <p:cTn id="24" dur="100" fill="hold">
                                              <p:stCondLst>
                                                <p:cond delay="100"/>
                                              </p:stCondLst>
                                            </p:cTn>
                                            <p:tgtEl>
                                              <p:spTgt spid="81"/>
                                            </p:tgtEl>
                                            <p:attrNameLst>
                                              <p:attrName>r</p:attrName>
                                            </p:attrNameLst>
                                          </p:cBhvr>
                                        </p:animRot>
                                        <p:animRot by="240000">
                                          <p:cBhvr>
                                            <p:cTn id="25" dur="100" fill="hold">
                                              <p:stCondLst>
                                                <p:cond delay="200"/>
                                              </p:stCondLst>
                                            </p:cTn>
                                            <p:tgtEl>
                                              <p:spTgt spid="81"/>
                                            </p:tgtEl>
                                            <p:attrNameLst>
                                              <p:attrName>r</p:attrName>
                                            </p:attrNameLst>
                                          </p:cBhvr>
                                        </p:animRot>
                                        <p:animRot by="-240000">
                                          <p:cBhvr>
                                            <p:cTn id="26" dur="100" fill="hold">
                                              <p:stCondLst>
                                                <p:cond delay="300"/>
                                              </p:stCondLst>
                                            </p:cTn>
                                            <p:tgtEl>
                                              <p:spTgt spid="81"/>
                                            </p:tgtEl>
                                            <p:attrNameLst>
                                              <p:attrName>r</p:attrName>
                                            </p:attrNameLst>
                                          </p:cBhvr>
                                        </p:animRot>
                                        <p:animRot by="120000">
                                          <p:cBhvr>
                                            <p:cTn id="27" dur="100" fill="hold">
                                              <p:stCondLst>
                                                <p:cond delay="400"/>
                                              </p:stCondLst>
                                            </p:cTn>
                                            <p:tgtEl>
                                              <p:spTgt spid="81"/>
                                            </p:tgtEl>
                                            <p:attrNameLst>
                                              <p:attrName>r</p:attrName>
                                            </p:attrNameLst>
                                          </p:cBhvr>
                                        </p:animRo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left)">
                                          <p:cBhvr>
                                            <p:cTn id="31" dur="300"/>
                                            <p:tgtEl>
                                              <p:spTgt spid="88"/>
                                            </p:tgtEl>
                                          </p:cBhvr>
                                        </p:animEffect>
                                      </p:childTnLst>
                                    </p:cTn>
                                  </p:par>
                                </p:childTnLst>
                              </p:cTn>
                            </p:par>
                            <p:par>
                              <p:cTn id="32" fill="hold">
                                <p:stCondLst>
                                  <p:cond delay="3000"/>
                                </p:stCondLst>
                                <p:childTnLst>
                                  <p:par>
                                    <p:cTn id="33" presetID="26" presetClass="emph" presetSubtype="0" fill="hold" nodeType="afterEffect">
                                      <p:stCondLst>
                                        <p:cond delay="0"/>
                                      </p:stCondLst>
                                      <p:childTnLst>
                                        <p:animEffect transition="out" filter="fade">
                                          <p:cBhvr>
                                            <p:cTn id="34" dur="500" tmFilter="0, 0; .2, .5; .8, .5; 1, 0"/>
                                            <p:tgtEl>
                                              <p:spTgt spid="88"/>
                                            </p:tgtEl>
                                          </p:cBhvr>
                                        </p:animEffect>
                                        <p:animScale>
                                          <p:cBhvr>
                                            <p:cTn id="35" dur="250" autoRev="1" fill="hold"/>
                                            <p:tgtEl>
                                              <p:spTgt spid="88"/>
                                            </p:tgtEl>
                                          </p:cBhvr>
                                          <p:by x="105000" y="105000"/>
                                        </p:animScale>
                                      </p:childTnLst>
                                    </p:cTn>
                                  </p:par>
                                </p:childTnLst>
                              </p:cTn>
                            </p:par>
                            <p:par>
                              <p:cTn id="36" fill="hold">
                                <p:stCondLst>
                                  <p:cond delay="3500"/>
                                </p:stCondLst>
                                <p:childTnLst>
                                  <p:par>
                                    <p:cTn id="37" presetID="2" presetClass="entr" presetSubtype="4" accel="80000" fill="hold" grpId="0" nodeType="afterEffect">
                                      <p:stCondLst>
                                        <p:cond delay="0"/>
                                      </p:stCondLst>
                                      <p:childTnLst>
                                        <p:set>
                                          <p:cBhvr>
                                            <p:cTn id="38" dur="1" fill="hold">
                                              <p:stCondLst>
                                                <p:cond delay="0"/>
                                              </p:stCondLst>
                                            </p:cTn>
                                            <p:tgtEl>
                                              <p:spTgt spid="143"/>
                                            </p:tgtEl>
                                            <p:attrNameLst>
                                              <p:attrName>style.visibility</p:attrName>
                                            </p:attrNameLst>
                                          </p:cBhvr>
                                          <p:to>
                                            <p:strVal val="visible"/>
                                          </p:to>
                                        </p:set>
                                        <p:anim calcmode="lin" valueType="num">
                                          <p:cBhvr additive="base">
                                            <p:cTn id="39" dur="500" fill="hold"/>
                                            <p:tgtEl>
                                              <p:spTgt spid="143"/>
                                            </p:tgtEl>
                                            <p:attrNameLst>
                                              <p:attrName>ppt_x</p:attrName>
                                            </p:attrNameLst>
                                          </p:cBhvr>
                                          <p:tavLst>
                                            <p:tav tm="0">
                                              <p:val>
                                                <p:strVal val="#ppt_x"/>
                                              </p:val>
                                            </p:tav>
                                            <p:tav tm="100000">
                                              <p:val>
                                                <p:strVal val="#ppt_x"/>
                                              </p:val>
                                            </p:tav>
                                          </p:tavLst>
                                        </p:anim>
                                        <p:anim calcmode="lin" valueType="num">
                                          <p:cBhvr additive="base">
                                            <p:cTn id="40" dur="500" fill="hold"/>
                                            <p:tgtEl>
                                              <p:spTgt spid="143"/>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16" presetClass="entr" presetSubtype="37"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barn(outVertical)">
                                          <p:cBhvr>
                                            <p:cTn id="44" dur="500"/>
                                            <p:tgtEl>
                                              <p:spTgt spid="87"/>
                                            </p:tgtEl>
                                          </p:cBhvr>
                                        </p:animEffect>
                                      </p:childTnLst>
                                    </p:cTn>
                                  </p:par>
                                </p:childTnLst>
                              </p:cTn>
                            </p:par>
                            <p:par>
                              <p:cTn id="45" fill="hold">
                                <p:stCondLst>
                                  <p:cond delay="4500"/>
                                </p:stCondLst>
                                <p:childTnLst>
                                  <p:par>
                                    <p:cTn id="46" presetID="53" presetClass="entr" presetSubtype="16" fill="hold" nodeType="afterEffect">
                                      <p:stCondLst>
                                        <p:cond delay="300"/>
                                      </p:stCondLst>
                                      <p:childTnLst>
                                        <p:set>
                                          <p:cBhvr>
                                            <p:cTn id="47" dur="1" fill="hold">
                                              <p:stCondLst>
                                                <p:cond delay="0"/>
                                              </p:stCondLst>
                                            </p:cTn>
                                            <p:tgtEl>
                                              <p:spTgt spid="76"/>
                                            </p:tgtEl>
                                            <p:attrNameLst>
                                              <p:attrName>style.visibility</p:attrName>
                                            </p:attrNameLst>
                                          </p:cBhvr>
                                          <p:to>
                                            <p:strVal val="visible"/>
                                          </p:to>
                                        </p:set>
                                        <p:anim calcmode="lin" valueType="num">
                                          <p:cBhvr>
                                            <p:cTn id="48" dur="300" fill="hold"/>
                                            <p:tgtEl>
                                              <p:spTgt spid="76"/>
                                            </p:tgtEl>
                                            <p:attrNameLst>
                                              <p:attrName>ppt_w</p:attrName>
                                            </p:attrNameLst>
                                          </p:cBhvr>
                                          <p:tavLst>
                                            <p:tav tm="0">
                                              <p:val>
                                                <p:fltVal val="0"/>
                                              </p:val>
                                            </p:tav>
                                            <p:tav tm="100000">
                                              <p:val>
                                                <p:strVal val="#ppt_w"/>
                                              </p:val>
                                            </p:tav>
                                          </p:tavLst>
                                        </p:anim>
                                        <p:anim calcmode="lin" valueType="num">
                                          <p:cBhvr>
                                            <p:cTn id="49" dur="300" fill="hold"/>
                                            <p:tgtEl>
                                              <p:spTgt spid="76"/>
                                            </p:tgtEl>
                                            <p:attrNameLst>
                                              <p:attrName>ppt_h</p:attrName>
                                            </p:attrNameLst>
                                          </p:cBhvr>
                                          <p:tavLst>
                                            <p:tav tm="0">
                                              <p:val>
                                                <p:fltVal val="0"/>
                                              </p:val>
                                            </p:tav>
                                            <p:tav tm="100000">
                                              <p:val>
                                                <p:strVal val="#ppt_h"/>
                                              </p:val>
                                            </p:tav>
                                          </p:tavLst>
                                        </p:anim>
                                        <p:animEffect transition="in" filter="fade">
                                          <p:cBhvr>
                                            <p:cTn id="50" dur="300"/>
                                            <p:tgtEl>
                                              <p:spTgt spid="76"/>
                                            </p:tgtEl>
                                          </p:cBhvr>
                                        </p:animEffect>
                                      </p:childTnLst>
                                    </p:cTn>
                                  </p:par>
                                </p:childTnLst>
                              </p:cTn>
                            </p:par>
                            <p:par>
                              <p:cTn id="51" fill="hold">
                                <p:stCondLst>
                                  <p:cond delay="5300"/>
                                </p:stCondLst>
                                <p:childTnLst>
                                  <p:par>
                                    <p:cTn id="52" presetID="32" presetClass="emph" presetSubtype="0" fill="hold" nodeType="afterEffect">
                                      <p:stCondLst>
                                        <p:cond delay="0"/>
                                      </p:stCondLst>
                                      <p:childTnLst>
                                        <p:animRot by="120000">
                                          <p:cBhvr>
                                            <p:cTn id="53" dur="50" fill="hold">
                                              <p:stCondLst>
                                                <p:cond delay="0"/>
                                              </p:stCondLst>
                                            </p:cTn>
                                            <p:tgtEl>
                                              <p:spTgt spid="76"/>
                                            </p:tgtEl>
                                            <p:attrNameLst>
                                              <p:attrName>r</p:attrName>
                                            </p:attrNameLst>
                                          </p:cBhvr>
                                        </p:animRot>
                                        <p:animRot by="-240000">
                                          <p:cBhvr>
                                            <p:cTn id="54" dur="100" fill="hold">
                                              <p:stCondLst>
                                                <p:cond delay="100"/>
                                              </p:stCondLst>
                                            </p:cTn>
                                            <p:tgtEl>
                                              <p:spTgt spid="76"/>
                                            </p:tgtEl>
                                            <p:attrNameLst>
                                              <p:attrName>r</p:attrName>
                                            </p:attrNameLst>
                                          </p:cBhvr>
                                        </p:animRot>
                                        <p:animRot by="240000">
                                          <p:cBhvr>
                                            <p:cTn id="55" dur="100" fill="hold">
                                              <p:stCondLst>
                                                <p:cond delay="200"/>
                                              </p:stCondLst>
                                            </p:cTn>
                                            <p:tgtEl>
                                              <p:spTgt spid="76"/>
                                            </p:tgtEl>
                                            <p:attrNameLst>
                                              <p:attrName>r</p:attrName>
                                            </p:attrNameLst>
                                          </p:cBhvr>
                                        </p:animRot>
                                        <p:animRot by="-240000">
                                          <p:cBhvr>
                                            <p:cTn id="56" dur="100" fill="hold">
                                              <p:stCondLst>
                                                <p:cond delay="300"/>
                                              </p:stCondLst>
                                            </p:cTn>
                                            <p:tgtEl>
                                              <p:spTgt spid="76"/>
                                            </p:tgtEl>
                                            <p:attrNameLst>
                                              <p:attrName>r</p:attrName>
                                            </p:attrNameLst>
                                          </p:cBhvr>
                                        </p:animRot>
                                        <p:animRot by="120000">
                                          <p:cBhvr>
                                            <p:cTn id="57" dur="100" fill="hold">
                                              <p:stCondLst>
                                                <p:cond delay="400"/>
                                              </p:stCondLst>
                                            </p:cTn>
                                            <p:tgtEl>
                                              <p:spTgt spid="76"/>
                                            </p:tgtEl>
                                            <p:attrNameLst>
                                              <p:attrName>r</p:attrName>
                                            </p:attrNameLst>
                                          </p:cBhvr>
                                        </p:animRot>
                                      </p:childTnLst>
                                    </p:cTn>
                                  </p:par>
                                </p:childTnLst>
                              </p:cTn>
                            </p:par>
                            <p:par>
                              <p:cTn id="58" fill="hold">
                                <p:stCondLst>
                                  <p:cond delay="5800"/>
                                </p:stCondLst>
                                <p:childTnLst>
                                  <p:par>
                                    <p:cTn id="59" presetID="22" presetClass="entr" presetSubtype="8" fill="hold" nodeType="afterEffect">
                                      <p:stCondLst>
                                        <p:cond delay="0"/>
                                      </p:stCondLst>
                                      <p:childTnLst>
                                        <p:set>
                                          <p:cBhvr>
                                            <p:cTn id="60" dur="1" fill="hold">
                                              <p:stCondLst>
                                                <p:cond delay="0"/>
                                              </p:stCondLst>
                                            </p:cTn>
                                            <p:tgtEl>
                                              <p:spTgt spid="140"/>
                                            </p:tgtEl>
                                            <p:attrNameLst>
                                              <p:attrName>style.visibility</p:attrName>
                                            </p:attrNameLst>
                                          </p:cBhvr>
                                          <p:to>
                                            <p:strVal val="visible"/>
                                          </p:to>
                                        </p:set>
                                        <p:animEffect transition="in" filter="wipe(left)">
                                          <p:cBhvr>
                                            <p:cTn id="61" dur="300"/>
                                            <p:tgtEl>
                                              <p:spTgt spid="140"/>
                                            </p:tgtEl>
                                          </p:cBhvr>
                                        </p:animEffect>
                                      </p:childTnLst>
                                    </p:cTn>
                                  </p:par>
                                </p:childTnLst>
                              </p:cTn>
                            </p:par>
                            <p:par>
                              <p:cTn id="62" fill="hold">
                                <p:stCondLst>
                                  <p:cond delay="6300"/>
                                </p:stCondLst>
                                <p:childTnLst>
                                  <p:par>
                                    <p:cTn id="63" presetID="26" presetClass="emph" presetSubtype="0" fill="hold" nodeType="afterEffect">
                                      <p:stCondLst>
                                        <p:cond delay="0"/>
                                      </p:stCondLst>
                                      <p:childTnLst>
                                        <p:animEffect transition="out" filter="fade">
                                          <p:cBhvr>
                                            <p:cTn id="64" dur="500" tmFilter="0, 0; .2, .5; .8, .5; 1, 0"/>
                                            <p:tgtEl>
                                              <p:spTgt spid="140"/>
                                            </p:tgtEl>
                                          </p:cBhvr>
                                        </p:animEffect>
                                        <p:animScale>
                                          <p:cBhvr>
                                            <p:cTn id="65" dur="250" autoRev="1" fill="hold"/>
                                            <p:tgtEl>
                                              <p:spTgt spid="140"/>
                                            </p:tgtEl>
                                          </p:cBhvr>
                                          <p:by x="105000" y="105000"/>
                                        </p:animScale>
                                      </p:childTnLst>
                                    </p:cTn>
                                  </p:par>
                                </p:childTnLst>
                              </p:cTn>
                            </p:par>
                            <p:par>
                              <p:cTn id="66" fill="hold">
                                <p:stCondLst>
                                  <p:cond delay="6800"/>
                                </p:stCondLst>
                                <p:childTnLst>
                                  <p:par>
                                    <p:cTn id="67" presetID="2" presetClass="entr" presetSubtype="4" accel="80000" fill="hold" grpId="0" nodeType="afterEffect">
                                      <p:stCondLst>
                                        <p:cond delay="0"/>
                                      </p:stCondLst>
                                      <p:childTnLst>
                                        <p:set>
                                          <p:cBhvr>
                                            <p:cTn id="68" dur="1" fill="hold">
                                              <p:stCondLst>
                                                <p:cond delay="0"/>
                                              </p:stCondLst>
                                            </p:cTn>
                                            <p:tgtEl>
                                              <p:spTgt spid="144"/>
                                            </p:tgtEl>
                                            <p:attrNameLst>
                                              <p:attrName>style.visibility</p:attrName>
                                            </p:attrNameLst>
                                          </p:cBhvr>
                                          <p:to>
                                            <p:strVal val="visible"/>
                                          </p:to>
                                        </p:set>
                                        <p:anim calcmode="lin" valueType="num">
                                          <p:cBhvr additive="base">
                                            <p:cTn id="69" dur="500" fill="hold"/>
                                            <p:tgtEl>
                                              <p:spTgt spid="144"/>
                                            </p:tgtEl>
                                            <p:attrNameLst>
                                              <p:attrName>ppt_x</p:attrName>
                                            </p:attrNameLst>
                                          </p:cBhvr>
                                          <p:tavLst>
                                            <p:tav tm="0">
                                              <p:val>
                                                <p:strVal val="#ppt_x"/>
                                              </p:val>
                                            </p:tav>
                                            <p:tav tm="100000">
                                              <p:val>
                                                <p:strVal val="#ppt_x"/>
                                              </p:val>
                                            </p:tav>
                                          </p:tavLst>
                                        </p:anim>
                                        <p:anim calcmode="lin" valueType="num">
                                          <p:cBhvr additive="base">
                                            <p:cTn id="70" dur="500" fill="hold"/>
                                            <p:tgtEl>
                                              <p:spTgt spid="144"/>
                                            </p:tgtEl>
                                            <p:attrNameLst>
                                              <p:attrName>ppt_y</p:attrName>
                                            </p:attrNameLst>
                                          </p:cBhvr>
                                          <p:tavLst>
                                            <p:tav tm="0">
                                              <p:val>
                                                <p:strVal val="1+#ppt_h/2"/>
                                              </p:val>
                                            </p:tav>
                                            <p:tav tm="100000">
                                              <p:val>
                                                <p:strVal val="#ppt_y"/>
                                              </p:val>
                                            </p:tav>
                                          </p:tavLst>
                                        </p:anim>
                                      </p:childTnLst>
                                    </p:cTn>
                                  </p:par>
                                </p:childTnLst>
                              </p:cTn>
                            </p:par>
                            <p:par>
                              <p:cTn id="71" fill="hold">
                                <p:stCondLst>
                                  <p:cond delay="7300"/>
                                </p:stCondLst>
                                <p:childTnLst>
                                  <p:par>
                                    <p:cTn id="72" presetID="16" presetClass="entr" presetSubtype="37" fill="hold" grpId="0" nodeType="after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barn(outVertical)">
                                          <p:cBhvr>
                                            <p:cTn id="74"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143" grpId="0"/>
          <p:bldP spid="144" grpId="0"/>
          <p:bldP spid="14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695987" y="1071240"/>
            <a:ext cx="1609079" cy="1608497"/>
            <a:chOff x="1367367" y="1923540"/>
            <a:chExt cx="2091076" cy="2091076"/>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a:fill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2" name="组合 11"/>
            <p:cNvGrpSpPr/>
            <p:nvPr/>
          </p:nvGrpSpPr>
          <p:grpSpPr>
            <a:xfrm>
              <a:off x="1367367" y="1923540"/>
              <a:ext cx="2091076" cy="2091076"/>
              <a:chOff x="4742449" y="2216782"/>
              <a:chExt cx="3801476" cy="3801476"/>
            </a:xfrm>
          </p:grpSpPr>
          <p:sp>
            <p:nvSpPr>
              <p:cNvPr id="13" name="任意多边形 1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14" name="圆角矩形 1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15" name="圆角矩形 1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grpSp>
        <p:nvGrpSpPr>
          <p:cNvPr id="16" name="组合 15"/>
          <p:cNvGrpSpPr/>
          <p:nvPr/>
        </p:nvGrpSpPr>
        <p:grpSpPr>
          <a:xfrm>
            <a:off x="2742810" y="1071240"/>
            <a:ext cx="1609079" cy="1608497"/>
            <a:chOff x="3751324" y="1923540"/>
            <a:chExt cx="2091076" cy="2091076"/>
          </a:xfrm>
        </p:grpSpPr>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a:fill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8" name="组合 17"/>
            <p:cNvGrpSpPr/>
            <p:nvPr/>
          </p:nvGrpSpPr>
          <p:grpSpPr>
            <a:xfrm>
              <a:off x="3751324" y="1923540"/>
              <a:ext cx="2091076" cy="2091076"/>
              <a:chOff x="4742449" y="2216782"/>
              <a:chExt cx="3801476" cy="3801476"/>
            </a:xfrm>
          </p:grpSpPr>
          <p:sp>
            <p:nvSpPr>
              <p:cNvPr id="19" name="任意多边形 1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20" name="圆角矩形 1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21" name="圆角矩形 2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grpSp>
        <p:nvGrpSpPr>
          <p:cNvPr id="22" name="组合 21"/>
          <p:cNvGrpSpPr/>
          <p:nvPr/>
        </p:nvGrpSpPr>
        <p:grpSpPr>
          <a:xfrm>
            <a:off x="4786446" y="1071240"/>
            <a:ext cx="1615449" cy="1608497"/>
            <a:chOff x="6258959" y="1923540"/>
            <a:chExt cx="2099355" cy="2091076"/>
          </a:xfrm>
        </p:grpSpPr>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a:fill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4" name="组合 23"/>
            <p:cNvGrpSpPr/>
            <p:nvPr/>
          </p:nvGrpSpPr>
          <p:grpSpPr>
            <a:xfrm>
              <a:off x="6258959" y="1923540"/>
              <a:ext cx="2091076" cy="2091076"/>
              <a:chOff x="4742449" y="2216782"/>
              <a:chExt cx="3801476" cy="3801476"/>
            </a:xfrm>
          </p:grpSpPr>
          <p:sp>
            <p:nvSpPr>
              <p:cNvPr id="25" name="任意多边形 2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26" name="圆角矩形 2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27" name="圆角矩形 2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grpSp>
        <p:nvGrpSpPr>
          <p:cNvPr id="28" name="组合 27"/>
          <p:cNvGrpSpPr/>
          <p:nvPr/>
        </p:nvGrpSpPr>
        <p:grpSpPr>
          <a:xfrm>
            <a:off x="6832781" y="1071240"/>
            <a:ext cx="1616423" cy="1608497"/>
            <a:chOff x="8787513" y="1923540"/>
            <a:chExt cx="2100620" cy="2091076"/>
          </a:xfrm>
        </p:grpSpPr>
        <p:pic>
          <p:nvPicPr>
            <p:cNvPr id="29" name="图片 28"/>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a:fill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30" name="组合 29"/>
            <p:cNvGrpSpPr/>
            <p:nvPr/>
          </p:nvGrpSpPr>
          <p:grpSpPr>
            <a:xfrm>
              <a:off x="8787513" y="1923540"/>
              <a:ext cx="2091076" cy="2091076"/>
              <a:chOff x="4742449" y="2216782"/>
              <a:chExt cx="3801476" cy="3801476"/>
            </a:xfrm>
          </p:grpSpPr>
          <p:sp>
            <p:nvSpPr>
              <p:cNvPr id="31" name="任意多边形 3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32" name="圆角矩形 3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33" name="圆角矩形 3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sp>
        <p:nvSpPr>
          <p:cNvPr id="34"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smtClean="0">
                <a:solidFill>
                  <a:prstClr val="black">
                    <a:lumMod val="50000"/>
                    <a:lumOff val="50000"/>
                  </a:prstClr>
                </a:solidFill>
                <a:cs typeface="+mn-ea"/>
                <a:sym typeface="+mn-lt"/>
              </a:rPr>
              <a:t>点击添加文字说明详情介绍点击添加文字说明详情介绍点击添加文字文字说明详情介绍</a:t>
            </a:r>
            <a:endParaRPr lang="zh-CN" altLang="en-US" sz="900" dirty="0">
              <a:solidFill>
                <a:prstClr val="black">
                  <a:lumMod val="50000"/>
                  <a:lumOff val="50000"/>
                </a:prstClr>
              </a:solidFill>
              <a:cs typeface="+mn-ea"/>
              <a:sym typeface="+mn-lt"/>
            </a:endParaRPr>
          </a:p>
        </p:txBody>
      </p:sp>
      <p:grpSp>
        <p:nvGrpSpPr>
          <p:cNvPr id="35" name="组合 34"/>
          <p:cNvGrpSpPr/>
          <p:nvPr/>
        </p:nvGrpSpPr>
        <p:grpSpPr>
          <a:xfrm>
            <a:off x="705647" y="3036432"/>
            <a:ext cx="1447988" cy="478780"/>
            <a:chOff x="940739" y="4267247"/>
            <a:chExt cx="1930400" cy="638521"/>
          </a:xfrm>
        </p:grpSpPr>
        <p:sp>
          <p:nvSpPr>
            <p:cNvPr id="36" name="任意多边形 3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37" name="任意多边形 3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38"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dirty="0">
                  <a:solidFill>
                    <a:srgbClr val="0070C0"/>
                  </a:solidFill>
                  <a:cs typeface="+mn-ea"/>
                  <a:sym typeface="+mn-lt"/>
                </a:rPr>
                <a:t>输入待用名</a:t>
              </a:r>
            </a:p>
          </p:txBody>
        </p:sp>
      </p:grpSp>
      <p:grpSp>
        <p:nvGrpSpPr>
          <p:cNvPr id="39" name="组合 38"/>
          <p:cNvGrpSpPr/>
          <p:nvPr/>
        </p:nvGrpSpPr>
        <p:grpSpPr>
          <a:xfrm>
            <a:off x="2802550" y="3036432"/>
            <a:ext cx="1447988" cy="478780"/>
            <a:chOff x="940739" y="4267247"/>
            <a:chExt cx="1930400" cy="638521"/>
          </a:xfrm>
        </p:grpSpPr>
        <p:sp>
          <p:nvSpPr>
            <p:cNvPr id="40" name="任意多边形 39"/>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41" name="任意多边形 4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42"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dirty="0">
                  <a:solidFill>
                    <a:srgbClr val="0070C0"/>
                  </a:solidFill>
                  <a:cs typeface="+mn-ea"/>
                  <a:sym typeface="+mn-lt"/>
                </a:rPr>
                <a:t>输入待用名</a:t>
              </a:r>
            </a:p>
          </p:txBody>
        </p:sp>
      </p:grpSp>
      <p:grpSp>
        <p:nvGrpSpPr>
          <p:cNvPr id="43" name="组合 42"/>
          <p:cNvGrpSpPr/>
          <p:nvPr/>
        </p:nvGrpSpPr>
        <p:grpSpPr>
          <a:xfrm>
            <a:off x="4899453" y="3036432"/>
            <a:ext cx="1447988" cy="478780"/>
            <a:chOff x="940739" y="4267247"/>
            <a:chExt cx="1930400" cy="638521"/>
          </a:xfrm>
        </p:grpSpPr>
        <p:sp>
          <p:nvSpPr>
            <p:cNvPr id="44" name="任意多边形 4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45" name="任意多边形 4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46"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dirty="0">
                  <a:solidFill>
                    <a:srgbClr val="0070C0"/>
                  </a:solidFill>
                  <a:cs typeface="+mn-ea"/>
                  <a:sym typeface="+mn-lt"/>
                </a:rPr>
                <a:t>输入待用名</a:t>
              </a:r>
            </a:p>
          </p:txBody>
        </p:sp>
      </p:grpSp>
      <p:grpSp>
        <p:nvGrpSpPr>
          <p:cNvPr id="47" name="组合 46"/>
          <p:cNvGrpSpPr/>
          <p:nvPr/>
        </p:nvGrpSpPr>
        <p:grpSpPr>
          <a:xfrm>
            <a:off x="6996357" y="3036432"/>
            <a:ext cx="1447988" cy="478780"/>
            <a:chOff x="940739" y="4267247"/>
            <a:chExt cx="1930400" cy="638521"/>
          </a:xfrm>
        </p:grpSpPr>
        <p:sp>
          <p:nvSpPr>
            <p:cNvPr id="48" name="任意多边形 4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49" name="任意多边形 4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cs typeface="+mn-ea"/>
                <a:sym typeface="+mn-lt"/>
              </a:endParaRPr>
            </a:p>
          </p:txBody>
        </p:sp>
        <p:sp>
          <p:nvSpPr>
            <p:cNvPr id="50" name="文本框 146"/>
            <p:cNvSpPr txBox="1"/>
            <p:nvPr/>
          </p:nvSpPr>
          <p:spPr>
            <a:xfrm>
              <a:off x="1009001" y="4323745"/>
              <a:ext cx="1793875" cy="331022"/>
            </a:xfrm>
            <a:prstGeom prst="rect">
              <a:avLst/>
            </a:prstGeom>
            <a:noFill/>
          </p:spPr>
          <p:txBody>
            <a:bodyPr wrap="square" rtlCol="0">
              <a:spAutoFit/>
            </a:bodyPr>
            <a:lstStyle/>
            <a:p>
              <a:pPr algn="ctr"/>
              <a:r>
                <a:rPr lang="zh-CN" altLang="en-US" sz="1015" b="1" dirty="0">
                  <a:solidFill>
                    <a:srgbClr val="0070C0"/>
                  </a:solidFill>
                  <a:cs typeface="+mn-ea"/>
                  <a:sym typeface="+mn-lt"/>
                </a:rPr>
                <a:t>输入待用名</a:t>
              </a:r>
            </a:p>
          </p:txBody>
        </p:sp>
      </p:grpSp>
      <p:sp>
        <p:nvSpPr>
          <p:cNvPr id="51"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cs typeface="+mn-ea"/>
                <a:sym typeface="+mn-lt"/>
              </a:rPr>
              <a:t>点击添加文字说明详情介绍点击添加文字说明详情介绍点击添加文字文字说明详情介绍</a:t>
            </a:r>
          </a:p>
        </p:txBody>
      </p:sp>
      <p:sp>
        <p:nvSpPr>
          <p:cNvPr id="52"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cs typeface="+mn-ea"/>
                <a:sym typeface="+mn-lt"/>
              </a:rPr>
              <a:t>点击添加文字说明详情介绍点击添加文字说明详情介绍点击添加文字文字说明详情介绍</a:t>
            </a:r>
          </a:p>
        </p:txBody>
      </p:sp>
      <p:sp>
        <p:nvSpPr>
          <p:cNvPr id="53"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cs typeface="+mn-ea"/>
                <a:sym typeface="+mn-lt"/>
              </a:rPr>
              <a:t>点击添加文字说明详情介绍点击添加文字说明详情介绍点击添加文字文字说明详情介绍</a:t>
            </a:r>
          </a:p>
        </p:txBody>
      </p:sp>
      <p:sp>
        <p:nvSpPr>
          <p:cNvPr id="2" name="灯片编号占位符 1"/>
          <p:cNvSpPr>
            <a:spLocks noGrp="1"/>
          </p:cNvSpPr>
          <p:nvPr>
            <p:ph type="sldNum" sz="quarter" idx="12"/>
          </p:nvPr>
        </p:nvSpPr>
        <p:spPr/>
        <p:txBody>
          <a:bodyPr/>
          <a:lstStyle/>
          <a:p>
            <a:fld id="{8821631E-EC57-43D7-9F08-B3B8C861FB5F}" type="slidenum">
              <a:rPr lang="zh-CN" altLang="en-US" smtClean="0"/>
              <a:t>7</a:t>
            </a:fld>
            <a:endParaRPr lang="zh-CN" altLang="en-US"/>
          </a:p>
        </p:txBody>
      </p:sp>
      <p:sp>
        <p:nvSpPr>
          <p:cNvPr id="4" name="文本占位符 3"/>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 fill="hold"/>
                                        <p:tgtEl>
                                          <p:spTgt spid="10"/>
                                        </p:tgtEl>
                                        <p:attrNameLst>
                                          <p:attrName>ppt_w</p:attrName>
                                        </p:attrNameLst>
                                      </p:cBhvr>
                                      <p:tavLst>
                                        <p:tav tm="0">
                                          <p:val>
                                            <p:fltVal val="0"/>
                                          </p:val>
                                        </p:tav>
                                        <p:tav tm="100000">
                                          <p:val>
                                            <p:strVal val="#ppt_w"/>
                                          </p:val>
                                        </p:tav>
                                      </p:tavLst>
                                    </p:anim>
                                    <p:anim calcmode="lin" valueType="num">
                                      <p:cBhvr>
                                        <p:cTn id="8" dur="100" fill="hold"/>
                                        <p:tgtEl>
                                          <p:spTgt spid="10"/>
                                        </p:tgtEl>
                                        <p:attrNameLst>
                                          <p:attrName>ppt_h</p:attrName>
                                        </p:attrNameLst>
                                      </p:cBhvr>
                                      <p:tavLst>
                                        <p:tav tm="0">
                                          <p:val>
                                            <p:fltVal val="0"/>
                                          </p:val>
                                        </p:tav>
                                        <p:tav tm="100000">
                                          <p:val>
                                            <p:strVal val="#ppt_h"/>
                                          </p:val>
                                        </p:tav>
                                      </p:tavLst>
                                    </p:anim>
                                    <p:animEffect transition="in" filter="fade">
                                      <p:cBhvr>
                                        <p:cTn id="9" dur="100"/>
                                        <p:tgtEl>
                                          <p:spTgt spid="10"/>
                                        </p:tgtEl>
                                      </p:cBhvr>
                                    </p:animEffect>
                                  </p:childTnLst>
                                </p:cTn>
                              </p:par>
                              <p:par>
                                <p:cTn id="10" presetID="6" presetClass="emph" presetSubtype="0" fill="hold" nodeType="withEffect">
                                  <p:stCondLst>
                                    <p:cond delay="100"/>
                                  </p:stCondLst>
                                  <p:childTnLst>
                                    <p:animScale>
                                      <p:cBhvr>
                                        <p:cTn id="11" dur="100" fill="hold"/>
                                        <p:tgtEl>
                                          <p:spTgt spid="10"/>
                                        </p:tgtEl>
                                      </p:cBhvr>
                                      <p:by x="110000" y="110000"/>
                                    </p:animScale>
                                  </p:childTnLst>
                                </p:cTn>
                              </p:par>
                              <p:par>
                                <p:cTn id="12" presetID="6" presetClass="emph" presetSubtype="0" fill="hold" nodeType="withEffect">
                                  <p:stCondLst>
                                    <p:cond delay="200"/>
                                  </p:stCondLst>
                                  <p:childTnLst>
                                    <p:animScale>
                                      <p:cBhvr>
                                        <p:cTn id="13" dur="200" fill="hold"/>
                                        <p:tgtEl>
                                          <p:spTgt spid="10"/>
                                        </p:tgtEl>
                                      </p:cBhvr>
                                      <p:by x="90000" y="90000"/>
                                    </p:animScale>
                                  </p:childTnLst>
                                </p:cTn>
                              </p:par>
                              <p:par>
                                <p:cTn id="14" presetID="6" presetClass="emph" presetSubtype="0" fill="hold" nodeType="withEffect">
                                  <p:stCondLst>
                                    <p:cond delay="400"/>
                                  </p:stCondLst>
                                  <p:childTnLst>
                                    <p:animScale>
                                      <p:cBhvr>
                                        <p:cTn id="15" dur="100" fill="hold"/>
                                        <p:tgtEl>
                                          <p:spTgt spid="10"/>
                                        </p:tgtEl>
                                      </p:cBhvr>
                                      <p:by x="105000" y="105000"/>
                                    </p:animScale>
                                  </p:childTnLst>
                                </p:cTn>
                              </p:par>
                              <p:par>
                                <p:cTn id="16" presetID="6" presetClass="emph" presetSubtype="0" fill="hold" nodeType="withEffect">
                                  <p:stCondLst>
                                    <p:cond delay="500"/>
                                  </p:stCondLst>
                                  <p:childTnLst>
                                    <p:animScale>
                                      <p:cBhvr>
                                        <p:cTn id="17" dur="200" fill="hold"/>
                                        <p:tgtEl>
                                          <p:spTgt spid="10"/>
                                        </p:tgtEl>
                                      </p:cBhvr>
                                      <p:by x="95000" y="95000"/>
                                    </p:animScale>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 fill="hold"/>
                                        <p:tgtEl>
                                          <p:spTgt spid="16"/>
                                        </p:tgtEl>
                                        <p:attrNameLst>
                                          <p:attrName>ppt_w</p:attrName>
                                        </p:attrNameLst>
                                      </p:cBhvr>
                                      <p:tavLst>
                                        <p:tav tm="0">
                                          <p:val>
                                            <p:fltVal val="0"/>
                                          </p:val>
                                        </p:tav>
                                        <p:tav tm="100000">
                                          <p:val>
                                            <p:strVal val="#ppt_w"/>
                                          </p:val>
                                        </p:tav>
                                      </p:tavLst>
                                    </p:anim>
                                    <p:anim calcmode="lin" valueType="num">
                                      <p:cBhvr>
                                        <p:cTn id="22" dur="100" fill="hold"/>
                                        <p:tgtEl>
                                          <p:spTgt spid="16"/>
                                        </p:tgtEl>
                                        <p:attrNameLst>
                                          <p:attrName>ppt_h</p:attrName>
                                        </p:attrNameLst>
                                      </p:cBhvr>
                                      <p:tavLst>
                                        <p:tav tm="0">
                                          <p:val>
                                            <p:fltVal val="0"/>
                                          </p:val>
                                        </p:tav>
                                        <p:tav tm="100000">
                                          <p:val>
                                            <p:strVal val="#ppt_h"/>
                                          </p:val>
                                        </p:tav>
                                      </p:tavLst>
                                    </p:anim>
                                    <p:animEffect transition="in" filter="fade">
                                      <p:cBhvr>
                                        <p:cTn id="23" dur="100"/>
                                        <p:tgtEl>
                                          <p:spTgt spid="16"/>
                                        </p:tgtEl>
                                      </p:cBhvr>
                                    </p:animEffect>
                                  </p:childTnLst>
                                </p:cTn>
                              </p:par>
                              <p:par>
                                <p:cTn id="24" presetID="6" presetClass="emph" presetSubtype="0" fill="hold" nodeType="withEffect">
                                  <p:stCondLst>
                                    <p:cond delay="100"/>
                                  </p:stCondLst>
                                  <p:childTnLst>
                                    <p:animScale>
                                      <p:cBhvr>
                                        <p:cTn id="25" dur="100" fill="hold"/>
                                        <p:tgtEl>
                                          <p:spTgt spid="16"/>
                                        </p:tgtEl>
                                      </p:cBhvr>
                                      <p:by x="110000" y="110000"/>
                                    </p:animScale>
                                  </p:childTnLst>
                                </p:cTn>
                              </p:par>
                              <p:par>
                                <p:cTn id="26" presetID="6" presetClass="emph" presetSubtype="0" fill="hold" nodeType="withEffect">
                                  <p:stCondLst>
                                    <p:cond delay="200"/>
                                  </p:stCondLst>
                                  <p:childTnLst>
                                    <p:animScale>
                                      <p:cBhvr>
                                        <p:cTn id="27" dur="200" fill="hold"/>
                                        <p:tgtEl>
                                          <p:spTgt spid="16"/>
                                        </p:tgtEl>
                                      </p:cBhvr>
                                      <p:by x="90000" y="90000"/>
                                    </p:animScale>
                                  </p:childTnLst>
                                </p:cTn>
                              </p:par>
                              <p:par>
                                <p:cTn id="28" presetID="6" presetClass="emph" presetSubtype="0" fill="hold" nodeType="withEffect">
                                  <p:stCondLst>
                                    <p:cond delay="400"/>
                                  </p:stCondLst>
                                  <p:childTnLst>
                                    <p:animScale>
                                      <p:cBhvr>
                                        <p:cTn id="29" dur="100" fill="hold"/>
                                        <p:tgtEl>
                                          <p:spTgt spid="16"/>
                                        </p:tgtEl>
                                      </p:cBhvr>
                                      <p:by x="105000" y="105000"/>
                                    </p:animScale>
                                  </p:childTnLst>
                                </p:cTn>
                              </p:par>
                              <p:par>
                                <p:cTn id="30" presetID="6" presetClass="emph" presetSubtype="0" fill="hold" nodeType="withEffect">
                                  <p:stCondLst>
                                    <p:cond delay="500"/>
                                  </p:stCondLst>
                                  <p:childTnLst>
                                    <p:animScale>
                                      <p:cBhvr>
                                        <p:cTn id="31" dur="200" fill="hold"/>
                                        <p:tgtEl>
                                          <p:spTgt spid="16"/>
                                        </p:tgtEl>
                                      </p:cBhvr>
                                      <p:by x="95000" y="95000"/>
                                    </p:animScale>
                                  </p:childTnLst>
                                </p:cTn>
                              </p:par>
                            </p:childTnLst>
                          </p:cTn>
                        </p:par>
                        <p:par>
                          <p:cTn id="32" fill="hold">
                            <p:stCondLst>
                              <p:cond delay="1000"/>
                            </p:stCondLst>
                            <p:childTnLst>
                              <p:par>
                                <p:cTn id="33" presetID="53" presetClass="entr" presetSubtype="16"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100" fill="hold"/>
                                        <p:tgtEl>
                                          <p:spTgt spid="22"/>
                                        </p:tgtEl>
                                        <p:attrNameLst>
                                          <p:attrName>ppt_w</p:attrName>
                                        </p:attrNameLst>
                                      </p:cBhvr>
                                      <p:tavLst>
                                        <p:tav tm="0">
                                          <p:val>
                                            <p:fltVal val="0"/>
                                          </p:val>
                                        </p:tav>
                                        <p:tav tm="100000">
                                          <p:val>
                                            <p:strVal val="#ppt_w"/>
                                          </p:val>
                                        </p:tav>
                                      </p:tavLst>
                                    </p:anim>
                                    <p:anim calcmode="lin" valueType="num">
                                      <p:cBhvr>
                                        <p:cTn id="36" dur="100" fill="hold"/>
                                        <p:tgtEl>
                                          <p:spTgt spid="22"/>
                                        </p:tgtEl>
                                        <p:attrNameLst>
                                          <p:attrName>ppt_h</p:attrName>
                                        </p:attrNameLst>
                                      </p:cBhvr>
                                      <p:tavLst>
                                        <p:tav tm="0">
                                          <p:val>
                                            <p:fltVal val="0"/>
                                          </p:val>
                                        </p:tav>
                                        <p:tav tm="100000">
                                          <p:val>
                                            <p:strVal val="#ppt_h"/>
                                          </p:val>
                                        </p:tav>
                                      </p:tavLst>
                                    </p:anim>
                                    <p:animEffect transition="in" filter="fade">
                                      <p:cBhvr>
                                        <p:cTn id="37" dur="100"/>
                                        <p:tgtEl>
                                          <p:spTgt spid="22"/>
                                        </p:tgtEl>
                                      </p:cBhvr>
                                    </p:animEffect>
                                  </p:childTnLst>
                                </p:cTn>
                              </p:par>
                              <p:par>
                                <p:cTn id="38" presetID="6" presetClass="emph" presetSubtype="0" fill="hold" nodeType="withEffect">
                                  <p:stCondLst>
                                    <p:cond delay="100"/>
                                  </p:stCondLst>
                                  <p:childTnLst>
                                    <p:animScale>
                                      <p:cBhvr>
                                        <p:cTn id="39" dur="100" fill="hold"/>
                                        <p:tgtEl>
                                          <p:spTgt spid="22"/>
                                        </p:tgtEl>
                                      </p:cBhvr>
                                      <p:by x="110000" y="110000"/>
                                    </p:animScale>
                                  </p:childTnLst>
                                </p:cTn>
                              </p:par>
                              <p:par>
                                <p:cTn id="40" presetID="6" presetClass="emph" presetSubtype="0" fill="hold" nodeType="withEffect">
                                  <p:stCondLst>
                                    <p:cond delay="200"/>
                                  </p:stCondLst>
                                  <p:childTnLst>
                                    <p:animScale>
                                      <p:cBhvr>
                                        <p:cTn id="41" dur="200" fill="hold"/>
                                        <p:tgtEl>
                                          <p:spTgt spid="22"/>
                                        </p:tgtEl>
                                      </p:cBhvr>
                                      <p:by x="90000" y="90000"/>
                                    </p:animScale>
                                  </p:childTnLst>
                                </p:cTn>
                              </p:par>
                              <p:par>
                                <p:cTn id="42" presetID="6" presetClass="emph" presetSubtype="0" fill="hold" nodeType="withEffect">
                                  <p:stCondLst>
                                    <p:cond delay="400"/>
                                  </p:stCondLst>
                                  <p:childTnLst>
                                    <p:animScale>
                                      <p:cBhvr>
                                        <p:cTn id="43" dur="100" fill="hold"/>
                                        <p:tgtEl>
                                          <p:spTgt spid="22"/>
                                        </p:tgtEl>
                                      </p:cBhvr>
                                      <p:by x="105000" y="105000"/>
                                    </p:animScale>
                                  </p:childTnLst>
                                </p:cTn>
                              </p:par>
                              <p:par>
                                <p:cTn id="44" presetID="6" presetClass="emph" presetSubtype="0" fill="hold" nodeType="withEffect">
                                  <p:stCondLst>
                                    <p:cond delay="500"/>
                                  </p:stCondLst>
                                  <p:childTnLst>
                                    <p:animScale>
                                      <p:cBhvr>
                                        <p:cTn id="45" dur="200" fill="hold"/>
                                        <p:tgtEl>
                                          <p:spTgt spid="22"/>
                                        </p:tgtEl>
                                      </p:cBhvr>
                                      <p:by x="95000" y="95000"/>
                                    </p:animScale>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 fill="hold"/>
                                        <p:tgtEl>
                                          <p:spTgt spid="28"/>
                                        </p:tgtEl>
                                        <p:attrNameLst>
                                          <p:attrName>ppt_w</p:attrName>
                                        </p:attrNameLst>
                                      </p:cBhvr>
                                      <p:tavLst>
                                        <p:tav tm="0">
                                          <p:val>
                                            <p:fltVal val="0"/>
                                          </p:val>
                                        </p:tav>
                                        <p:tav tm="100000">
                                          <p:val>
                                            <p:strVal val="#ppt_w"/>
                                          </p:val>
                                        </p:tav>
                                      </p:tavLst>
                                    </p:anim>
                                    <p:anim calcmode="lin" valueType="num">
                                      <p:cBhvr>
                                        <p:cTn id="50" dur="100" fill="hold"/>
                                        <p:tgtEl>
                                          <p:spTgt spid="28"/>
                                        </p:tgtEl>
                                        <p:attrNameLst>
                                          <p:attrName>ppt_h</p:attrName>
                                        </p:attrNameLst>
                                      </p:cBhvr>
                                      <p:tavLst>
                                        <p:tav tm="0">
                                          <p:val>
                                            <p:fltVal val="0"/>
                                          </p:val>
                                        </p:tav>
                                        <p:tav tm="100000">
                                          <p:val>
                                            <p:strVal val="#ppt_h"/>
                                          </p:val>
                                        </p:tav>
                                      </p:tavLst>
                                    </p:anim>
                                    <p:animEffect transition="in" filter="fade">
                                      <p:cBhvr>
                                        <p:cTn id="51" dur="100"/>
                                        <p:tgtEl>
                                          <p:spTgt spid="28"/>
                                        </p:tgtEl>
                                      </p:cBhvr>
                                    </p:animEffect>
                                  </p:childTnLst>
                                </p:cTn>
                              </p:par>
                              <p:par>
                                <p:cTn id="52" presetID="6" presetClass="emph" presetSubtype="0" fill="hold" nodeType="withEffect">
                                  <p:stCondLst>
                                    <p:cond delay="100"/>
                                  </p:stCondLst>
                                  <p:childTnLst>
                                    <p:animScale>
                                      <p:cBhvr>
                                        <p:cTn id="53" dur="100" fill="hold"/>
                                        <p:tgtEl>
                                          <p:spTgt spid="28"/>
                                        </p:tgtEl>
                                      </p:cBhvr>
                                      <p:by x="110000" y="110000"/>
                                    </p:animScale>
                                  </p:childTnLst>
                                </p:cTn>
                              </p:par>
                              <p:par>
                                <p:cTn id="54" presetID="6" presetClass="emph" presetSubtype="0" fill="hold" nodeType="withEffect">
                                  <p:stCondLst>
                                    <p:cond delay="200"/>
                                  </p:stCondLst>
                                  <p:childTnLst>
                                    <p:animScale>
                                      <p:cBhvr>
                                        <p:cTn id="55" dur="200" fill="hold"/>
                                        <p:tgtEl>
                                          <p:spTgt spid="28"/>
                                        </p:tgtEl>
                                      </p:cBhvr>
                                      <p:by x="90000" y="90000"/>
                                    </p:animScale>
                                  </p:childTnLst>
                                </p:cTn>
                              </p:par>
                              <p:par>
                                <p:cTn id="56" presetID="6" presetClass="emph" presetSubtype="0" fill="hold" nodeType="withEffect">
                                  <p:stCondLst>
                                    <p:cond delay="400"/>
                                  </p:stCondLst>
                                  <p:childTnLst>
                                    <p:animScale>
                                      <p:cBhvr>
                                        <p:cTn id="57" dur="100" fill="hold"/>
                                        <p:tgtEl>
                                          <p:spTgt spid="28"/>
                                        </p:tgtEl>
                                      </p:cBhvr>
                                      <p:by x="105000" y="105000"/>
                                    </p:animScale>
                                  </p:childTnLst>
                                </p:cTn>
                              </p:par>
                              <p:par>
                                <p:cTn id="58" presetID="6" presetClass="emph" presetSubtype="0" fill="hold" nodeType="withEffect">
                                  <p:stCondLst>
                                    <p:cond delay="500"/>
                                  </p:stCondLst>
                                  <p:childTnLst>
                                    <p:animScale>
                                      <p:cBhvr>
                                        <p:cTn id="59" dur="200" fill="hold"/>
                                        <p:tgtEl>
                                          <p:spTgt spid="28"/>
                                        </p:tgtEl>
                                      </p:cBhvr>
                                      <p:by x="95000" y="95000"/>
                                    </p:animScale>
                                  </p:childTnLst>
                                </p:cTn>
                              </p:par>
                            </p:childTnLst>
                          </p:cTn>
                        </p:par>
                        <p:par>
                          <p:cTn id="60" fill="hold">
                            <p:stCondLst>
                              <p:cond delay="2000"/>
                            </p:stCondLst>
                            <p:childTnLst>
                              <p:par>
                                <p:cTn id="61" presetID="42"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anim calcmode="lin" valueType="num">
                                      <p:cBhvr>
                                        <p:cTn id="64" dur="500" fill="hold"/>
                                        <p:tgtEl>
                                          <p:spTgt spid="35"/>
                                        </p:tgtEl>
                                        <p:attrNameLst>
                                          <p:attrName>ppt_x</p:attrName>
                                        </p:attrNameLst>
                                      </p:cBhvr>
                                      <p:tavLst>
                                        <p:tav tm="0">
                                          <p:val>
                                            <p:strVal val="#ppt_x"/>
                                          </p:val>
                                        </p:tav>
                                        <p:tav tm="100000">
                                          <p:val>
                                            <p:strVal val="#ppt_x"/>
                                          </p:val>
                                        </p:tav>
                                      </p:tavLst>
                                    </p:anim>
                                    <p:anim calcmode="lin" valueType="num">
                                      <p:cBhvr>
                                        <p:cTn id="65" dur="500" fill="hold"/>
                                        <p:tgtEl>
                                          <p:spTgt spid="3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anim calcmode="lin" valueType="num">
                                      <p:cBhvr>
                                        <p:cTn id="69" dur="500" fill="hold"/>
                                        <p:tgtEl>
                                          <p:spTgt spid="39"/>
                                        </p:tgtEl>
                                        <p:attrNameLst>
                                          <p:attrName>ppt_x</p:attrName>
                                        </p:attrNameLst>
                                      </p:cBhvr>
                                      <p:tavLst>
                                        <p:tav tm="0">
                                          <p:val>
                                            <p:strVal val="#ppt_x"/>
                                          </p:val>
                                        </p:tav>
                                        <p:tav tm="100000">
                                          <p:val>
                                            <p:strVal val="#ppt_x"/>
                                          </p:val>
                                        </p:tav>
                                      </p:tavLst>
                                    </p:anim>
                                    <p:anim calcmode="lin" valueType="num">
                                      <p:cBhvr>
                                        <p:cTn id="70" dur="500" fill="hold"/>
                                        <p:tgtEl>
                                          <p:spTgt spid="3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500"/>
                                        <p:tgtEl>
                                          <p:spTgt spid="47"/>
                                        </p:tgtEl>
                                      </p:cBhvr>
                                    </p:animEffect>
                                    <p:anim calcmode="lin" valueType="num">
                                      <p:cBhvr>
                                        <p:cTn id="79" dur="500" fill="hold"/>
                                        <p:tgtEl>
                                          <p:spTgt spid="47"/>
                                        </p:tgtEl>
                                        <p:attrNameLst>
                                          <p:attrName>ppt_x</p:attrName>
                                        </p:attrNameLst>
                                      </p:cBhvr>
                                      <p:tavLst>
                                        <p:tav tm="0">
                                          <p:val>
                                            <p:strVal val="#ppt_x"/>
                                          </p:val>
                                        </p:tav>
                                        <p:tav tm="100000">
                                          <p:val>
                                            <p:strVal val="#ppt_x"/>
                                          </p:val>
                                        </p:tav>
                                      </p:tavLst>
                                    </p:anim>
                                    <p:anim calcmode="lin" valueType="num">
                                      <p:cBhvr>
                                        <p:cTn id="80" dur="500" fill="hold"/>
                                        <p:tgtEl>
                                          <p:spTgt spid="47"/>
                                        </p:tgtEl>
                                        <p:attrNameLst>
                                          <p:attrName>ppt_y</p:attrName>
                                        </p:attrNameLst>
                                      </p:cBhvr>
                                      <p:tavLst>
                                        <p:tav tm="0">
                                          <p:val>
                                            <p:strVal val="#ppt_y+.1"/>
                                          </p:val>
                                        </p:tav>
                                        <p:tav tm="100000">
                                          <p:val>
                                            <p:strVal val="#ppt_y"/>
                                          </p:val>
                                        </p:tav>
                                      </p:tavLst>
                                    </p:anim>
                                  </p:childTnLst>
                                </p:cTn>
                              </p:par>
                            </p:childTnLst>
                          </p:cTn>
                        </p:par>
                        <p:par>
                          <p:cTn id="81" fill="hold">
                            <p:stCondLst>
                              <p:cond delay="2500"/>
                            </p:stCondLst>
                            <p:childTnLst>
                              <p:par>
                                <p:cTn id="82" presetID="22" presetClass="entr" presetSubtype="1"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up)">
                                      <p:cBhvr>
                                        <p:cTn id="84" dur="500"/>
                                        <p:tgtEl>
                                          <p:spTgt spid="3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up)">
                                      <p:cBhvr>
                                        <p:cTn id="87" dur="500"/>
                                        <p:tgtEl>
                                          <p:spTgt spid="51"/>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up)">
                                      <p:cBhvr>
                                        <p:cTn id="90" dur="500"/>
                                        <p:tgtEl>
                                          <p:spTgt spid="52"/>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up)">
                                      <p:cBhvr>
                                        <p:cTn id="9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7" name="组合 6"/>
          <p:cNvGrpSpPr/>
          <p:nvPr/>
        </p:nvGrpSpPr>
        <p:grpSpPr>
          <a:xfrm>
            <a:off x="808121" y="1778311"/>
            <a:ext cx="2117558" cy="2117558"/>
            <a:chOff x="1077495" y="1863081"/>
            <a:chExt cx="2823410" cy="2823410"/>
          </a:xfrm>
        </p:grpSpPr>
        <p:sp>
          <p:nvSpPr>
            <p:cNvPr id="8" name="椭圆 7"/>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1271516" y="2057102"/>
              <a:ext cx="2435367" cy="2435367"/>
            </a:xfrm>
            <a:prstGeom prst="ellipse">
              <a:avLst/>
            </a:prstGeom>
            <a:solidFill>
              <a:srgbClr val="0070C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0" name="饼形 9"/>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nvGrpSpPr>
          <p:cNvPr id="11" name="组合 10"/>
          <p:cNvGrpSpPr/>
          <p:nvPr/>
        </p:nvGrpSpPr>
        <p:grpSpPr>
          <a:xfrm>
            <a:off x="1095084" y="2195630"/>
            <a:ext cx="774448" cy="620802"/>
            <a:chOff x="2615293" y="1775288"/>
            <a:chExt cx="1032597" cy="827736"/>
          </a:xfrm>
        </p:grpSpPr>
        <p:sp>
          <p:nvSpPr>
            <p:cNvPr id="12" name="文本框 11"/>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3" name="文本框 12"/>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4" name="直接连接符 13"/>
          <p:cNvCxnSpPr/>
          <p:nvPr/>
        </p:nvCxnSpPr>
        <p:spPr>
          <a:xfrm>
            <a:off x="2014226" y="2821925"/>
            <a:ext cx="509491"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308102" y="2843848"/>
            <a:ext cx="1442342" cy="651495"/>
            <a:chOff x="307018" y="2767553"/>
            <a:chExt cx="1923123" cy="868661"/>
          </a:xfrm>
        </p:grpSpPr>
        <p:sp>
          <p:nvSpPr>
            <p:cNvPr id="16" name="文本框 15"/>
            <p:cNvSpPr txBox="1"/>
            <p:nvPr/>
          </p:nvSpPr>
          <p:spPr>
            <a:xfrm>
              <a:off x="307018" y="2767553"/>
              <a:ext cx="1923123" cy="330946"/>
            </a:xfrm>
            <a:prstGeom prst="rect">
              <a:avLst/>
            </a:prstGeom>
            <a:noFill/>
          </p:spPr>
          <p:txBody>
            <a:bodyPr wrap="square" rtlCol="0">
              <a:spAutoFit/>
            </a:bodyPr>
            <a:lstStyle/>
            <a:p>
              <a:r>
                <a:rPr lang="zh-CN" altLang="en-US" sz="101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17" name="文本框 16"/>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8" name="椭圆 17"/>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9" name="组合 18"/>
          <p:cNvGrpSpPr/>
          <p:nvPr/>
        </p:nvGrpSpPr>
        <p:grpSpPr>
          <a:xfrm>
            <a:off x="3513221" y="1778311"/>
            <a:ext cx="2117558" cy="2117558"/>
            <a:chOff x="4684295" y="1863081"/>
            <a:chExt cx="2823410" cy="2823410"/>
          </a:xfrm>
        </p:grpSpPr>
        <p:sp>
          <p:nvSpPr>
            <p:cNvPr id="20" name="椭圆 19"/>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1" name="椭圆 20"/>
            <p:cNvSpPr/>
            <p:nvPr/>
          </p:nvSpPr>
          <p:spPr>
            <a:xfrm>
              <a:off x="4878316" y="2057102"/>
              <a:ext cx="2435367" cy="2435367"/>
            </a:xfrm>
            <a:prstGeom prst="ellipse">
              <a:avLst/>
            </a:prstGeom>
            <a:solidFill>
              <a:schemeClr val="bg1">
                <a:lumMod val="65000"/>
              </a:schemeClr>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2" name="饼形 21"/>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nvGrpSpPr>
          <p:cNvPr id="23" name="组合 22"/>
          <p:cNvGrpSpPr/>
          <p:nvPr/>
        </p:nvGrpSpPr>
        <p:grpSpPr>
          <a:xfrm>
            <a:off x="3800184" y="2195630"/>
            <a:ext cx="774448" cy="620802"/>
            <a:chOff x="2615293" y="1775288"/>
            <a:chExt cx="1032597" cy="827736"/>
          </a:xfrm>
        </p:grpSpPr>
        <p:sp>
          <p:nvSpPr>
            <p:cNvPr id="24" name="文本框 23"/>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5" name="文本框 24"/>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6" name="直接连接符 25"/>
          <p:cNvCxnSpPr/>
          <p:nvPr/>
        </p:nvCxnSpPr>
        <p:spPr>
          <a:xfrm>
            <a:off x="4719326" y="2821925"/>
            <a:ext cx="509491"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013202" y="2843848"/>
            <a:ext cx="1442342" cy="651495"/>
            <a:chOff x="307018" y="2767553"/>
            <a:chExt cx="1923123" cy="868661"/>
          </a:xfrm>
        </p:grpSpPr>
        <p:sp>
          <p:nvSpPr>
            <p:cNvPr id="28" name="文本框 27"/>
            <p:cNvSpPr txBox="1"/>
            <p:nvPr/>
          </p:nvSpPr>
          <p:spPr>
            <a:xfrm>
              <a:off x="307018" y="2767553"/>
              <a:ext cx="1923123" cy="330946"/>
            </a:xfrm>
            <a:prstGeom prst="rect">
              <a:avLst/>
            </a:prstGeom>
            <a:noFill/>
          </p:spPr>
          <p:txBody>
            <a:bodyPr wrap="square" rtlCol="0">
              <a:spAutoFit/>
            </a:bodyPr>
            <a:lstStyle/>
            <a:p>
              <a:r>
                <a:rPr lang="zh-CN" altLang="en-US" sz="101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30" name="椭圆 29"/>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31" name="组合 30"/>
          <p:cNvGrpSpPr/>
          <p:nvPr/>
        </p:nvGrpSpPr>
        <p:grpSpPr>
          <a:xfrm>
            <a:off x="6218321" y="1778311"/>
            <a:ext cx="2117558" cy="2117558"/>
            <a:chOff x="8291095" y="1863081"/>
            <a:chExt cx="2823410" cy="2823410"/>
          </a:xfrm>
        </p:grpSpPr>
        <p:sp>
          <p:nvSpPr>
            <p:cNvPr id="32" name="椭圆 31"/>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3" name="椭圆 32"/>
            <p:cNvSpPr/>
            <p:nvPr/>
          </p:nvSpPr>
          <p:spPr>
            <a:xfrm>
              <a:off x="8485116" y="2057102"/>
              <a:ext cx="2435367" cy="2435367"/>
            </a:xfrm>
            <a:prstGeom prst="ellipse">
              <a:avLst/>
            </a:prstGeom>
            <a:solidFill>
              <a:schemeClr val="tx1">
                <a:lumMod val="85000"/>
                <a:lumOff val="15000"/>
              </a:schemeClr>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34" name="饼形 33"/>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grpSp>
        <p:nvGrpSpPr>
          <p:cNvPr id="35" name="组合 34"/>
          <p:cNvGrpSpPr/>
          <p:nvPr/>
        </p:nvGrpSpPr>
        <p:grpSpPr>
          <a:xfrm>
            <a:off x="6505284" y="2195630"/>
            <a:ext cx="774448" cy="620802"/>
            <a:chOff x="2615293" y="1775288"/>
            <a:chExt cx="1032597" cy="827736"/>
          </a:xfrm>
        </p:grpSpPr>
        <p:sp>
          <p:nvSpPr>
            <p:cNvPr id="36" name="文本框 35"/>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7" name="文本框 36"/>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8" name="直接连接符 37"/>
          <p:cNvCxnSpPr/>
          <p:nvPr/>
        </p:nvCxnSpPr>
        <p:spPr>
          <a:xfrm>
            <a:off x="7424426" y="2821925"/>
            <a:ext cx="509491"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718302" y="2843848"/>
            <a:ext cx="1442342" cy="651495"/>
            <a:chOff x="307018" y="2767553"/>
            <a:chExt cx="1923123" cy="868661"/>
          </a:xfrm>
        </p:grpSpPr>
        <p:sp>
          <p:nvSpPr>
            <p:cNvPr id="40" name="文本框 39"/>
            <p:cNvSpPr txBox="1"/>
            <p:nvPr/>
          </p:nvSpPr>
          <p:spPr>
            <a:xfrm>
              <a:off x="307018" y="2767553"/>
              <a:ext cx="1923123" cy="330946"/>
            </a:xfrm>
            <a:prstGeom prst="rect">
              <a:avLst/>
            </a:prstGeom>
            <a:noFill/>
          </p:spPr>
          <p:txBody>
            <a:bodyPr wrap="square" rtlCol="0">
              <a:spAutoFit/>
            </a:bodyPr>
            <a:lstStyle/>
            <a:p>
              <a:r>
                <a:rPr lang="zh-CN" altLang="en-US" sz="1015" dirty="0">
                  <a:solidFill>
                    <a:srgbClr val="0070C0"/>
                  </a:solidFill>
                  <a:latin typeface="时尚中黑简体" panose="01010104010101010101" pitchFamily="2" charset="-122"/>
                  <a:ea typeface="时尚中黑简体" panose="01010104010101010101" pitchFamily="2" charset="-122"/>
                </a:rPr>
                <a:t>在此添加标题</a:t>
              </a:r>
            </a:p>
          </p:txBody>
        </p:sp>
        <p:sp>
          <p:nvSpPr>
            <p:cNvPr id="41" name="文本框 40"/>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2" name="组合 41"/>
          <p:cNvGrpSpPr/>
          <p:nvPr/>
        </p:nvGrpSpPr>
        <p:grpSpPr>
          <a:xfrm>
            <a:off x="7510625" y="2471264"/>
            <a:ext cx="336582" cy="287702"/>
            <a:chOff x="1179499" y="5126995"/>
            <a:chExt cx="695313" cy="594335"/>
          </a:xfrm>
          <a:solidFill>
            <a:schemeClr val="tx1">
              <a:lumMod val="50000"/>
              <a:lumOff val="50000"/>
            </a:schemeClr>
          </a:solidFill>
        </p:grpSpPr>
        <p:sp>
          <p:nvSpPr>
            <p:cNvPr id="43" name="Freeform 131"/>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807020" y="2435336"/>
            <a:ext cx="334101" cy="334101"/>
            <a:chOff x="6858828" y="3790714"/>
            <a:chExt cx="731377" cy="731377"/>
          </a:xfrm>
        </p:grpSpPr>
        <p:sp>
          <p:nvSpPr>
            <p:cNvPr id="48" name="Freeform 578"/>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79"/>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070C0"/>
            </a:solidFill>
            <a:ln>
              <a:noFill/>
            </a:ln>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580"/>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2098666" y="2423598"/>
            <a:ext cx="340610" cy="327494"/>
            <a:chOff x="3620725" y="5138333"/>
            <a:chExt cx="702937" cy="675873"/>
          </a:xfrm>
          <a:solidFill>
            <a:schemeClr val="bg1">
              <a:lumMod val="50000"/>
            </a:schemeClr>
          </a:solidFill>
        </p:grpSpPr>
        <p:sp>
          <p:nvSpPr>
            <p:cNvPr id="52" name="Freeform 18"/>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Arial" panose="020B0604020202020204" pitchFamily="34" charset="0"/>
                <a:ea typeface="微软雅黑" panose="020B0503020204020204" pitchFamily="34" charset="-122"/>
                <a:sym typeface="Arial" panose="020B0604020202020204" pitchFamily="34" charset="0"/>
              </a:endParaRPr>
            </a:p>
          </p:txBody>
        </p:sp>
      </p:grpSp>
      <p:sp>
        <p:nvSpPr>
          <p:cNvPr id="3" name="灯片编号占位符 2"/>
          <p:cNvSpPr>
            <a:spLocks noGrp="1"/>
          </p:cNvSpPr>
          <p:nvPr>
            <p:ph type="sldNum" sz="quarter" idx="12"/>
          </p:nvPr>
        </p:nvSpPr>
        <p:spPr/>
        <p:txBody>
          <a:bodyPr/>
          <a:lstStyle/>
          <a:p>
            <a:fld id="{8821631E-EC57-43D7-9F08-B3B8C861FB5F}" type="slidenum">
              <a:rPr lang="zh-CN" altLang="en-US" smtClean="0"/>
              <a:t>8</a:t>
            </a:fld>
            <a:endParaRPr lang="zh-CN" altLang="en-US"/>
          </a:p>
        </p:txBody>
      </p:sp>
      <p:sp>
        <p:nvSpPr>
          <p:cNvPr id="4" name="文本占位符 3"/>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25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14:presetBounceEnd="40000">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14:bounceEnd="40000">
                                          <p:cBhvr additive="base">
                                            <p:cTn id="11" dur="125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14:bounceEnd="40000">
                                          <p:cBhvr additive="base">
                                            <p:cTn id="15" dur="12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 fill="hold"/>
                                            <p:tgtEl>
                                              <p:spTgt spid="7"/>
                                            </p:tgtEl>
                                            <p:attrNameLst>
                                              <p:attrName>ppt_w</p:attrName>
                                            </p:attrNameLst>
                                          </p:cBhvr>
                                          <p:tavLst>
                                            <p:tav tm="0">
                                              <p:val>
                                                <p:fltVal val="0"/>
                                              </p:val>
                                            </p:tav>
                                            <p:tav tm="100000">
                                              <p:val>
                                                <p:strVal val="#ppt_w"/>
                                              </p:val>
                                            </p:tav>
                                          </p:tavLst>
                                        </p:anim>
                                        <p:anim calcmode="lin" valueType="num">
                                          <p:cBhvr>
                                            <p:cTn id="21" dur="100" fill="hold"/>
                                            <p:tgtEl>
                                              <p:spTgt spid="7"/>
                                            </p:tgtEl>
                                            <p:attrNameLst>
                                              <p:attrName>ppt_h</p:attrName>
                                            </p:attrNameLst>
                                          </p:cBhvr>
                                          <p:tavLst>
                                            <p:tav tm="0">
                                              <p:val>
                                                <p:fltVal val="0"/>
                                              </p:val>
                                            </p:tav>
                                            <p:tav tm="100000">
                                              <p:val>
                                                <p:strVal val="#ppt_h"/>
                                              </p:val>
                                            </p:tav>
                                          </p:tavLst>
                                        </p:anim>
                                        <p:animEffect transition="in" filter="fade">
                                          <p:cBhvr>
                                            <p:cTn id="22" dur="100"/>
                                            <p:tgtEl>
                                              <p:spTgt spid="7"/>
                                            </p:tgtEl>
                                          </p:cBhvr>
                                        </p:animEffect>
                                      </p:childTnLst>
                                    </p:cTn>
                                  </p:par>
                                  <p:par>
                                    <p:cTn id="23" presetID="6" presetClass="emph" presetSubtype="0" fill="hold" nodeType="withEffect">
                                      <p:stCondLst>
                                        <p:cond delay="100"/>
                                      </p:stCondLst>
                                      <p:childTnLst>
                                        <p:animScale>
                                          <p:cBhvr>
                                            <p:cTn id="24" dur="100" fill="hold"/>
                                            <p:tgtEl>
                                              <p:spTgt spid="7"/>
                                            </p:tgtEl>
                                          </p:cBhvr>
                                          <p:by x="110000" y="110000"/>
                                        </p:animScale>
                                      </p:childTnLst>
                                    </p:cTn>
                                  </p:par>
                                  <p:par>
                                    <p:cTn id="25" presetID="6" presetClass="emph" presetSubtype="0" fill="hold" nodeType="withEffect">
                                      <p:stCondLst>
                                        <p:cond delay="200"/>
                                      </p:stCondLst>
                                      <p:childTnLst>
                                        <p:animScale>
                                          <p:cBhvr>
                                            <p:cTn id="26" dur="200" fill="hold"/>
                                            <p:tgtEl>
                                              <p:spTgt spid="7"/>
                                            </p:tgtEl>
                                          </p:cBhvr>
                                          <p:by x="90000" y="90000"/>
                                        </p:animScale>
                                      </p:childTnLst>
                                    </p:cTn>
                                  </p:par>
                                  <p:par>
                                    <p:cTn id="27" presetID="6" presetClass="emph" presetSubtype="0" fill="hold" nodeType="withEffect">
                                      <p:stCondLst>
                                        <p:cond delay="400"/>
                                      </p:stCondLst>
                                      <p:childTnLst>
                                        <p:animScale>
                                          <p:cBhvr>
                                            <p:cTn id="28" dur="100" fill="hold"/>
                                            <p:tgtEl>
                                              <p:spTgt spid="7"/>
                                            </p:tgtEl>
                                          </p:cBhvr>
                                          <p:by x="105000" y="105000"/>
                                        </p:animScale>
                                      </p:childTnLst>
                                    </p:cTn>
                                  </p:par>
                                  <p:par>
                                    <p:cTn id="29" presetID="6" presetClass="emph" presetSubtype="0" fill="hold" nodeType="withEffect">
                                      <p:stCondLst>
                                        <p:cond delay="500"/>
                                      </p:stCondLst>
                                      <p:childTnLst>
                                        <p:animScale>
                                          <p:cBhvr>
                                            <p:cTn id="30" dur="200" fill="hold"/>
                                            <p:tgtEl>
                                              <p:spTgt spid="7"/>
                                            </p:tgtEl>
                                          </p:cBhvr>
                                          <p:by x="95000" y="95000"/>
                                        </p:animScale>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100" fill="hold"/>
                                            <p:tgtEl>
                                              <p:spTgt spid="19"/>
                                            </p:tgtEl>
                                            <p:attrNameLst>
                                              <p:attrName>ppt_w</p:attrName>
                                            </p:attrNameLst>
                                          </p:cBhvr>
                                          <p:tavLst>
                                            <p:tav tm="0">
                                              <p:val>
                                                <p:fltVal val="0"/>
                                              </p:val>
                                            </p:tav>
                                            <p:tav tm="100000">
                                              <p:val>
                                                <p:strVal val="#ppt_w"/>
                                              </p:val>
                                            </p:tav>
                                          </p:tavLst>
                                        </p:anim>
                                        <p:anim calcmode="lin" valueType="num">
                                          <p:cBhvr>
                                            <p:cTn id="35" dur="100" fill="hold"/>
                                            <p:tgtEl>
                                              <p:spTgt spid="19"/>
                                            </p:tgtEl>
                                            <p:attrNameLst>
                                              <p:attrName>ppt_h</p:attrName>
                                            </p:attrNameLst>
                                          </p:cBhvr>
                                          <p:tavLst>
                                            <p:tav tm="0">
                                              <p:val>
                                                <p:fltVal val="0"/>
                                              </p:val>
                                            </p:tav>
                                            <p:tav tm="100000">
                                              <p:val>
                                                <p:strVal val="#ppt_h"/>
                                              </p:val>
                                            </p:tav>
                                          </p:tavLst>
                                        </p:anim>
                                        <p:animEffect transition="in" filter="fade">
                                          <p:cBhvr>
                                            <p:cTn id="36" dur="100"/>
                                            <p:tgtEl>
                                              <p:spTgt spid="19"/>
                                            </p:tgtEl>
                                          </p:cBhvr>
                                        </p:animEffect>
                                      </p:childTnLst>
                                    </p:cTn>
                                  </p:par>
                                  <p:par>
                                    <p:cTn id="37" presetID="6" presetClass="emph" presetSubtype="0" fill="hold" nodeType="withEffect">
                                      <p:stCondLst>
                                        <p:cond delay="100"/>
                                      </p:stCondLst>
                                      <p:childTnLst>
                                        <p:animScale>
                                          <p:cBhvr>
                                            <p:cTn id="38" dur="100" fill="hold"/>
                                            <p:tgtEl>
                                              <p:spTgt spid="19"/>
                                            </p:tgtEl>
                                          </p:cBhvr>
                                          <p:by x="110000" y="110000"/>
                                        </p:animScale>
                                      </p:childTnLst>
                                    </p:cTn>
                                  </p:par>
                                  <p:par>
                                    <p:cTn id="39" presetID="6" presetClass="emph" presetSubtype="0" fill="hold" nodeType="withEffect">
                                      <p:stCondLst>
                                        <p:cond delay="200"/>
                                      </p:stCondLst>
                                      <p:childTnLst>
                                        <p:animScale>
                                          <p:cBhvr>
                                            <p:cTn id="40" dur="200" fill="hold"/>
                                            <p:tgtEl>
                                              <p:spTgt spid="19"/>
                                            </p:tgtEl>
                                          </p:cBhvr>
                                          <p:by x="90000" y="90000"/>
                                        </p:animScale>
                                      </p:childTnLst>
                                    </p:cTn>
                                  </p:par>
                                  <p:par>
                                    <p:cTn id="41" presetID="6" presetClass="emph" presetSubtype="0" fill="hold" nodeType="withEffect">
                                      <p:stCondLst>
                                        <p:cond delay="400"/>
                                      </p:stCondLst>
                                      <p:childTnLst>
                                        <p:animScale>
                                          <p:cBhvr>
                                            <p:cTn id="42" dur="100" fill="hold"/>
                                            <p:tgtEl>
                                              <p:spTgt spid="19"/>
                                            </p:tgtEl>
                                          </p:cBhvr>
                                          <p:by x="105000" y="105000"/>
                                        </p:animScale>
                                      </p:childTnLst>
                                    </p:cTn>
                                  </p:par>
                                  <p:par>
                                    <p:cTn id="43" presetID="6" presetClass="emph" presetSubtype="0" fill="hold" nodeType="withEffect">
                                      <p:stCondLst>
                                        <p:cond delay="500"/>
                                      </p:stCondLst>
                                      <p:childTnLst>
                                        <p:animScale>
                                          <p:cBhvr>
                                            <p:cTn id="44" dur="200" fill="hold"/>
                                            <p:tgtEl>
                                              <p:spTgt spid="19"/>
                                            </p:tgtEl>
                                          </p:cBhvr>
                                          <p:by x="95000" y="95000"/>
                                        </p:animScale>
                                      </p:childTnLst>
                                    </p:cTn>
                                  </p:par>
                                </p:childTnLst>
                              </p:cTn>
                            </p:par>
                            <p:par>
                              <p:cTn id="45" fill="hold">
                                <p:stCondLst>
                                  <p:cond delay="2500"/>
                                </p:stCondLst>
                                <p:childTnLst>
                                  <p:par>
                                    <p:cTn id="46" presetID="53" presetClass="entr" presetSubtype="16"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100" fill="hold"/>
                                            <p:tgtEl>
                                              <p:spTgt spid="31"/>
                                            </p:tgtEl>
                                            <p:attrNameLst>
                                              <p:attrName>ppt_w</p:attrName>
                                            </p:attrNameLst>
                                          </p:cBhvr>
                                          <p:tavLst>
                                            <p:tav tm="0">
                                              <p:val>
                                                <p:fltVal val="0"/>
                                              </p:val>
                                            </p:tav>
                                            <p:tav tm="100000">
                                              <p:val>
                                                <p:strVal val="#ppt_w"/>
                                              </p:val>
                                            </p:tav>
                                          </p:tavLst>
                                        </p:anim>
                                        <p:anim calcmode="lin" valueType="num">
                                          <p:cBhvr>
                                            <p:cTn id="49" dur="100" fill="hold"/>
                                            <p:tgtEl>
                                              <p:spTgt spid="31"/>
                                            </p:tgtEl>
                                            <p:attrNameLst>
                                              <p:attrName>ppt_h</p:attrName>
                                            </p:attrNameLst>
                                          </p:cBhvr>
                                          <p:tavLst>
                                            <p:tav tm="0">
                                              <p:val>
                                                <p:fltVal val="0"/>
                                              </p:val>
                                            </p:tav>
                                            <p:tav tm="100000">
                                              <p:val>
                                                <p:strVal val="#ppt_h"/>
                                              </p:val>
                                            </p:tav>
                                          </p:tavLst>
                                        </p:anim>
                                        <p:animEffect transition="in" filter="fade">
                                          <p:cBhvr>
                                            <p:cTn id="50" dur="100"/>
                                            <p:tgtEl>
                                              <p:spTgt spid="31"/>
                                            </p:tgtEl>
                                          </p:cBhvr>
                                        </p:animEffect>
                                      </p:childTnLst>
                                    </p:cTn>
                                  </p:par>
                                  <p:par>
                                    <p:cTn id="51" presetID="6" presetClass="emph" presetSubtype="0" fill="hold" nodeType="withEffect">
                                      <p:stCondLst>
                                        <p:cond delay="100"/>
                                      </p:stCondLst>
                                      <p:childTnLst>
                                        <p:animScale>
                                          <p:cBhvr>
                                            <p:cTn id="52" dur="100" fill="hold"/>
                                            <p:tgtEl>
                                              <p:spTgt spid="31"/>
                                            </p:tgtEl>
                                          </p:cBhvr>
                                          <p:by x="110000" y="110000"/>
                                        </p:animScale>
                                      </p:childTnLst>
                                    </p:cTn>
                                  </p:par>
                                  <p:par>
                                    <p:cTn id="53" presetID="6" presetClass="emph" presetSubtype="0" fill="hold" nodeType="withEffect">
                                      <p:stCondLst>
                                        <p:cond delay="200"/>
                                      </p:stCondLst>
                                      <p:childTnLst>
                                        <p:animScale>
                                          <p:cBhvr>
                                            <p:cTn id="54" dur="200" fill="hold"/>
                                            <p:tgtEl>
                                              <p:spTgt spid="31"/>
                                            </p:tgtEl>
                                          </p:cBhvr>
                                          <p:by x="90000" y="90000"/>
                                        </p:animScale>
                                      </p:childTnLst>
                                    </p:cTn>
                                  </p:par>
                                  <p:par>
                                    <p:cTn id="55" presetID="6" presetClass="emph" presetSubtype="0" fill="hold" nodeType="withEffect">
                                      <p:stCondLst>
                                        <p:cond delay="400"/>
                                      </p:stCondLst>
                                      <p:childTnLst>
                                        <p:animScale>
                                          <p:cBhvr>
                                            <p:cTn id="56" dur="100" fill="hold"/>
                                            <p:tgtEl>
                                              <p:spTgt spid="31"/>
                                            </p:tgtEl>
                                          </p:cBhvr>
                                          <p:by x="105000" y="105000"/>
                                        </p:animScale>
                                      </p:childTnLst>
                                    </p:cTn>
                                  </p:par>
                                  <p:par>
                                    <p:cTn id="57" presetID="6" presetClass="emph" presetSubtype="0" fill="hold" nodeType="withEffect">
                                      <p:stCondLst>
                                        <p:cond delay="500"/>
                                      </p:stCondLst>
                                      <p:childTnLst>
                                        <p:animScale>
                                          <p:cBhvr>
                                            <p:cTn id="58" dur="200" fill="hold"/>
                                            <p:tgtEl>
                                              <p:spTgt spid="31"/>
                                            </p:tgtEl>
                                          </p:cBhvr>
                                          <p:by x="95000" y="95000"/>
                                        </p:animScale>
                                      </p:childTnLst>
                                    </p:cTn>
                                  </p:par>
                                </p:childTnLst>
                              </p:cTn>
                            </p:par>
                            <p:par>
                              <p:cTn id="59" fill="hold">
                                <p:stCondLst>
                                  <p:cond delay="3000"/>
                                </p:stCondLst>
                                <p:childTnLst>
                                  <p:par>
                                    <p:cTn id="60" presetID="21" presetClass="entr" presetSubtype="1"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heel(1)">
                                          <p:cBhvr>
                                            <p:cTn id="62" dur="1500"/>
                                            <p:tgtEl>
                                              <p:spTgt spid="10"/>
                                            </p:tgtEl>
                                          </p:cBhvr>
                                        </p:animEffect>
                                      </p:childTnLst>
                                    </p:cTn>
                                  </p:par>
                                  <p:par>
                                    <p:cTn id="63" presetID="21" presetClass="entr" presetSubtype="1" fill="hold" grpId="0" nodeType="withEffect">
                                      <p:stCondLst>
                                        <p:cond delay="250"/>
                                      </p:stCondLst>
                                      <p:childTnLst>
                                        <p:set>
                                          <p:cBhvr>
                                            <p:cTn id="64" dur="1" fill="hold">
                                              <p:stCondLst>
                                                <p:cond delay="0"/>
                                              </p:stCondLst>
                                            </p:cTn>
                                            <p:tgtEl>
                                              <p:spTgt spid="22"/>
                                            </p:tgtEl>
                                            <p:attrNameLst>
                                              <p:attrName>style.visibility</p:attrName>
                                            </p:attrNameLst>
                                          </p:cBhvr>
                                          <p:to>
                                            <p:strVal val="visible"/>
                                          </p:to>
                                        </p:set>
                                        <p:animEffect transition="in" filter="wheel(1)">
                                          <p:cBhvr>
                                            <p:cTn id="65" dur="1500"/>
                                            <p:tgtEl>
                                              <p:spTgt spid="22"/>
                                            </p:tgtEl>
                                          </p:cBhvr>
                                        </p:animEffect>
                                      </p:childTnLst>
                                    </p:cTn>
                                  </p:par>
                                  <p:par>
                                    <p:cTn id="66" presetID="21" presetClass="entr" presetSubtype="1"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Effect transition="in" filter="wheel(1)">
                                          <p:cBhvr>
                                            <p:cTn id="68" dur="1500"/>
                                            <p:tgtEl>
                                              <p:spTgt spid="34"/>
                                            </p:tgtEl>
                                          </p:cBhvr>
                                        </p:animEffect>
                                      </p:childTnLst>
                                    </p:cTn>
                                  </p:par>
                                </p:childTnLst>
                              </p:cTn>
                            </p:par>
                            <p:par>
                              <p:cTn id="69" fill="hold">
                                <p:stCondLst>
                                  <p:cond delay="4500"/>
                                </p:stCondLst>
                                <p:childTnLst>
                                  <p:par>
                                    <p:cTn id="70" presetID="10" presetClass="entr" presetSubtype="0"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10" presetClass="entr" presetSubtype="0" fill="hold" nodeType="withEffect">
                                      <p:stCondLst>
                                        <p:cond delay="25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par>
                                    <p:cTn id="76" presetID="10" presetClass="entr" presetSubtype="0" fill="hold" nodeType="withEffect">
                                      <p:stCondLst>
                                        <p:cond delay="50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childTnLst>
                              </p:cTn>
                            </p:par>
                            <p:par>
                              <p:cTn id="79" fill="hold">
                                <p:stCondLst>
                                  <p:cond delay="5000"/>
                                </p:stCondLst>
                                <p:childTnLst>
                                  <p:par>
                                    <p:cTn id="80" presetID="16" presetClass="entr" presetSubtype="37"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barn(outVertical)">
                                          <p:cBhvr>
                                            <p:cTn id="82" dur="500"/>
                                            <p:tgtEl>
                                              <p:spTgt spid="14"/>
                                            </p:tgtEl>
                                          </p:cBhvr>
                                        </p:animEffect>
                                      </p:childTnLst>
                                    </p:cTn>
                                  </p:par>
                                  <p:par>
                                    <p:cTn id="83" presetID="16" presetClass="entr" presetSubtype="37"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arn(outVertical)">
                                          <p:cBhvr>
                                            <p:cTn id="85" dur="500"/>
                                            <p:tgtEl>
                                              <p:spTgt spid="26"/>
                                            </p:tgtEl>
                                          </p:cBhvr>
                                        </p:animEffect>
                                      </p:childTnLst>
                                    </p:cTn>
                                  </p:par>
                                  <p:par>
                                    <p:cTn id="86" presetID="16" presetClass="entr" presetSubtype="37" fill="hold"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barn(outVertical)">
                                          <p:cBhvr>
                                            <p:cTn id="88" dur="500"/>
                                            <p:tgtEl>
                                              <p:spTgt spid="38"/>
                                            </p:tgtEl>
                                          </p:cBhvr>
                                        </p:animEffect>
                                      </p:childTnLst>
                                    </p:cTn>
                                  </p:par>
                                </p:childTnLst>
                              </p:cTn>
                            </p:par>
                            <p:par>
                              <p:cTn id="89" fill="hold">
                                <p:stCondLst>
                                  <p:cond delay="5500"/>
                                </p:stCondLst>
                                <p:childTnLst>
                                  <p:par>
                                    <p:cTn id="90" presetID="42" presetClass="entr" presetSubtype="0" fill="hold"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anim calcmode="lin" valueType="num">
                                          <p:cBhvr>
                                            <p:cTn id="93" dur="500" fill="hold"/>
                                            <p:tgtEl>
                                              <p:spTgt spid="42"/>
                                            </p:tgtEl>
                                            <p:attrNameLst>
                                              <p:attrName>ppt_x</p:attrName>
                                            </p:attrNameLst>
                                          </p:cBhvr>
                                          <p:tavLst>
                                            <p:tav tm="0">
                                              <p:val>
                                                <p:strVal val="#ppt_x"/>
                                              </p:val>
                                            </p:tav>
                                            <p:tav tm="100000">
                                              <p:val>
                                                <p:strVal val="#ppt_x"/>
                                              </p:val>
                                            </p:tav>
                                          </p:tavLst>
                                        </p:anim>
                                        <p:anim calcmode="lin" valueType="num">
                                          <p:cBhvr>
                                            <p:cTn id="94" dur="500" fill="hold"/>
                                            <p:tgtEl>
                                              <p:spTgt spid="4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anim calcmode="lin" valueType="num">
                                          <p:cBhvr>
                                            <p:cTn id="103" dur="500" fill="hold"/>
                                            <p:tgtEl>
                                              <p:spTgt spid="51"/>
                                            </p:tgtEl>
                                            <p:attrNameLst>
                                              <p:attrName>ppt_x</p:attrName>
                                            </p:attrNameLst>
                                          </p:cBhvr>
                                          <p:tavLst>
                                            <p:tav tm="0">
                                              <p:val>
                                                <p:strVal val="#ppt_x"/>
                                              </p:val>
                                            </p:tav>
                                            <p:tav tm="100000">
                                              <p:val>
                                                <p:strVal val="#ppt_x"/>
                                              </p:val>
                                            </p:tav>
                                          </p:tavLst>
                                        </p:anim>
                                        <p:anim calcmode="lin" valueType="num">
                                          <p:cBhvr>
                                            <p:cTn id="104" dur="500" fill="hold"/>
                                            <p:tgtEl>
                                              <p:spTgt spid="5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anim calcmode="lin" valueType="num">
                                          <p:cBhvr>
                                            <p:cTn id="108" dur="500" fill="hold"/>
                                            <p:tgtEl>
                                              <p:spTgt spid="15"/>
                                            </p:tgtEl>
                                            <p:attrNameLst>
                                              <p:attrName>ppt_x</p:attrName>
                                            </p:attrNameLst>
                                          </p:cBhvr>
                                          <p:tavLst>
                                            <p:tav tm="0">
                                              <p:val>
                                                <p:strVal val="#ppt_x"/>
                                              </p:val>
                                            </p:tav>
                                            <p:tav tm="100000">
                                              <p:val>
                                                <p:strVal val="#ppt_x"/>
                                              </p:val>
                                            </p:tav>
                                          </p:tavLst>
                                        </p:anim>
                                        <p:anim calcmode="lin" valueType="num">
                                          <p:cBhvr>
                                            <p:cTn id="109" dur="500" fill="hold"/>
                                            <p:tgtEl>
                                              <p:spTgt spid="15"/>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anim calcmode="lin" valueType="num">
                                          <p:cBhvr>
                                            <p:cTn id="113" dur="500" fill="hold"/>
                                            <p:tgtEl>
                                              <p:spTgt spid="27"/>
                                            </p:tgtEl>
                                            <p:attrNameLst>
                                              <p:attrName>ppt_x</p:attrName>
                                            </p:attrNameLst>
                                          </p:cBhvr>
                                          <p:tavLst>
                                            <p:tav tm="0">
                                              <p:val>
                                                <p:strVal val="#ppt_x"/>
                                              </p:val>
                                            </p:tav>
                                            <p:tav tm="100000">
                                              <p:val>
                                                <p:strVal val="#ppt_x"/>
                                              </p:val>
                                            </p:tav>
                                          </p:tavLst>
                                        </p:anim>
                                        <p:anim calcmode="lin" valueType="num">
                                          <p:cBhvr>
                                            <p:cTn id="114" dur="500" fill="hold"/>
                                            <p:tgtEl>
                                              <p:spTgt spid="2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anim calcmode="lin" valueType="num">
                                          <p:cBhvr>
                                            <p:cTn id="118" dur="500" fill="hold"/>
                                            <p:tgtEl>
                                              <p:spTgt spid="39"/>
                                            </p:tgtEl>
                                            <p:attrNameLst>
                                              <p:attrName>ppt_x</p:attrName>
                                            </p:attrNameLst>
                                          </p:cBhvr>
                                          <p:tavLst>
                                            <p:tav tm="0">
                                              <p:val>
                                                <p:strVal val="#ppt_x"/>
                                              </p:val>
                                            </p:tav>
                                            <p:tav tm="100000">
                                              <p:val>
                                                <p:strVal val="#ppt_x"/>
                                              </p:val>
                                            </p:tav>
                                          </p:tavLst>
                                        </p:anim>
                                        <p:anim calcmode="lin" valueType="num">
                                          <p:cBhvr>
                                            <p:cTn id="119"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8" grpId="0" animBg="1"/>
          <p:bldP spid="22" grpId="0" animBg="1"/>
          <p:bldP spid="30"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0-#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accel="40000"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250" fill="hold"/>
                                            <p:tgtEl>
                                              <p:spTgt spid="18"/>
                                            </p:tgtEl>
                                            <p:attrNameLst>
                                              <p:attrName>ppt_x</p:attrName>
                                            </p:attrNameLst>
                                          </p:cBhvr>
                                          <p:tavLst>
                                            <p:tav tm="0">
                                              <p:val>
                                                <p:strVal val="0-#ppt_w/2"/>
                                              </p:val>
                                            </p:tav>
                                            <p:tav tm="100000">
                                              <p:val>
                                                <p:strVal val="#ppt_x"/>
                                              </p:val>
                                            </p:tav>
                                          </p:tavLst>
                                        </p:anim>
                                        <p:anim calcmode="lin" valueType="num">
                                          <p:cBhvr additive="base">
                                            <p:cTn id="12" dur="125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5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250" fill="hold"/>
                                            <p:tgtEl>
                                              <p:spTgt spid="30"/>
                                            </p:tgtEl>
                                            <p:attrNameLst>
                                              <p:attrName>ppt_x</p:attrName>
                                            </p:attrNameLst>
                                          </p:cBhvr>
                                          <p:tavLst>
                                            <p:tav tm="0">
                                              <p:val>
                                                <p:strVal val="0-#ppt_w/2"/>
                                              </p:val>
                                            </p:tav>
                                            <p:tav tm="100000">
                                              <p:val>
                                                <p:strVal val="#ppt_x"/>
                                              </p:val>
                                            </p:tav>
                                          </p:tavLst>
                                        </p:anim>
                                        <p:anim calcmode="lin" valueType="num">
                                          <p:cBhvr additive="base">
                                            <p:cTn id="16" dur="125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 fill="hold"/>
                                            <p:tgtEl>
                                              <p:spTgt spid="7"/>
                                            </p:tgtEl>
                                            <p:attrNameLst>
                                              <p:attrName>ppt_w</p:attrName>
                                            </p:attrNameLst>
                                          </p:cBhvr>
                                          <p:tavLst>
                                            <p:tav tm="0">
                                              <p:val>
                                                <p:fltVal val="0"/>
                                              </p:val>
                                            </p:tav>
                                            <p:tav tm="100000">
                                              <p:val>
                                                <p:strVal val="#ppt_w"/>
                                              </p:val>
                                            </p:tav>
                                          </p:tavLst>
                                        </p:anim>
                                        <p:anim calcmode="lin" valueType="num">
                                          <p:cBhvr>
                                            <p:cTn id="21" dur="100" fill="hold"/>
                                            <p:tgtEl>
                                              <p:spTgt spid="7"/>
                                            </p:tgtEl>
                                            <p:attrNameLst>
                                              <p:attrName>ppt_h</p:attrName>
                                            </p:attrNameLst>
                                          </p:cBhvr>
                                          <p:tavLst>
                                            <p:tav tm="0">
                                              <p:val>
                                                <p:fltVal val="0"/>
                                              </p:val>
                                            </p:tav>
                                            <p:tav tm="100000">
                                              <p:val>
                                                <p:strVal val="#ppt_h"/>
                                              </p:val>
                                            </p:tav>
                                          </p:tavLst>
                                        </p:anim>
                                        <p:animEffect transition="in" filter="fade">
                                          <p:cBhvr>
                                            <p:cTn id="22" dur="100"/>
                                            <p:tgtEl>
                                              <p:spTgt spid="7"/>
                                            </p:tgtEl>
                                          </p:cBhvr>
                                        </p:animEffect>
                                      </p:childTnLst>
                                    </p:cTn>
                                  </p:par>
                                  <p:par>
                                    <p:cTn id="23" presetID="6" presetClass="emph" presetSubtype="0" fill="hold" nodeType="withEffect">
                                      <p:stCondLst>
                                        <p:cond delay="100"/>
                                      </p:stCondLst>
                                      <p:childTnLst>
                                        <p:animScale>
                                          <p:cBhvr>
                                            <p:cTn id="24" dur="100" fill="hold"/>
                                            <p:tgtEl>
                                              <p:spTgt spid="7"/>
                                            </p:tgtEl>
                                          </p:cBhvr>
                                          <p:by x="110000" y="110000"/>
                                        </p:animScale>
                                      </p:childTnLst>
                                    </p:cTn>
                                  </p:par>
                                  <p:par>
                                    <p:cTn id="25" presetID="6" presetClass="emph" presetSubtype="0" fill="hold" nodeType="withEffect">
                                      <p:stCondLst>
                                        <p:cond delay="200"/>
                                      </p:stCondLst>
                                      <p:childTnLst>
                                        <p:animScale>
                                          <p:cBhvr>
                                            <p:cTn id="26" dur="200" fill="hold"/>
                                            <p:tgtEl>
                                              <p:spTgt spid="7"/>
                                            </p:tgtEl>
                                          </p:cBhvr>
                                          <p:by x="90000" y="90000"/>
                                        </p:animScale>
                                      </p:childTnLst>
                                    </p:cTn>
                                  </p:par>
                                  <p:par>
                                    <p:cTn id="27" presetID="6" presetClass="emph" presetSubtype="0" fill="hold" nodeType="withEffect">
                                      <p:stCondLst>
                                        <p:cond delay="400"/>
                                      </p:stCondLst>
                                      <p:childTnLst>
                                        <p:animScale>
                                          <p:cBhvr>
                                            <p:cTn id="28" dur="100" fill="hold"/>
                                            <p:tgtEl>
                                              <p:spTgt spid="7"/>
                                            </p:tgtEl>
                                          </p:cBhvr>
                                          <p:by x="105000" y="105000"/>
                                        </p:animScale>
                                      </p:childTnLst>
                                    </p:cTn>
                                  </p:par>
                                  <p:par>
                                    <p:cTn id="29" presetID="6" presetClass="emph" presetSubtype="0" fill="hold" nodeType="withEffect">
                                      <p:stCondLst>
                                        <p:cond delay="500"/>
                                      </p:stCondLst>
                                      <p:childTnLst>
                                        <p:animScale>
                                          <p:cBhvr>
                                            <p:cTn id="30" dur="200" fill="hold"/>
                                            <p:tgtEl>
                                              <p:spTgt spid="7"/>
                                            </p:tgtEl>
                                          </p:cBhvr>
                                          <p:by x="95000" y="95000"/>
                                        </p:animScale>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100" fill="hold"/>
                                            <p:tgtEl>
                                              <p:spTgt spid="19"/>
                                            </p:tgtEl>
                                            <p:attrNameLst>
                                              <p:attrName>ppt_w</p:attrName>
                                            </p:attrNameLst>
                                          </p:cBhvr>
                                          <p:tavLst>
                                            <p:tav tm="0">
                                              <p:val>
                                                <p:fltVal val="0"/>
                                              </p:val>
                                            </p:tav>
                                            <p:tav tm="100000">
                                              <p:val>
                                                <p:strVal val="#ppt_w"/>
                                              </p:val>
                                            </p:tav>
                                          </p:tavLst>
                                        </p:anim>
                                        <p:anim calcmode="lin" valueType="num">
                                          <p:cBhvr>
                                            <p:cTn id="35" dur="100" fill="hold"/>
                                            <p:tgtEl>
                                              <p:spTgt spid="19"/>
                                            </p:tgtEl>
                                            <p:attrNameLst>
                                              <p:attrName>ppt_h</p:attrName>
                                            </p:attrNameLst>
                                          </p:cBhvr>
                                          <p:tavLst>
                                            <p:tav tm="0">
                                              <p:val>
                                                <p:fltVal val="0"/>
                                              </p:val>
                                            </p:tav>
                                            <p:tav tm="100000">
                                              <p:val>
                                                <p:strVal val="#ppt_h"/>
                                              </p:val>
                                            </p:tav>
                                          </p:tavLst>
                                        </p:anim>
                                        <p:animEffect transition="in" filter="fade">
                                          <p:cBhvr>
                                            <p:cTn id="36" dur="100"/>
                                            <p:tgtEl>
                                              <p:spTgt spid="19"/>
                                            </p:tgtEl>
                                          </p:cBhvr>
                                        </p:animEffect>
                                      </p:childTnLst>
                                    </p:cTn>
                                  </p:par>
                                  <p:par>
                                    <p:cTn id="37" presetID="6" presetClass="emph" presetSubtype="0" fill="hold" nodeType="withEffect">
                                      <p:stCondLst>
                                        <p:cond delay="100"/>
                                      </p:stCondLst>
                                      <p:childTnLst>
                                        <p:animScale>
                                          <p:cBhvr>
                                            <p:cTn id="38" dur="100" fill="hold"/>
                                            <p:tgtEl>
                                              <p:spTgt spid="19"/>
                                            </p:tgtEl>
                                          </p:cBhvr>
                                          <p:by x="110000" y="110000"/>
                                        </p:animScale>
                                      </p:childTnLst>
                                    </p:cTn>
                                  </p:par>
                                  <p:par>
                                    <p:cTn id="39" presetID="6" presetClass="emph" presetSubtype="0" fill="hold" nodeType="withEffect">
                                      <p:stCondLst>
                                        <p:cond delay="200"/>
                                      </p:stCondLst>
                                      <p:childTnLst>
                                        <p:animScale>
                                          <p:cBhvr>
                                            <p:cTn id="40" dur="200" fill="hold"/>
                                            <p:tgtEl>
                                              <p:spTgt spid="19"/>
                                            </p:tgtEl>
                                          </p:cBhvr>
                                          <p:by x="90000" y="90000"/>
                                        </p:animScale>
                                      </p:childTnLst>
                                    </p:cTn>
                                  </p:par>
                                  <p:par>
                                    <p:cTn id="41" presetID="6" presetClass="emph" presetSubtype="0" fill="hold" nodeType="withEffect">
                                      <p:stCondLst>
                                        <p:cond delay="400"/>
                                      </p:stCondLst>
                                      <p:childTnLst>
                                        <p:animScale>
                                          <p:cBhvr>
                                            <p:cTn id="42" dur="100" fill="hold"/>
                                            <p:tgtEl>
                                              <p:spTgt spid="19"/>
                                            </p:tgtEl>
                                          </p:cBhvr>
                                          <p:by x="105000" y="105000"/>
                                        </p:animScale>
                                      </p:childTnLst>
                                    </p:cTn>
                                  </p:par>
                                  <p:par>
                                    <p:cTn id="43" presetID="6" presetClass="emph" presetSubtype="0" fill="hold" nodeType="withEffect">
                                      <p:stCondLst>
                                        <p:cond delay="500"/>
                                      </p:stCondLst>
                                      <p:childTnLst>
                                        <p:animScale>
                                          <p:cBhvr>
                                            <p:cTn id="44" dur="200" fill="hold"/>
                                            <p:tgtEl>
                                              <p:spTgt spid="19"/>
                                            </p:tgtEl>
                                          </p:cBhvr>
                                          <p:by x="95000" y="95000"/>
                                        </p:animScale>
                                      </p:childTnLst>
                                    </p:cTn>
                                  </p:par>
                                </p:childTnLst>
                              </p:cTn>
                            </p:par>
                            <p:par>
                              <p:cTn id="45" fill="hold">
                                <p:stCondLst>
                                  <p:cond delay="2500"/>
                                </p:stCondLst>
                                <p:childTnLst>
                                  <p:par>
                                    <p:cTn id="46" presetID="53" presetClass="entr" presetSubtype="16"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100" fill="hold"/>
                                            <p:tgtEl>
                                              <p:spTgt spid="31"/>
                                            </p:tgtEl>
                                            <p:attrNameLst>
                                              <p:attrName>ppt_w</p:attrName>
                                            </p:attrNameLst>
                                          </p:cBhvr>
                                          <p:tavLst>
                                            <p:tav tm="0">
                                              <p:val>
                                                <p:fltVal val="0"/>
                                              </p:val>
                                            </p:tav>
                                            <p:tav tm="100000">
                                              <p:val>
                                                <p:strVal val="#ppt_w"/>
                                              </p:val>
                                            </p:tav>
                                          </p:tavLst>
                                        </p:anim>
                                        <p:anim calcmode="lin" valueType="num">
                                          <p:cBhvr>
                                            <p:cTn id="49" dur="100" fill="hold"/>
                                            <p:tgtEl>
                                              <p:spTgt spid="31"/>
                                            </p:tgtEl>
                                            <p:attrNameLst>
                                              <p:attrName>ppt_h</p:attrName>
                                            </p:attrNameLst>
                                          </p:cBhvr>
                                          <p:tavLst>
                                            <p:tav tm="0">
                                              <p:val>
                                                <p:fltVal val="0"/>
                                              </p:val>
                                            </p:tav>
                                            <p:tav tm="100000">
                                              <p:val>
                                                <p:strVal val="#ppt_h"/>
                                              </p:val>
                                            </p:tav>
                                          </p:tavLst>
                                        </p:anim>
                                        <p:animEffect transition="in" filter="fade">
                                          <p:cBhvr>
                                            <p:cTn id="50" dur="100"/>
                                            <p:tgtEl>
                                              <p:spTgt spid="31"/>
                                            </p:tgtEl>
                                          </p:cBhvr>
                                        </p:animEffect>
                                      </p:childTnLst>
                                    </p:cTn>
                                  </p:par>
                                  <p:par>
                                    <p:cTn id="51" presetID="6" presetClass="emph" presetSubtype="0" fill="hold" nodeType="withEffect">
                                      <p:stCondLst>
                                        <p:cond delay="100"/>
                                      </p:stCondLst>
                                      <p:childTnLst>
                                        <p:animScale>
                                          <p:cBhvr>
                                            <p:cTn id="52" dur="100" fill="hold"/>
                                            <p:tgtEl>
                                              <p:spTgt spid="31"/>
                                            </p:tgtEl>
                                          </p:cBhvr>
                                          <p:by x="110000" y="110000"/>
                                        </p:animScale>
                                      </p:childTnLst>
                                    </p:cTn>
                                  </p:par>
                                  <p:par>
                                    <p:cTn id="53" presetID="6" presetClass="emph" presetSubtype="0" fill="hold" nodeType="withEffect">
                                      <p:stCondLst>
                                        <p:cond delay="200"/>
                                      </p:stCondLst>
                                      <p:childTnLst>
                                        <p:animScale>
                                          <p:cBhvr>
                                            <p:cTn id="54" dur="200" fill="hold"/>
                                            <p:tgtEl>
                                              <p:spTgt spid="31"/>
                                            </p:tgtEl>
                                          </p:cBhvr>
                                          <p:by x="90000" y="90000"/>
                                        </p:animScale>
                                      </p:childTnLst>
                                    </p:cTn>
                                  </p:par>
                                  <p:par>
                                    <p:cTn id="55" presetID="6" presetClass="emph" presetSubtype="0" fill="hold" nodeType="withEffect">
                                      <p:stCondLst>
                                        <p:cond delay="400"/>
                                      </p:stCondLst>
                                      <p:childTnLst>
                                        <p:animScale>
                                          <p:cBhvr>
                                            <p:cTn id="56" dur="100" fill="hold"/>
                                            <p:tgtEl>
                                              <p:spTgt spid="31"/>
                                            </p:tgtEl>
                                          </p:cBhvr>
                                          <p:by x="105000" y="105000"/>
                                        </p:animScale>
                                      </p:childTnLst>
                                    </p:cTn>
                                  </p:par>
                                  <p:par>
                                    <p:cTn id="57" presetID="6" presetClass="emph" presetSubtype="0" fill="hold" nodeType="withEffect">
                                      <p:stCondLst>
                                        <p:cond delay="500"/>
                                      </p:stCondLst>
                                      <p:childTnLst>
                                        <p:animScale>
                                          <p:cBhvr>
                                            <p:cTn id="58" dur="200" fill="hold"/>
                                            <p:tgtEl>
                                              <p:spTgt spid="31"/>
                                            </p:tgtEl>
                                          </p:cBhvr>
                                          <p:by x="95000" y="95000"/>
                                        </p:animScale>
                                      </p:childTnLst>
                                    </p:cTn>
                                  </p:par>
                                </p:childTnLst>
                              </p:cTn>
                            </p:par>
                            <p:par>
                              <p:cTn id="59" fill="hold">
                                <p:stCondLst>
                                  <p:cond delay="3000"/>
                                </p:stCondLst>
                                <p:childTnLst>
                                  <p:par>
                                    <p:cTn id="60" presetID="21" presetClass="entr" presetSubtype="1"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heel(1)">
                                          <p:cBhvr>
                                            <p:cTn id="62" dur="1500"/>
                                            <p:tgtEl>
                                              <p:spTgt spid="10"/>
                                            </p:tgtEl>
                                          </p:cBhvr>
                                        </p:animEffect>
                                      </p:childTnLst>
                                    </p:cTn>
                                  </p:par>
                                  <p:par>
                                    <p:cTn id="63" presetID="21" presetClass="entr" presetSubtype="1" fill="hold" grpId="0" nodeType="withEffect">
                                      <p:stCondLst>
                                        <p:cond delay="250"/>
                                      </p:stCondLst>
                                      <p:childTnLst>
                                        <p:set>
                                          <p:cBhvr>
                                            <p:cTn id="64" dur="1" fill="hold">
                                              <p:stCondLst>
                                                <p:cond delay="0"/>
                                              </p:stCondLst>
                                            </p:cTn>
                                            <p:tgtEl>
                                              <p:spTgt spid="22"/>
                                            </p:tgtEl>
                                            <p:attrNameLst>
                                              <p:attrName>style.visibility</p:attrName>
                                            </p:attrNameLst>
                                          </p:cBhvr>
                                          <p:to>
                                            <p:strVal val="visible"/>
                                          </p:to>
                                        </p:set>
                                        <p:animEffect transition="in" filter="wheel(1)">
                                          <p:cBhvr>
                                            <p:cTn id="65" dur="1500"/>
                                            <p:tgtEl>
                                              <p:spTgt spid="22"/>
                                            </p:tgtEl>
                                          </p:cBhvr>
                                        </p:animEffect>
                                      </p:childTnLst>
                                    </p:cTn>
                                  </p:par>
                                  <p:par>
                                    <p:cTn id="66" presetID="21" presetClass="entr" presetSubtype="1" fill="hold" grpId="0" nodeType="withEffect">
                                      <p:stCondLst>
                                        <p:cond delay="500"/>
                                      </p:stCondLst>
                                      <p:childTnLst>
                                        <p:set>
                                          <p:cBhvr>
                                            <p:cTn id="67" dur="1" fill="hold">
                                              <p:stCondLst>
                                                <p:cond delay="0"/>
                                              </p:stCondLst>
                                            </p:cTn>
                                            <p:tgtEl>
                                              <p:spTgt spid="34"/>
                                            </p:tgtEl>
                                            <p:attrNameLst>
                                              <p:attrName>style.visibility</p:attrName>
                                            </p:attrNameLst>
                                          </p:cBhvr>
                                          <p:to>
                                            <p:strVal val="visible"/>
                                          </p:to>
                                        </p:set>
                                        <p:animEffect transition="in" filter="wheel(1)">
                                          <p:cBhvr>
                                            <p:cTn id="68" dur="1500"/>
                                            <p:tgtEl>
                                              <p:spTgt spid="34"/>
                                            </p:tgtEl>
                                          </p:cBhvr>
                                        </p:animEffect>
                                      </p:childTnLst>
                                    </p:cTn>
                                  </p:par>
                                </p:childTnLst>
                              </p:cTn>
                            </p:par>
                            <p:par>
                              <p:cTn id="69" fill="hold">
                                <p:stCondLst>
                                  <p:cond delay="4500"/>
                                </p:stCondLst>
                                <p:childTnLst>
                                  <p:par>
                                    <p:cTn id="70" presetID="10" presetClass="entr" presetSubtype="0" fill="hold"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par>
                                    <p:cTn id="73" presetID="10" presetClass="entr" presetSubtype="0" fill="hold" nodeType="withEffect">
                                      <p:stCondLst>
                                        <p:cond delay="25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par>
                                    <p:cTn id="76" presetID="10" presetClass="entr" presetSubtype="0" fill="hold" nodeType="withEffect">
                                      <p:stCondLst>
                                        <p:cond delay="50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childTnLst>
                              </p:cTn>
                            </p:par>
                            <p:par>
                              <p:cTn id="79" fill="hold">
                                <p:stCondLst>
                                  <p:cond delay="5000"/>
                                </p:stCondLst>
                                <p:childTnLst>
                                  <p:par>
                                    <p:cTn id="80" presetID="16" presetClass="entr" presetSubtype="37"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barn(outVertical)">
                                          <p:cBhvr>
                                            <p:cTn id="82" dur="500"/>
                                            <p:tgtEl>
                                              <p:spTgt spid="14"/>
                                            </p:tgtEl>
                                          </p:cBhvr>
                                        </p:animEffect>
                                      </p:childTnLst>
                                    </p:cTn>
                                  </p:par>
                                  <p:par>
                                    <p:cTn id="83" presetID="16" presetClass="entr" presetSubtype="37"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arn(outVertical)">
                                          <p:cBhvr>
                                            <p:cTn id="85" dur="500"/>
                                            <p:tgtEl>
                                              <p:spTgt spid="26"/>
                                            </p:tgtEl>
                                          </p:cBhvr>
                                        </p:animEffect>
                                      </p:childTnLst>
                                    </p:cTn>
                                  </p:par>
                                  <p:par>
                                    <p:cTn id="86" presetID="16" presetClass="entr" presetSubtype="37" fill="hold"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barn(outVertical)">
                                          <p:cBhvr>
                                            <p:cTn id="88" dur="500"/>
                                            <p:tgtEl>
                                              <p:spTgt spid="38"/>
                                            </p:tgtEl>
                                          </p:cBhvr>
                                        </p:animEffect>
                                      </p:childTnLst>
                                    </p:cTn>
                                  </p:par>
                                </p:childTnLst>
                              </p:cTn>
                            </p:par>
                            <p:par>
                              <p:cTn id="89" fill="hold">
                                <p:stCondLst>
                                  <p:cond delay="5500"/>
                                </p:stCondLst>
                                <p:childTnLst>
                                  <p:par>
                                    <p:cTn id="90" presetID="42" presetClass="entr" presetSubtype="0" fill="hold"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anim calcmode="lin" valueType="num">
                                          <p:cBhvr>
                                            <p:cTn id="93" dur="500" fill="hold"/>
                                            <p:tgtEl>
                                              <p:spTgt spid="42"/>
                                            </p:tgtEl>
                                            <p:attrNameLst>
                                              <p:attrName>ppt_x</p:attrName>
                                            </p:attrNameLst>
                                          </p:cBhvr>
                                          <p:tavLst>
                                            <p:tav tm="0">
                                              <p:val>
                                                <p:strVal val="#ppt_x"/>
                                              </p:val>
                                            </p:tav>
                                            <p:tav tm="100000">
                                              <p:val>
                                                <p:strVal val="#ppt_x"/>
                                              </p:val>
                                            </p:tav>
                                          </p:tavLst>
                                        </p:anim>
                                        <p:anim calcmode="lin" valueType="num">
                                          <p:cBhvr>
                                            <p:cTn id="94" dur="500" fill="hold"/>
                                            <p:tgtEl>
                                              <p:spTgt spid="42"/>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anim calcmode="lin" valueType="num">
                                          <p:cBhvr>
                                            <p:cTn id="103" dur="500" fill="hold"/>
                                            <p:tgtEl>
                                              <p:spTgt spid="51"/>
                                            </p:tgtEl>
                                            <p:attrNameLst>
                                              <p:attrName>ppt_x</p:attrName>
                                            </p:attrNameLst>
                                          </p:cBhvr>
                                          <p:tavLst>
                                            <p:tav tm="0">
                                              <p:val>
                                                <p:strVal val="#ppt_x"/>
                                              </p:val>
                                            </p:tav>
                                            <p:tav tm="100000">
                                              <p:val>
                                                <p:strVal val="#ppt_x"/>
                                              </p:val>
                                            </p:tav>
                                          </p:tavLst>
                                        </p:anim>
                                        <p:anim calcmode="lin" valueType="num">
                                          <p:cBhvr>
                                            <p:cTn id="104" dur="500" fill="hold"/>
                                            <p:tgtEl>
                                              <p:spTgt spid="5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fade">
                                          <p:cBhvr>
                                            <p:cTn id="107" dur="500"/>
                                            <p:tgtEl>
                                              <p:spTgt spid="15"/>
                                            </p:tgtEl>
                                          </p:cBhvr>
                                        </p:animEffect>
                                        <p:anim calcmode="lin" valueType="num">
                                          <p:cBhvr>
                                            <p:cTn id="108" dur="500" fill="hold"/>
                                            <p:tgtEl>
                                              <p:spTgt spid="15"/>
                                            </p:tgtEl>
                                            <p:attrNameLst>
                                              <p:attrName>ppt_x</p:attrName>
                                            </p:attrNameLst>
                                          </p:cBhvr>
                                          <p:tavLst>
                                            <p:tav tm="0">
                                              <p:val>
                                                <p:strVal val="#ppt_x"/>
                                              </p:val>
                                            </p:tav>
                                            <p:tav tm="100000">
                                              <p:val>
                                                <p:strVal val="#ppt_x"/>
                                              </p:val>
                                            </p:tav>
                                          </p:tavLst>
                                        </p:anim>
                                        <p:anim calcmode="lin" valueType="num">
                                          <p:cBhvr>
                                            <p:cTn id="109" dur="500" fill="hold"/>
                                            <p:tgtEl>
                                              <p:spTgt spid="15"/>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anim calcmode="lin" valueType="num">
                                          <p:cBhvr>
                                            <p:cTn id="113" dur="500" fill="hold"/>
                                            <p:tgtEl>
                                              <p:spTgt spid="27"/>
                                            </p:tgtEl>
                                            <p:attrNameLst>
                                              <p:attrName>ppt_x</p:attrName>
                                            </p:attrNameLst>
                                          </p:cBhvr>
                                          <p:tavLst>
                                            <p:tav tm="0">
                                              <p:val>
                                                <p:strVal val="#ppt_x"/>
                                              </p:val>
                                            </p:tav>
                                            <p:tav tm="100000">
                                              <p:val>
                                                <p:strVal val="#ppt_x"/>
                                              </p:val>
                                            </p:tav>
                                          </p:tavLst>
                                        </p:anim>
                                        <p:anim calcmode="lin" valueType="num">
                                          <p:cBhvr>
                                            <p:cTn id="114" dur="500" fill="hold"/>
                                            <p:tgtEl>
                                              <p:spTgt spid="2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anim calcmode="lin" valueType="num">
                                          <p:cBhvr>
                                            <p:cTn id="118" dur="500" fill="hold"/>
                                            <p:tgtEl>
                                              <p:spTgt spid="39"/>
                                            </p:tgtEl>
                                            <p:attrNameLst>
                                              <p:attrName>ppt_x</p:attrName>
                                            </p:attrNameLst>
                                          </p:cBhvr>
                                          <p:tavLst>
                                            <p:tav tm="0">
                                              <p:val>
                                                <p:strVal val="#ppt_x"/>
                                              </p:val>
                                            </p:tav>
                                            <p:tav tm="100000">
                                              <p:val>
                                                <p:strVal val="#ppt_x"/>
                                              </p:val>
                                            </p:tav>
                                          </p:tavLst>
                                        </p:anim>
                                        <p:anim calcmode="lin" valueType="num">
                                          <p:cBhvr>
                                            <p:cTn id="119"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8" grpId="0" animBg="1"/>
          <p:bldP spid="22" grpId="0" animBg="1"/>
          <p:bldP spid="30" grpId="0" animBg="1"/>
          <p:bldP spid="34"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27767" y="1956417"/>
            <a:ext cx="6728417" cy="2426336"/>
            <a:chOff x="1275068" y="2211288"/>
            <a:chExt cx="9897218" cy="3570332"/>
          </a:xfrm>
        </p:grpSpPr>
        <p:sp>
          <p:nvSpPr>
            <p:cNvPr id="11" name="椭圆 10"/>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12" name="任意多边形 11"/>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nvGrpSpPr>
          <p:cNvPr id="13" name="组合 12"/>
          <p:cNvGrpSpPr/>
          <p:nvPr/>
        </p:nvGrpSpPr>
        <p:grpSpPr>
          <a:xfrm>
            <a:off x="2034493" y="3135691"/>
            <a:ext cx="661709" cy="661470"/>
            <a:chOff x="2392531" y="3776590"/>
            <a:chExt cx="882164" cy="882164"/>
          </a:xfrm>
        </p:grpSpPr>
        <p:sp>
          <p:nvSpPr>
            <p:cNvPr id="14" name="椭圆 13"/>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0000"/>
                </a:solidFill>
                <a:cs typeface="+mn-ea"/>
                <a:sym typeface="+mn-lt"/>
              </a:endParaRPr>
            </a:p>
          </p:txBody>
        </p:sp>
        <p:grpSp>
          <p:nvGrpSpPr>
            <p:cNvPr id="15" name="组合 14"/>
            <p:cNvGrpSpPr/>
            <p:nvPr/>
          </p:nvGrpSpPr>
          <p:grpSpPr>
            <a:xfrm>
              <a:off x="2556766" y="3937626"/>
              <a:ext cx="534134" cy="616724"/>
              <a:chOff x="2693291" y="3851188"/>
              <a:chExt cx="534134" cy="616724"/>
            </a:xfrm>
          </p:grpSpPr>
          <p:sp>
            <p:nvSpPr>
              <p:cNvPr id="16"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0070C0"/>
                    </a:solidFill>
                    <a:cs typeface="+mn-ea"/>
                    <a:sym typeface="+mn-lt"/>
                  </a:rPr>
                  <a:t>01</a:t>
                </a:r>
                <a:endParaRPr lang="zh-CN" altLang="en-US" sz="1800" dirty="0">
                  <a:solidFill>
                    <a:srgbClr val="0070C0"/>
                  </a:solidFill>
                  <a:cs typeface="+mn-ea"/>
                  <a:sym typeface="+mn-lt"/>
                </a:endParaRPr>
              </a:p>
            </p:txBody>
          </p:sp>
          <p:sp>
            <p:nvSpPr>
              <p:cNvPr id="17" name="文本框 18"/>
              <p:cNvSpPr txBox="1"/>
              <p:nvPr/>
            </p:nvSpPr>
            <p:spPr>
              <a:xfrm>
                <a:off x="2693291" y="4160065"/>
                <a:ext cx="534134" cy="307847"/>
              </a:xfrm>
              <a:prstGeom prst="rect">
                <a:avLst/>
              </a:prstGeom>
              <a:noFill/>
            </p:spPr>
            <p:txBody>
              <a:bodyPr wrap="square" rtlCol="0">
                <a:spAutoFit/>
              </a:bodyPr>
              <a:lstStyle/>
              <a:p>
                <a:pPr algn="ctr"/>
                <a:r>
                  <a:rPr lang="en-US" altLang="zh-CN" sz="900" dirty="0">
                    <a:solidFill>
                      <a:srgbClr val="0070C0"/>
                    </a:solidFill>
                    <a:cs typeface="+mn-ea"/>
                    <a:sym typeface="+mn-lt"/>
                  </a:rPr>
                  <a:t>ITEM</a:t>
                </a:r>
                <a:endParaRPr lang="zh-CN" altLang="en-US" sz="900" dirty="0">
                  <a:solidFill>
                    <a:srgbClr val="0070C0"/>
                  </a:solidFill>
                  <a:cs typeface="+mn-ea"/>
                  <a:sym typeface="+mn-lt"/>
                </a:endParaRPr>
              </a:p>
            </p:txBody>
          </p:sp>
        </p:grpSp>
      </p:grpSp>
      <p:grpSp>
        <p:nvGrpSpPr>
          <p:cNvPr id="18" name="组合 17"/>
          <p:cNvGrpSpPr/>
          <p:nvPr/>
        </p:nvGrpSpPr>
        <p:grpSpPr>
          <a:xfrm>
            <a:off x="3783512" y="2083722"/>
            <a:ext cx="661709" cy="661470"/>
            <a:chOff x="4724252" y="2373641"/>
            <a:chExt cx="882164" cy="882164"/>
          </a:xfrm>
        </p:grpSpPr>
        <p:sp>
          <p:nvSpPr>
            <p:cNvPr id="19" name="椭圆 18"/>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0000"/>
                </a:solidFill>
                <a:cs typeface="+mn-ea"/>
                <a:sym typeface="+mn-lt"/>
              </a:endParaRPr>
            </a:p>
          </p:txBody>
        </p:sp>
        <p:grpSp>
          <p:nvGrpSpPr>
            <p:cNvPr id="20" name="组合 19"/>
            <p:cNvGrpSpPr/>
            <p:nvPr/>
          </p:nvGrpSpPr>
          <p:grpSpPr>
            <a:xfrm>
              <a:off x="4898266" y="2524255"/>
              <a:ext cx="565661" cy="616722"/>
              <a:chOff x="2693290" y="3851188"/>
              <a:chExt cx="565661" cy="616722"/>
            </a:xfrm>
          </p:grpSpPr>
          <p:sp>
            <p:nvSpPr>
              <p:cNvPr id="21"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070C0"/>
                    </a:solidFill>
                    <a:cs typeface="+mn-ea"/>
                    <a:sym typeface="+mn-lt"/>
                  </a:rPr>
                  <a:t>02</a:t>
                </a:r>
                <a:endParaRPr lang="zh-CN" altLang="en-US" sz="1800" dirty="0">
                  <a:solidFill>
                    <a:srgbClr val="0070C0"/>
                  </a:solidFill>
                  <a:cs typeface="+mn-ea"/>
                  <a:sym typeface="+mn-lt"/>
                </a:endParaRPr>
              </a:p>
            </p:txBody>
          </p:sp>
          <p:sp>
            <p:nvSpPr>
              <p:cNvPr id="22" name="文本框 22"/>
              <p:cNvSpPr txBox="1"/>
              <p:nvPr/>
            </p:nvSpPr>
            <p:spPr>
              <a:xfrm>
                <a:off x="2693291" y="4160063"/>
                <a:ext cx="534134" cy="307847"/>
              </a:xfrm>
              <a:prstGeom prst="rect">
                <a:avLst/>
              </a:prstGeom>
              <a:noFill/>
            </p:spPr>
            <p:txBody>
              <a:bodyPr wrap="square" rtlCol="0">
                <a:spAutoFit/>
              </a:bodyPr>
              <a:lstStyle/>
              <a:p>
                <a:pPr algn="ctr"/>
                <a:r>
                  <a:rPr lang="en-US" altLang="zh-CN" sz="900" dirty="0">
                    <a:solidFill>
                      <a:srgbClr val="0070C0"/>
                    </a:solidFill>
                    <a:cs typeface="+mn-ea"/>
                    <a:sym typeface="+mn-lt"/>
                  </a:rPr>
                  <a:t>ITEM</a:t>
                </a:r>
                <a:endParaRPr lang="zh-CN" altLang="en-US" sz="900" dirty="0">
                  <a:solidFill>
                    <a:srgbClr val="0070C0"/>
                  </a:solidFill>
                  <a:cs typeface="+mn-ea"/>
                  <a:sym typeface="+mn-lt"/>
                </a:endParaRPr>
              </a:p>
            </p:txBody>
          </p:sp>
        </p:grpSp>
      </p:grpSp>
      <p:grpSp>
        <p:nvGrpSpPr>
          <p:cNvPr id="23" name="组合 22"/>
          <p:cNvGrpSpPr/>
          <p:nvPr/>
        </p:nvGrpSpPr>
        <p:grpSpPr>
          <a:xfrm>
            <a:off x="4526523" y="3135691"/>
            <a:ext cx="661709" cy="661470"/>
            <a:chOff x="5714805" y="3776590"/>
            <a:chExt cx="882164" cy="882164"/>
          </a:xfrm>
        </p:grpSpPr>
        <p:sp>
          <p:nvSpPr>
            <p:cNvPr id="24" name="椭圆 23"/>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0000"/>
                </a:solidFill>
                <a:cs typeface="+mn-ea"/>
                <a:sym typeface="+mn-lt"/>
              </a:endParaRPr>
            </a:p>
          </p:txBody>
        </p:sp>
        <p:grpSp>
          <p:nvGrpSpPr>
            <p:cNvPr id="25" name="组合 24"/>
            <p:cNvGrpSpPr/>
            <p:nvPr/>
          </p:nvGrpSpPr>
          <p:grpSpPr>
            <a:xfrm>
              <a:off x="5830820" y="3919233"/>
              <a:ext cx="630671" cy="622224"/>
              <a:chOff x="2635291" y="3845687"/>
              <a:chExt cx="630671" cy="622224"/>
            </a:xfrm>
          </p:grpSpPr>
          <p:sp>
            <p:nvSpPr>
              <p:cNvPr id="26" name="文本框 24"/>
              <p:cNvSpPr txBox="1"/>
              <p:nvPr/>
            </p:nvSpPr>
            <p:spPr>
              <a:xfrm>
                <a:off x="2635291" y="3845687"/>
                <a:ext cx="630671" cy="492557"/>
              </a:xfrm>
              <a:prstGeom prst="rect">
                <a:avLst/>
              </a:prstGeom>
              <a:noFill/>
            </p:spPr>
            <p:txBody>
              <a:bodyPr wrap="square" rtlCol="0">
                <a:spAutoFit/>
              </a:bodyPr>
              <a:lstStyle/>
              <a:p>
                <a:pPr algn="ctr"/>
                <a:r>
                  <a:rPr lang="en-US" altLang="zh-CN" sz="1800" dirty="0">
                    <a:solidFill>
                      <a:srgbClr val="0070C0"/>
                    </a:solidFill>
                    <a:cs typeface="+mn-ea"/>
                    <a:sym typeface="+mn-lt"/>
                  </a:rPr>
                  <a:t>03</a:t>
                </a:r>
                <a:endParaRPr lang="zh-CN" altLang="en-US" sz="1800" dirty="0">
                  <a:solidFill>
                    <a:srgbClr val="0070C0"/>
                  </a:solidFill>
                  <a:cs typeface="+mn-ea"/>
                  <a:sym typeface="+mn-lt"/>
                </a:endParaRPr>
              </a:p>
            </p:txBody>
          </p:sp>
          <p:sp>
            <p:nvSpPr>
              <p:cNvPr id="27" name="文本框 25"/>
              <p:cNvSpPr txBox="1"/>
              <p:nvPr/>
            </p:nvSpPr>
            <p:spPr>
              <a:xfrm>
                <a:off x="2693291" y="4160064"/>
                <a:ext cx="534134" cy="307847"/>
              </a:xfrm>
              <a:prstGeom prst="rect">
                <a:avLst/>
              </a:prstGeom>
              <a:noFill/>
            </p:spPr>
            <p:txBody>
              <a:bodyPr wrap="square" rtlCol="0">
                <a:spAutoFit/>
              </a:bodyPr>
              <a:lstStyle/>
              <a:p>
                <a:pPr algn="ctr"/>
                <a:r>
                  <a:rPr lang="en-US" altLang="zh-CN" sz="900" dirty="0">
                    <a:solidFill>
                      <a:srgbClr val="0070C0"/>
                    </a:solidFill>
                    <a:cs typeface="+mn-ea"/>
                    <a:sym typeface="+mn-lt"/>
                  </a:rPr>
                  <a:t>ITEM</a:t>
                </a:r>
                <a:endParaRPr lang="zh-CN" altLang="en-US" sz="900" dirty="0">
                  <a:solidFill>
                    <a:srgbClr val="0070C0"/>
                  </a:solidFill>
                  <a:cs typeface="+mn-ea"/>
                  <a:sym typeface="+mn-lt"/>
                </a:endParaRPr>
              </a:p>
            </p:txBody>
          </p:sp>
        </p:grpSp>
      </p:grpSp>
      <p:grpSp>
        <p:nvGrpSpPr>
          <p:cNvPr id="28" name="组合 27"/>
          <p:cNvGrpSpPr/>
          <p:nvPr/>
        </p:nvGrpSpPr>
        <p:grpSpPr>
          <a:xfrm>
            <a:off x="6393457" y="1940802"/>
            <a:ext cx="661709" cy="661470"/>
            <a:chOff x="8203726" y="2183036"/>
            <a:chExt cx="882164" cy="882164"/>
          </a:xfrm>
        </p:grpSpPr>
        <p:sp>
          <p:nvSpPr>
            <p:cNvPr id="29" name="椭圆 28"/>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0000"/>
                </a:solidFill>
                <a:cs typeface="+mn-ea"/>
                <a:sym typeface="+mn-lt"/>
              </a:endParaRPr>
            </a:p>
          </p:txBody>
        </p:sp>
        <p:grpSp>
          <p:nvGrpSpPr>
            <p:cNvPr id="30" name="组合 29"/>
            <p:cNvGrpSpPr/>
            <p:nvPr/>
          </p:nvGrpSpPr>
          <p:grpSpPr>
            <a:xfrm>
              <a:off x="8364352" y="2340570"/>
              <a:ext cx="620052" cy="607332"/>
              <a:chOff x="2679902" y="3860578"/>
              <a:chExt cx="620052" cy="607332"/>
            </a:xfrm>
          </p:grpSpPr>
          <p:sp>
            <p:nvSpPr>
              <p:cNvPr id="31" name="文本框 27"/>
              <p:cNvSpPr txBox="1"/>
              <p:nvPr/>
            </p:nvSpPr>
            <p:spPr>
              <a:xfrm>
                <a:off x="2679902" y="3860578"/>
                <a:ext cx="620052" cy="492557"/>
              </a:xfrm>
              <a:prstGeom prst="rect">
                <a:avLst/>
              </a:prstGeom>
              <a:noFill/>
            </p:spPr>
            <p:txBody>
              <a:bodyPr wrap="square" rtlCol="0">
                <a:spAutoFit/>
              </a:bodyPr>
              <a:lstStyle/>
              <a:p>
                <a:pPr algn="ctr"/>
                <a:r>
                  <a:rPr lang="en-US" altLang="zh-CN" sz="1800" dirty="0">
                    <a:solidFill>
                      <a:srgbClr val="0070C0"/>
                    </a:solidFill>
                    <a:cs typeface="+mn-ea"/>
                    <a:sym typeface="+mn-lt"/>
                  </a:rPr>
                  <a:t>04</a:t>
                </a:r>
                <a:endParaRPr lang="zh-CN" altLang="en-US" sz="1800" dirty="0">
                  <a:solidFill>
                    <a:srgbClr val="0070C0"/>
                  </a:solidFill>
                  <a:cs typeface="+mn-ea"/>
                  <a:sym typeface="+mn-lt"/>
                </a:endParaRPr>
              </a:p>
            </p:txBody>
          </p:sp>
          <p:sp>
            <p:nvSpPr>
              <p:cNvPr id="32" name="文本框 28"/>
              <p:cNvSpPr txBox="1"/>
              <p:nvPr/>
            </p:nvSpPr>
            <p:spPr>
              <a:xfrm>
                <a:off x="2693291" y="4160063"/>
                <a:ext cx="534134" cy="307847"/>
              </a:xfrm>
              <a:prstGeom prst="rect">
                <a:avLst/>
              </a:prstGeom>
              <a:noFill/>
            </p:spPr>
            <p:txBody>
              <a:bodyPr wrap="square" rtlCol="0">
                <a:spAutoFit/>
              </a:bodyPr>
              <a:lstStyle/>
              <a:p>
                <a:pPr algn="ctr"/>
                <a:r>
                  <a:rPr lang="en-US" altLang="zh-CN" sz="900" dirty="0">
                    <a:solidFill>
                      <a:srgbClr val="0070C0"/>
                    </a:solidFill>
                    <a:cs typeface="+mn-ea"/>
                    <a:sym typeface="+mn-lt"/>
                  </a:rPr>
                  <a:t>ITEM</a:t>
                </a:r>
                <a:endParaRPr lang="zh-CN" altLang="en-US" sz="900" dirty="0">
                  <a:solidFill>
                    <a:srgbClr val="0070C0"/>
                  </a:solidFill>
                  <a:cs typeface="+mn-ea"/>
                  <a:sym typeface="+mn-lt"/>
                </a:endParaRPr>
              </a:p>
            </p:txBody>
          </p:sp>
        </p:grpSp>
      </p:grpSp>
      <p:grpSp>
        <p:nvGrpSpPr>
          <p:cNvPr id="33" name="组合 32"/>
          <p:cNvGrpSpPr/>
          <p:nvPr/>
        </p:nvGrpSpPr>
        <p:grpSpPr>
          <a:xfrm>
            <a:off x="1964360" y="3028447"/>
            <a:ext cx="801748" cy="1397839"/>
            <a:chOff x="2499058" y="3318525"/>
            <a:chExt cx="1068858" cy="1864217"/>
          </a:xfrm>
        </p:grpSpPr>
        <p:sp>
          <p:nvSpPr>
            <p:cNvPr id="34" name="弧形 3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solidFill>
                  <a:prstClr val="black"/>
                </a:solidFill>
                <a:cs typeface="+mn-ea"/>
                <a:sym typeface="+mn-lt"/>
              </a:endParaRPr>
            </a:p>
          </p:txBody>
        </p:sp>
        <p:sp>
          <p:nvSpPr>
            <p:cNvPr id="35" name="椭圆 34"/>
            <p:cNvSpPr/>
            <p:nvPr/>
          </p:nvSpPr>
          <p:spPr>
            <a:xfrm>
              <a:off x="3009485" y="3318525"/>
              <a:ext cx="93725" cy="937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36" name="任意多边形 3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37" name="椭圆 3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nvGrpSpPr>
          <p:cNvPr id="38" name="组合 37"/>
          <p:cNvGrpSpPr/>
          <p:nvPr/>
        </p:nvGrpSpPr>
        <p:grpSpPr>
          <a:xfrm>
            <a:off x="4451626" y="3028447"/>
            <a:ext cx="801748" cy="1397839"/>
            <a:chOff x="2499058" y="3318525"/>
            <a:chExt cx="1068858" cy="1864217"/>
          </a:xfrm>
        </p:grpSpPr>
        <p:sp>
          <p:nvSpPr>
            <p:cNvPr id="39" name="弧形 3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solidFill>
                  <a:prstClr val="black"/>
                </a:solidFill>
                <a:cs typeface="+mn-ea"/>
                <a:sym typeface="+mn-lt"/>
              </a:endParaRPr>
            </a:p>
          </p:txBody>
        </p:sp>
        <p:sp>
          <p:nvSpPr>
            <p:cNvPr id="40" name="椭圆 39"/>
            <p:cNvSpPr/>
            <p:nvPr/>
          </p:nvSpPr>
          <p:spPr>
            <a:xfrm>
              <a:off x="3009485" y="3318525"/>
              <a:ext cx="93725" cy="937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41" name="任意多边形 4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42" name="椭圆 4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nvGrpSpPr>
          <p:cNvPr id="43" name="组合 42"/>
          <p:cNvGrpSpPr/>
          <p:nvPr/>
        </p:nvGrpSpPr>
        <p:grpSpPr>
          <a:xfrm flipH="1" flipV="1">
            <a:off x="3737927" y="1468285"/>
            <a:ext cx="801748" cy="1397839"/>
            <a:chOff x="2499058" y="3318525"/>
            <a:chExt cx="1068858" cy="1864217"/>
          </a:xfrm>
        </p:grpSpPr>
        <p:sp>
          <p:nvSpPr>
            <p:cNvPr id="44" name="弧形 4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solidFill>
                  <a:prstClr val="black"/>
                </a:solidFill>
                <a:cs typeface="+mn-ea"/>
                <a:sym typeface="+mn-lt"/>
              </a:endParaRPr>
            </a:p>
          </p:txBody>
        </p:sp>
        <p:sp>
          <p:nvSpPr>
            <p:cNvPr id="45" name="椭圆 44"/>
            <p:cNvSpPr/>
            <p:nvPr/>
          </p:nvSpPr>
          <p:spPr>
            <a:xfrm>
              <a:off x="3009485" y="3318525"/>
              <a:ext cx="93725" cy="937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0000"/>
                </a:solidFill>
                <a:cs typeface="+mn-ea"/>
                <a:sym typeface="+mn-lt"/>
              </a:endParaRPr>
            </a:p>
          </p:txBody>
        </p:sp>
        <p:sp>
          <p:nvSpPr>
            <p:cNvPr id="46" name="任意多边形 4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47" name="椭圆 4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nvGrpSpPr>
          <p:cNvPr id="48" name="组合 47"/>
          <p:cNvGrpSpPr/>
          <p:nvPr/>
        </p:nvGrpSpPr>
        <p:grpSpPr>
          <a:xfrm flipH="1" flipV="1">
            <a:off x="6327614" y="1316398"/>
            <a:ext cx="801748" cy="1397839"/>
            <a:chOff x="2499058" y="3318525"/>
            <a:chExt cx="1068858" cy="1864217"/>
          </a:xfrm>
        </p:grpSpPr>
        <p:sp>
          <p:nvSpPr>
            <p:cNvPr id="49" name="弧形 4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solidFill>
                  <a:prstClr val="black"/>
                </a:solidFill>
                <a:cs typeface="+mn-ea"/>
                <a:sym typeface="+mn-lt"/>
              </a:endParaRPr>
            </a:p>
          </p:txBody>
        </p:sp>
        <p:sp>
          <p:nvSpPr>
            <p:cNvPr id="50" name="椭圆 49"/>
            <p:cNvSpPr/>
            <p:nvPr/>
          </p:nvSpPr>
          <p:spPr>
            <a:xfrm>
              <a:off x="3009485" y="3318525"/>
              <a:ext cx="93725" cy="937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51" name="任意多边形 5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sp>
          <p:nvSpPr>
            <p:cNvPr id="52" name="椭圆 5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cs typeface="+mn-ea"/>
                <a:sym typeface="+mn-lt"/>
              </a:endParaRPr>
            </a:p>
          </p:txBody>
        </p:sp>
      </p:grpSp>
      <p:grpSp>
        <p:nvGrpSpPr>
          <p:cNvPr id="53" name="组合 52"/>
          <p:cNvGrpSpPr/>
          <p:nvPr/>
        </p:nvGrpSpPr>
        <p:grpSpPr>
          <a:xfrm>
            <a:off x="1437303" y="1347492"/>
            <a:ext cx="2423881" cy="899309"/>
            <a:chOff x="1596381" y="1391773"/>
            <a:chExt cx="3231420" cy="1199356"/>
          </a:xfrm>
        </p:grpSpPr>
        <p:sp>
          <p:nvSpPr>
            <p:cNvPr id="54" name="文本框 39"/>
            <p:cNvSpPr txBox="1"/>
            <p:nvPr/>
          </p:nvSpPr>
          <p:spPr>
            <a:xfrm>
              <a:off x="2987093" y="1391773"/>
              <a:ext cx="1840708" cy="430986"/>
            </a:xfrm>
            <a:prstGeom prst="rect">
              <a:avLst/>
            </a:prstGeom>
            <a:noFill/>
          </p:spPr>
          <p:txBody>
            <a:bodyPr wrap="square" rtlCol="0">
              <a:spAutoFit/>
            </a:bodyPr>
            <a:lstStyle/>
            <a:p>
              <a:r>
                <a:rPr lang="zh-CN" altLang="en-US" sz="1500" dirty="0">
                  <a:solidFill>
                    <a:srgbClr val="0070C0"/>
                  </a:solidFill>
                  <a:cs typeface="+mn-ea"/>
                  <a:sym typeface="+mn-lt"/>
                </a:rPr>
                <a:t>在此添加标题</a:t>
              </a:r>
            </a:p>
          </p:txBody>
        </p:sp>
        <p:sp>
          <p:nvSpPr>
            <p:cNvPr id="55"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4314691" y="1185605"/>
            <a:ext cx="2105690" cy="898110"/>
            <a:chOff x="5432401" y="1175873"/>
            <a:chExt cx="2807221" cy="1197756"/>
          </a:xfrm>
        </p:grpSpPr>
        <p:sp>
          <p:nvSpPr>
            <p:cNvPr id="57" name="文本框 42"/>
            <p:cNvSpPr txBox="1"/>
            <p:nvPr/>
          </p:nvSpPr>
          <p:spPr>
            <a:xfrm>
              <a:off x="6461491" y="1175873"/>
              <a:ext cx="1778131" cy="430986"/>
            </a:xfrm>
            <a:prstGeom prst="rect">
              <a:avLst/>
            </a:prstGeom>
            <a:noFill/>
          </p:spPr>
          <p:txBody>
            <a:bodyPr wrap="square" rtlCol="0">
              <a:spAutoFit/>
            </a:bodyPr>
            <a:lstStyle/>
            <a:p>
              <a:r>
                <a:rPr lang="zh-CN" altLang="en-US" sz="1500" dirty="0">
                  <a:solidFill>
                    <a:srgbClr val="0070C0"/>
                  </a:solidFill>
                  <a:cs typeface="+mn-ea"/>
                  <a:sym typeface="+mn-lt"/>
                </a:rPr>
                <a:t>在此添加标题</a:t>
              </a:r>
            </a:p>
          </p:txBody>
        </p:sp>
        <p:sp>
          <p:nvSpPr>
            <p:cNvPr id="58"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p>
          </p:txBody>
        </p:sp>
      </p:grpSp>
      <p:grpSp>
        <p:nvGrpSpPr>
          <p:cNvPr id="59" name="组合 58"/>
          <p:cNvGrpSpPr/>
          <p:nvPr/>
        </p:nvGrpSpPr>
        <p:grpSpPr>
          <a:xfrm>
            <a:off x="2753295" y="4249437"/>
            <a:ext cx="2060437" cy="911723"/>
            <a:chOff x="3350807" y="5261927"/>
            <a:chExt cx="2746891" cy="1215912"/>
          </a:xfrm>
        </p:grpSpPr>
        <p:sp>
          <p:nvSpPr>
            <p:cNvPr id="60" name="文本框 30"/>
            <p:cNvSpPr txBox="1"/>
            <p:nvPr/>
          </p:nvSpPr>
          <p:spPr>
            <a:xfrm>
              <a:off x="3440281" y="5261927"/>
              <a:ext cx="1780852" cy="430986"/>
            </a:xfrm>
            <a:prstGeom prst="rect">
              <a:avLst/>
            </a:prstGeom>
            <a:noFill/>
          </p:spPr>
          <p:txBody>
            <a:bodyPr wrap="square" rtlCol="0">
              <a:spAutoFit/>
            </a:bodyPr>
            <a:lstStyle/>
            <a:p>
              <a:r>
                <a:rPr lang="zh-CN" altLang="en-US" sz="1500" dirty="0">
                  <a:solidFill>
                    <a:srgbClr val="0070C0"/>
                  </a:solidFill>
                  <a:cs typeface="+mn-ea"/>
                  <a:sym typeface="+mn-lt"/>
                </a:rPr>
                <a:t>在此添加标题</a:t>
              </a:r>
            </a:p>
          </p:txBody>
        </p:sp>
        <p:sp>
          <p:nvSpPr>
            <p:cNvPr id="61"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p>
          </p:txBody>
        </p:sp>
      </p:grpSp>
      <p:grpSp>
        <p:nvGrpSpPr>
          <p:cNvPr id="62" name="组合 61"/>
          <p:cNvGrpSpPr/>
          <p:nvPr/>
        </p:nvGrpSpPr>
        <p:grpSpPr>
          <a:xfrm>
            <a:off x="5249178" y="4249435"/>
            <a:ext cx="2317348" cy="857723"/>
            <a:chOff x="6678219" y="5261933"/>
            <a:chExt cx="3089395" cy="1143897"/>
          </a:xfrm>
        </p:grpSpPr>
        <p:sp>
          <p:nvSpPr>
            <p:cNvPr id="63" name="文本框 36"/>
            <p:cNvSpPr txBox="1"/>
            <p:nvPr/>
          </p:nvSpPr>
          <p:spPr>
            <a:xfrm>
              <a:off x="6678219" y="5261933"/>
              <a:ext cx="1791039" cy="430987"/>
            </a:xfrm>
            <a:prstGeom prst="rect">
              <a:avLst/>
            </a:prstGeom>
            <a:noFill/>
          </p:spPr>
          <p:txBody>
            <a:bodyPr wrap="square" rtlCol="0">
              <a:spAutoFit/>
            </a:bodyPr>
            <a:lstStyle/>
            <a:p>
              <a:r>
                <a:rPr lang="zh-CN" altLang="en-US" sz="1500" dirty="0">
                  <a:solidFill>
                    <a:srgbClr val="0070C0"/>
                  </a:solidFill>
                  <a:cs typeface="+mn-ea"/>
                  <a:sym typeface="+mn-lt"/>
                </a:rPr>
                <a:t>在此添加标题</a:t>
              </a:r>
            </a:p>
          </p:txBody>
        </p:sp>
        <p:sp>
          <p:nvSpPr>
            <p:cNvPr id="64"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cs typeface="+mn-ea"/>
                  <a:sym typeface="+mn-lt"/>
                </a:rPr>
                <a:t>单击添加详细文字说明，或复制文本黏贴自此右键只保留文字单击添加详细文字说明，或复制文本黏贴自此右键只保留文字</a:t>
              </a:r>
            </a:p>
          </p:txBody>
        </p:sp>
      </p:grpSp>
      <p:sp>
        <p:nvSpPr>
          <p:cNvPr id="2" name="灯片编号占位符 1"/>
          <p:cNvSpPr>
            <a:spLocks noGrp="1"/>
          </p:cNvSpPr>
          <p:nvPr>
            <p:ph type="sldNum" sz="quarter" idx="12"/>
          </p:nvPr>
        </p:nvSpPr>
        <p:spPr/>
        <p:txBody>
          <a:bodyPr/>
          <a:lstStyle/>
          <a:p>
            <a:fld id="{8821631E-EC57-43D7-9F08-B3B8C861FB5F}" type="slidenum">
              <a:rPr lang="zh-CN" altLang="en-US" smtClean="0"/>
              <a:t>9</a:t>
            </a:fld>
            <a:endParaRPr lang="zh-CN" altLang="en-US"/>
          </a:p>
        </p:txBody>
      </p:sp>
      <p:sp>
        <p:nvSpPr>
          <p:cNvPr id="4" name="文本占位符 3"/>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0000">
                                          <p:cBhvr additive="base">
                                            <p:cTn id="7" dur="10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 fill="hold"/>
                                            <p:tgtEl>
                                              <p:spTgt spid="13"/>
                                            </p:tgtEl>
                                            <p:attrNameLst>
                                              <p:attrName>ppt_w</p:attrName>
                                            </p:attrNameLst>
                                          </p:cBhvr>
                                          <p:tavLst>
                                            <p:tav tm="0">
                                              <p:val>
                                                <p:fltVal val="0"/>
                                              </p:val>
                                            </p:tav>
                                            <p:tav tm="100000">
                                              <p:val>
                                                <p:strVal val="#ppt_w"/>
                                              </p:val>
                                            </p:tav>
                                          </p:tavLst>
                                        </p:anim>
                                        <p:anim calcmode="lin" valueType="num">
                                          <p:cBhvr>
                                            <p:cTn id="13" dur="100" fill="hold"/>
                                            <p:tgtEl>
                                              <p:spTgt spid="13"/>
                                            </p:tgtEl>
                                            <p:attrNameLst>
                                              <p:attrName>ppt_h</p:attrName>
                                            </p:attrNameLst>
                                          </p:cBhvr>
                                          <p:tavLst>
                                            <p:tav tm="0">
                                              <p:val>
                                                <p:fltVal val="0"/>
                                              </p:val>
                                            </p:tav>
                                            <p:tav tm="100000">
                                              <p:val>
                                                <p:strVal val="#ppt_h"/>
                                              </p:val>
                                            </p:tav>
                                          </p:tavLst>
                                        </p:anim>
                                        <p:animEffect transition="in" filter="fade">
                                          <p:cBhvr>
                                            <p:cTn id="14" dur="100"/>
                                            <p:tgtEl>
                                              <p:spTgt spid="13"/>
                                            </p:tgtEl>
                                          </p:cBhvr>
                                        </p:animEffect>
                                      </p:childTnLst>
                                    </p:cTn>
                                  </p:par>
                                  <p:par>
                                    <p:cTn id="15" presetID="6" presetClass="emph" presetSubtype="0" fill="hold" nodeType="withEffect">
                                      <p:stCondLst>
                                        <p:cond delay="100"/>
                                      </p:stCondLst>
                                      <p:childTnLst>
                                        <p:animScale>
                                          <p:cBhvr>
                                            <p:cTn id="16" dur="100" fill="hold"/>
                                            <p:tgtEl>
                                              <p:spTgt spid="13"/>
                                            </p:tgtEl>
                                          </p:cBhvr>
                                          <p:by x="110000" y="110000"/>
                                        </p:animScale>
                                      </p:childTnLst>
                                    </p:cTn>
                                  </p:par>
                                  <p:par>
                                    <p:cTn id="17" presetID="6" presetClass="emph" presetSubtype="0" fill="hold" nodeType="withEffect">
                                      <p:stCondLst>
                                        <p:cond delay="200"/>
                                      </p:stCondLst>
                                      <p:childTnLst>
                                        <p:animScale>
                                          <p:cBhvr>
                                            <p:cTn id="18" dur="200" fill="hold"/>
                                            <p:tgtEl>
                                              <p:spTgt spid="13"/>
                                            </p:tgtEl>
                                          </p:cBhvr>
                                          <p:by x="90000" y="90000"/>
                                        </p:animScale>
                                      </p:childTnLst>
                                    </p:cTn>
                                  </p:par>
                                  <p:par>
                                    <p:cTn id="19" presetID="6" presetClass="emph" presetSubtype="0" fill="hold" nodeType="withEffect">
                                      <p:stCondLst>
                                        <p:cond delay="400"/>
                                      </p:stCondLst>
                                      <p:childTnLst>
                                        <p:animScale>
                                          <p:cBhvr>
                                            <p:cTn id="20" dur="100" fill="hold"/>
                                            <p:tgtEl>
                                              <p:spTgt spid="13"/>
                                            </p:tgtEl>
                                          </p:cBhvr>
                                          <p:by x="105000" y="105000"/>
                                        </p:animScale>
                                      </p:childTnLst>
                                    </p:cTn>
                                  </p:par>
                                  <p:par>
                                    <p:cTn id="21" presetID="6" presetClass="emph" presetSubtype="0" fill="hold" nodeType="withEffect">
                                      <p:stCondLst>
                                        <p:cond delay="500"/>
                                      </p:stCondLst>
                                      <p:childTnLst>
                                        <p:animScale>
                                          <p:cBhvr>
                                            <p:cTn id="22" dur="200" fill="hold"/>
                                            <p:tgtEl>
                                              <p:spTgt spid="13"/>
                                            </p:tgtEl>
                                          </p:cBhvr>
                                          <p:by x="95000" y="95000"/>
                                        </p:animScale>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 fill="hold"/>
                                            <p:tgtEl>
                                              <p:spTgt spid="18"/>
                                            </p:tgtEl>
                                            <p:attrNameLst>
                                              <p:attrName>ppt_w</p:attrName>
                                            </p:attrNameLst>
                                          </p:cBhvr>
                                          <p:tavLst>
                                            <p:tav tm="0">
                                              <p:val>
                                                <p:fltVal val="0"/>
                                              </p:val>
                                            </p:tav>
                                            <p:tav tm="100000">
                                              <p:val>
                                                <p:strVal val="#ppt_w"/>
                                              </p:val>
                                            </p:tav>
                                          </p:tavLst>
                                        </p:anim>
                                        <p:anim calcmode="lin" valueType="num">
                                          <p:cBhvr>
                                            <p:cTn id="35" dur="100" fill="hold"/>
                                            <p:tgtEl>
                                              <p:spTgt spid="18"/>
                                            </p:tgtEl>
                                            <p:attrNameLst>
                                              <p:attrName>ppt_h</p:attrName>
                                            </p:attrNameLst>
                                          </p:cBhvr>
                                          <p:tavLst>
                                            <p:tav tm="0">
                                              <p:val>
                                                <p:fltVal val="0"/>
                                              </p:val>
                                            </p:tav>
                                            <p:tav tm="100000">
                                              <p:val>
                                                <p:strVal val="#ppt_h"/>
                                              </p:val>
                                            </p:tav>
                                          </p:tavLst>
                                        </p:anim>
                                        <p:animEffect transition="in" filter="fade">
                                          <p:cBhvr>
                                            <p:cTn id="36" dur="100"/>
                                            <p:tgtEl>
                                              <p:spTgt spid="18"/>
                                            </p:tgtEl>
                                          </p:cBhvr>
                                        </p:animEffect>
                                      </p:childTnLst>
                                    </p:cTn>
                                  </p:par>
                                  <p:par>
                                    <p:cTn id="37" presetID="6" presetClass="emph" presetSubtype="0" fill="hold" nodeType="withEffect">
                                      <p:stCondLst>
                                        <p:cond delay="100"/>
                                      </p:stCondLst>
                                      <p:childTnLst>
                                        <p:animScale>
                                          <p:cBhvr>
                                            <p:cTn id="38" dur="100" fill="hold"/>
                                            <p:tgtEl>
                                              <p:spTgt spid="18"/>
                                            </p:tgtEl>
                                          </p:cBhvr>
                                          <p:by x="110000" y="110000"/>
                                        </p:animScale>
                                      </p:childTnLst>
                                    </p:cTn>
                                  </p:par>
                                  <p:par>
                                    <p:cTn id="39" presetID="6" presetClass="emph" presetSubtype="0" fill="hold" nodeType="withEffect">
                                      <p:stCondLst>
                                        <p:cond delay="200"/>
                                      </p:stCondLst>
                                      <p:childTnLst>
                                        <p:animScale>
                                          <p:cBhvr>
                                            <p:cTn id="40" dur="200" fill="hold"/>
                                            <p:tgtEl>
                                              <p:spTgt spid="18"/>
                                            </p:tgtEl>
                                          </p:cBhvr>
                                          <p:by x="90000" y="90000"/>
                                        </p:animScale>
                                      </p:childTnLst>
                                    </p:cTn>
                                  </p:par>
                                  <p:par>
                                    <p:cTn id="41" presetID="6" presetClass="emph" presetSubtype="0" fill="hold" nodeType="withEffect">
                                      <p:stCondLst>
                                        <p:cond delay="400"/>
                                      </p:stCondLst>
                                      <p:childTnLst>
                                        <p:animScale>
                                          <p:cBhvr>
                                            <p:cTn id="42" dur="100" fill="hold"/>
                                            <p:tgtEl>
                                              <p:spTgt spid="18"/>
                                            </p:tgtEl>
                                          </p:cBhvr>
                                          <p:by x="105000" y="105000"/>
                                        </p:animScale>
                                      </p:childTnLst>
                                    </p:cTn>
                                  </p:par>
                                  <p:par>
                                    <p:cTn id="43" presetID="6" presetClass="emph" presetSubtype="0" fill="hold" nodeType="withEffect">
                                      <p:stCondLst>
                                        <p:cond delay="500"/>
                                      </p:stCondLst>
                                      <p:childTnLst>
                                        <p:animScale>
                                          <p:cBhvr>
                                            <p:cTn id="44" dur="200" fill="hold"/>
                                            <p:tgtEl>
                                              <p:spTgt spid="18"/>
                                            </p:tgtEl>
                                          </p:cBhvr>
                                          <p:by x="95000" y="95000"/>
                                        </p:animScale>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500"/>
                                </p:stCondLst>
                                <p:childTnLst>
                                  <p:par>
                                    <p:cTn id="50" presetID="22" presetClass="entr" presetSubtype="2"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right)">
                                          <p:cBhvr>
                                            <p:cTn id="52" dur="500"/>
                                            <p:tgtEl>
                                              <p:spTgt spid="53"/>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 fill="hold"/>
                                            <p:tgtEl>
                                              <p:spTgt spid="23"/>
                                            </p:tgtEl>
                                            <p:attrNameLst>
                                              <p:attrName>ppt_w</p:attrName>
                                            </p:attrNameLst>
                                          </p:cBhvr>
                                          <p:tavLst>
                                            <p:tav tm="0">
                                              <p:val>
                                                <p:fltVal val="0"/>
                                              </p:val>
                                            </p:tav>
                                            <p:tav tm="100000">
                                              <p:val>
                                                <p:strVal val="#ppt_w"/>
                                              </p:val>
                                            </p:tav>
                                          </p:tavLst>
                                        </p:anim>
                                        <p:anim calcmode="lin" valueType="num">
                                          <p:cBhvr>
                                            <p:cTn id="57" dur="100" fill="hold"/>
                                            <p:tgtEl>
                                              <p:spTgt spid="23"/>
                                            </p:tgtEl>
                                            <p:attrNameLst>
                                              <p:attrName>ppt_h</p:attrName>
                                            </p:attrNameLst>
                                          </p:cBhvr>
                                          <p:tavLst>
                                            <p:tav tm="0">
                                              <p:val>
                                                <p:fltVal val="0"/>
                                              </p:val>
                                            </p:tav>
                                            <p:tav tm="100000">
                                              <p:val>
                                                <p:strVal val="#ppt_h"/>
                                              </p:val>
                                            </p:tav>
                                          </p:tavLst>
                                        </p:anim>
                                        <p:animEffect transition="in" filter="fade">
                                          <p:cBhvr>
                                            <p:cTn id="58" dur="100"/>
                                            <p:tgtEl>
                                              <p:spTgt spid="23"/>
                                            </p:tgtEl>
                                          </p:cBhvr>
                                        </p:animEffect>
                                      </p:childTnLst>
                                    </p:cTn>
                                  </p:par>
                                  <p:par>
                                    <p:cTn id="59" presetID="6" presetClass="emph" presetSubtype="0" fill="hold" nodeType="withEffect">
                                      <p:stCondLst>
                                        <p:cond delay="100"/>
                                      </p:stCondLst>
                                      <p:childTnLst>
                                        <p:animScale>
                                          <p:cBhvr>
                                            <p:cTn id="60" dur="100" fill="hold"/>
                                            <p:tgtEl>
                                              <p:spTgt spid="23"/>
                                            </p:tgtEl>
                                          </p:cBhvr>
                                          <p:by x="110000" y="110000"/>
                                        </p:animScale>
                                      </p:childTnLst>
                                    </p:cTn>
                                  </p:par>
                                  <p:par>
                                    <p:cTn id="61" presetID="6" presetClass="emph" presetSubtype="0" fill="hold" nodeType="withEffect">
                                      <p:stCondLst>
                                        <p:cond delay="200"/>
                                      </p:stCondLst>
                                      <p:childTnLst>
                                        <p:animScale>
                                          <p:cBhvr>
                                            <p:cTn id="62" dur="200" fill="hold"/>
                                            <p:tgtEl>
                                              <p:spTgt spid="23"/>
                                            </p:tgtEl>
                                          </p:cBhvr>
                                          <p:by x="90000" y="90000"/>
                                        </p:animScale>
                                      </p:childTnLst>
                                    </p:cTn>
                                  </p:par>
                                  <p:par>
                                    <p:cTn id="63" presetID="6" presetClass="emph" presetSubtype="0" fill="hold" nodeType="withEffect">
                                      <p:stCondLst>
                                        <p:cond delay="400"/>
                                      </p:stCondLst>
                                      <p:childTnLst>
                                        <p:animScale>
                                          <p:cBhvr>
                                            <p:cTn id="64" dur="100" fill="hold"/>
                                            <p:tgtEl>
                                              <p:spTgt spid="23"/>
                                            </p:tgtEl>
                                          </p:cBhvr>
                                          <p:by x="105000" y="105000"/>
                                        </p:animScale>
                                      </p:childTnLst>
                                    </p:cTn>
                                  </p:par>
                                  <p:par>
                                    <p:cTn id="65" presetID="6" presetClass="emph" presetSubtype="0" fill="hold" nodeType="withEffect">
                                      <p:stCondLst>
                                        <p:cond delay="500"/>
                                      </p:stCondLst>
                                      <p:childTnLst>
                                        <p:animScale>
                                          <p:cBhvr>
                                            <p:cTn id="66" dur="200" fill="hold"/>
                                            <p:tgtEl>
                                              <p:spTgt spid="23"/>
                                            </p:tgtEl>
                                          </p:cBhvr>
                                          <p:by x="95000" y="95000"/>
                                        </p:animScale>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childTnLst>
                              </p:cTn>
                            </p:par>
                            <p:par>
                              <p:cTn id="75" fill="hold">
                                <p:stCondLst>
                                  <p:cond delay="5500"/>
                                </p:stCondLst>
                                <p:childTnLst>
                                  <p:par>
                                    <p:cTn id="76" presetID="53" presetClass="entr" presetSubtype="16"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100" fill="hold"/>
                                            <p:tgtEl>
                                              <p:spTgt spid="28"/>
                                            </p:tgtEl>
                                            <p:attrNameLst>
                                              <p:attrName>ppt_w</p:attrName>
                                            </p:attrNameLst>
                                          </p:cBhvr>
                                          <p:tavLst>
                                            <p:tav tm="0">
                                              <p:val>
                                                <p:fltVal val="0"/>
                                              </p:val>
                                            </p:tav>
                                            <p:tav tm="100000">
                                              <p:val>
                                                <p:strVal val="#ppt_w"/>
                                              </p:val>
                                            </p:tav>
                                          </p:tavLst>
                                        </p:anim>
                                        <p:anim calcmode="lin" valueType="num">
                                          <p:cBhvr>
                                            <p:cTn id="79" dur="100" fill="hold"/>
                                            <p:tgtEl>
                                              <p:spTgt spid="28"/>
                                            </p:tgtEl>
                                            <p:attrNameLst>
                                              <p:attrName>ppt_h</p:attrName>
                                            </p:attrNameLst>
                                          </p:cBhvr>
                                          <p:tavLst>
                                            <p:tav tm="0">
                                              <p:val>
                                                <p:fltVal val="0"/>
                                              </p:val>
                                            </p:tav>
                                            <p:tav tm="100000">
                                              <p:val>
                                                <p:strVal val="#ppt_h"/>
                                              </p:val>
                                            </p:tav>
                                          </p:tavLst>
                                        </p:anim>
                                        <p:animEffect transition="in" filter="fade">
                                          <p:cBhvr>
                                            <p:cTn id="80" dur="100"/>
                                            <p:tgtEl>
                                              <p:spTgt spid="28"/>
                                            </p:tgtEl>
                                          </p:cBhvr>
                                        </p:animEffect>
                                      </p:childTnLst>
                                    </p:cTn>
                                  </p:par>
                                  <p:par>
                                    <p:cTn id="81" presetID="6" presetClass="emph" presetSubtype="0" fill="hold" nodeType="withEffect">
                                      <p:stCondLst>
                                        <p:cond delay="100"/>
                                      </p:stCondLst>
                                      <p:childTnLst>
                                        <p:animScale>
                                          <p:cBhvr>
                                            <p:cTn id="82" dur="100" fill="hold"/>
                                            <p:tgtEl>
                                              <p:spTgt spid="28"/>
                                            </p:tgtEl>
                                          </p:cBhvr>
                                          <p:by x="110000" y="110000"/>
                                        </p:animScale>
                                      </p:childTnLst>
                                    </p:cTn>
                                  </p:par>
                                  <p:par>
                                    <p:cTn id="83" presetID="6" presetClass="emph" presetSubtype="0" fill="hold" nodeType="withEffect">
                                      <p:stCondLst>
                                        <p:cond delay="200"/>
                                      </p:stCondLst>
                                      <p:childTnLst>
                                        <p:animScale>
                                          <p:cBhvr>
                                            <p:cTn id="84" dur="200" fill="hold"/>
                                            <p:tgtEl>
                                              <p:spTgt spid="28"/>
                                            </p:tgtEl>
                                          </p:cBhvr>
                                          <p:by x="90000" y="90000"/>
                                        </p:animScale>
                                      </p:childTnLst>
                                    </p:cTn>
                                  </p:par>
                                  <p:par>
                                    <p:cTn id="85" presetID="6" presetClass="emph" presetSubtype="0" fill="hold" nodeType="withEffect">
                                      <p:stCondLst>
                                        <p:cond delay="400"/>
                                      </p:stCondLst>
                                      <p:childTnLst>
                                        <p:animScale>
                                          <p:cBhvr>
                                            <p:cTn id="86" dur="100" fill="hold"/>
                                            <p:tgtEl>
                                              <p:spTgt spid="28"/>
                                            </p:tgtEl>
                                          </p:cBhvr>
                                          <p:by x="105000" y="105000"/>
                                        </p:animScale>
                                      </p:childTnLst>
                                    </p:cTn>
                                  </p:par>
                                  <p:par>
                                    <p:cTn id="87" presetID="6" presetClass="emph" presetSubtype="0" fill="hold" nodeType="withEffect">
                                      <p:stCondLst>
                                        <p:cond delay="500"/>
                                      </p:stCondLst>
                                      <p:childTnLst>
                                        <p:animScale>
                                          <p:cBhvr>
                                            <p:cTn id="88" dur="200" fill="hold"/>
                                            <p:tgtEl>
                                              <p:spTgt spid="28"/>
                                            </p:tgtEl>
                                          </p:cBhvr>
                                          <p:by x="95000" y="95000"/>
                                        </p:animScale>
                                      </p:childTnLst>
                                    </p:cTn>
                                  </p:par>
                                </p:childTnLst>
                              </p:cTn>
                            </p:par>
                            <p:par>
                              <p:cTn id="89" fill="hold">
                                <p:stCondLst>
                                  <p:cond delay="60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6500"/>
                                </p:stCondLst>
                                <p:childTnLst>
                                  <p:par>
                                    <p:cTn id="94" presetID="22" presetClass="entr" presetSubtype="2" fill="hold" nodeType="after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right)">
                                          <p:cBhvr>
                                            <p:cTn id="9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 fill="hold"/>
                                            <p:tgtEl>
                                              <p:spTgt spid="13"/>
                                            </p:tgtEl>
                                            <p:attrNameLst>
                                              <p:attrName>ppt_w</p:attrName>
                                            </p:attrNameLst>
                                          </p:cBhvr>
                                          <p:tavLst>
                                            <p:tav tm="0">
                                              <p:val>
                                                <p:fltVal val="0"/>
                                              </p:val>
                                            </p:tav>
                                            <p:tav tm="100000">
                                              <p:val>
                                                <p:strVal val="#ppt_w"/>
                                              </p:val>
                                            </p:tav>
                                          </p:tavLst>
                                        </p:anim>
                                        <p:anim calcmode="lin" valueType="num">
                                          <p:cBhvr>
                                            <p:cTn id="13" dur="100" fill="hold"/>
                                            <p:tgtEl>
                                              <p:spTgt spid="13"/>
                                            </p:tgtEl>
                                            <p:attrNameLst>
                                              <p:attrName>ppt_h</p:attrName>
                                            </p:attrNameLst>
                                          </p:cBhvr>
                                          <p:tavLst>
                                            <p:tav tm="0">
                                              <p:val>
                                                <p:fltVal val="0"/>
                                              </p:val>
                                            </p:tav>
                                            <p:tav tm="100000">
                                              <p:val>
                                                <p:strVal val="#ppt_h"/>
                                              </p:val>
                                            </p:tav>
                                          </p:tavLst>
                                        </p:anim>
                                        <p:animEffect transition="in" filter="fade">
                                          <p:cBhvr>
                                            <p:cTn id="14" dur="100"/>
                                            <p:tgtEl>
                                              <p:spTgt spid="13"/>
                                            </p:tgtEl>
                                          </p:cBhvr>
                                        </p:animEffect>
                                      </p:childTnLst>
                                    </p:cTn>
                                  </p:par>
                                  <p:par>
                                    <p:cTn id="15" presetID="6" presetClass="emph" presetSubtype="0" fill="hold" nodeType="withEffect">
                                      <p:stCondLst>
                                        <p:cond delay="100"/>
                                      </p:stCondLst>
                                      <p:childTnLst>
                                        <p:animScale>
                                          <p:cBhvr>
                                            <p:cTn id="16" dur="100" fill="hold"/>
                                            <p:tgtEl>
                                              <p:spTgt spid="13"/>
                                            </p:tgtEl>
                                          </p:cBhvr>
                                          <p:by x="110000" y="110000"/>
                                        </p:animScale>
                                      </p:childTnLst>
                                    </p:cTn>
                                  </p:par>
                                  <p:par>
                                    <p:cTn id="17" presetID="6" presetClass="emph" presetSubtype="0" fill="hold" nodeType="withEffect">
                                      <p:stCondLst>
                                        <p:cond delay="200"/>
                                      </p:stCondLst>
                                      <p:childTnLst>
                                        <p:animScale>
                                          <p:cBhvr>
                                            <p:cTn id="18" dur="200" fill="hold"/>
                                            <p:tgtEl>
                                              <p:spTgt spid="13"/>
                                            </p:tgtEl>
                                          </p:cBhvr>
                                          <p:by x="90000" y="90000"/>
                                        </p:animScale>
                                      </p:childTnLst>
                                    </p:cTn>
                                  </p:par>
                                  <p:par>
                                    <p:cTn id="19" presetID="6" presetClass="emph" presetSubtype="0" fill="hold" nodeType="withEffect">
                                      <p:stCondLst>
                                        <p:cond delay="400"/>
                                      </p:stCondLst>
                                      <p:childTnLst>
                                        <p:animScale>
                                          <p:cBhvr>
                                            <p:cTn id="20" dur="100" fill="hold"/>
                                            <p:tgtEl>
                                              <p:spTgt spid="13"/>
                                            </p:tgtEl>
                                          </p:cBhvr>
                                          <p:by x="105000" y="105000"/>
                                        </p:animScale>
                                      </p:childTnLst>
                                    </p:cTn>
                                  </p:par>
                                  <p:par>
                                    <p:cTn id="21" presetID="6" presetClass="emph" presetSubtype="0" fill="hold" nodeType="withEffect">
                                      <p:stCondLst>
                                        <p:cond delay="500"/>
                                      </p:stCondLst>
                                      <p:childTnLst>
                                        <p:animScale>
                                          <p:cBhvr>
                                            <p:cTn id="22" dur="200" fill="hold"/>
                                            <p:tgtEl>
                                              <p:spTgt spid="13"/>
                                            </p:tgtEl>
                                          </p:cBhvr>
                                          <p:by x="95000" y="95000"/>
                                        </p:animScale>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 fill="hold"/>
                                            <p:tgtEl>
                                              <p:spTgt spid="18"/>
                                            </p:tgtEl>
                                            <p:attrNameLst>
                                              <p:attrName>ppt_w</p:attrName>
                                            </p:attrNameLst>
                                          </p:cBhvr>
                                          <p:tavLst>
                                            <p:tav tm="0">
                                              <p:val>
                                                <p:fltVal val="0"/>
                                              </p:val>
                                            </p:tav>
                                            <p:tav tm="100000">
                                              <p:val>
                                                <p:strVal val="#ppt_w"/>
                                              </p:val>
                                            </p:tav>
                                          </p:tavLst>
                                        </p:anim>
                                        <p:anim calcmode="lin" valueType="num">
                                          <p:cBhvr>
                                            <p:cTn id="35" dur="100" fill="hold"/>
                                            <p:tgtEl>
                                              <p:spTgt spid="18"/>
                                            </p:tgtEl>
                                            <p:attrNameLst>
                                              <p:attrName>ppt_h</p:attrName>
                                            </p:attrNameLst>
                                          </p:cBhvr>
                                          <p:tavLst>
                                            <p:tav tm="0">
                                              <p:val>
                                                <p:fltVal val="0"/>
                                              </p:val>
                                            </p:tav>
                                            <p:tav tm="100000">
                                              <p:val>
                                                <p:strVal val="#ppt_h"/>
                                              </p:val>
                                            </p:tav>
                                          </p:tavLst>
                                        </p:anim>
                                        <p:animEffect transition="in" filter="fade">
                                          <p:cBhvr>
                                            <p:cTn id="36" dur="100"/>
                                            <p:tgtEl>
                                              <p:spTgt spid="18"/>
                                            </p:tgtEl>
                                          </p:cBhvr>
                                        </p:animEffect>
                                      </p:childTnLst>
                                    </p:cTn>
                                  </p:par>
                                  <p:par>
                                    <p:cTn id="37" presetID="6" presetClass="emph" presetSubtype="0" fill="hold" nodeType="withEffect">
                                      <p:stCondLst>
                                        <p:cond delay="100"/>
                                      </p:stCondLst>
                                      <p:childTnLst>
                                        <p:animScale>
                                          <p:cBhvr>
                                            <p:cTn id="38" dur="100" fill="hold"/>
                                            <p:tgtEl>
                                              <p:spTgt spid="18"/>
                                            </p:tgtEl>
                                          </p:cBhvr>
                                          <p:by x="110000" y="110000"/>
                                        </p:animScale>
                                      </p:childTnLst>
                                    </p:cTn>
                                  </p:par>
                                  <p:par>
                                    <p:cTn id="39" presetID="6" presetClass="emph" presetSubtype="0" fill="hold" nodeType="withEffect">
                                      <p:stCondLst>
                                        <p:cond delay="200"/>
                                      </p:stCondLst>
                                      <p:childTnLst>
                                        <p:animScale>
                                          <p:cBhvr>
                                            <p:cTn id="40" dur="200" fill="hold"/>
                                            <p:tgtEl>
                                              <p:spTgt spid="18"/>
                                            </p:tgtEl>
                                          </p:cBhvr>
                                          <p:by x="90000" y="90000"/>
                                        </p:animScale>
                                      </p:childTnLst>
                                    </p:cTn>
                                  </p:par>
                                  <p:par>
                                    <p:cTn id="41" presetID="6" presetClass="emph" presetSubtype="0" fill="hold" nodeType="withEffect">
                                      <p:stCondLst>
                                        <p:cond delay="400"/>
                                      </p:stCondLst>
                                      <p:childTnLst>
                                        <p:animScale>
                                          <p:cBhvr>
                                            <p:cTn id="42" dur="100" fill="hold"/>
                                            <p:tgtEl>
                                              <p:spTgt spid="18"/>
                                            </p:tgtEl>
                                          </p:cBhvr>
                                          <p:by x="105000" y="105000"/>
                                        </p:animScale>
                                      </p:childTnLst>
                                    </p:cTn>
                                  </p:par>
                                  <p:par>
                                    <p:cTn id="43" presetID="6" presetClass="emph" presetSubtype="0" fill="hold" nodeType="withEffect">
                                      <p:stCondLst>
                                        <p:cond delay="500"/>
                                      </p:stCondLst>
                                      <p:childTnLst>
                                        <p:animScale>
                                          <p:cBhvr>
                                            <p:cTn id="44" dur="200" fill="hold"/>
                                            <p:tgtEl>
                                              <p:spTgt spid="18"/>
                                            </p:tgtEl>
                                          </p:cBhvr>
                                          <p:by x="95000" y="95000"/>
                                        </p:animScale>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500"/>
                                </p:stCondLst>
                                <p:childTnLst>
                                  <p:par>
                                    <p:cTn id="50" presetID="22" presetClass="entr" presetSubtype="2"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right)">
                                          <p:cBhvr>
                                            <p:cTn id="52" dur="500"/>
                                            <p:tgtEl>
                                              <p:spTgt spid="53"/>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100" fill="hold"/>
                                            <p:tgtEl>
                                              <p:spTgt spid="23"/>
                                            </p:tgtEl>
                                            <p:attrNameLst>
                                              <p:attrName>ppt_w</p:attrName>
                                            </p:attrNameLst>
                                          </p:cBhvr>
                                          <p:tavLst>
                                            <p:tav tm="0">
                                              <p:val>
                                                <p:fltVal val="0"/>
                                              </p:val>
                                            </p:tav>
                                            <p:tav tm="100000">
                                              <p:val>
                                                <p:strVal val="#ppt_w"/>
                                              </p:val>
                                            </p:tav>
                                          </p:tavLst>
                                        </p:anim>
                                        <p:anim calcmode="lin" valueType="num">
                                          <p:cBhvr>
                                            <p:cTn id="57" dur="100" fill="hold"/>
                                            <p:tgtEl>
                                              <p:spTgt spid="23"/>
                                            </p:tgtEl>
                                            <p:attrNameLst>
                                              <p:attrName>ppt_h</p:attrName>
                                            </p:attrNameLst>
                                          </p:cBhvr>
                                          <p:tavLst>
                                            <p:tav tm="0">
                                              <p:val>
                                                <p:fltVal val="0"/>
                                              </p:val>
                                            </p:tav>
                                            <p:tav tm="100000">
                                              <p:val>
                                                <p:strVal val="#ppt_h"/>
                                              </p:val>
                                            </p:tav>
                                          </p:tavLst>
                                        </p:anim>
                                        <p:animEffect transition="in" filter="fade">
                                          <p:cBhvr>
                                            <p:cTn id="58" dur="100"/>
                                            <p:tgtEl>
                                              <p:spTgt spid="23"/>
                                            </p:tgtEl>
                                          </p:cBhvr>
                                        </p:animEffect>
                                      </p:childTnLst>
                                    </p:cTn>
                                  </p:par>
                                  <p:par>
                                    <p:cTn id="59" presetID="6" presetClass="emph" presetSubtype="0" fill="hold" nodeType="withEffect">
                                      <p:stCondLst>
                                        <p:cond delay="100"/>
                                      </p:stCondLst>
                                      <p:childTnLst>
                                        <p:animScale>
                                          <p:cBhvr>
                                            <p:cTn id="60" dur="100" fill="hold"/>
                                            <p:tgtEl>
                                              <p:spTgt spid="23"/>
                                            </p:tgtEl>
                                          </p:cBhvr>
                                          <p:by x="110000" y="110000"/>
                                        </p:animScale>
                                      </p:childTnLst>
                                    </p:cTn>
                                  </p:par>
                                  <p:par>
                                    <p:cTn id="61" presetID="6" presetClass="emph" presetSubtype="0" fill="hold" nodeType="withEffect">
                                      <p:stCondLst>
                                        <p:cond delay="200"/>
                                      </p:stCondLst>
                                      <p:childTnLst>
                                        <p:animScale>
                                          <p:cBhvr>
                                            <p:cTn id="62" dur="200" fill="hold"/>
                                            <p:tgtEl>
                                              <p:spTgt spid="23"/>
                                            </p:tgtEl>
                                          </p:cBhvr>
                                          <p:by x="90000" y="90000"/>
                                        </p:animScale>
                                      </p:childTnLst>
                                    </p:cTn>
                                  </p:par>
                                  <p:par>
                                    <p:cTn id="63" presetID="6" presetClass="emph" presetSubtype="0" fill="hold" nodeType="withEffect">
                                      <p:stCondLst>
                                        <p:cond delay="400"/>
                                      </p:stCondLst>
                                      <p:childTnLst>
                                        <p:animScale>
                                          <p:cBhvr>
                                            <p:cTn id="64" dur="100" fill="hold"/>
                                            <p:tgtEl>
                                              <p:spTgt spid="23"/>
                                            </p:tgtEl>
                                          </p:cBhvr>
                                          <p:by x="105000" y="105000"/>
                                        </p:animScale>
                                      </p:childTnLst>
                                    </p:cTn>
                                  </p:par>
                                  <p:par>
                                    <p:cTn id="65" presetID="6" presetClass="emph" presetSubtype="0" fill="hold" nodeType="withEffect">
                                      <p:stCondLst>
                                        <p:cond delay="500"/>
                                      </p:stCondLst>
                                      <p:childTnLst>
                                        <p:animScale>
                                          <p:cBhvr>
                                            <p:cTn id="66" dur="200" fill="hold"/>
                                            <p:tgtEl>
                                              <p:spTgt spid="23"/>
                                            </p:tgtEl>
                                          </p:cBhvr>
                                          <p:by x="95000" y="95000"/>
                                        </p:animScale>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childTnLst>
                              </p:cTn>
                            </p:par>
                            <p:par>
                              <p:cTn id="75" fill="hold">
                                <p:stCondLst>
                                  <p:cond delay="5500"/>
                                </p:stCondLst>
                                <p:childTnLst>
                                  <p:par>
                                    <p:cTn id="76" presetID="53" presetClass="entr" presetSubtype="16"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100" fill="hold"/>
                                            <p:tgtEl>
                                              <p:spTgt spid="28"/>
                                            </p:tgtEl>
                                            <p:attrNameLst>
                                              <p:attrName>ppt_w</p:attrName>
                                            </p:attrNameLst>
                                          </p:cBhvr>
                                          <p:tavLst>
                                            <p:tav tm="0">
                                              <p:val>
                                                <p:fltVal val="0"/>
                                              </p:val>
                                            </p:tav>
                                            <p:tav tm="100000">
                                              <p:val>
                                                <p:strVal val="#ppt_w"/>
                                              </p:val>
                                            </p:tav>
                                          </p:tavLst>
                                        </p:anim>
                                        <p:anim calcmode="lin" valueType="num">
                                          <p:cBhvr>
                                            <p:cTn id="79" dur="100" fill="hold"/>
                                            <p:tgtEl>
                                              <p:spTgt spid="28"/>
                                            </p:tgtEl>
                                            <p:attrNameLst>
                                              <p:attrName>ppt_h</p:attrName>
                                            </p:attrNameLst>
                                          </p:cBhvr>
                                          <p:tavLst>
                                            <p:tav tm="0">
                                              <p:val>
                                                <p:fltVal val="0"/>
                                              </p:val>
                                            </p:tav>
                                            <p:tav tm="100000">
                                              <p:val>
                                                <p:strVal val="#ppt_h"/>
                                              </p:val>
                                            </p:tav>
                                          </p:tavLst>
                                        </p:anim>
                                        <p:animEffect transition="in" filter="fade">
                                          <p:cBhvr>
                                            <p:cTn id="80" dur="100"/>
                                            <p:tgtEl>
                                              <p:spTgt spid="28"/>
                                            </p:tgtEl>
                                          </p:cBhvr>
                                        </p:animEffect>
                                      </p:childTnLst>
                                    </p:cTn>
                                  </p:par>
                                  <p:par>
                                    <p:cTn id="81" presetID="6" presetClass="emph" presetSubtype="0" fill="hold" nodeType="withEffect">
                                      <p:stCondLst>
                                        <p:cond delay="100"/>
                                      </p:stCondLst>
                                      <p:childTnLst>
                                        <p:animScale>
                                          <p:cBhvr>
                                            <p:cTn id="82" dur="100" fill="hold"/>
                                            <p:tgtEl>
                                              <p:spTgt spid="28"/>
                                            </p:tgtEl>
                                          </p:cBhvr>
                                          <p:by x="110000" y="110000"/>
                                        </p:animScale>
                                      </p:childTnLst>
                                    </p:cTn>
                                  </p:par>
                                  <p:par>
                                    <p:cTn id="83" presetID="6" presetClass="emph" presetSubtype="0" fill="hold" nodeType="withEffect">
                                      <p:stCondLst>
                                        <p:cond delay="200"/>
                                      </p:stCondLst>
                                      <p:childTnLst>
                                        <p:animScale>
                                          <p:cBhvr>
                                            <p:cTn id="84" dur="200" fill="hold"/>
                                            <p:tgtEl>
                                              <p:spTgt spid="28"/>
                                            </p:tgtEl>
                                          </p:cBhvr>
                                          <p:by x="90000" y="90000"/>
                                        </p:animScale>
                                      </p:childTnLst>
                                    </p:cTn>
                                  </p:par>
                                  <p:par>
                                    <p:cTn id="85" presetID="6" presetClass="emph" presetSubtype="0" fill="hold" nodeType="withEffect">
                                      <p:stCondLst>
                                        <p:cond delay="400"/>
                                      </p:stCondLst>
                                      <p:childTnLst>
                                        <p:animScale>
                                          <p:cBhvr>
                                            <p:cTn id="86" dur="100" fill="hold"/>
                                            <p:tgtEl>
                                              <p:spTgt spid="28"/>
                                            </p:tgtEl>
                                          </p:cBhvr>
                                          <p:by x="105000" y="105000"/>
                                        </p:animScale>
                                      </p:childTnLst>
                                    </p:cTn>
                                  </p:par>
                                  <p:par>
                                    <p:cTn id="87" presetID="6" presetClass="emph" presetSubtype="0" fill="hold" nodeType="withEffect">
                                      <p:stCondLst>
                                        <p:cond delay="500"/>
                                      </p:stCondLst>
                                      <p:childTnLst>
                                        <p:animScale>
                                          <p:cBhvr>
                                            <p:cTn id="88" dur="200" fill="hold"/>
                                            <p:tgtEl>
                                              <p:spTgt spid="28"/>
                                            </p:tgtEl>
                                          </p:cBhvr>
                                          <p:by x="95000" y="95000"/>
                                        </p:animScale>
                                      </p:childTnLst>
                                    </p:cTn>
                                  </p:par>
                                </p:childTnLst>
                              </p:cTn>
                            </p:par>
                            <p:par>
                              <p:cTn id="89" fill="hold">
                                <p:stCondLst>
                                  <p:cond delay="60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6500"/>
                                </p:stCondLst>
                                <p:childTnLst>
                                  <p:par>
                                    <p:cTn id="94" presetID="22" presetClass="entr" presetSubtype="2" fill="hold" nodeType="after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right)">
                                          <p:cBhvr>
                                            <p:cTn id="9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8"/>
          <p:cNvSpPr>
            <a:spLocks noChangeArrowheads="1"/>
          </p:cNvSpPr>
          <p:nvPr/>
        </p:nvSpPr>
        <p:spPr bwMode="auto">
          <a:xfrm>
            <a:off x="3930707" y="2641822"/>
            <a:ext cx="1239246"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PART  02</a:t>
            </a:r>
            <a:endParaRPr lang="zh-CN" altLang="en-US"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8" name="文本框 8"/>
          <p:cNvSpPr>
            <a:spLocks noChangeArrowheads="1"/>
          </p:cNvSpPr>
          <p:nvPr/>
        </p:nvSpPr>
        <p:spPr bwMode="auto">
          <a:xfrm>
            <a:off x="3416649" y="3124293"/>
            <a:ext cx="2267363" cy="48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0"/>
              </a:spcBef>
              <a:buNone/>
            </a:pPr>
            <a:r>
              <a:rPr lang="zh-CN" altLang="en-US" sz="2700" b="1" dirty="0">
                <a:solidFill>
                  <a:srgbClr val="0070C0"/>
                </a:solidFill>
                <a:latin typeface="微软雅黑" panose="020B0503020204020204" pitchFamily="34" charset="-122"/>
                <a:ea typeface="微软雅黑" panose="020B0503020204020204" pitchFamily="34" charset="-122"/>
                <a:sym typeface="方正兰亭黑_GBK" pitchFamily="2" charset="-122"/>
              </a:rPr>
              <a:t>工作完成情况</a:t>
            </a:r>
          </a:p>
        </p:txBody>
      </p:sp>
      <p:sp>
        <p:nvSpPr>
          <p:cNvPr id="9" name="矩形 51"/>
          <p:cNvSpPr>
            <a:spLocks noChangeArrowheads="1"/>
          </p:cNvSpPr>
          <p:nvPr/>
        </p:nvSpPr>
        <p:spPr bwMode="auto">
          <a:xfrm>
            <a:off x="3437781" y="3811237"/>
            <a:ext cx="2268436" cy="276997"/>
          </a:xfrm>
          <a:prstGeom prst="rect">
            <a:avLst/>
          </a:prstGeom>
          <a:solidFill>
            <a:srgbClr val="0070C0"/>
          </a:solidFill>
          <a:ln>
            <a:noFill/>
          </a:ln>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20000"/>
              </a:spcBef>
              <a:buNone/>
            </a:pPr>
            <a:r>
              <a:rPr lang="en-US" altLang="zh-CN" sz="1350" dirty="0">
                <a:solidFill>
                  <a:schemeClr val="bg1"/>
                </a:solidFill>
                <a:latin typeface="Impact" panose="020B0806030902050204" pitchFamily="34" charset="0"/>
                <a:ea typeface="时尚中黑简体" panose="01010104010101010101" pitchFamily="2" charset="-122"/>
                <a:sym typeface="Arial" panose="020B0604020202020204" pitchFamily="34" charset="0"/>
              </a:rPr>
              <a:t>The success of the experience</a:t>
            </a:r>
            <a:endParaRPr lang="zh-CN" altLang="en-US" sz="1350" dirty="0">
              <a:solidFill>
                <a:schemeClr val="bg1"/>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10" name="直接连接符 4"/>
          <p:cNvSpPr>
            <a:spLocks noChangeShapeType="1"/>
          </p:cNvSpPr>
          <p:nvPr/>
        </p:nvSpPr>
        <p:spPr bwMode="auto">
          <a:xfrm>
            <a:off x="3589138" y="3699097"/>
            <a:ext cx="1965722" cy="0"/>
          </a:xfrm>
          <a:prstGeom prst="line">
            <a:avLst/>
          </a:prstGeom>
          <a:noFill/>
          <a:ln w="190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sz="1015">
              <a:latin typeface="时尚中黑简体" panose="01010104010101010101" pitchFamily="2" charset="-122"/>
              <a:ea typeface="时尚中黑简体" panose="01010104010101010101" pitchFamily="2" charset="-122"/>
            </a:endParaRPr>
          </a:p>
        </p:txBody>
      </p:sp>
      <p:grpSp>
        <p:nvGrpSpPr>
          <p:cNvPr id="18" name="组合 17"/>
          <p:cNvGrpSpPr/>
          <p:nvPr/>
        </p:nvGrpSpPr>
        <p:grpSpPr>
          <a:xfrm>
            <a:off x="3704573" y="637934"/>
            <a:ext cx="1850286" cy="1850286"/>
            <a:chOff x="6462510" y="2539765"/>
            <a:chExt cx="1812165" cy="1812165"/>
          </a:xfrm>
        </p:grpSpPr>
        <p:grpSp>
          <p:nvGrpSpPr>
            <p:cNvPr id="19" name="组合 18"/>
            <p:cNvGrpSpPr/>
            <p:nvPr/>
          </p:nvGrpSpPr>
          <p:grpSpPr>
            <a:xfrm>
              <a:off x="6462510" y="2539765"/>
              <a:ext cx="1812165" cy="181216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sp>
            <p:nvSpPr>
              <p:cNvPr id="24" name="椭圆 2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grpSp>
        <p:grpSp>
          <p:nvGrpSpPr>
            <p:cNvPr id="20" name="组合 19"/>
            <p:cNvGrpSpPr/>
            <p:nvPr/>
          </p:nvGrpSpPr>
          <p:grpSpPr>
            <a:xfrm>
              <a:off x="6927592" y="2990447"/>
              <a:ext cx="882000" cy="910800"/>
              <a:chOff x="1616076" y="3260726"/>
              <a:chExt cx="273050" cy="334963"/>
            </a:xfrm>
            <a:solidFill>
              <a:srgbClr val="C0504E"/>
            </a:solidFill>
          </p:grpSpPr>
          <p:sp>
            <p:nvSpPr>
              <p:cNvPr id="21" name="Freeform 622"/>
              <p:cNvSpPr/>
              <p:nvPr/>
            </p:nvSpPr>
            <p:spPr bwMode="auto">
              <a:xfrm>
                <a:off x="1616076" y="3392489"/>
                <a:ext cx="53975" cy="1746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22" name="Freeform 623"/>
              <p:cNvSpPr/>
              <p:nvPr/>
            </p:nvSpPr>
            <p:spPr bwMode="auto">
              <a:xfrm>
                <a:off x="1679576" y="3260726"/>
                <a:ext cx="209550" cy="334963"/>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 fill="hold"/>
                                        <p:tgtEl>
                                          <p:spTgt spid="18"/>
                                        </p:tgtEl>
                                        <p:attrNameLst>
                                          <p:attrName>ppt_w</p:attrName>
                                        </p:attrNameLst>
                                      </p:cBhvr>
                                      <p:tavLst>
                                        <p:tav tm="0">
                                          <p:val>
                                            <p:fltVal val="0"/>
                                          </p:val>
                                        </p:tav>
                                        <p:tav tm="100000">
                                          <p:val>
                                            <p:strVal val="#ppt_w"/>
                                          </p:val>
                                        </p:tav>
                                      </p:tavLst>
                                    </p:anim>
                                    <p:anim calcmode="lin" valueType="num">
                                      <p:cBhvr>
                                        <p:cTn id="8" dur="200" fill="hold"/>
                                        <p:tgtEl>
                                          <p:spTgt spid="18"/>
                                        </p:tgtEl>
                                        <p:attrNameLst>
                                          <p:attrName>ppt_h</p:attrName>
                                        </p:attrNameLst>
                                      </p:cBhvr>
                                      <p:tavLst>
                                        <p:tav tm="0">
                                          <p:val>
                                            <p:fltVal val="0"/>
                                          </p:val>
                                        </p:tav>
                                        <p:tav tm="100000">
                                          <p:val>
                                            <p:strVal val="#ppt_h"/>
                                          </p:val>
                                        </p:tav>
                                      </p:tavLst>
                                    </p:anim>
                                    <p:animEffect transition="in" filter="fade">
                                      <p:cBhvr>
                                        <p:cTn id="9" dur="200"/>
                                        <p:tgtEl>
                                          <p:spTgt spid="18"/>
                                        </p:tgtEl>
                                      </p:cBhvr>
                                    </p:animEffect>
                                  </p:childTnLst>
                                </p:cTn>
                              </p:par>
                              <p:par>
                                <p:cTn id="10" presetID="6" presetClass="emph" presetSubtype="0" autoRev="1" fill="hold" nodeType="withEffect">
                                  <p:stCondLst>
                                    <p:cond delay="200"/>
                                  </p:stCondLst>
                                  <p:childTnLst>
                                    <p:animScale>
                                      <p:cBhvr>
                                        <p:cTn id="11" dur="200" fill="hold"/>
                                        <p:tgtEl>
                                          <p:spTgt spid="18"/>
                                        </p:tgtEl>
                                      </p:cBhvr>
                                      <p:by x="125000" y="125000"/>
                                    </p:animScale>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p:tgtEl>
                                          <p:spTgt spid="8"/>
                                        </p:tgtEl>
                                        <p:attrNameLst>
                                          <p:attrName>ppt_y</p:attrName>
                                        </p:attrNameLst>
                                      </p:cBhvr>
                                      <p:tavLst>
                                        <p:tav tm="0">
                                          <p:val>
                                            <p:strVal val="#ppt_y+#ppt_h*1.125000"/>
                                          </p:val>
                                        </p:tav>
                                        <p:tav tm="100000">
                                          <p:val>
                                            <p:strVal val="#ppt_y"/>
                                          </p:val>
                                        </p:tav>
                                      </p:tavLst>
                                    </p:anim>
                                    <p:animEffect>
                                      <p:cBhvr>
                                        <p:cTn id="24" dur="500"/>
                                        <p:tgtEl>
                                          <p:spTgt spid="8"/>
                                        </p:tgtEl>
                                      </p:cBhvr>
                                    </p:animEffect>
                                  </p:childTnLst>
                                </p:cTn>
                              </p:par>
                              <p:par>
                                <p:cTn id="25" presetID="12" presetClass="entr" presetSubtype="1" fill="hold" grpId="0" nodeType="withEffect">
                                  <p:stCondLst>
                                    <p:cond delay="5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p:tgtEl>
                                          <p:spTgt spid="9"/>
                                        </p:tgtEl>
                                        <p:attrNameLst>
                                          <p:attrName>ppt_y</p:attrName>
                                        </p:attrNameLst>
                                      </p:cBhvr>
                                      <p:tavLst>
                                        <p:tav tm="0">
                                          <p:val>
                                            <p:strVal val="#ppt_y-#ppt_h*1.125000"/>
                                          </p:val>
                                        </p:tav>
                                        <p:tav tm="100000">
                                          <p:val>
                                            <p:strVal val="#ppt_y"/>
                                          </p:val>
                                        </p:tav>
                                      </p:tavLst>
                                    </p:anim>
                                    <p:animEffec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bldLvl="0" animBg="1" autoUpdateAnimBg="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09600" y="3257550"/>
            <a:ext cx="2209800" cy="1412066"/>
          </a:xfrm>
          <a:prstGeom prst="roundRect">
            <a:avLst>
              <a:gd name="adj" fmla="val 7442"/>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chemeClr val="tx1">
                    <a:lumMod val="65000"/>
                    <a:lumOff val="35000"/>
                  </a:schemeClr>
                </a:solidFill>
                <a:latin typeface="+mj-ea"/>
                <a:ea typeface="+mj-ea"/>
              </a:rPr>
              <a:t>输入标题</a:t>
            </a:r>
            <a:endParaRPr lang="en-US" sz="1600" b="1" dirty="0">
              <a:solidFill>
                <a:schemeClr val="tx1">
                  <a:lumMod val="65000"/>
                  <a:lumOff val="35000"/>
                </a:schemeClr>
              </a:solidFill>
              <a:latin typeface="+mj-ea"/>
              <a:ea typeface="+mj-ea"/>
            </a:endParaRPr>
          </a:p>
          <a:p>
            <a:pPr algn="ctr">
              <a:lnSpc>
                <a:spcPct val="150000"/>
              </a:lnSpc>
            </a:pPr>
            <a:r>
              <a:rPr lang="zh-CN" altLang="en-US" sz="1200" dirty="0">
                <a:solidFill>
                  <a:schemeClr val="tx1">
                    <a:lumMod val="65000"/>
                    <a:lumOff val="35000"/>
                  </a:schemeClr>
                </a:solidFill>
                <a:latin typeface="+mj-ea"/>
                <a:ea typeface="+mj-ea"/>
              </a:rPr>
              <a:t>点击输入具体内容，根据个人需求更改格式，动画不变</a:t>
            </a: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点击输入具体内容</a:t>
            </a:r>
            <a:r>
              <a:rPr lang="en-US" sz="1200" dirty="0">
                <a:solidFill>
                  <a:schemeClr val="tx1">
                    <a:lumMod val="65000"/>
                    <a:lumOff val="35000"/>
                  </a:schemeClr>
                </a:solidFill>
                <a:latin typeface="+mj-ea"/>
                <a:ea typeface="+mj-ea"/>
              </a:rPr>
              <a:t> </a:t>
            </a:r>
          </a:p>
        </p:txBody>
      </p:sp>
      <p:grpSp>
        <p:nvGrpSpPr>
          <p:cNvPr id="2" name="组合 1"/>
          <p:cNvGrpSpPr/>
          <p:nvPr/>
        </p:nvGrpSpPr>
        <p:grpSpPr>
          <a:xfrm>
            <a:off x="609600" y="1428750"/>
            <a:ext cx="2133600" cy="1791211"/>
            <a:chOff x="609600" y="1428750"/>
            <a:chExt cx="2133600" cy="1791211"/>
          </a:xfrm>
          <a:effectLst>
            <a:outerShdw blurRad="279400" dist="279400" dir="5400000" algn="ctr" rotWithShape="0">
              <a:srgbClr val="000000">
                <a:alpha val="43137"/>
              </a:srgbClr>
            </a:outerShdw>
          </a:effectLst>
        </p:grpSpPr>
        <p:graphicFrame>
          <p:nvGraphicFramePr>
            <p:cNvPr id="4" name="Chart 3"/>
            <p:cNvGraphicFramePr/>
            <p:nvPr/>
          </p:nvGraphicFramePr>
          <p:xfrm>
            <a:off x="609600" y="1428750"/>
            <a:ext cx="2133600" cy="179121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1143000" y="2038350"/>
              <a:ext cx="1104899" cy="584775"/>
            </a:xfrm>
            <a:prstGeom prst="rect">
              <a:avLst/>
            </a:prstGeom>
          </p:spPr>
          <p:txBody>
            <a:bodyPr wrap="square">
              <a:spAutoFit/>
            </a:bodyPr>
            <a:lstStyle/>
            <a:p>
              <a:r>
                <a:rPr lang="en-US" sz="320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80%</a:t>
              </a:r>
              <a:endParaRPr lang="en-U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3" name="Rounded Rectangle 12"/>
          <p:cNvSpPr/>
          <p:nvPr/>
        </p:nvSpPr>
        <p:spPr>
          <a:xfrm>
            <a:off x="6248400" y="3257550"/>
            <a:ext cx="2209800" cy="1412066"/>
          </a:xfrm>
          <a:prstGeom prst="roundRect">
            <a:avLst>
              <a:gd name="adj" fmla="val 7442"/>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chemeClr val="tx1">
                    <a:lumMod val="65000"/>
                    <a:lumOff val="35000"/>
                  </a:schemeClr>
                </a:solidFill>
                <a:latin typeface="+mj-ea"/>
                <a:ea typeface="+mj-ea"/>
              </a:rPr>
              <a:t>输入标题</a:t>
            </a:r>
            <a:endParaRPr lang="en-US" sz="1600" b="1" dirty="0">
              <a:solidFill>
                <a:schemeClr val="tx1">
                  <a:lumMod val="65000"/>
                  <a:lumOff val="35000"/>
                </a:schemeClr>
              </a:solidFill>
              <a:latin typeface="+mj-ea"/>
              <a:ea typeface="+mj-ea"/>
            </a:endParaRPr>
          </a:p>
          <a:p>
            <a:pPr algn="ctr">
              <a:lnSpc>
                <a:spcPct val="150000"/>
              </a:lnSpc>
            </a:pPr>
            <a:r>
              <a:rPr lang="zh-CN" altLang="en-US" sz="1200" dirty="0">
                <a:solidFill>
                  <a:schemeClr val="tx1">
                    <a:lumMod val="65000"/>
                    <a:lumOff val="35000"/>
                  </a:schemeClr>
                </a:solidFill>
                <a:latin typeface="+mj-ea"/>
                <a:ea typeface="+mj-ea"/>
              </a:rPr>
              <a:t>点击输入具体内容，根据个人需求更改格式，动画不变</a:t>
            </a: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点击输入具体内容</a:t>
            </a:r>
            <a:r>
              <a:rPr lang="en-US" sz="1200" dirty="0">
                <a:solidFill>
                  <a:schemeClr val="tx1">
                    <a:lumMod val="65000"/>
                    <a:lumOff val="35000"/>
                  </a:schemeClr>
                </a:solidFill>
                <a:latin typeface="+mj-ea"/>
                <a:ea typeface="+mj-ea"/>
              </a:rPr>
              <a:t> </a:t>
            </a:r>
          </a:p>
        </p:txBody>
      </p:sp>
      <p:grpSp>
        <p:nvGrpSpPr>
          <p:cNvPr id="8" name="组合 7"/>
          <p:cNvGrpSpPr/>
          <p:nvPr/>
        </p:nvGrpSpPr>
        <p:grpSpPr>
          <a:xfrm>
            <a:off x="6248400" y="1428750"/>
            <a:ext cx="2133600" cy="1791211"/>
            <a:chOff x="6248400" y="1428750"/>
            <a:chExt cx="2133600" cy="1791211"/>
          </a:xfrm>
          <a:effectLst>
            <a:outerShdw blurRad="279400" dist="279400" dir="5400000" algn="ctr" rotWithShape="0">
              <a:srgbClr val="000000">
                <a:alpha val="43137"/>
              </a:srgbClr>
            </a:outerShdw>
          </a:effectLst>
        </p:grpSpPr>
        <p:graphicFrame>
          <p:nvGraphicFramePr>
            <p:cNvPr id="12" name="Chart 11"/>
            <p:cNvGraphicFramePr/>
            <p:nvPr/>
          </p:nvGraphicFramePr>
          <p:xfrm>
            <a:off x="6248400" y="1428750"/>
            <a:ext cx="2133600" cy="1791211"/>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3"/>
            <p:cNvSpPr/>
            <p:nvPr/>
          </p:nvSpPr>
          <p:spPr>
            <a:xfrm>
              <a:off x="6781800" y="2038350"/>
              <a:ext cx="1104899" cy="584775"/>
            </a:xfrm>
            <a:prstGeom prst="rect">
              <a:avLst/>
            </a:prstGeom>
          </p:spPr>
          <p:txBody>
            <a:bodyPr wrap="square">
              <a:spAutoFit/>
            </a:bodyPr>
            <a:lstStyle/>
            <a:p>
              <a:r>
                <a:rPr lang="en-US" sz="320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6" name="Rounded Rectangle 15"/>
          <p:cNvSpPr/>
          <p:nvPr/>
        </p:nvSpPr>
        <p:spPr>
          <a:xfrm>
            <a:off x="3429000" y="3257550"/>
            <a:ext cx="2209800" cy="1412066"/>
          </a:xfrm>
          <a:prstGeom prst="roundRect">
            <a:avLst>
              <a:gd name="adj" fmla="val 7442"/>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600" b="1" dirty="0">
                <a:solidFill>
                  <a:schemeClr val="tx1">
                    <a:lumMod val="65000"/>
                    <a:lumOff val="35000"/>
                  </a:schemeClr>
                </a:solidFill>
                <a:latin typeface="+mj-ea"/>
                <a:ea typeface="+mj-ea"/>
              </a:rPr>
              <a:t>输入标题</a:t>
            </a:r>
            <a:endParaRPr lang="en-US" sz="1600" b="1" dirty="0">
              <a:solidFill>
                <a:schemeClr val="tx1">
                  <a:lumMod val="65000"/>
                  <a:lumOff val="35000"/>
                </a:schemeClr>
              </a:solidFill>
              <a:latin typeface="+mj-ea"/>
              <a:ea typeface="+mj-ea"/>
            </a:endParaRPr>
          </a:p>
          <a:p>
            <a:pPr algn="ctr">
              <a:lnSpc>
                <a:spcPct val="150000"/>
              </a:lnSpc>
            </a:pPr>
            <a:r>
              <a:rPr lang="zh-CN" altLang="en-US" sz="1200" dirty="0">
                <a:solidFill>
                  <a:schemeClr val="tx1">
                    <a:lumMod val="65000"/>
                    <a:lumOff val="35000"/>
                  </a:schemeClr>
                </a:solidFill>
                <a:latin typeface="+mj-ea"/>
                <a:ea typeface="+mj-ea"/>
              </a:rPr>
              <a:t>点击输入具体内容，根据个人需求更改格式，动画不变</a:t>
            </a: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点击输入具体内容</a:t>
            </a:r>
            <a:r>
              <a:rPr lang="en-US" sz="1200" dirty="0">
                <a:solidFill>
                  <a:schemeClr val="tx1">
                    <a:lumMod val="65000"/>
                    <a:lumOff val="35000"/>
                  </a:schemeClr>
                </a:solidFill>
                <a:latin typeface="+mj-ea"/>
                <a:ea typeface="+mj-ea"/>
              </a:rPr>
              <a:t> </a:t>
            </a:r>
          </a:p>
        </p:txBody>
      </p:sp>
      <p:grpSp>
        <p:nvGrpSpPr>
          <p:cNvPr id="3" name="组合 2"/>
          <p:cNvGrpSpPr/>
          <p:nvPr/>
        </p:nvGrpSpPr>
        <p:grpSpPr>
          <a:xfrm>
            <a:off x="3429000" y="1428750"/>
            <a:ext cx="2133600" cy="1791211"/>
            <a:chOff x="3429000" y="1428750"/>
            <a:chExt cx="2133600" cy="1791211"/>
          </a:xfrm>
          <a:effectLst>
            <a:outerShdw blurRad="279400" dist="279400" dir="5400000" algn="ctr" rotWithShape="0">
              <a:srgbClr val="000000">
                <a:alpha val="43137"/>
              </a:srgbClr>
            </a:outerShdw>
          </a:effectLst>
        </p:grpSpPr>
        <p:graphicFrame>
          <p:nvGraphicFramePr>
            <p:cNvPr id="15" name="Chart 14"/>
            <p:cNvGraphicFramePr/>
            <p:nvPr/>
          </p:nvGraphicFramePr>
          <p:xfrm>
            <a:off x="3429000" y="1428750"/>
            <a:ext cx="2133600" cy="1791211"/>
          </p:xfrm>
          <a:graphic>
            <a:graphicData uri="http://schemas.openxmlformats.org/drawingml/2006/chart">
              <c:chart xmlns:c="http://schemas.openxmlformats.org/drawingml/2006/chart" xmlns:r="http://schemas.openxmlformats.org/officeDocument/2006/relationships" r:id="rId5"/>
            </a:graphicData>
          </a:graphic>
        </p:graphicFrame>
        <p:sp>
          <p:nvSpPr>
            <p:cNvPr id="17" name="Rectangle 16"/>
            <p:cNvSpPr/>
            <p:nvPr/>
          </p:nvSpPr>
          <p:spPr>
            <a:xfrm>
              <a:off x="3962400" y="2038350"/>
              <a:ext cx="1104899" cy="584775"/>
            </a:xfrm>
            <a:prstGeom prst="rect">
              <a:avLst/>
            </a:prstGeom>
          </p:spPr>
          <p:txBody>
            <a:bodyPr wrap="square">
              <a:spAutoFit/>
            </a:bodyPr>
            <a:lstStyle/>
            <a:p>
              <a:r>
                <a:rPr lang="en-US" sz="32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60%</a:t>
              </a:r>
              <a:endParaRPr lang="en-US" sz="2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6" name="灯片编号占位符 5"/>
          <p:cNvSpPr>
            <a:spLocks noGrp="1"/>
          </p:cNvSpPr>
          <p:nvPr>
            <p:ph type="sldNum" sz="quarter" idx="12"/>
          </p:nvPr>
        </p:nvSpPr>
        <p:spPr/>
        <p:txBody>
          <a:bodyPr/>
          <a:lstStyle/>
          <a:p>
            <a:fld id="{8821631E-EC57-43D7-9F08-B3B8C861FB5F}" type="slidenum">
              <a:rPr lang="zh-CN" altLang="en-US" smtClean="0"/>
              <a:t>11</a:t>
            </a:fld>
            <a:endParaRPr lang="zh-CN" altLang="en-US"/>
          </a:p>
        </p:txBody>
      </p:sp>
      <p:sp>
        <p:nvSpPr>
          <p:cNvPr id="9" name="文本占位符 8"/>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工作完成情况</a:t>
            </a:r>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50000" fill="hold" nodeType="withEffect" p14:presetBounceEnd="5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50000" fill="hold" nodeType="withEffect" p14:presetBounceEnd="50000">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accel="50000" fill="hold" grpId="0" nodeType="afterEffect" p14:presetBounceEnd="50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50000">
                                          <p:cBhvr additive="base">
                                            <p:cTn id="20"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accel="50000" fill="hold" grpId="0" nodeType="withEffect" p14:presetBounceEnd="50000">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50000">
                                          <p:cBhvr additive="base">
                                            <p:cTn id="24"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accel="50000" fill="hold" grpId="0" nodeType="withEffect" p14:presetBounceEnd="50000">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50000">
                                          <p:cBhvr additive="base">
                                            <p:cTn id="28" dur="10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29"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5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5000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0-#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accel="5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ppt_x"/>
                                              </p:val>
                                            </p:tav>
                                            <p:tav tm="100000">
                                              <p:val>
                                                <p:strVal val="#ppt_x"/>
                                              </p:val>
                                            </p:tav>
                                          </p:tavLst>
                                        </p:anim>
                                        <p:anim calcmode="lin" valueType="num">
                                          <p:cBhvr additive="base">
                                            <p:cTn id="21" dur="10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accel="5000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1000" fill="hold"/>
                                            <p:tgtEl>
                                              <p:spTgt spid="16"/>
                                            </p:tgtEl>
                                            <p:attrNameLst>
                                              <p:attrName>ppt_x</p:attrName>
                                            </p:attrNameLst>
                                          </p:cBhvr>
                                          <p:tavLst>
                                            <p:tav tm="0">
                                              <p:val>
                                                <p:strVal val="#ppt_x"/>
                                              </p:val>
                                            </p:tav>
                                            <p:tav tm="100000">
                                              <p:val>
                                                <p:strVal val="#ppt_x"/>
                                              </p:val>
                                            </p:tav>
                                          </p:tavLst>
                                        </p:anim>
                                        <p:anim calcmode="lin" valueType="num">
                                          <p:cBhvr additive="base">
                                            <p:cTn id="25" dur="10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accel="5000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ppt_x"/>
                                              </p:val>
                                            </p:tav>
                                            <p:tav tm="100000">
                                              <p:val>
                                                <p:strVal val="#ppt_x"/>
                                              </p:val>
                                            </p:tav>
                                          </p:tavLst>
                                        </p:anim>
                                        <p:anim calcmode="lin" valueType="num">
                                          <p:cBhvr additive="base">
                                            <p:cTn id="29"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181600" y="1962150"/>
            <a:ext cx="34290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81600" y="1962150"/>
            <a:ext cx="1524000" cy="0"/>
          </a:xfrm>
          <a:prstGeom prst="line">
            <a:avLst/>
          </a:prstGeom>
          <a:ln w="2540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09600" y="1962150"/>
            <a:ext cx="3276600"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90600" y="1962150"/>
            <a:ext cx="2895600" cy="0"/>
          </a:xfrm>
          <a:prstGeom prst="line">
            <a:avLst/>
          </a:prstGeom>
          <a:ln w="2540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962400" y="1504950"/>
            <a:ext cx="1143000" cy="990600"/>
            <a:chOff x="3962400" y="1504950"/>
            <a:chExt cx="1143000" cy="990600"/>
          </a:xfrm>
        </p:grpSpPr>
        <p:sp>
          <p:nvSpPr>
            <p:cNvPr id="4" name="Rounded Rectangle 3"/>
            <p:cNvSpPr/>
            <p:nvPr/>
          </p:nvSpPr>
          <p:spPr>
            <a:xfrm>
              <a:off x="4024542" y="1504950"/>
              <a:ext cx="1018716" cy="990600"/>
            </a:xfrm>
            <a:prstGeom prst="roundRect">
              <a:avLst>
                <a:gd name="adj" fmla="val 808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21" name="Freeform 58"/>
            <p:cNvSpPr/>
            <p:nvPr/>
          </p:nvSpPr>
          <p:spPr bwMode="auto">
            <a:xfrm>
              <a:off x="4364750" y="1733549"/>
              <a:ext cx="338300" cy="3506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22" name="Rectangle 21"/>
            <p:cNvSpPr/>
            <p:nvPr/>
          </p:nvSpPr>
          <p:spPr>
            <a:xfrm>
              <a:off x="3962400" y="2077173"/>
              <a:ext cx="1143000" cy="307777"/>
            </a:xfrm>
            <a:prstGeom prst="rect">
              <a:avLst/>
            </a:prstGeom>
            <a:no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b="1" dirty="0">
                  <a:solidFill>
                    <a:schemeClr val="tx1">
                      <a:lumMod val="65000"/>
                      <a:lumOff val="35000"/>
                    </a:schemeClr>
                  </a:solidFill>
                  <a:latin typeface="+mj-ea"/>
                  <a:ea typeface="+mj-ea"/>
                </a:rPr>
                <a:t>输入标题</a:t>
              </a:r>
              <a:endParaRPr lang="en-US" sz="1200" b="1" dirty="0">
                <a:solidFill>
                  <a:schemeClr val="tx1">
                    <a:lumMod val="65000"/>
                    <a:lumOff val="35000"/>
                  </a:schemeClr>
                </a:solidFill>
                <a:latin typeface="+mj-ea"/>
                <a:ea typeface="+mj-ea"/>
              </a:endParaRPr>
            </a:p>
          </p:txBody>
        </p:sp>
      </p:grpSp>
      <p:sp>
        <p:nvSpPr>
          <p:cNvPr id="23" name="Rectangle 22"/>
          <p:cNvSpPr/>
          <p:nvPr/>
        </p:nvSpPr>
        <p:spPr>
          <a:xfrm>
            <a:off x="2743200" y="2151162"/>
            <a:ext cx="1143000" cy="307777"/>
          </a:xfrm>
          <a:prstGeom prst="rect">
            <a:avLst/>
          </a:prstGeom>
        </p:spPr>
        <p:txBody>
          <a:bodyPr wrap="square">
            <a:spAutoFit/>
          </a:bodyPr>
          <a:lstStyle/>
          <a:p>
            <a:pPr algn="r"/>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2017</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3"/>
          <p:cNvSpPr/>
          <p:nvPr/>
        </p:nvSpPr>
        <p:spPr>
          <a:xfrm>
            <a:off x="5105400" y="2151162"/>
            <a:ext cx="1143000" cy="307777"/>
          </a:xfrm>
          <a:prstGeom prst="rect">
            <a:avLst/>
          </a:prstGeom>
        </p:spPr>
        <p:txBody>
          <a:bodyPr wrap="square">
            <a:spAutoFit/>
          </a:bodyPr>
          <a:lstStyle/>
          <a:p>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2018</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6" name="Straight Connector 25"/>
          <p:cNvCxnSpPr/>
          <p:nvPr/>
        </p:nvCxnSpPr>
        <p:spPr>
          <a:xfrm>
            <a:off x="5181600" y="3105150"/>
            <a:ext cx="34290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181600" y="3105150"/>
            <a:ext cx="3124200" cy="0"/>
          </a:xfrm>
          <a:prstGeom prst="line">
            <a:avLst/>
          </a:prstGeom>
          <a:ln w="254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9600" y="3105150"/>
            <a:ext cx="32766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362200" y="3105150"/>
            <a:ext cx="1524000" cy="0"/>
          </a:xfrm>
          <a:prstGeom prst="line">
            <a:avLst/>
          </a:prstGeom>
          <a:ln w="254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743200" y="3294162"/>
            <a:ext cx="1143000" cy="307777"/>
          </a:xfrm>
          <a:prstGeom prst="rect">
            <a:avLst/>
          </a:prstGeom>
        </p:spPr>
        <p:txBody>
          <a:bodyPr wrap="square">
            <a:spAutoFit/>
          </a:bodyPr>
          <a:lstStyle/>
          <a:p>
            <a:pPr algn="r"/>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2017</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2"/>
          <p:cNvSpPr/>
          <p:nvPr/>
        </p:nvSpPr>
        <p:spPr>
          <a:xfrm>
            <a:off x="5105400" y="3294162"/>
            <a:ext cx="1143000" cy="307777"/>
          </a:xfrm>
          <a:prstGeom prst="rect">
            <a:avLst/>
          </a:prstGeom>
        </p:spPr>
        <p:txBody>
          <a:bodyPr wrap="square">
            <a:spAutoFit/>
          </a:bodyPr>
          <a:lstStyle/>
          <a:p>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2018</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5" name="Straight Connector 34"/>
          <p:cNvCxnSpPr/>
          <p:nvPr/>
        </p:nvCxnSpPr>
        <p:spPr>
          <a:xfrm>
            <a:off x="5181600" y="4248150"/>
            <a:ext cx="3429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181600" y="4248150"/>
            <a:ext cx="2819400" cy="0"/>
          </a:xfrm>
          <a:prstGeom prst="line">
            <a:avLst/>
          </a:prstGeom>
          <a:ln w="2540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09600" y="4248150"/>
            <a:ext cx="3276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752600" y="4248150"/>
            <a:ext cx="2133600" cy="0"/>
          </a:xfrm>
          <a:prstGeom prst="line">
            <a:avLst/>
          </a:prstGeom>
          <a:ln w="2540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2743200" y="4437162"/>
            <a:ext cx="1143000" cy="307777"/>
          </a:xfrm>
          <a:prstGeom prst="rect">
            <a:avLst/>
          </a:prstGeom>
        </p:spPr>
        <p:txBody>
          <a:bodyPr wrap="square">
            <a:spAutoFit/>
          </a:bodyPr>
          <a:lstStyle/>
          <a:p>
            <a:pPr algn="r"/>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2017</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41"/>
          <p:cNvSpPr/>
          <p:nvPr/>
        </p:nvSpPr>
        <p:spPr>
          <a:xfrm>
            <a:off x="5105400" y="4437162"/>
            <a:ext cx="1143000" cy="307777"/>
          </a:xfrm>
          <a:prstGeom prst="rect">
            <a:avLst/>
          </a:prstGeom>
        </p:spPr>
        <p:txBody>
          <a:bodyPr wrap="square">
            <a:spAutoFit/>
          </a:bodyPr>
          <a:lstStyle/>
          <a:p>
            <a:r>
              <a:rPr lang="en-US" sz="14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2018</a:t>
            </a: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 name="组合 2"/>
          <p:cNvGrpSpPr/>
          <p:nvPr/>
        </p:nvGrpSpPr>
        <p:grpSpPr>
          <a:xfrm>
            <a:off x="3962400" y="2647950"/>
            <a:ext cx="1143000" cy="990600"/>
            <a:chOff x="3962400" y="2647950"/>
            <a:chExt cx="1143000" cy="990600"/>
          </a:xfrm>
        </p:grpSpPr>
        <p:sp>
          <p:nvSpPr>
            <p:cNvPr id="25" name="Rounded Rectangle 24"/>
            <p:cNvSpPr/>
            <p:nvPr/>
          </p:nvSpPr>
          <p:spPr>
            <a:xfrm>
              <a:off x="4024542" y="2647950"/>
              <a:ext cx="1018716" cy="990600"/>
            </a:xfrm>
            <a:prstGeom prst="roundRect">
              <a:avLst>
                <a:gd name="adj" fmla="val 808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31" name="Rectangle 30"/>
            <p:cNvSpPr/>
            <p:nvPr/>
          </p:nvSpPr>
          <p:spPr>
            <a:xfrm>
              <a:off x="3962400" y="3220173"/>
              <a:ext cx="1143000" cy="307777"/>
            </a:xfrm>
            <a:prstGeom prst="rect">
              <a:avLst/>
            </a:prstGeom>
            <a:no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b="1" dirty="0">
                  <a:solidFill>
                    <a:schemeClr val="tx1">
                      <a:lumMod val="65000"/>
                      <a:lumOff val="35000"/>
                    </a:schemeClr>
                  </a:solidFill>
                  <a:latin typeface="+mj-ea"/>
                  <a:ea typeface="+mj-ea"/>
                </a:rPr>
                <a:t>输入标题</a:t>
              </a:r>
              <a:endParaRPr lang="en-US" sz="1200" b="1" dirty="0">
                <a:solidFill>
                  <a:schemeClr val="tx1">
                    <a:lumMod val="65000"/>
                    <a:lumOff val="35000"/>
                  </a:schemeClr>
                </a:solidFill>
                <a:latin typeface="+mj-ea"/>
                <a:ea typeface="+mj-ea"/>
              </a:endParaRPr>
            </a:p>
          </p:txBody>
        </p:sp>
        <p:grpSp>
          <p:nvGrpSpPr>
            <p:cNvPr id="50" name="Group 49"/>
            <p:cNvGrpSpPr/>
            <p:nvPr/>
          </p:nvGrpSpPr>
          <p:grpSpPr>
            <a:xfrm>
              <a:off x="4364750" y="2780212"/>
              <a:ext cx="259755" cy="452818"/>
              <a:chOff x="5734050" y="3273426"/>
              <a:chExt cx="117475" cy="204788"/>
            </a:xfrm>
            <a:solidFill>
              <a:schemeClr val="bg1"/>
            </a:solidFill>
          </p:grpSpPr>
          <p:sp>
            <p:nvSpPr>
              <p:cNvPr id="51"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52"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grpSp>
      </p:grpSp>
      <p:grpSp>
        <p:nvGrpSpPr>
          <p:cNvPr id="2" name="组合 1"/>
          <p:cNvGrpSpPr/>
          <p:nvPr/>
        </p:nvGrpSpPr>
        <p:grpSpPr>
          <a:xfrm>
            <a:off x="3962400" y="3790950"/>
            <a:ext cx="1143000" cy="990600"/>
            <a:chOff x="3962400" y="3790950"/>
            <a:chExt cx="1143000" cy="990600"/>
          </a:xfrm>
        </p:grpSpPr>
        <p:sp>
          <p:nvSpPr>
            <p:cNvPr id="34" name="Rounded Rectangle 33"/>
            <p:cNvSpPr/>
            <p:nvPr/>
          </p:nvSpPr>
          <p:spPr>
            <a:xfrm>
              <a:off x="4024542" y="3790950"/>
              <a:ext cx="1018716" cy="990600"/>
            </a:xfrm>
            <a:prstGeom prst="roundRect">
              <a:avLst>
                <a:gd name="adj" fmla="val 808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40" name="Rectangle 39"/>
            <p:cNvSpPr/>
            <p:nvPr/>
          </p:nvSpPr>
          <p:spPr>
            <a:xfrm>
              <a:off x="3962400" y="4363173"/>
              <a:ext cx="1143000" cy="307777"/>
            </a:xfrm>
            <a:prstGeom prst="rect">
              <a:avLst/>
            </a:prstGeom>
            <a:no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200" b="1" dirty="0">
                  <a:solidFill>
                    <a:schemeClr val="tx1">
                      <a:lumMod val="65000"/>
                      <a:lumOff val="35000"/>
                    </a:schemeClr>
                  </a:solidFill>
                  <a:latin typeface="+mj-ea"/>
                  <a:ea typeface="+mj-ea"/>
                </a:rPr>
                <a:t>输入标题</a:t>
              </a:r>
              <a:endParaRPr lang="en-US" sz="1200" b="1" dirty="0">
                <a:solidFill>
                  <a:schemeClr val="tx1">
                    <a:lumMod val="65000"/>
                    <a:lumOff val="35000"/>
                  </a:schemeClr>
                </a:solidFill>
                <a:latin typeface="+mj-ea"/>
                <a:ea typeface="+mj-ea"/>
              </a:endParaRPr>
            </a:p>
          </p:txBody>
        </p:sp>
        <p:grpSp>
          <p:nvGrpSpPr>
            <p:cNvPr id="53" name="Group 52"/>
            <p:cNvGrpSpPr/>
            <p:nvPr/>
          </p:nvGrpSpPr>
          <p:grpSpPr>
            <a:xfrm>
              <a:off x="4416359" y="3980049"/>
              <a:ext cx="244616" cy="369318"/>
              <a:chOff x="549275" y="4406901"/>
              <a:chExt cx="161926" cy="244475"/>
            </a:xfrm>
            <a:solidFill>
              <a:schemeClr val="bg1"/>
            </a:solidFill>
          </p:grpSpPr>
          <p:sp>
            <p:nvSpPr>
              <p:cNvPr id="54"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sp>
            <p:nvSpPr>
              <p:cNvPr id="55"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00" b="1">
                  <a:solidFill>
                    <a:schemeClr val="tx1">
                      <a:lumMod val="65000"/>
                      <a:lumOff val="35000"/>
                    </a:schemeClr>
                  </a:solidFill>
                  <a:latin typeface="+mj-ea"/>
                  <a:ea typeface="+mj-ea"/>
                </a:endParaRPr>
              </a:p>
            </p:txBody>
          </p:sp>
        </p:grpSp>
      </p:grpSp>
      <p:sp>
        <p:nvSpPr>
          <p:cNvPr id="6" name="灯片编号占位符 5"/>
          <p:cNvSpPr>
            <a:spLocks noGrp="1"/>
          </p:cNvSpPr>
          <p:nvPr>
            <p:ph type="sldNum" sz="quarter" idx="12"/>
          </p:nvPr>
        </p:nvSpPr>
        <p:spPr/>
        <p:txBody>
          <a:bodyPr/>
          <a:lstStyle/>
          <a:p>
            <a:fld id="{8821631E-EC57-43D7-9F08-B3B8C861FB5F}" type="slidenum">
              <a:rPr lang="zh-CN" altLang="en-US" smtClean="0"/>
              <a:t>12</a:t>
            </a:fld>
            <a:endParaRPr lang="zh-CN" altLang="en-US"/>
          </a:p>
        </p:txBody>
      </p:sp>
      <p:sp>
        <p:nvSpPr>
          <p:cNvPr id="12" name="文本占位符 11"/>
          <p:cNvSpPr>
            <a:spLocks noGrp="1"/>
          </p:cNvSpPr>
          <p:nvPr>
            <p:ph type="body" sz="quarter" idx="13"/>
          </p:nvPr>
        </p:nvSpPr>
        <p:spPr/>
        <p:txBody>
          <a:bodyPr/>
          <a:lstStyle/>
          <a:p>
            <a:endParaRPr lang="zh-CN" altLang="en-US"/>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nodeType="withEffect" p14:presetBounceEnd="5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0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50000" fill="hold" nodeType="withEffect" p14:presetBounceEnd="5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14:presetBounceEnd="50000">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14:bounceEnd="50000">
                                          <p:cBhvr additive="base">
                                            <p:cTn id="15"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2" fill="hold" nodeType="withEffect">
                                      <p:stCondLst>
                                        <p:cond delay="250"/>
                                      </p:stCondLst>
                                      <p:childTnLst>
                                        <p:set>
                                          <p:cBhvr>
                                            <p:cTn id="25" dur="1" fill="hold">
                                              <p:stCondLst>
                                                <p:cond delay="0"/>
                                              </p:stCondLst>
                                            </p:cTn>
                                            <p:tgtEl>
                                              <p:spTgt spid="28"/>
                                            </p:tgtEl>
                                            <p:attrNameLst>
                                              <p:attrName>style.visibility</p:attrName>
                                            </p:attrNameLst>
                                          </p:cBhvr>
                                          <p:to>
                                            <p:strVal val="visible"/>
                                          </p:to>
                                        </p:set>
                                        <p:animEffect transition="in" filter="wipe(right)">
                                          <p:cBhvr>
                                            <p:cTn id="26" dur="500"/>
                                            <p:tgtEl>
                                              <p:spTgt spid="28"/>
                                            </p:tgtEl>
                                          </p:cBhvr>
                                        </p:animEffect>
                                      </p:childTnLst>
                                    </p:cTn>
                                  </p:par>
                                  <p:par>
                                    <p:cTn id="27" presetID="22" presetClass="entr" presetSubtype="8"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2" fill="hold" nodeType="withEffect">
                                      <p:stCondLst>
                                        <p:cond delay="50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par>
                                    <p:cTn id="33" presetID="22" presetClass="entr" presetSubtype="8" fill="hold" nodeType="withEffect">
                                      <p:stCondLst>
                                        <p:cond delay="50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500"/>
                                            <p:tgtEl>
                                              <p:spTgt spid="35"/>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22" presetClass="entr" presetSubtype="2"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right)">
                                          <p:cBhvr>
                                            <p:cTn id="42" dur="500"/>
                                            <p:tgtEl>
                                              <p:spTgt spid="1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randombar(horizontal)">
                                          <p:cBhvr>
                                            <p:cTn id="48" dur="500"/>
                                            <p:tgtEl>
                                              <p:spTgt spid="23"/>
                                            </p:tgtEl>
                                          </p:cBhvr>
                                        </p:animEffect>
                                      </p:childTnLst>
                                    </p:cTn>
                                  </p:par>
                                  <p:par>
                                    <p:cTn id="49" presetID="22" presetClass="entr" presetSubtype="8" fill="hold" nodeType="withEffect">
                                      <p:stCondLst>
                                        <p:cond delay="25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par>
                                    <p:cTn id="52" presetID="22" presetClass="entr" presetSubtype="2" fill="hold" nodeType="withEffect">
                                      <p:stCondLst>
                                        <p:cond delay="250"/>
                                      </p:stCondLst>
                                      <p:childTnLst>
                                        <p:set>
                                          <p:cBhvr>
                                            <p:cTn id="53" dur="1" fill="hold">
                                              <p:stCondLst>
                                                <p:cond delay="0"/>
                                              </p:stCondLst>
                                            </p:cTn>
                                            <p:tgtEl>
                                              <p:spTgt spid="29"/>
                                            </p:tgtEl>
                                            <p:attrNameLst>
                                              <p:attrName>style.visibility</p:attrName>
                                            </p:attrNameLst>
                                          </p:cBhvr>
                                          <p:to>
                                            <p:strVal val="visible"/>
                                          </p:to>
                                        </p:set>
                                        <p:animEffect transition="in" filter="wipe(right)">
                                          <p:cBhvr>
                                            <p:cTn id="54" dur="500"/>
                                            <p:tgtEl>
                                              <p:spTgt spid="29"/>
                                            </p:tgtEl>
                                          </p:cBhvr>
                                        </p:animEffect>
                                      </p:childTnLst>
                                    </p:cTn>
                                  </p:par>
                                  <p:par>
                                    <p:cTn id="55" presetID="14" presetClass="entr" presetSubtype="10" fill="hold" grpId="0" nodeType="withEffect">
                                      <p:stCondLst>
                                        <p:cond delay="25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33"/>
                                            </p:tgtEl>
                                            <p:attrNameLst>
                                              <p:attrName>style.visibility</p:attrName>
                                            </p:attrNameLst>
                                          </p:cBhvr>
                                          <p:to>
                                            <p:strVal val="visible"/>
                                          </p:to>
                                        </p:set>
                                        <p:animEffect transition="in" filter="randombar(horizontal)">
                                          <p:cBhvr>
                                            <p:cTn id="60" dur="500"/>
                                            <p:tgtEl>
                                              <p:spTgt spid="33"/>
                                            </p:tgtEl>
                                          </p:cBhvr>
                                        </p:animEffect>
                                      </p:childTnLst>
                                    </p:cTn>
                                  </p:par>
                                  <p:par>
                                    <p:cTn id="61" presetID="22" presetClass="entr" presetSubtype="2" fill="hold" nodeType="withEffect">
                                      <p:stCondLst>
                                        <p:cond delay="500"/>
                                      </p:stCondLst>
                                      <p:childTnLst>
                                        <p:set>
                                          <p:cBhvr>
                                            <p:cTn id="62" dur="1" fill="hold">
                                              <p:stCondLst>
                                                <p:cond delay="0"/>
                                              </p:stCondLst>
                                            </p:cTn>
                                            <p:tgtEl>
                                              <p:spTgt spid="38"/>
                                            </p:tgtEl>
                                            <p:attrNameLst>
                                              <p:attrName>style.visibility</p:attrName>
                                            </p:attrNameLst>
                                          </p:cBhvr>
                                          <p:to>
                                            <p:strVal val="visible"/>
                                          </p:to>
                                        </p:set>
                                        <p:animEffect transition="in" filter="wipe(right)">
                                          <p:cBhvr>
                                            <p:cTn id="63" dur="500"/>
                                            <p:tgtEl>
                                              <p:spTgt spid="38"/>
                                            </p:tgtEl>
                                          </p:cBhvr>
                                        </p:animEffect>
                                      </p:childTnLst>
                                    </p:cTn>
                                  </p:par>
                                  <p:par>
                                    <p:cTn id="64" presetID="22" presetClass="entr" presetSubtype="8" fill="hold" nodeType="withEffect">
                                      <p:stCondLst>
                                        <p:cond delay="500"/>
                                      </p:stCondLst>
                                      <p:childTnLst>
                                        <p:set>
                                          <p:cBhvr>
                                            <p:cTn id="65" dur="1" fill="hold">
                                              <p:stCondLst>
                                                <p:cond delay="0"/>
                                              </p:stCondLst>
                                            </p:cTn>
                                            <p:tgtEl>
                                              <p:spTgt spid="36"/>
                                            </p:tgtEl>
                                            <p:attrNameLst>
                                              <p:attrName>style.visibility</p:attrName>
                                            </p:attrNameLst>
                                          </p:cBhvr>
                                          <p:to>
                                            <p:strVal val="visible"/>
                                          </p:to>
                                        </p:set>
                                        <p:animEffect transition="in" filter="wipe(left)">
                                          <p:cBhvr>
                                            <p:cTn id="66" dur="500"/>
                                            <p:tgtEl>
                                              <p:spTgt spid="36"/>
                                            </p:tgtEl>
                                          </p:cBhvr>
                                        </p:animEffect>
                                      </p:childTnLst>
                                    </p:cTn>
                                  </p:par>
                                  <p:par>
                                    <p:cTn id="67" presetID="14" presetClass="entr" presetSubtype="10" fill="hold" grpId="0" nodeType="withEffect">
                                      <p:stCondLst>
                                        <p:cond delay="500"/>
                                      </p:stCondLst>
                                      <p:childTnLst>
                                        <p:set>
                                          <p:cBhvr>
                                            <p:cTn id="68" dur="1" fill="hold">
                                              <p:stCondLst>
                                                <p:cond delay="0"/>
                                              </p:stCondLst>
                                            </p:cTn>
                                            <p:tgtEl>
                                              <p:spTgt spid="41"/>
                                            </p:tgtEl>
                                            <p:attrNameLst>
                                              <p:attrName>style.visibility</p:attrName>
                                            </p:attrNameLst>
                                          </p:cBhvr>
                                          <p:to>
                                            <p:strVal val="visible"/>
                                          </p:to>
                                        </p:set>
                                        <p:animEffect transition="in" filter="randombar(horizontal)">
                                          <p:cBhvr>
                                            <p:cTn id="69" dur="500"/>
                                            <p:tgtEl>
                                              <p:spTgt spid="41"/>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42"/>
                                            </p:tgtEl>
                                            <p:attrNameLst>
                                              <p:attrName>style.visibility</p:attrName>
                                            </p:attrNameLst>
                                          </p:cBhvr>
                                          <p:to>
                                            <p:strVal val="visible"/>
                                          </p:to>
                                        </p:set>
                                        <p:animEffect transition="in" filter="randombar(horizontal)">
                                          <p:cBhvr>
                                            <p:cTn id="7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2" grpId="0"/>
          <p:bldP spid="33"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accel="5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2" fill="hold" nodeType="withEffect">
                                      <p:stCondLst>
                                        <p:cond delay="250"/>
                                      </p:stCondLst>
                                      <p:childTnLst>
                                        <p:set>
                                          <p:cBhvr>
                                            <p:cTn id="25" dur="1" fill="hold">
                                              <p:stCondLst>
                                                <p:cond delay="0"/>
                                              </p:stCondLst>
                                            </p:cTn>
                                            <p:tgtEl>
                                              <p:spTgt spid="28"/>
                                            </p:tgtEl>
                                            <p:attrNameLst>
                                              <p:attrName>style.visibility</p:attrName>
                                            </p:attrNameLst>
                                          </p:cBhvr>
                                          <p:to>
                                            <p:strVal val="visible"/>
                                          </p:to>
                                        </p:set>
                                        <p:animEffect transition="in" filter="wipe(right)">
                                          <p:cBhvr>
                                            <p:cTn id="26" dur="500"/>
                                            <p:tgtEl>
                                              <p:spTgt spid="28"/>
                                            </p:tgtEl>
                                          </p:cBhvr>
                                        </p:animEffect>
                                      </p:childTnLst>
                                    </p:cTn>
                                  </p:par>
                                  <p:par>
                                    <p:cTn id="27" presetID="22" presetClass="entr" presetSubtype="8"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2" fill="hold" nodeType="withEffect">
                                      <p:stCondLst>
                                        <p:cond delay="500"/>
                                      </p:stCondLst>
                                      <p:childTnLst>
                                        <p:set>
                                          <p:cBhvr>
                                            <p:cTn id="31" dur="1" fill="hold">
                                              <p:stCondLst>
                                                <p:cond delay="0"/>
                                              </p:stCondLst>
                                            </p:cTn>
                                            <p:tgtEl>
                                              <p:spTgt spid="37"/>
                                            </p:tgtEl>
                                            <p:attrNameLst>
                                              <p:attrName>style.visibility</p:attrName>
                                            </p:attrNameLst>
                                          </p:cBhvr>
                                          <p:to>
                                            <p:strVal val="visible"/>
                                          </p:to>
                                        </p:set>
                                        <p:animEffect transition="in" filter="wipe(right)">
                                          <p:cBhvr>
                                            <p:cTn id="32" dur="500"/>
                                            <p:tgtEl>
                                              <p:spTgt spid="37"/>
                                            </p:tgtEl>
                                          </p:cBhvr>
                                        </p:animEffect>
                                      </p:childTnLst>
                                    </p:cTn>
                                  </p:par>
                                  <p:par>
                                    <p:cTn id="33" presetID="22" presetClass="entr" presetSubtype="8" fill="hold" nodeType="withEffect">
                                      <p:stCondLst>
                                        <p:cond delay="50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500"/>
                                            <p:tgtEl>
                                              <p:spTgt spid="35"/>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22" presetClass="entr" presetSubtype="2"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right)">
                                          <p:cBhvr>
                                            <p:cTn id="42" dur="500"/>
                                            <p:tgtEl>
                                              <p:spTgt spid="1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randombar(horizontal)">
                                          <p:cBhvr>
                                            <p:cTn id="48" dur="500"/>
                                            <p:tgtEl>
                                              <p:spTgt spid="23"/>
                                            </p:tgtEl>
                                          </p:cBhvr>
                                        </p:animEffect>
                                      </p:childTnLst>
                                    </p:cTn>
                                  </p:par>
                                  <p:par>
                                    <p:cTn id="49" presetID="22" presetClass="entr" presetSubtype="8" fill="hold" nodeType="withEffect">
                                      <p:stCondLst>
                                        <p:cond delay="25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par>
                                    <p:cTn id="52" presetID="22" presetClass="entr" presetSubtype="2" fill="hold" nodeType="withEffect">
                                      <p:stCondLst>
                                        <p:cond delay="250"/>
                                      </p:stCondLst>
                                      <p:childTnLst>
                                        <p:set>
                                          <p:cBhvr>
                                            <p:cTn id="53" dur="1" fill="hold">
                                              <p:stCondLst>
                                                <p:cond delay="0"/>
                                              </p:stCondLst>
                                            </p:cTn>
                                            <p:tgtEl>
                                              <p:spTgt spid="29"/>
                                            </p:tgtEl>
                                            <p:attrNameLst>
                                              <p:attrName>style.visibility</p:attrName>
                                            </p:attrNameLst>
                                          </p:cBhvr>
                                          <p:to>
                                            <p:strVal val="visible"/>
                                          </p:to>
                                        </p:set>
                                        <p:animEffect transition="in" filter="wipe(right)">
                                          <p:cBhvr>
                                            <p:cTn id="54" dur="500"/>
                                            <p:tgtEl>
                                              <p:spTgt spid="29"/>
                                            </p:tgtEl>
                                          </p:cBhvr>
                                        </p:animEffect>
                                      </p:childTnLst>
                                    </p:cTn>
                                  </p:par>
                                  <p:par>
                                    <p:cTn id="55" presetID="14" presetClass="entr" presetSubtype="10" fill="hold" grpId="0" nodeType="withEffect">
                                      <p:stCondLst>
                                        <p:cond delay="25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33"/>
                                            </p:tgtEl>
                                            <p:attrNameLst>
                                              <p:attrName>style.visibility</p:attrName>
                                            </p:attrNameLst>
                                          </p:cBhvr>
                                          <p:to>
                                            <p:strVal val="visible"/>
                                          </p:to>
                                        </p:set>
                                        <p:animEffect transition="in" filter="randombar(horizontal)">
                                          <p:cBhvr>
                                            <p:cTn id="60" dur="500"/>
                                            <p:tgtEl>
                                              <p:spTgt spid="33"/>
                                            </p:tgtEl>
                                          </p:cBhvr>
                                        </p:animEffect>
                                      </p:childTnLst>
                                    </p:cTn>
                                  </p:par>
                                  <p:par>
                                    <p:cTn id="61" presetID="22" presetClass="entr" presetSubtype="2" fill="hold" nodeType="withEffect">
                                      <p:stCondLst>
                                        <p:cond delay="500"/>
                                      </p:stCondLst>
                                      <p:childTnLst>
                                        <p:set>
                                          <p:cBhvr>
                                            <p:cTn id="62" dur="1" fill="hold">
                                              <p:stCondLst>
                                                <p:cond delay="0"/>
                                              </p:stCondLst>
                                            </p:cTn>
                                            <p:tgtEl>
                                              <p:spTgt spid="38"/>
                                            </p:tgtEl>
                                            <p:attrNameLst>
                                              <p:attrName>style.visibility</p:attrName>
                                            </p:attrNameLst>
                                          </p:cBhvr>
                                          <p:to>
                                            <p:strVal val="visible"/>
                                          </p:to>
                                        </p:set>
                                        <p:animEffect transition="in" filter="wipe(right)">
                                          <p:cBhvr>
                                            <p:cTn id="63" dur="500"/>
                                            <p:tgtEl>
                                              <p:spTgt spid="38"/>
                                            </p:tgtEl>
                                          </p:cBhvr>
                                        </p:animEffect>
                                      </p:childTnLst>
                                    </p:cTn>
                                  </p:par>
                                  <p:par>
                                    <p:cTn id="64" presetID="22" presetClass="entr" presetSubtype="8" fill="hold" nodeType="withEffect">
                                      <p:stCondLst>
                                        <p:cond delay="500"/>
                                      </p:stCondLst>
                                      <p:childTnLst>
                                        <p:set>
                                          <p:cBhvr>
                                            <p:cTn id="65" dur="1" fill="hold">
                                              <p:stCondLst>
                                                <p:cond delay="0"/>
                                              </p:stCondLst>
                                            </p:cTn>
                                            <p:tgtEl>
                                              <p:spTgt spid="36"/>
                                            </p:tgtEl>
                                            <p:attrNameLst>
                                              <p:attrName>style.visibility</p:attrName>
                                            </p:attrNameLst>
                                          </p:cBhvr>
                                          <p:to>
                                            <p:strVal val="visible"/>
                                          </p:to>
                                        </p:set>
                                        <p:animEffect transition="in" filter="wipe(left)">
                                          <p:cBhvr>
                                            <p:cTn id="66" dur="500"/>
                                            <p:tgtEl>
                                              <p:spTgt spid="36"/>
                                            </p:tgtEl>
                                          </p:cBhvr>
                                        </p:animEffect>
                                      </p:childTnLst>
                                    </p:cTn>
                                  </p:par>
                                  <p:par>
                                    <p:cTn id="67" presetID="14" presetClass="entr" presetSubtype="10" fill="hold" grpId="0" nodeType="withEffect">
                                      <p:stCondLst>
                                        <p:cond delay="500"/>
                                      </p:stCondLst>
                                      <p:childTnLst>
                                        <p:set>
                                          <p:cBhvr>
                                            <p:cTn id="68" dur="1" fill="hold">
                                              <p:stCondLst>
                                                <p:cond delay="0"/>
                                              </p:stCondLst>
                                            </p:cTn>
                                            <p:tgtEl>
                                              <p:spTgt spid="41"/>
                                            </p:tgtEl>
                                            <p:attrNameLst>
                                              <p:attrName>style.visibility</p:attrName>
                                            </p:attrNameLst>
                                          </p:cBhvr>
                                          <p:to>
                                            <p:strVal val="visible"/>
                                          </p:to>
                                        </p:set>
                                        <p:animEffect transition="in" filter="randombar(horizontal)">
                                          <p:cBhvr>
                                            <p:cTn id="69" dur="500"/>
                                            <p:tgtEl>
                                              <p:spTgt spid="41"/>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42"/>
                                            </p:tgtEl>
                                            <p:attrNameLst>
                                              <p:attrName>style.visibility</p:attrName>
                                            </p:attrNameLst>
                                          </p:cBhvr>
                                          <p:to>
                                            <p:strVal val="visible"/>
                                          </p:to>
                                        </p:set>
                                        <p:animEffect transition="in" filter="randombar(horizontal)">
                                          <p:cBhvr>
                                            <p:cTn id="7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2" grpId="0"/>
          <p:bldP spid="33" grpId="0"/>
          <p:bldP spid="41" grpId="0"/>
          <p:bldP spid="4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p:cNvCxnSpPr/>
          <p:nvPr/>
        </p:nvCxnSpPr>
        <p:spPr>
          <a:xfrm flipV="1">
            <a:off x="4343400" y="1733550"/>
            <a:ext cx="0" cy="3409950"/>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905250" y="3867150"/>
            <a:ext cx="876300" cy="846902"/>
            <a:chOff x="3905250" y="3867150"/>
            <a:chExt cx="876300" cy="846902"/>
          </a:xfrm>
        </p:grpSpPr>
        <p:sp>
          <p:nvSpPr>
            <p:cNvPr id="8" name="Rounded Rectangle 7"/>
            <p:cNvSpPr/>
            <p:nvPr/>
          </p:nvSpPr>
          <p:spPr>
            <a:xfrm>
              <a:off x="3905250" y="3867150"/>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nvGrpSpPr>
            <p:cNvPr id="11" name="Group 10"/>
            <p:cNvGrpSpPr/>
            <p:nvPr/>
          </p:nvGrpSpPr>
          <p:grpSpPr>
            <a:xfrm>
              <a:off x="4191511" y="4114650"/>
              <a:ext cx="303779" cy="351902"/>
              <a:chOff x="3581400" y="3905251"/>
              <a:chExt cx="160338" cy="185738"/>
            </a:xfrm>
            <a:solidFill>
              <a:schemeClr val="bg1"/>
            </a:solidFill>
          </p:grpSpPr>
          <p:sp>
            <p:nvSpPr>
              <p:cNvPr id="12" name="Rectangle 33"/>
              <p:cNvSpPr>
                <a:spLocks noChangeArrowheads="1"/>
              </p:cNvSpPr>
              <p:nvPr/>
            </p:nvSpPr>
            <p:spPr bwMode="auto">
              <a:xfrm>
                <a:off x="3670300" y="3941763"/>
                <a:ext cx="28575" cy="149225"/>
              </a:xfrm>
              <a:prstGeom prst="rect">
                <a:avLst/>
              </a:pr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3" name="Rectangle 34"/>
              <p:cNvSpPr>
                <a:spLocks noChangeArrowheads="1"/>
              </p:cNvSpPr>
              <p:nvPr/>
            </p:nvSpPr>
            <p:spPr bwMode="auto">
              <a:xfrm>
                <a:off x="3627438" y="3971926"/>
                <a:ext cx="26988" cy="119063"/>
              </a:xfrm>
              <a:prstGeom prst="rect">
                <a:avLst/>
              </a:pr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4" name="Rectangle 35"/>
              <p:cNvSpPr>
                <a:spLocks noChangeArrowheads="1"/>
              </p:cNvSpPr>
              <p:nvPr/>
            </p:nvSpPr>
            <p:spPr bwMode="auto">
              <a:xfrm>
                <a:off x="3581400" y="3994151"/>
                <a:ext cx="26988" cy="96838"/>
              </a:xfrm>
              <a:prstGeom prst="rect">
                <a:avLst/>
              </a:pr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5" name="Rectangle 36"/>
              <p:cNvSpPr>
                <a:spLocks noChangeArrowheads="1"/>
              </p:cNvSpPr>
              <p:nvPr/>
            </p:nvSpPr>
            <p:spPr bwMode="auto">
              <a:xfrm>
                <a:off x="3714750" y="3905251"/>
                <a:ext cx="26988" cy="185738"/>
              </a:xfrm>
              <a:prstGeom prst="rect">
                <a:avLst/>
              </a:pr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grpSp>
        <p:nvGrpSpPr>
          <p:cNvPr id="2" name="组合 1"/>
          <p:cNvGrpSpPr/>
          <p:nvPr/>
        </p:nvGrpSpPr>
        <p:grpSpPr>
          <a:xfrm>
            <a:off x="3905250" y="2343150"/>
            <a:ext cx="876300" cy="846902"/>
            <a:chOff x="3905250" y="2343150"/>
            <a:chExt cx="876300" cy="846902"/>
          </a:xfrm>
        </p:grpSpPr>
        <p:sp>
          <p:nvSpPr>
            <p:cNvPr id="7" name="Rounded Rectangle 6"/>
            <p:cNvSpPr/>
            <p:nvPr/>
          </p:nvSpPr>
          <p:spPr>
            <a:xfrm>
              <a:off x="3905250" y="2343150"/>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nvGrpSpPr>
            <p:cNvPr id="16" name="Group 15"/>
            <p:cNvGrpSpPr/>
            <p:nvPr/>
          </p:nvGrpSpPr>
          <p:grpSpPr>
            <a:xfrm>
              <a:off x="4221092" y="2571750"/>
              <a:ext cx="244616" cy="369318"/>
              <a:chOff x="549275" y="4406901"/>
              <a:chExt cx="161926" cy="244475"/>
            </a:xfrm>
            <a:solidFill>
              <a:schemeClr val="bg1"/>
            </a:solidFill>
          </p:grpSpPr>
          <p:sp>
            <p:nvSpPr>
              <p:cNvPr id="17"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8"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sp>
        <p:nvSpPr>
          <p:cNvPr id="19" name="Rectangle 18"/>
          <p:cNvSpPr/>
          <p:nvPr/>
        </p:nvSpPr>
        <p:spPr>
          <a:xfrm>
            <a:off x="4953000" y="2249582"/>
            <a:ext cx="3048000" cy="900246"/>
          </a:xfrm>
          <a:prstGeom prst="rect">
            <a:avLst/>
          </a:prstGeom>
        </p:spPr>
        <p:txBody>
          <a:bodyPr wrap="square">
            <a:spAutoFit/>
          </a:bodyPr>
          <a:lstStyle/>
          <a:p>
            <a:pPr>
              <a:lnSpc>
                <a:spcPct val="15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ight Brace 19"/>
          <p:cNvSpPr/>
          <p:nvPr/>
        </p:nvSpPr>
        <p:spPr>
          <a:xfrm rot="5400000">
            <a:off x="6248400" y="2038350"/>
            <a:ext cx="228600"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pSp>
        <p:nvGrpSpPr>
          <p:cNvPr id="9" name="组合 8"/>
          <p:cNvGrpSpPr/>
          <p:nvPr/>
        </p:nvGrpSpPr>
        <p:grpSpPr>
          <a:xfrm>
            <a:off x="5264142" y="3521059"/>
            <a:ext cx="2197116" cy="1325533"/>
            <a:chOff x="5264142" y="3521059"/>
            <a:chExt cx="2197116" cy="1325533"/>
          </a:xfrm>
          <a:effectLst>
            <a:outerShdw blurRad="279400" dist="279400" dir="5400000" algn="ctr" rotWithShape="0">
              <a:srgbClr val="000000">
                <a:alpha val="43137"/>
              </a:srgbClr>
            </a:outerShdw>
          </a:effectLst>
        </p:grpSpPr>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a:fillRect/>
            </a:stretch>
          </p:blipFill>
          <p:spPr>
            <a:xfrm>
              <a:off x="5264142" y="3521059"/>
              <a:ext cx="2197116" cy="1325533"/>
            </a:xfrm>
            <a:prstGeom prst="rect">
              <a:avLst/>
            </a:prstGeom>
          </p:spPr>
        </p:pic>
        <p:sp>
          <p:nvSpPr>
            <p:cNvPr id="22" name="Rectangle 21"/>
            <p:cNvSpPr/>
            <p:nvPr/>
          </p:nvSpPr>
          <p:spPr>
            <a:xfrm>
              <a:off x="5595286" y="3683073"/>
              <a:ext cx="1519480" cy="94445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sp>
        <p:nvSpPr>
          <p:cNvPr id="24" name="Rectangle 23"/>
          <p:cNvSpPr/>
          <p:nvPr/>
        </p:nvSpPr>
        <p:spPr>
          <a:xfrm>
            <a:off x="685800" y="3692288"/>
            <a:ext cx="3048000" cy="900246"/>
          </a:xfrm>
          <a:prstGeom prst="rect">
            <a:avLst/>
          </a:prstGeom>
        </p:spPr>
        <p:txBody>
          <a:bodyPr wrap="square">
            <a:spAutoFit/>
          </a:bodyPr>
          <a:lstStyle/>
          <a:p>
            <a:pPr algn="r">
              <a:lnSpc>
                <a:spcPct val="15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r>
              <a:rPr lang="en-US" sz="1400" b="1" dirty="0" smtClean="0">
                <a:solidFill>
                  <a:schemeClr val="tx1">
                    <a:lumMod val="65000"/>
                    <a:lumOff val="35000"/>
                  </a:schemeClr>
                </a:solidFill>
                <a:ea typeface="Open Sans" panose="020B0606030504020204" pitchFamily="34" charset="0"/>
                <a:cs typeface="Open Sans" panose="020B0606030504020204" pitchFamily="34" charset="0"/>
              </a:rPr>
              <a:t> </a:t>
            </a:r>
          </a:p>
          <a:p>
            <a:pPr algn="r">
              <a:lnSpc>
                <a:spcPct val="150000"/>
              </a:lnSpc>
            </a:pP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ight Brace 24"/>
          <p:cNvSpPr/>
          <p:nvPr/>
        </p:nvSpPr>
        <p:spPr>
          <a:xfrm rot="5400000" flipH="1">
            <a:off x="2190748" y="2324099"/>
            <a:ext cx="266702"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pSp>
        <p:nvGrpSpPr>
          <p:cNvPr id="10" name="组合 9"/>
          <p:cNvGrpSpPr/>
          <p:nvPr/>
        </p:nvGrpSpPr>
        <p:grpSpPr>
          <a:xfrm>
            <a:off x="1485901" y="2186957"/>
            <a:ext cx="1638299" cy="1375393"/>
            <a:chOff x="1485901" y="2186957"/>
            <a:chExt cx="1638299" cy="1375393"/>
          </a:xfrm>
        </p:grpSpPr>
        <p:graphicFrame>
          <p:nvGraphicFramePr>
            <p:cNvPr id="26" name="Chart 25"/>
            <p:cNvGraphicFramePr/>
            <p:nvPr/>
          </p:nvGraphicFramePr>
          <p:xfrm>
            <a:off x="1485901" y="2186957"/>
            <a:ext cx="1638299" cy="1375393"/>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752601" y="2615157"/>
              <a:ext cx="1104899" cy="523220"/>
            </a:xfrm>
            <a:prstGeom prst="rect">
              <a:avLst/>
            </a:prstGeom>
          </p:spPr>
          <p:txBody>
            <a:bodyPr wrap="square">
              <a:spAutoFit/>
            </a:bodyPr>
            <a:lstStyle/>
            <a:p>
              <a:pPr algn="ctr"/>
              <a:r>
                <a:rPr lang="en-US" sz="28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60%</a:t>
              </a:r>
              <a:endParaRPr lang="en-US">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6" name="灯片编号占位符 5"/>
          <p:cNvSpPr>
            <a:spLocks noGrp="1"/>
          </p:cNvSpPr>
          <p:nvPr>
            <p:ph type="sldNum" sz="quarter" idx="12"/>
          </p:nvPr>
        </p:nvSpPr>
        <p:spPr/>
        <p:txBody>
          <a:bodyPr/>
          <a:lstStyle/>
          <a:p>
            <a:fld id="{8821631E-EC57-43D7-9F08-B3B8C861FB5F}" type="slidenum">
              <a:rPr lang="zh-CN" altLang="en-US" smtClean="0"/>
              <a:t>13</a:t>
            </a:fld>
            <a:endParaRPr lang="zh-CN" altLang="en-US"/>
          </a:p>
        </p:txBody>
      </p:sp>
      <p:sp>
        <p:nvSpPr>
          <p:cNvPr id="23" name="文本占位符 2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工作完成情况</a:t>
            </a:r>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accel="50000" fill="hold" nodeType="afterEffect" p14:presetBounceEnd="5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0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14:presetBounceEnd="50000">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accel="50000" fill="hold" nodeType="afterEffect" p14:presetBounceEnd="50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50000">
                                          <p:cBhvr additive="base">
                                            <p:cTn id="20"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10"/>
                                            </p:tgtEl>
                                            <p:attrNameLst>
                                              <p:attrName>ppt_y</p:attrName>
                                            </p:attrNameLst>
                                          </p:cBhvr>
                                          <p:tavLst>
                                            <p:tav tm="0">
                                              <p:val>
                                                <p:strVal val="0-#ppt_h/2"/>
                                              </p:val>
                                            </p:tav>
                                            <p:tav tm="100000">
                                              <p:val>
                                                <p:strVal val="#ppt_y"/>
                                              </p:val>
                                            </p:tav>
                                          </p:tavLst>
                                        </p:anim>
                                      </p:childTnLst>
                                    </p:cTn>
                                  </p:par>
                                  <p:par>
                                    <p:cTn id="22" presetID="2" presetClass="entr" presetSubtype="4" accel="50000" fill="hold" nodeType="withEffect" p14:presetBounceEnd="50000">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14:bounceEnd="50000">
                                          <p:cBhvr additive="base">
                                            <p:cTn id="24"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1000" fill="hold"/>
                                            <p:tgtEl>
                                              <p:spTgt spid="19"/>
                                            </p:tgtEl>
                                            <p:attrNameLst>
                                              <p:attrName>ppt_w</p:attrName>
                                            </p:attrNameLst>
                                          </p:cBhvr>
                                          <p:tavLst>
                                            <p:tav tm="0">
                                              <p:val>
                                                <p:strVal val="#ppt_w+.3"/>
                                              </p:val>
                                            </p:tav>
                                            <p:tav tm="100000">
                                              <p:val>
                                                <p:strVal val="#ppt_w"/>
                                              </p:val>
                                            </p:tav>
                                          </p:tavLst>
                                        </p:anim>
                                        <p:anim calcmode="lin" valueType="num">
                                          <p:cBhvr>
                                            <p:cTn id="37" dur="1000" fill="hold"/>
                                            <p:tgtEl>
                                              <p:spTgt spid="19"/>
                                            </p:tgtEl>
                                            <p:attrNameLst>
                                              <p:attrName>ppt_h</p:attrName>
                                            </p:attrNameLst>
                                          </p:cBhvr>
                                          <p:tavLst>
                                            <p:tav tm="0">
                                              <p:val>
                                                <p:strVal val="#ppt_h"/>
                                              </p:val>
                                            </p:tav>
                                            <p:tav tm="100000">
                                              <p:val>
                                                <p:strVal val="#ppt_h"/>
                                              </p:val>
                                            </p:tav>
                                          </p:tavLst>
                                        </p:anim>
                                        <p:animEffect transition="in" filter="fade">
                                          <p:cBhvr>
                                            <p:cTn id="38" dur="1000"/>
                                            <p:tgtEl>
                                              <p:spTgt spid="19"/>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1000" fill="hold"/>
                                            <p:tgtEl>
                                              <p:spTgt spid="24"/>
                                            </p:tgtEl>
                                            <p:attrNameLst>
                                              <p:attrName>ppt_w</p:attrName>
                                            </p:attrNameLst>
                                          </p:cBhvr>
                                          <p:tavLst>
                                            <p:tav tm="0">
                                              <p:val>
                                                <p:strVal val="#ppt_w+.3"/>
                                              </p:val>
                                            </p:tav>
                                            <p:tav tm="100000">
                                              <p:val>
                                                <p:strVal val="#ppt_w"/>
                                              </p:val>
                                            </p:tav>
                                          </p:tavLst>
                                        </p:anim>
                                        <p:anim calcmode="lin" valueType="num">
                                          <p:cBhvr>
                                            <p:cTn id="42" dur="1000" fill="hold"/>
                                            <p:tgtEl>
                                              <p:spTgt spid="24"/>
                                            </p:tgtEl>
                                            <p:attrNameLst>
                                              <p:attrName>ppt_h</p:attrName>
                                            </p:attrNameLst>
                                          </p:cBhvr>
                                          <p:tavLst>
                                            <p:tav tm="0">
                                              <p:val>
                                                <p:strVal val="#ppt_h"/>
                                              </p:val>
                                            </p:tav>
                                            <p:tav tm="100000">
                                              <p:val>
                                                <p:strVal val="#ppt_h"/>
                                              </p:val>
                                            </p:tav>
                                          </p:tavLst>
                                        </p:anim>
                                        <p:animEffect transition="in" filter="fade">
                                          <p:cBhvr>
                                            <p:cTn id="4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4" grpId="0"/>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ac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accel="5000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ppt_x"/>
                                              </p:val>
                                            </p:tav>
                                            <p:tav tm="100000">
                                              <p:val>
                                                <p:strVal val="#ppt_x"/>
                                              </p:val>
                                            </p:tav>
                                          </p:tavLst>
                                        </p:anim>
                                        <p:anim calcmode="lin" valueType="num">
                                          <p:cBhvr additive="base">
                                            <p:cTn id="21" dur="1000" fill="hold"/>
                                            <p:tgtEl>
                                              <p:spTgt spid="10"/>
                                            </p:tgtEl>
                                            <p:attrNameLst>
                                              <p:attrName>ppt_y</p:attrName>
                                            </p:attrNameLst>
                                          </p:cBhvr>
                                          <p:tavLst>
                                            <p:tav tm="0">
                                              <p:val>
                                                <p:strVal val="0-#ppt_h/2"/>
                                              </p:val>
                                            </p:tav>
                                            <p:tav tm="100000">
                                              <p:val>
                                                <p:strVal val="#ppt_y"/>
                                              </p:val>
                                            </p:tav>
                                          </p:tavLst>
                                        </p:anim>
                                      </p:childTnLst>
                                    </p:cTn>
                                  </p:par>
                                  <p:par>
                                    <p:cTn id="22" presetID="2" presetClass="entr" presetSubtype="4" accel="5000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ppt_x"/>
                                              </p:val>
                                            </p:tav>
                                            <p:tav tm="100000">
                                              <p:val>
                                                <p:strVal val="#ppt_x"/>
                                              </p:val>
                                            </p:tav>
                                          </p:tavLst>
                                        </p:anim>
                                        <p:anim calcmode="lin" valueType="num">
                                          <p:cBhvr additive="base">
                                            <p:cTn id="25" dur="10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1000" fill="hold"/>
                                            <p:tgtEl>
                                              <p:spTgt spid="19"/>
                                            </p:tgtEl>
                                            <p:attrNameLst>
                                              <p:attrName>ppt_w</p:attrName>
                                            </p:attrNameLst>
                                          </p:cBhvr>
                                          <p:tavLst>
                                            <p:tav tm="0">
                                              <p:val>
                                                <p:strVal val="#ppt_w+.3"/>
                                              </p:val>
                                            </p:tav>
                                            <p:tav tm="100000">
                                              <p:val>
                                                <p:strVal val="#ppt_w"/>
                                              </p:val>
                                            </p:tav>
                                          </p:tavLst>
                                        </p:anim>
                                        <p:anim calcmode="lin" valueType="num">
                                          <p:cBhvr>
                                            <p:cTn id="37" dur="1000" fill="hold"/>
                                            <p:tgtEl>
                                              <p:spTgt spid="19"/>
                                            </p:tgtEl>
                                            <p:attrNameLst>
                                              <p:attrName>ppt_h</p:attrName>
                                            </p:attrNameLst>
                                          </p:cBhvr>
                                          <p:tavLst>
                                            <p:tav tm="0">
                                              <p:val>
                                                <p:strVal val="#ppt_h"/>
                                              </p:val>
                                            </p:tav>
                                            <p:tav tm="100000">
                                              <p:val>
                                                <p:strVal val="#ppt_h"/>
                                              </p:val>
                                            </p:tav>
                                          </p:tavLst>
                                        </p:anim>
                                        <p:animEffect transition="in" filter="fade">
                                          <p:cBhvr>
                                            <p:cTn id="38" dur="1000"/>
                                            <p:tgtEl>
                                              <p:spTgt spid="19"/>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1000" fill="hold"/>
                                            <p:tgtEl>
                                              <p:spTgt spid="24"/>
                                            </p:tgtEl>
                                            <p:attrNameLst>
                                              <p:attrName>ppt_w</p:attrName>
                                            </p:attrNameLst>
                                          </p:cBhvr>
                                          <p:tavLst>
                                            <p:tav tm="0">
                                              <p:val>
                                                <p:strVal val="#ppt_w+.3"/>
                                              </p:val>
                                            </p:tav>
                                            <p:tav tm="100000">
                                              <p:val>
                                                <p:strVal val="#ppt_w"/>
                                              </p:val>
                                            </p:tav>
                                          </p:tavLst>
                                        </p:anim>
                                        <p:anim calcmode="lin" valueType="num">
                                          <p:cBhvr>
                                            <p:cTn id="42" dur="1000" fill="hold"/>
                                            <p:tgtEl>
                                              <p:spTgt spid="24"/>
                                            </p:tgtEl>
                                            <p:attrNameLst>
                                              <p:attrName>ppt_h</p:attrName>
                                            </p:attrNameLst>
                                          </p:cBhvr>
                                          <p:tavLst>
                                            <p:tav tm="0">
                                              <p:val>
                                                <p:strVal val="#ppt_h"/>
                                              </p:val>
                                            </p:tav>
                                            <p:tav tm="100000">
                                              <p:val>
                                                <p:strVal val="#ppt_h"/>
                                              </p:val>
                                            </p:tav>
                                          </p:tavLst>
                                        </p:anim>
                                        <p:animEffect transition="in" filter="fade">
                                          <p:cBhvr>
                                            <p:cTn id="4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4" grpId="0"/>
          <p:bldP spid="25"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343400" y="0"/>
            <a:ext cx="0" cy="51435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953000" y="2038350"/>
            <a:ext cx="3048000" cy="846386"/>
          </a:xfrm>
          <a:prstGeom prst="rect">
            <a:avLst/>
          </a:prstGeom>
        </p:spPr>
        <p:txBody>
          <a:bodyPr wrap="square">
            <a:spAutoFit/>
          </a:bodyPr>
          <a:lstStyle/>
          <a:p>
            <a:pPr>
              <a:lnSpc>
                <a:spcPct val="20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p:cNvSpPr/>
          <p:nvPr/>
        </p:nvSpPr>
        <p:spPr>
          <a:xfrm>
            <a:off x="685800" y="3544982"/>
            <a:ext cx="3048000" cy="846386"/>
          </a:xfrm>
          <a:prstGeom prst="rect">
            <a:avLst/>
          </a:prstGeom>
        </p:spPr>
        <p:txBody>
          <a:bodyPr wrap="square">
            <a:spAutoFit/>
          </a:bodyPr>
          <a:lstStyle/>
          <a:p>
            <a:pPr algn="r">
              <a:lnSpc>
                <a:spcPct val="20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11"/>
          <p:cNvSpPr/>
          <p:nvPr/>
        </p:nvSpPr>
        <p:spPr>
          <a:xfrm>
            <a:off x="685800" y="573182"/>
            <a:ext cx="3048000" cy="846386"/>
          </a:xfrm>
          <a:prstGeom prst="rect">
            <a:avLst/>
          </a:prstGeom>
        </p:spPr>
        <p:txBody>
          <a:bodyPr wrap="square">
            <a:spAutoFit/>
          </a:bodyPr>
          <a:lstStyle/>
          <a:p>
            <a:pPr algn="r">
              <a:lnSpc>
                <a:spcPct val="20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0" name="组合 29"/>
          <p:cNvGrpSpPr/>
          <p:nvPr/>
        </p:nvGrpSpPr>
        <p:grpSpPr>
          <a:xfrm>
            <a:off x="3905250" y="2079415"/>
            <a:ext cx="876300" cy="846902"/>
            <a:chOff x="3905250" y="3638550"/>
            <a:chExt cx="876300" cy="846902"/>
          </a:xfrm>
        </p:grpSpPr>
        <p:sp>
          <p:nvSpPr>
            <p:cNvPr id="8" name="Rounded Rectangle 7"/>
            <p:cNvSpPr/>
            <p:nvPr/>
          </p:nvSpPr>
          <p:spPr>
            <a:xfrm>
              <a:off x="3905250" y="3638550"/>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13" name="Group 12"/>
            <p:cNvGrpSpPr/>
            <p:nvPr/>
          </p:nvGrpSpPr>
          <p:grpSpPr>
            <a:xfrm>
              <a:off x="4100874" y="3909229"/>
              <a:ext cx="485053" cy="305544"/>
              <a:chOff x="5348288" y="3646488"/>
              <a:chExt cx="201613" cy="127000"/>
            </a:xfrm>
            <a:solidFill>
              <a:schemeClr val="bg1"/>
            </a:solidFill>
          </p:grpSpPr>
          <p:sp>
            <p:nvSpPr>
              <p:cNvPr id="14" name="Freeform 13"/>
              <p:cNvSpPr>
                <a:spLocks noEditPoints="1"/>
              </p:cNvSpPr>
              <p:nvPr/>
            </p:nvSpPr>
            <p:spPr bwMode="auto">
              <a:xfrm>
                <a:off x="5348288" y="3646488"/>
                <a:ext cx="201613" cy="127000"/>
              </a:xfrm>
              <a:custGeom>
                <a:avLst/>
                <a:gdLst>
                  <a:gd name="T0" fmla="*/ 112 w 124"/>
                  <a:gd name="T1" fmla="*/ 18 h 78"/>
                  <a:gd name="T2" fmla="*/ 112 w 124"/>
                  <a:gd name="T3" fmla="*/ 0 h 78"/>
                  <a:gd name="T4" fmla="*/ 0 w 124"/>
                  <a:gd name="T5" fmla="*/ 0 h 78"/>
                  <a:gd name="T6" fmla="*/ 0 w 124"/>
                  <a:gd name="T7" fmla="*/ 78 h 78"/>
                  <a:gd name="T8" fmla="*/ 112 w 124"/>
                  <a:gd name="T9" fmla="*/ 78 h 78"/>
                  <a:gd name="T10" fmla="*/ 112 w 124"/>
                  <a:gd name="T11" fmla="*/ 60 h 78"/>
                  <a:gd name="T12" fmla="*/ 124 w 124"/>
                  <a:gd name="T13" fmla="*/ 54 h 78"/>
                  <a:gd name="T14" fmla="*/ 124 w 124"/>
                  <a:gd name="T15" fmla="*/ 26 h 78"/>
                  <a:gd name="T16" fmla="*/ 112 w 124"/>
                  <a:gd name="T17" fmla="*/ 18 h 78"/>
                  <a:gd name="T18" fmla="*/ 103 w 124"/>
                  <a:gd name="T19" fmla="*/ 69 h 78"/>
                  <a:gd name="T20" fmla="*/ 9 w 124"/>
                  <a:gd name="T21" fmla="*/ 69 h 78"/>
                  <a:gd name="T22" fmla="*/ 9 w 124"/>
                  <a:gd name="T23" fmla="*/ 10 h 78"/>
                  <a:gd name="T24" fmla="*/ 103 w 124"/>
                  <a:gd name="T25" fmla="*/ 10 h 78"/>
                  <a:gd name="T26" fmla="*/ 103 w 124"/>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78">
                    <a:moveTo>
                      <a:pt x="112" y="18"/>
                    </a:moveTo>
                    <a:cubicBezTo>
                      <a:pt x="112" y="0"/>
                      <a:pt x="112" y="0"/>
                      <a:pt x="112" y="0"/>
                    </a:cubicBezTo>
                    <a:cubicBezTo>
                      <a:pt x="0" y="0"/>
                      <a:pt x="0" y="0"/>
                      <a:pt x="0" y="0"/>
                    </a:cubicBezTo>
                    <a:cubicBezTo>
                      <a:pt x="0" y="78"/>
                      <a:pt x="0" y="78"/>
                      <a:pt x="0" y="78"/>
                    </a:cubicBezTo>
                    <a:cubicBezTo>
                      <a:pt x="112" y="78"/>
                      <a:pt x="112" y="78"/>
                      <a:pt x="112" y="78"/>
                    </a:cubicBezTo>
                    <a:cubicBezTo>
                      <a:pt x="112" y="60"/>
                      <a:pt x="112" y="60"/>
                      <a:pt x="112" y="60"/>
                    </a:cubicBezTo>
                    <a:cubicBezTo>
                      <a:pt x="116" y="60"/>
                      <a:pt x="124" y="61"/>
                      <a:pt x="124" y="54"/>
                    </a:cubicBezTo>
                    <a:cubicBezTo>
                      <a:pt x="124" y="26"/>
                      <a:pt x="124" y="26"/>
                      <a:pt x="124" y="26"/>
                    </a:cubicBezTo>
                    <a:cubicBezTo>
                      <a:pt x="124" y="17"/>
                      <a:pt x="115" y="18"/>
                      <a:pt x="112" y="18"/>
                    </a:cubicBezTo>
                    <a:close/>
                    <a:moveTo>
                      <a:pt x="103" y="69"/>
                    </a:moveTo>
                    <a:cubicBezTo>
                      <a:pt x="9" y="69"/>
                      <a:pt x="9" y="69"/>
                      <a:pt x="9" y="69"/>
                    </a:cubicBezTo>
                    <a:cubicBezTo>
                      <a:pt x="9" y="10"/>
                      <a:pt x="9" y="10"/>
                      <a:pt x="9" y="10"/>
                    </a:cubicBezTo>
                    <a:cubicBezTo>
                      <a:pt x="103" y="10"/>
                      <a:pt x="103" y="10"/>
                      <a:pt x="103" y="10"/>
                    </a:cubicBezTo>
                    <a:lnTo>
                      <a:pt x="103" y="69"/>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5" name="Rectangle 14"/>
              <p:cNvSpPr>
                <a:spLocks noChangeArrowheads="1"/>
              </p:cNvSpPr>
              <p:nvPr/>
            </p:nvSpPr>
            <p:spPr bwMode="auto">
              <a:xfrm>
                <a:off x="5376863" y="3676651"/>
                <a:ext cx="36513" cy="69850"/>
              </a:xfrm>
              <a:prstGeom prst="rect">
                <a:avLst/>
              </a:pr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6" name="Rectangle 15"/>
              <p:cNvSpPr>
                <a:spLocks noChangeArrowheads="1"/>
              </p:cNvSpPr>
              <p:nvPr/>
            </p:nvSpPr>
            <p:spPr bwMode="auto">
              <a:xfrm>
                <a:off x="5419725" y="3676651"/>
                <a:ext cx="39688" cy="69850"/>
              </a:xfrm>
              <a:prstGeom prst="rect">
                <a:avLst/>
              </a:pr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grpSp>
        <p:nvGrpSpPr>
          <p:cNvPr id="43" name="组合 42"/>
          <p:cNvGrpSpPr/>
          <p:nvPr/>
        </p:nvGrpSpPr>
        <p:grpSpPr>
          <a:xfrm>
            <a:off x="3905250" y="658048"/>
            <a:ext cx="876300" cy="846902"/>
            <a:chOff x="3905250" y="658048"/>
            <a:chExt cx="876300" cy="846902"/>
          </a:xfrm>
        </p:grpSpPr>
        <p:sp>
          <p:nvSpPr>
            <p:cNvPr id="7" name="Rounded Rectangle 6"/>
            <p:cNvSpPr/>
            <p:nvPr/>
          </p:nvSpPr>
          <p:spPr>
            <a:xfrm>
              <a:off x="3905250" y="658048"/>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17" name="Group 16"/>
            <p:cNvGrpSpPr/>
            <p:nvPr/>
          </p:nvGrpSpPr>
          <p:grpSpPr>
            <a:xfrm>
              <a:off x="4167686" y="928104"/>
              <a:ext cx="351429" cy="298123"/>
              <a:chOff x="1112838" y="3203576"/>
              <a:chExt cx="282575" cy="239712"/>
            </a:xfrm>
            <a:solidFill>
              <a:schemeClr val="bg1"/>
            </a:solidFill>
          </p:grpSpPr>
          <p:sp>
            <p:nvSpPr>
              <p:cNvPr id="18" name="Freeform 12"/>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9" name="Rectangle 13"/>
              <p:cNvSpPr>
                <a:spLocks noChangeArrowheads="1"/>
              </p:cNvSpPr>
              <p:nvPr/>
            </p:nvSpPr>
            <p:spPr bwMode="auto">
              <a:xfrm>
                <a:off x="1252538" y="3371851"/>
                <a:ext cx="1588" cy="1588"/>
              </a:xfrm>
              <a:prstGeom prst="rect">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20" name="Freeform 14"/>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21" name="Freeform 15"/>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22" name="Freeform 16"/>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23" name="Freeform 17"/>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grpSp>
        <p:nvGrpSpPr>
          <p:cNvPr id="31" name="组合 30"/>
          <p:cNvGrpSpPr/>
          <p:nvPr/>
        </p:nvGrpSpPr>
        <p:grpSpPr>
          <a:xfrm>
            <a:off x="3899328" y="3611457"/>
            <a:ext cx="876300" cy="846902"/>
            <a:chOff x="3905250" y="2148299"/>
            <a:chExt cx="876300" cy="846902"/>
          </a:xfrm>
        </p:grpSpPr>
        <p:sp>
          <p:nvSpPr>
            <p:cNvPr id="9" name="Rounded Rectangle 8"/>
            <p:cNvSpPr/>
            <p:nvPr/>
          </p:nvSpPr>
          <p:spPr>
            <a:xfrm>
              <a:off x="3905250" y="2148299"/>
              <a:ext cx="876300" cy="846902"/>
            </a:xfrm>
            <a:prstGeom prst="roundRect">
              <a:avLst>
                <a:gd name="adj" fmla="val 9769"/>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24" name="Freeform 58"/>
            <p:cNvSpPr/>
            <p:nvPr/>
          </p:nvSpPr>
          <p:spPr bwMode="auto">
            <a:xfrm>
              <a:off x="4116428" y="2329800"/>
              <a:ext cx="453944" cy="47055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sp>
        <p:nvSpPr>
          <p:cNvPr id="25" name="Right Brace 24"/>
          <p:cNvSpPr/>
          <p:nvPr/>
        </p:nvSpPr>
        <p:spPr>
          <a:xfrm rot="5400000">
            <a:off x="2209800" y="484623"/>
            <a:ext cx="228600"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26" name="Right Brace 25"/>
          <p:cNvSpPr/>
          <p:nvPr/>
        </p:nvSpPr>
        <p:spPr>
          <a:xfrm rot="5400000" flipH="1">
            <a:off x="6229350" y="704850"/>
            <a:ext cx="266702"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aphicFrame>
        <p:nvGraphicFramePr>
          <p:cNvPr id="5" name="Chart 4"/>
          <p:cNvGraphicFramePr/>
          <p:nvPr/>
        </p:nvGraphicFramePr>
        <p:xfrm>
          <a:off x="4874239" y="133350"/>
          <a:ext cx="2976923" cy="177164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组合 5"/>
          <p:cNvGrpSpPr/>
          <p:nvPr/>
        </p:nvGrpSpPr>
        <p:grpSpPr>
          <a:xfrm>
            <a:off x="2912888" y="2156821"/>
            <a:ext cx="744712" cy="719729"/>
            <a:chOff x="2912888" y="2156821"/>
            <a:chExt cx="744712" cy="719729"/>
          </a:xfrm>
        </p:grpSpPr>
        <p:sp>
          <p:nvSpPr>
            <p:cNvPr id="29" name="Rounded Rectangle 28"/>
            <p:cNvSpPr/>
            <p:nvPr/>
          </p:nvSpPr>
          <p:spPr>
            <a:xfrm>
              <a:off x="2912888" y="2156821"/>
              <a:ext cx="744712" cy="719729"/>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32" name="Group 31"/>
            <p:cNvGrpSpPr/>
            <p:nvPr/>
          </p:nvGrpSpPr>
          <p:grpSpPr>
            <a:xfrm>
              <a:off x="3070583" y="2399756"/>
              <a:ext cx="429322" cy="233859"/>
              <a:chOff x="6750050" y="3321051"/>
              <a:chExt cx="195263" cy="106363"/>
            </a:xfrm>
            <a:solidFill>
              <a:schemeClr val="bg1"/>
            </a:solidFill>
          </p:grpSpPr>
          <p:sp>
            <p:nvSpPr>
              <p:cNvPr id="33"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34"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35"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grpSp>
      <p:grpSp>
        <p:nvGrpSpPr>
          <p:cNvPr id="2" name="组合 1"/>
          <p:cNvGrpSpPr/>
          <p:nvPr/>
        </p:nvGrpSpPr>
        <p:grpSpPr>
          <a:xfrm>
            <a:off x="990600" y="2156821"/>
            <a:ext cx="744712" cy="719729"/>
            <a:chOff x="990600" y="2156821"/>
            <a:chExt cx="744712" cy="719729"/>
          </a:xfrm>
        </p:grpSpPr>
        <p:sp>
          <p:nvSpPr>
            <p:cNvPr id="27" name="Rounded Rectangle 26"/>
            <p:cNvSpPr/>
            <p:nvPr/>
          </p:nvSpPr>
          <p:spPr>
            <a:xfrm>
              <a:off x="990600" y="2156821"/>
              <a:ext cx="744712" cy="719729"/>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36" name="Group 35"/>
            <p:cNvGrpSpPr/>
            <p:nvPr/>
          </p:nvGrpSpPr>
          <p:grpSpPr>
            <a:xfrm>
              <a:off x="1138804" y="2294068"/>
              <a:ext cx="448305" cy="445235"/>
              <a:chOff x="1979613" y="3067051"/>
              <a:chExt cx="231775" cy="230188"/>
            </a:xfrm>
            <a:solidFill>
              <a:schemeClr val="bg1"/>
            </a:solidFill>
          </p:grpSpPr>
          <p:sp>
            <p:nvSpPr>
              <p:cNvPr id="37"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38"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39" name="Oval 40"/>
              <p:cNvSpPr>
                <a:spLocks noChangeArrowheads="1"/>
              </p:cNvSpPr>
              <p:nvPr/>
            </p:nvSpPr>
            <p:spPr bwMode="auto">
              <a:xfrm>
                <a:off x="2090738" y="3179763"/>
                <a:ext cx="6350" cy="6350"/>
              </a:xfrm>
              <a:prstGeom prst="ellipse">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grpSp>
      <p:grpSp>
        <p:nvGrpSpPr>
          <p:cNvPr id="4" name="组合 3"/>
          <p:cNvGrpSpPr/>
          <p:nvPr/>
        </p:nvGrpSpPr>
        <p:grpSpPr>
          <a:xfrm>
            <a:off x="1955002" y="2156821"/>
            <a:ext cx="744712" cy="719729"/>
            <a:chOff x="1955002" y="2156821"/>
            <a:chExt cx="744712" cy="719729"/>
          </a:xfrm>
        </p:grpSpPr>
        <p:sp>
          <p:nvSpPr>
            <p:cNvPr id="28" name="Rounded Rectangle 27"/>
            <p:cNvSpPr/>
            <p:nvPr/>
          </p:nvSpPr>
          <p:spPr>
            <a:xfrm>
              <a:off x="1955002" y="2156821"/>
              <a:ext cx="744712" cy="719729"/>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40" name="Group 39"/>
            <p:cNvGrpSpPr/>
            <p:nvPr/>
          </p:nvGrpSpPr>
          <p:grpSpPr>
            <a:xfrm>
              <a:off x="2142586" y="2338706"/>
              <a:ext cx="369545" cy="355959"/>
              <a:chOff x="4616450" y="1549401"/>
              <a:chExt cx="215900" cy="207963"/>
            </a:xfrm>
            <a:solidFill>
              <a:schemeClr val="bg1"/>
            </a:solidFill>
          </p:grpSpPr>
          <p:sp>
            <p:nvSpPr>
              <p:cNvPr id="41"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solidFill>
                <a:srgbClr val="0070C0"/>
              </a:solidFill>
              <a:ln w="28575">
                <a:no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42" name="Oval 7"/>
              <p:cNvSpPr>
                <a:spLocks noChangeArrowheads="1"/>
              </p:cNvSpPr>
              <p:nvPr/>
            </p:nvSpPr>
            <p:spPr bwMode="auto">
              <a:xfrm>
                <a:off x="4718050" y="1685926"/>
                <a:ext cx="15875" cy="17463"/>
              </a:xfrm>
              <a:prstGeom prst="ellipse">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grpSp>
      <p:sp>
        <p:nvSpPr>
          <p:cNvPr id="44" name="灯片编号占位符 43"/>
          <p:cNvSpPr>
            <a:spLocks noGrp="1"/>
          </p:cNvSpPr>
          <p:nvPr>
            <p:ph type="sldNum" sz="quarter" idx="12"/>
          </p:nvPr>
        </p:nvSpPr>
        <p:spPr/>
        <p:txBody>
          <a:bodyPr/>
          <a:lstStyle/>
          <a:p>
            <a:fld id="{FF32A02C-46F3-4B23-B3CB-8C6AF6773EF5}" type="slidenum">
              <a:rPr lang="zh-CN" altLang="en-US" smtClean="0"/>
              <a:t>14</a:t>
            </a:fld>
            <a:endParaRPr lang="zh-CN" altLang="en-US"/>
          </a:p>
        </p:txBody>
      </p:sp>
      <p:sp>
        <p:nvSpPr>
          <p:cNvPr id="45" name="文本占位符 44"/>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工作完成情况</a:t>
            </a:r>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accel="50000" fill="hold" nodeType="afterEffect" p14:presetBounceEnd="50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50000">
                                          <p:cBhvr additive="base">
                                            <p:cTn id="11" dur="10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14:presetBounceEnd="50000">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14:bounceEnd="50000">
                                          <p:cBhvr additive="base">
                                            <p:cTn id="15" dur="10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accel="50000" fill="hold" nodeType="withEffect" p14:presetBounceEnd="50000">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14:bounceEnd="50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8" accel="50000" fill="hold" nodeType="afterEffect" p14:presetBounceEnd="50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50000">
                                          <p:cBhvr additive="base">
                                            <p:cTn id="24" dur="1000" fill="hold"/>
                                            <p:tgtEl>
                                              <p:spTgt spid="6"/>
                                            </p:tgtEl>
                                            <p:attrNameLst>
                                              <p:attrName>ppt_x</p:attrName>
                                            </p:attrNameLst>
                                          </p:cBhvr>
                                          <p:tavLst>
                                            <p:tav tm="0">
                                              <p:val>
                                                <p:strVal val="0-#ppt_w/2"/>
                                              </p:val>
                                            </p:tav>
                                            <p:tav tm="100000">
                                              <p:val>
                                                <p:strVal val="#ppt_x"/>
                                              </p:val>
                                            </p:tav>
                                          </p:tavLst>
                                        </p:anim>
                                        <p:anim calcmode="lin" valueType="num" p14:bounceEnd="50000">
                                          <p:cBhvr additive="base">
                                            <p:cTn id="25" dur="10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accel="50000" fill="hold" nodeType="withEffect" p14:presetBounceEnd="50000">
                                      <p:stCondLst>
                                        <p:cond delay="250"/>
                                      </p:stCondLst>
                                      <p:childTnLst>
                                        <p:set>
                                          <p:cBhvr>
                                            <p:cTn id="27" dur="1" fill="hold">
                                              <p:stCondLst>
                                                <p:cond delay="0"/>
                                              </p:stCondLst>
                                            </p:cTn>
                                            <p:tgtEl>
                                              <p:spTgt spid="4"/>
                                            </p:tgtEl>
                                            <p:attrNameLst>
                                              <p:attrName>style.visibility</p:attrName>
                                            </p:attrNameLst>
                                          </p:cBhvr>
                                          <p:to>
                                            <p:strVal val="visible"/>
                                          </p:to>
                                        </p:set>
                                        <p:anim calcmode="lin" valueType="num" p14:bounceEnd="50000">
                                          <p:cBhvr additive="base">
                                            <p:cTn id="28"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29" dur="10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accel="50000" fill="hold" nodeType="withEffect" p14:presetBounceEnd="50000">
                                      <p:stCondLst>
                                        <p:cond delay="500"/>
                                      </p:stCondLst>
                                      <p:childTnLst>
                                        <p:set>
                                          <p:cBhvr>
                                            <p:cTn id="31" dur="1" fill="hold">
                                              <p:stCondLst>
                                                <p:cond delay="0"/>
                                              </p:stCondLst>
                                            </p:cTn>
                                            <p:tgtEl>
                                              <p:spTgt spid="2"/>
                                            </p:tgtEl>
                                            <p:attrNameLst>
                                              <p:attrName>style.visibility</p:attrName>
                                            </p:attrNameLst>
                                          </p:cBhvr>
                                          <p:to>
                                            <p:strVal val="visible"/>
                                          </p:to>
                                        </p:set>
                                        <p:anim calcmode="lin" valueType="num" p14:bounceEnd="50000">
                                          <p:cBhvr additive="base">
                                            <p:cTn id="32"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33" dur="10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4" accel="50000" fill="hold" grpId="0" nodeType="withEffect" p14:presetBounceEnd="50000">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14:bounceEnd="50000">
                                          <p:cBhvr additive="base">
                                            <p:cTn id="36"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37" dur="1000" fill="hold"/>
                                            <p:tgtEl>
                                              <p:spTgt spid="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up)">
                                          <p:cBhvr>
                                            <p:cTn id="44" dur="500"/>
                                            <p:tgtEl>
                                              <p:spTgt spid="26"/>
                                            </p:tgtEl>
                                          </p:cBhvr>
                                        </p:animEffect>
                                      </p:childTnLst>
                                    </p:cTn>
                                  </p:par>
                                </p:childTnLst>
                              </p:cTn>
                            </p:par>
                            <p:par>
                              <p:cTn id="45" fill="hold">
                                <p:stCondLst>
                                  <p:cond delay="3000"/>
                                </p:stCondLst>
                                <p:childTnLst>
                                  <p:par>
                                    <p:cTn id="46" presetID="50" presetClass="entr" presetSubtype="0" decel="10000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strVal val="#ppt_w+.3"/>
                                              </p:val>
                                            </p:tav>
                                            <p:tav tm="100000">
                                              <p:val>
                                                <p:strVal val="#ppt_w"/>
                                              </p:val>
                                            </p:tav>
                                          </p:tavLst>
                                        </p:anim>
                                        <p:anim calcmode="lin" valueType="num">
                                          <p:cBhvr>
                                            <p:cTn id="49" dur="1000" fill="hold"/>
                                            <p:tgtEl>
                                              <p:spTgt spid="12"/>
                                            </p:tgtEl>
                                            <p:attrNameLst>
                                              <p:attrName>ppt_h</p:attrName>
                                            </p:attrNameLst>
                                          </p:cBhvr>
                                          <p:tavLst>
                                            <p:tav tm="0">
                                              <p:val>
                                                <p:strVal val="#ppt_h"/>
                                              </p:val>
                                            </p:tav>
                                            <p:tav tm="100000">
                                              <p:val>
                                                <p:strVal val="#ppt_h"/>
                                              </p:val>
                                            </p:tav>
                                          </p:tavLst>
                                        </p:anim>
                                        <p:animEffect transition="in" filter="fade">
                                          <p:cBhvr>
                                            <p:cTn id="50" dur="1000"/>
                                            <p:tgtEl>
                                              <p:spTgt spid="12"/>
                                            </p:tgtEl>
                                          </p:cBhvr>
                                        </p:animEffect>
                                      </p:childTnLst>
                                    </p:cTn>
                                  </p:par>
                                  <p:par>
                                    <p:cTn id="51" presetID="50" presetClass="entr" presetSubtype="0" decel="10000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strVal val="#ppt_w+.3"/>
                                              </p:val>
                                            </p:tav>
                                            <p:tav tm="100000">
                                              <p:val>
                                                <p:strVal val="#ppt_w"/>
                                              </p:val>
                                            </p:tav>
                                          </p:tavLst>
                                        </p:anim>
                                        <p:anim calcmode="lin" valueType="num">
                                          <p:cBhvr>
                                            <p:cTn id="54" dur="1000" fill="hold"/>
                                            <p:tgtEl>
                                              <p:spTgt spid="10"/>
                                            </p:tgtEl>
                                            <p:attrNameLst>
                                              <p:attrName>ppt_h</p:attrName>
                                            </p:attrNameLst>
                                          </p:cBhvr>
                                          <p:tavLst>
                                            <p:tav tm="0">
                                              <p:val>
                                                <p:strVal val="#ppt_h"/>
                                              </p:val>
                                            </p:tav>
                                            <p:tav tm="100000">
                                              <p:val>
                                                <p:strVal val="#ppt_h"/>
                                              </p:val>
                                            </p:tav>
                                          </p:tavLst>
                                        </p:anim>
                                        <p:animEffect transition="in" filter="fade">
                                          <p:cBhvr>
                                            <p:cTn id="55" dur="1000"/>
                                            <p:tgtEl>
                                              <p:spTgt spid="10"/>
                                            </p:tgtEl>
                                          </p:cBhvr>
                                        </p:animEffect>
                                      </p:childTnLst>
                                    </p:cTn>
                                  </p:par>
                                  <p:par>
                                    <p:cTn id="56" presetID="50" presetClass="entr" presetSubtype="0" decel="10000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1000" fill="hold"/>
                                            <p:tgtEl>
                                              <p:spTgt spid="11"/>
                                            </p:tgtEl>
                                            <p:attrNameLst>
                                              <p:attrName>ppt_w</p:attrName>
                                            </p:attrNameLst>
                                          </p:cBhvr>
                                          <p:tavLst>
                                            <p:tav tm="0">
                                              <p:val>
                                                <p:strVal val="#ppt_w+.3"/>
                                              </p:val>
                                            </p:tav>
                                            <p:tav tm="100000">
                                              <p:val>
                                                <p:strVal val="#ppt_w"/>
                                              </p:val>
                                            </p:tav>
                                          </p:tavLst>
                                        </p:anim>
                                        <p:anim calcmode="lin" valueType="num">
                                          <p:cBhvr>
                                            <p:cTn id="59" dur="1000" fill="hold"/>
                                            <p:tgtEl>
                                              <p:spTgt spid="11"/>
                                            </p:tgtEl>
                                            <p:attrNameLst>
                                              <p:attrName>ppt_h</p:attrName>
                                            </p:attrNameLst>
                                          </p:cBhvr>
                                          <p:tavLst>
                                            <p:tav tm="0">
                                              <p:val>
                                                <p:strVal val="#ppt_h"/>
                                              </p:val>
                                            </p:tav>
                                            <p:tav tm="100000">
                                              <p:val>
                                                <p:strVal val="#ppt_h"/>
                                              </p:val>
                                            </p:tav>
                                          </p:tavLst>
                                        </p:anim>
                                        <p:animEffect transition="in" filter="fade">
                                          <p:cBhvr>
                                            <p:cTn id="6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animBg="1"/>
          <p:bldP spid="26" grpId="0" animBg="1"/>
          <p:bldGraphic spid="5"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accel="5000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ppt_x"/>
                                              </p:val>
                                            </p:tav>
                                            <p:tav tm="100000">
                                              <p:val>
                                                <p:strVal val="#ppt_x"/>
                                              </p:val>
                                            </p:tav>
                                          </p:tavLst>
                                        </p:anim>
                                        <p:anim calcmode="lin" valueType="num">
                                          <p:cBhvr additive="base">
                                            <p:cTn id="16" dur="1000" fill="hold"/>
                                            <p:tgtEl>
                                              <p:spTgt spid="30"/>
                                            </p:tgtEl>
                                            <p:attrNameLst>
                                              <p:attrName>ppt_y</p:attrName>
                                            </p:attrNameLst>
                                          </p:cBhvr>
                                          <p:tavLst>
                                            <p:tav tm="0">
                                              <p:val>
                                                <p:strVal val="1+#ppt_h/2"/>
                                              </p:val>
                                            </p:tav>
                                            <p:tav tm="100000">
                                              <p:val>
                                                <p:strVal val="#ppt_y"/>
                                              </p:val>
                                            </p:tav>
                                          </p:tavLst>
                                        </p:anim>
                                      </p:childTnLst>
                                    </p:cTn>
                                  </p:par>
                                  <p:par>
                                    <p:cTn id="17" presetID="2" presetClass="entr" presetSubtype="4" accel="50000" fill="hold" nodeType="withEffect">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8" accel="5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0-#ppt_w/2"/>
                                              </p:val>
                                            </p:tav>
                                            <p:tav tm="100000">
                                              <p:val>
                                                <p:strVal val="#ppt_x"/>
                                              </p:val>
                                            </p:tav>
                                          </p:tavLst>
                                        </p:anim>
                                        <p:anim calcmode="lin" valueType="num">
                                          <p:cBhvr additive="base">
                                            <p:cTn id="25" dur="10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accel="50000" fill="hold" nodeType="withEffect">
                                      <p:stCondLst>
                                        <p:cond delay="25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1000" fill="hold"/>
                                            <p:tgtEl>
                                              <p:spTgt spid="4"/>
                                            </p:tgtEl>
                                            <p:attrNameLst>
                                              <p:attrName>ppt_x</p:attrName>
                                            </p:attrNameLst>
                                          </p:cBhvr>
                                          <p:tavLst>
                                            <p:tav tm="0">
                                              <p:val>
                                                <p:strVal val="0-#ppt_w/2"/>
                                              </p:val>
                                            </p:tav>
                                            <p:tav tm="100000">
                                              <p:val>
                                                <p:strVal val="#ppt_x"/>
                                              </p:val>
                                            </p:tav>
                                          </p:tavLst>
                                        </p:anim>
                                        <p:anim calcmode="lin" valueType="num">
                                          <p:cBhvr additive="base">
                                            <p:cTn id="29" dur="10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8" accel="50000" fill="hold" nodeType="withEffect">
                                      <p:stCondLst>
                                        <p:cond delay="50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1000" fill="hold"/>
                                            <p:tgtEl>
                                              <p:spTgt spid="2"/>
                                            </p:tgtEl>
                                            <p:attrNameLst>
                                              <p:attrName>ppt_x</p:attrName>
                                            </p:attrNameLst>
                                          </p:cBhvr>
                                          <p:tavLst>
                                            <p:tav tm="0">
                                              <p:val>
                                                <p:strVal val="0-#ppt_w/2"/>
                                              </p:val>
                                            </p:tav>
                                            <p:tav tm="100000">
                                              <p:val>
                                                <p:strVal val="#ppt_x"/>
                                              </p:val>
                                            </p:tav>
                                          </p:tavLst>
                                        </p:anim>
                                        <p:anim calcmode="lin" valueType="num">
                                          <p:cBhvr additive="base">
                                            <p:cTn id="33" dur="10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4" accel="5000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1000" fill="hold"/>
                                            <p:tgtEl>
                                              <p:spTgt spid="5"/>
                                            </p:tgtEl>
                                            <p:attrNameLst>
                                              <p:attrName>ppt_x</p:attrName>
                                            </p:attrNameLst>
                                          </p:cBhvr>
                                          <p:tavLst>
                                            <p:tav tm="0">
                                              <p:val>
                                                <p:strVal val="#ppt_x"/>
                                              </p:val>
                                            </p:tav>
                                            <p:tav tm="100000">
                                              <p:val>
                                                <p:strVal val="#ppt_x"/>
                                              </p:val>
                                            </p:tav>
                                          </p:tavLst>
                                        </p:anim>
                                        <p:anim calcmode="lin" valueType="num">
                                          <p:cBhvr additive="base">
                                            <p:cTn id="37" dur="1000" fill="hold"/>
                                            <p:tgtEl>
                                              <p:spTgt spid="5"/>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down)">
                                          <p:cBhvr>
                                            <p:cTn id="41" dur="500"/>
                                            <p:tgtEl>
                                              <p:spTgt spid="25"/>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up)">
                                          <p:cBhvr>
                                            <p:cTn id="44" dur="500"/>
                                            <p:tgtEl>
                                              <p:spTgt spid="26"/>
                                            </p:tgtEl>
                                          </p:cBhvr>
                                        </p:animEffect>
                                      </p:childTnLst>
                                    </p:cTn>
                                  </p:par>
                                </p:childTnLst>
                              </p:cTn>
                            </p:par>
                            <p:par>
                              <p:cTn id="45" fill="hold">
                                <p:stCondLst>
                                  <p:cond delay="3000"/>
                                </p:stCondLst>
                                <p:childTnLst>
                                  <p:par>
                                    <p:cTn id="46" presetID="50" presetClass="entr" presetSubtype="0" decel="10000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strVal val="#ppt_w+.3"/>
                                              </p:val>
                                            </p:tav>
                                            <p:tav tm="100000">
                                              <p:val>
                                                <p:strVal val="#ppt_w"/>
                                              </p:val>
                                            </p:tav>
                                          </p:tavLst>
                                        </p:anim>
                                        <p:anim calcmode="lin" valueType="num">
                                          <p:cBhvr>
                                            <p:cTn id="49" dur="1000" fill="hold"/>
                                            <p:tgtEl>
                                              <p:spTgt spid="12"/>
                                            </p:tgtEl>
                                            <p:attrNameLst>
                                              <p:attrName>ppt_h</p:attrName>
                                            </p:attrNameLst>
                                          </p:cBhvr>
                                          <p:tavLst>
                                            <p:tav tm="0">
                                              <p:val>
                                                <p:strVal val="#ppt_h"/>
                                              </p:val>
                                            </p:tav>
                                            <p:tav tm="100000">
                                              <p:val>
                                                <p:strVal val="#ppt_h"/>
                                              </p:val>
                                            </p:tav>
                                          </p:tavLst>
                                        </p:anim>
                                        <p:animEffect transition="in" filter="fade">
                                          <p:cBhvr>
                                            <p:cTn id="50" dur="1000"/>
                                            <p:tgtEl>
                                              <p:spTgt spid="12"/>
                                            </p:tgtEl>
                                          </p:cBhvr>
                                        </p:animEffect>
                                      </p:childTnLst>
                                    </p:cTn>
                                  </p:par>
                                  <p:par>
                                    <p:cTn id="51" presetID="50" presetClass="entr" presetSubtype="0" decel="10000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strVal val="#ppt_w+.3"/>
                                              </p:val>
                                            </p:tav>
                                            <p:tav tm="100000">
                                              <p:val>
                                                <p:strVal val="#ppt_w"/>
                                              </p:val>
                                            </p:tav>
                                          </p:tavLst>
                                        </p:anim>
                                        <p:anim calcmode="lin" valueType="num">
                                          <p:cBhvr>
                                            <p:cTn id="54" dur="1000" fill="hold"/>
                                            <p:tgtEl>
                                              <p:spTgt spid="10"/>
                                            </p:tgtEl>
                                            <p:attrNameLst>
                                              <p:attrName>ppt_h</p:attrName>
                                            </p:attrNameLst>
                                          </p:cBhvr>
                                          <p:tavLst>
                                            <p:tav tm="0">
                                              <p:val>
                                                <p:strVal val="#ppt_h"/>
                                              </p:val>
                                            </p:tav>
                                            <p:tav tm="100000">
                                              <p:val>
                                                <p:strVal val="#ppt_h"/>
                                              </p:val>
                                            </p:tav>
                                          </p:tavLst>
                                        </p:anim>
                                        <p:animEffect transition="in" filter="fade">
                                          <p:cBhvr>
                                            <p:cTn id="55" dur="1000"/>
                                            <p:tgtEl>
                                              <p:spTgt spid="10"/>
                                            </p:tgtEl>
                                          </p:cBhvr>
                                        </p:animEffect>
                                      </p:childTnLst>
                                    </p:cTn>
                                  </p:par>
                                  <p:par>
                                    <p:cTn id="56" presetID="50" presetClass="entr" presetSubtype="0" decel="10000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1000" fill="hold"/>
                                            <p:tgtEl>
                                              <p:spTgt spid="11"/>
                                            </p:tgtEl>
                                            <p:attrNameLst>
                                              <p:attrName>ppt_w</p:attrName>
                                            </p:attrNameLst>
                                          </p:cBhvr>
                                          <p:tavLst>
                                            <p:tav tm="0">
                                              <p:val>
                                                <p:strVal val="#ppt_w+.3"/>
                                              </p:val>
                                            </p:tav>
                                            <p:tav tm="100000">
                                              <p:val>
                                                <p:strVal val="#ppt_w"/>
                                              </p:val>
                                            </p:tav>
                                          </p:tavLst>
                                        </p:anim>
                                        <p:anim calcmode="lin" valueType="num">
                                          <p:cBhvr>
                                            <p:cTn id="59" dur="1000" fill="hold"/>
                                            <p:tgtEl>
                                              <p:spTgt spid="11"/>
                                            </p:tgtEl>
                                            <p:attrNameLst>
                                              <p:attrName>ppt_h</p:attrName>
                                            </p:attrNameLst>
                                          </p:cBhvr>
                                          <p:tavLst>
                                            <p:tav tm="0">
                                              <p:val>
                                                <p:strVal val="#ppt_h"/>
                                              </p:val>
                                            </p:tav>
                                            <p:tav tm="100000">
                                              <p:val>
                                                <p:strVal val="#ppt_h"/>
                                              </p:val>
                                            </p:tav>
                                          </p:tavLst>
                                        </p:anim>
                                        <p:animEffect transition="in" filter="fade">
                                          <p:cBhvr>
                                            <p:cTn id="6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animBg="1"/>
          <p:bldP spid="26" grpId="0" animBg="1"/>
          <p:bldGraphic spid="5" grpId="0">
            <p:bldAsOne/>
          </p:bldGraphic>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4343400" y="0"/>
            <a:ext cx="0" cy="4857750"/>
          </a:xfrm>
          <a:prstGeom prst="straightConnector1">
            <a:avLst/>
          </a:prstGeom>
          <a:ln w="1905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953000" y="801782"/>
            <a:ext cx="3048000" cy="846386"/>
          </a:xfrm>
          <a:prstGeom prst="rect">
            <a:avLst/>
          </a:prstGeom>
        </p:spPr>
        <p:txBody>
          <a:bodyPr wrap="square">
            <a:spAutoFit/>
          </a:bodyPr>
          <a:lstStyle/>
          <a:p>
            <a:pPr>
              <a:lnSpc>
                <a:spcPct val="20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p:cNvSpPr/>
          <p:nvPr/>
        </p:nvSpPr>
        <p:spPr>
          <a:xfrm>
            <a:off x="685800" y="2647950"/>
            <a:ext cx="3048000" cy="846386"/>
          </a:xfrm>
          <a:prstGeom prst="rect">
            <a:avLst/>
          </a:prstGeom>
        </p:spPr>
        <p:txBody>
          <a:bodyPr wrap="square">
            <a:spAutoFit/>
          </a:bodyPr>
          <a:lstStyle/>
          <a:p>
            <a:pPr algn="r">
              <a:lnSpc>
                <a:spcPct val="20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6" name="组合 15"/>
          <p:cNvGrpSpPr/>
          <p:nvPr/>
        </p:nvGrpSpPr>
        <p:grpSpPr>
          <a:xfrm>
            <a:off x="3924300" y="2791648"/>
            <a:ext cx="876300" cy="846902"/>
            <a:chOff x="3924300" y="2791648"/>
            <a:chExt cx="876300" cy="846902"/>
          </a:xfrm>
        </p:grpSpPr>
        <p:sp>
          <p:nvSpPr>
            <p:cNvPr id="8" name="Rounded Rectangle 7"/>
            <p:cNvSpPr/>
            <p:nvPr/>
          </p:nvSpPr>
          <p:spPr>
            <a:xfrm>
              <a:off x="3924300" y="2791648"/>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sp>
          <p:nvSpPr>
            <p:cNvPr id="10" name="Freeform 59"/>
            <p:cNvSpPr>
              <a:spLocks noEditPoints="1"/>
            </p:cNvSpPr>
            <p:nvPr/>
          </p:nvSpPr>
          <p:spPr bwMode="auto">
            <a:xfrm>
              <a:off x="4215983" y="3018675"/>
              <a:ext cx="292933" cy="392847"/>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nvGrpSpPr>
          <p:cNvPr id="2" name="组合 1"/>
          <p:cNvGrpSpPr/>
          <p:nvPr/>
        </p:nvGrpSpPr>
        <p:grpSpPr>
          <a:xfrm>
            <a:off x="3924300" y="895350"/>
            <a:ext cx="876300" cy="846902"/>
            <a:chOff x="3924300" y="895350"/>
            <a:chExt cx="876300" cy="846902"/>
          </a:xfrm>
        </p:grpSpPr>
        <p:sp>
          <p:nvSpPr>
            <p:cNvPr id="7" name="Rounded Rectangle 6"/>
            <p:cNvSpPr/>
            <p:nvPr/>
          </p:nvSpPr>
          <p:spPr>
            <a:xfrm>
              <a:off x="3924300" y="895350"/>
              <a:ext cx="876300" cy="846902"/>
            </a:xfrm>
            <a:prstGeom prst="roundRect">
              <a:avLst>
                <a:gd name="adj" fmla="val 9769"/>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rgbClr val="000000"/>
                </a:solidFill>
                <a:latin typeface="+mj-ea"/>
                <a:ea typeface="+mj-ea"/>
              </a:endParaRPr>
            </a:p>
          </p:txBody>
        </p:sp>
        <p:grpSp>
          <p:nvGrpSpPr>
            <p:cNvPr id="11" name="Group 10"/>
            <p:cNvGrpSpPr/>
            <p:nvPr/>
          </p:nvGrpSpPr>
          <p:grpSpPr>
            <a:xfrm>
              <a:off x="4124168" y="1175330"/>
              <a:ext cx="476561" cy="326217"/>
              <a:chOff x="2324100" y="1814513"/>
              <a:chExt cx="266700" cy="182563"/>
            </a:xfrm>
            <a:solidFill>
              <a:schemeClr val="bg1"/>
            </a:solidFill>
          </p:grpSpPr>
          <p:sp>
            <p:nvSpPr>
              <p:cNvPr id="12"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sp>
            <p:nvSpPr>
              <p:cNvPr id="13"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solidFill>
                <a:srgbClr val="0070C0"/>
              </a:solidFill>
              <a:ln w="19050">
                <a:noFill/>
              </a:ln>
              <a:effectLst>
                <a:outerShdw blurRad="279400" dist="279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600" b="1">
                  <a:solidFill>
                    <a:schemeClr val="tx1">
                      <a:lumMod val="65000"/>
                      <a:lumOff val="35000"/>
                    </a:schemeClr>
                  </a:solidFill>
                  <a:latin typeface="+mj-ea"/>
                  <a:ea typeface="+mj-ea"/>
                </a:endParaRPr>
              </a:p>
            </p:txBody>
          </p:sp>
        </p:grpSp>
      </p:grpSp>
      <p:sp>
        <p:nvSpPr>
          <p:cNvPr id="14" name="Right Brace 13"/>
          <p:cNvSpPr/>
          <p:nvPr/>
        </p:nvSpPr>
        <p:spPr>
          <a:xfrm rot="5400000">
            <a:off x="6248400" y="666750"/>
            <a:ext cx="228600"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5" name="Right Brace 14"/>
          <p:cNvSpPr/>
          <p:nvPr/>
        </p:nvSpPr>
        <p:spPr>
          <a:xfrm rot="5400000" flipH="1">
            <a:off x="2190748" y="1219202"/>
            <a:ext cx="266702" cy="2666999"/>
          </a:xfrm>
          <a:prstGeom prst="rightBrac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aphicFrame>
        <p:nvGraphicFramePr>
          <p:cNvPr id="3" name="Chart 2"/>
          <p:cNvGraphicFramePr/>
          <p:nvPr/>
        </p:nvGraphicFramePr>
        <p:xfrm>
          <a:off x="5217928" y="2129998"/>
          <a:ext cx="2289544" cy="15263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914400" y="285750"/>
          <a:ext cx="2743199" cy="2159580"/>
        </p:xfrm>
        <a:graphic>
          <a:graphicData uri="http://schemas.openxmlformats.org/drawingml/2006/chart">
            <c:chart xmlns:c="http://schemas.openxmlformats.org/drawingml/2006/chart" xmlns:r="http://schemas.openxmlformats.org/officeDocument/2006/relationships" r:id="rId4"/>
          </a:graphicData>
        </a:graphic>
      </p:graphicFrame>
      <p:sp>
        <p:nvSpPr>
          <p:cNvPr id="17" name="灯片编号占位符 16"/>
          <p:cNvSpPr>
            <a:spLocks noGrp="1"/>
          </p:cNvSpPr>
          <p:nvPr>
            <p:ph type="sldNum" sz="quarter" idx="12"/>
          </p:nvPr>
        </p:nvSpPr>
        <p:spPr/>
        <p:txBody>
          <a:bodyPr/>
          <a:lstStyle/>
          <a:p>
            <a:fld id="{FF32A02C-46F3-4B23-B3CB-8C6AF6773EF5}" type="slidenum">
              <a:rPr lang="zh-CN" altLang="en-US" smtClean="0"/>
              <a:t>15</a:t>
            </a:fld>
            <a:endParaRPr lang="zh-CN" altLang="en-US"/>
          </a:p>
        </p:txBody>
      </p:sp>
      <p:sp>
        <p:nvSpPr>
          <p:cNvPr id="18" name="文本占位符 17"/>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工作完成情况</a:t>
            </a:r>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accel="50000" fill="hold" nodeType="afterEffect" p14:presetBounceEnd="5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50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14:presetBounceEnd="50000">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14:bounceEnd="50000">
                                          <p:cBhvr additive="base">
                                            <p:cTn id="15"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accel="50000" fill="hold" grpId="0" nodeType="afterEffect" p14:presetBounceEnd="50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50000">
                                          <p:cBhvr additive="base">
                                            <p:cTn id="20"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1" dur="1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accel="50000" fill="hold" grpId="0" nodeType="withEffect" p14:presetBounceEnd="50000">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14:bounceEnd="50000">
                                          <p:cBhvr additive="base">
                                            <p:cTn id="24"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5" dur="10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strVal val="#ppt_w+.3"/>
                                              </p:val>
                                            </p:tav>
                                            <p:tav tm="100000">
                                              <p:val>
                                                <p:strVal val="#ppt_w"/>
                                              </p:val>
                                            </p:tav>
                                          </p:tavLst>
                                        </p:anim>
                                        <p:anim calcmode="lin" valueType="num">
                                          <p:cBhvr>
                                            <p:cTn id="37" dur="1000" fill="hold"/>
                                            <p:tgtEl>
                                              <p:spTgt spid="6"/>
                                            </p:tgtEl>
                                            <p:attrNameLst>
                                              <p:attrName>ppt_h</p:attrName>
                                            </p:attrNameLst>
                                          </p:cBhvr>
                                          <p:tavLst>
                                            <p:tav tm="0">
                                              <p:val>
                                                <p:strVal val="#ppt_h"/>
                                              </p:val>
                                            </p:tav>
                                            <p:tav tm="100000">
                                              <p:val>
                                                <p:strVal val="#ppt_h"/>
                                              </p:val>
                                            </p:tav>
                                          </p:tavLst>
                                        </p:anim>
                                        <p:animEffect transition="in" filter="fade">
                                          <p:cBhvr>
                                            <p:cTn id="38" dur="1000"/>
                                            <p:tgtEl>
                                              <p:spTgt spid="6"/>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ppt_w</p:attrName>
                                            </p:attrNameLst>
                                          </p:cBhvr>
                                          <p:tavLst>
                                            <p:tav tm="0">
                                              <p:val>
                                                <p:strVal val="#ppt_w+.3"/>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Effect transition="in" filter="fade">
                                          <p:cBhvr>
                                            <p:cTn id="4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4" grpId="0" animBg="1"/>
          <p:bldP spid="15" grpId="0" animBg="1"/>
          <p:bldGraphic spid="3" grpId="0">
            <p:bldAsOne/>
          </p:bldGraphic>
          <p:bldGraphic spid="5"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ac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50000" fill="hold"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ppt_x"/>
                                              </p:val>
                                            </p:tav>
                                            <p:tav tm="100000">
                                              <p:val>
                                                <p:strVal val="#ppt_x"/>
                                              </p:val>
                                            </p:tav>
                                          </p:tavLst>
                                        </p:anim>
                                        <p:anim calcmode="lin" valueType="num">
                                          <p:cBhvr additive="base">
                                            <p:cTn id="16" dur="10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accel="5000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ppt_x"/>
                                              </p:val>
                                            </p:tav>
                                            <p:tav tm="100000">
                                              <p:val>
                                                <p:strVal val="#ppt_x"/>
                                              </p:val>
                                            </p:tav>
                                          </p:tavLst>
                                        </p:anim>
                                        <p:anim calcmode="lin" valueType="num">
                                          <p:cBhvr additive="base">
                                            <p:cTn id="21" dur="1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accel="5000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1000" fill="hold"/>
                                            <p:tgtEl>
                                              <p:spTgt spid="3"/>
                                            </p:tgtEl>
                                            <p:attrNameLst>
                                              <p:attrName>ppt_x</p:attrName>
                                            </p:attrNameLst>
                                          </p:cBhvr>
                                          <p:tavLst>
                                            <p:tav tm="0">
                                              <p:val>
                                                <p:strVal val="#ppt_x"/>
                                              </p:val>
                                            </p:tav>
                                            <p:tav tm="100000">
                                              <p:val>
                                                <p:strVal val="#ppt_x"/>
                                              </p:val>
                                            </p:tav>
                                          </p:tavLst>
                                        </p:anim>
                                        <p:anim calcmode="lin" valueType="num">
                                          <p:cBhvr additive="base">
                                            <p:cTn id="25" dur="10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up)">
                                          <p:cBhvr>
                                            <p:cTn id="32" dur="500"/>
                                            <p:tgtEl>
                                              <p:spTgt spid="15"/>
                                            </p:tgtEl>
                                          </p:cBhvr>
                                        </p:animEffect>
                                      </p:childTnLst>
                                    </p:cTn>
                                  </p:par>
                                </p:childTnLst>
                              </p:cTn>
                            </p:par>
                            <p:par>
                              <p:cTn id="33" fill="hold">
                                <p:stCondLst>
                                  <p:cond delay="3000"/>
                                </p:stCondLst>
                                <p:childTnLst>
                                  <p:par>
                                    <p:cTn id="34" presetID="50" presetClass="entr" presetSubtype="0" decel="10000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strVal val="#ppt_w+.3"/>
                                              </p:val>
                                            </p:tav>
                                            <p:tav tm="100000">
                                              <p:val>
                                                <p:strVal val="#ppt_w"/>
                                              </p:val>
                                            </p:tav>
                                          </p:tavLst>
                                        </p:anim>
                                        <p:anim calcmode="lin" valueType="num">
                                          <p:cBhvr>
                                            <p:cTn id="37" dur="1000" fill="hold"/>
                                            <p:tgtEl>
                                              <p:spTgt spid="6"/>
                                            </p:tgtEl>
                                            <p:attrNameLst>
                                              <p:attrName>ppt_h</p:attrName>
                                            </p:attrNameLst>
                                          </p:cBhvr>
                                          <p:tavLst>
                                            <p:tav tm="0">
                                              <p:val>
                                                <p:strVal val="#ppt_h"/>
                                              </p:val>
                                            </p:tav>
                                            <p:tav tm="100000">
                                              <p:val>
                                                <p:strVal val="#ppt_h"/>
                                              </p:val>
                                            </p:tav>
                                          </p:tavLst>
                                        </p:anim>
                                        <p:animEffect transition="in" filter="fade">
                                          <p:cBhvr>
                                            <p:cTn id="38" dur="1000"/>
                                            <p:tgtEl>
                                              <p:spTgt spid="6"/>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ppt_w</p:attrName>
                                            </p:attrNameLst>
                                          </p:cBhvr>
                                          <p:tavLst>
                                            <p:tav tm="0">
                                              <p:val>
                                                <p:strVal val="#ppt_w+.3"/>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Effect transition="in" filter="fade">
                                          <p:cBhvr>
                                            <p:cTn id="4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4" grpId="0" animBg="1"/>
          <p:bldP spid="15" grpId="0" animBg="1"/>
          <p:bldGraphic spid="3" grpId="0">
            <p:bldAsOne/>
          </p:bldGraphic>
          <p:bldGraphic spid="5"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p:nvPr/>
        </p:nvGrpSpPr>
        <p:grpSpPr>
          <a:xfrm>
            <a:off x="1555423" y="1275606"/>
            <a:ext cx="2966252" cy="1899138"/>
            <a:chOff x="1721786" y="2532184"/>
            <a:chExt cx="3956033" cy="2532184"/>
          </a:xfrm>
        </p:grpSpPr>
        <p:sp>
          <p:nvSpPr>
            <p:cNvPr id="11"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600" b="1">
                <a:solidFill>
                  <a:schemeClr val="tx1">
                    <a:lumMod val="65000"/>
                    <a:lumOff val="35000"/>
                  </a:schemeClr>
                </a:solidFill>
                <a:latin typeface="+mj-ea"/>
                <a:ea typeface="+mj-ea"/>
                <a:sym typeface="+mn-lt"/>
              </a:endParaRPr>
            </a:p>
          </p:txBody>
        </p:sp>
        <p:sp>
          <p:nvSpPr>
            <p:cNvPr id="12" name="Hexagon 8"/>
            <p:cNvSpPr/>
            <p:nvPr/>
          </p:nvSpPr>
          <p:spPr>
            <a:xfrm>
              <a:off x="1721786" y="3591143"/>
              <a:ext cx="1111645" cy="958432"/>
            </a:xfrm>
            <a:prstGeom prst="hexagon">
              <a:avLst>
                <a:gd name="adj" fmla="val 25000"/>
                <a:gd name="vf" fmla="val 11547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b="1">
                <a:solidFill>
                  <a:schemeClr val="tx1">
                    <a:lumMod val="65000"/>
                    <a:lumOff val="35000"/>
                  </a:schemeClr>
                </a:solidFill>
                <a:latin typeface="+mj-ea"/>
                <a:ea typeface="+mj-ea"/>
                <a:sym typeface="+mn-lt"/>
              </a:endParaRPr>
            </a:p>
          </p:txBody>
        </p:sp>
        <p:sp>
          <p:nvSpPr>
            <p:cNvPr id="13"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600" b="1">
                <a:solidFill>
                  <a:schemeClr val="tx1">
                    <a:lumMod val="65000"/>
                    <a:lumOff val="35000"/>
                  </a:schemeClr>
                </a:solidFill>
                <a:latin typeface="+mj-ea"/>
                <a:ea typeface="+mj-ea"/>
                <a:sym typeface="+mn-lt"/>
              </a:endParaRPr>
            </a:p>
          </p:txBody>
        </p:sp>
        <p:sp>
          <p:nvSpPr>
            <p:cNvPr id="14" name="Hexagon 10"/>
            <p:cNvSpPr/>
            <p:nvPr/>
          </p:nvSpPr>
          <p:spPr>
            <a:xfrm>
              <a:off x="4566174" y="4105936"/>
              <a:ext cx="1111645" cy="958432"/>
            </a:xfrm>
            <a:prstGeom prst="hexagon">
              <a:avLst>
                <a:gd name="adj" fmla="val 25000"/>
                <a:gd name="vf" fmla="val 11547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b="1">
                <a:solidFill>
                  <a:schemeClr val="tx1">
                    <a:lumMod val="65000"/>
                    <a:lumOff val="35000"/>
                  </a:schemeClr>
                </a:solidFill>
                <a:latin typeface="+mj-ea"/>
                <a:ea typeface="+mj-ea"/>
                <a:sym typeface="+mn-lt"/>
              </a:endParaRPr>
            </a:p>
          </p:txBody>
        </p:sp>
        <p:sp>
          <p:nvSpPr>
            <p:cNvPr id="15"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600" b="1">
                <a:solidFill>
                  <a:schemeClr val="tx1">
                    <a:lumMod val="65000"/>
                    <a:lumOff val="35000"/>
                  </a:schemeClr>
                </a:solidFill>
                <a:latin typeface="+mj-ea"/>
                <a:ea typeface="+mj-ea"/>
                <a:sym typeface="+mn-lt"/>
              </a:endParaRPr>
            </a:p>
          </p:txBody>
        </p:sp>
        <p:sp>
          <p:nvSpPr>
            <p:cNvPr id="16" name="Hexagon 12"/>
            <p:cNvSpPr/>
            <p:nvPr/>
          </p:nvSpPr>
          <p:spPr>
            <a:xfrm>
              <a:off x="3619099" y="2532184"/>
              <a:ext cx="1111645" cy="958432"/>
            </a:xfrm>
            <a:prstGeom prst="hexagon">
              <a:avLst>
                <a:gd name="adj" fmla="val 25000"/>
                <a:gd name="vf" fmla="val 115470"/>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b="1">
                <a:solidFill>
                  <a:schemeClr val="tx1">
                    <a:lumMod val="65000"/>
                    <a:lumOff val="35000"/>
                  </a:schemeClr>
                </a:solidFill>
                <a:latin typeface="+mj-ea"/>
                <a:ea typeface="+mj-ea"/>
                <a:sym typeface="+mn-lt"/>
              </a:endParaRPr>
            </a:p>
          </p:txBody>
        </p:sp>
      </p:grpSp>
      <p:sp>
        <p:nvSpPr>
          <p:cNvPr id="17" name="TextBox 11"/>
          <p:cNvSpPr txBox="1"/>
          <p:nvPr/>
        </p:nvSpPr>
        <p:spPr>
          <a:xfrm>
            <a:off x="2280728" y="1905409"/>
            <a:ext cx="833293" cy="230833"/>
          </a:xfrm>
          <a:prstGeom prst="rect">
            <a:avLst/>
          </a:prstGeom>
          <a:noFill/>
        </p:spPr>
        <p:txBody>
          <a:bodyPr wrap="square" lIns="68562" tIns="34281" rIns="68562" bIns="34281" rtlCol="0">
            <a:spAutoFit/>
          </a:bodyPr>
          <a:lstStyle/>
          <a:p>
            <a:pPr algn="ctr"/>
            <a:r>
              <a:rPr lang="zh-CN" altLang="en-US" sz="1000" b="1" dirty="0">
                <a:solidFill>
                  <a:schemeClr val="tx1">
                    <a:lumMod val="65000"/>
                    <a:lumOff val="35000"/>
                  </a:schemeClr>
                </a:solidFill>
                <a:cs typeface="+mn-ea"/>
                <a:sym typeface="+mn-lt"/>
              </a:rPr>
              <a:t>输入标题</a:t>
            </a:r>
            <a:endParaRPr lang="en-US" altLang="zh-CN" sz="1000" b="1" dirty="0">
              <a:solidFill>
                <a:schemeClr val="tx1">
                  <a:lumMod val="65000"/>
                  <a:lumOff val="35000"/>
                </a:schemeClr>
              </a:solidFill>
              <a:cs typeface="+mn-ea"/>
              <a:sym typeface="+mn-lt"/>
            </a:endParaRPr>
          </a:p>
        </p:txBody>
      </p:sp>
      <p:sp>
        <p:nvSpPr>
          <p:cNvPr id="18" name="TextBox 12"/>
          <p:cNvSpPr txBox="1"/>
          <p:nvPr/>
        </p:nvSpPr>
        <p:spPr>
          <a:xfrm>
            <a:off x="2265656" y="2689896"/>
            <a:ext cx="833293" cy="230833"/>
          </a:xfrm>
          <a:prstGeom prst="rect">
            <a:avLst/>
          </a:prstGeom>
          <a:noFill/>
        </p:spPr>
        <p:txBody>
          <a:bodyPr wrap="square" lIns="68562" tIns="34281" rIns="68562" bIns="34281" rtlCol="0">
            <a:spAutoFit/>
          </a:bodyPr>
          <a:lstStyle/>
          <a:p>
            <a:pPr algn="ctr"/>
            <a:r>
              <a:rPr lang="zh-CN" altLang="en-US" sz="1000" b="1" dirty="0">
                <a:solidFill>
                  <a:schemeClr val="tx1">
                    <a:lumMod val="65000"/>
                    <a:lumOff val="35000"/>
                  </a:schemeClr>
                </a:solidFill>
                <a:cs typeface="+mn-ea"/>
                <a:sym typeface="+mn-lt"/>
              </a:rPr>
              <a:t>输入标题</a:t>
            </a:r>
            <a:endParaRPr lang="en-US" altLang="zh-CN" sz="1000" b="1" dirty="0">
              <a:solidFill>
                <a:schemeClr val="tx1">
                  <a:lumMod val="65000"/>
                  <a:lumOff val="35000"/>
                </a:schemeClr>
              </a:solidFill>
              <a:cs typeface="+mn-ea"/>
              <a:sym typeface="+mn-lt"/>
            </a:endParaRPr>
          </a:p>
        </p:txBody>
      </p:sp>
      <p:sp>
        <p:nvSpPr>
          <p:cNvPr id="19" name="TextBox 13"/>
          <p:cNvSpPr txBox="1"/>
          <p:nvPr/>
        </p:nvSpPr>
        <p:spPr>
          <a:xfrm>
            <a:off x="2975665" y="2331724"/>
            <a:ext cx="833293" cy="230833"/>
          </a:xfrm>
          <a:prstGeom prst="rect">
            <a:avLst/>
          </a:prstGeom>
          <a:noFill/>
        </p:spPr>
        <p:txBody>
          <a:bodyPr wrap="square" lIns="68562" tIns="34281" rIns="68562" bIns="34281" rtlCol="0">
            <a:spAutoFit/>
          </a:bodyPr>
          <a:lstStyle/>
          <a:p>
            <a:pPr algn="ctr"/>
            <a:r>
              <a:rPr lang="zh-CN" altLang="en-US" sz="1000" b="1" dirty="0">
                <a:solidFill>
                  <a:schemeClr val="tx1">
                    <a:lumMod val="65000"/>
                    <a:lumOff val="35000"/>
                  </a:schemeClr>
                </a:solidFill>
                <a:cs typeface="+mn-ea"/>
                <a:sym typeface="+mn-lt"/>
              </a:rPr>
              <a:t>输入标题</a:t>
            </a:r>
            <a:endParaRPr lang="en-US" altLang="zh-CN" sz="1000" b="1" dirty="0">
              <a:solidFill>
                <a:schemeClr val="tx1">
                  <a:lumMod val="65000"/>
                  <a:lumOff val="35000"/>
                </a:schemeClr>
              </a:solidFill>
              <a:cs typeface="+mn-ea"/>
              <a:sym typeface="+mn-lt"/>
            </a:endParaRPr>
          </a:p>
        </p:txBody>
      </p:sp>
      <p:grpSp>
        <p:nvGrpSpPr>
          <p:cNvPr id="20" name="Group 16"/>
          <p:cNvGrpSpPr/>
          <p:nvPr/>
        </p:nvGrpSpPr>
        <p:grpSpPr>
          <a:xfrm>
            <a:off x="1829561" y="1520526"/>
            <a:ext cx="2453781" cy="1394819"/>
            <a:chOff x="1791978" y="2874150"/>
            <a:chExt cx="3272560" cy="1859759"/>
          </a:xfrm>
          <a:solidFill>
            <a:srgbClr val="0070C0"/>
          </a:solidFill>
        </p:grpSpPr>
        <p:sp>
          <p:nvSpPr>
            <p:cNvPr id="21"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pFill/>
            <a:ln>
              <a:noFill/>
            </a:ln>
          </p:spPr>
          <p:txBody>
            <a:bodyPr vert="horz" wrap="square" lIns="91440" tIns="45720" rIns="91440" bIns="45720" numCol="1" anchor="t" anchorCtr="0" compatLnSpc="1"/>
            <a:lstStyle/>
            <a:p>
              <a:endParaRPr lang="en-US" dirty="0">
                <a:solidFill>
                  <a:schemeClr val="tx1">
                    <a:lumMod val="65000"/>
                    <a:lumOff val="35000"/>
                  </a:schemeClr>
                </a:solidFill>
                <a:cs typeface="+mn-ea"/>
                <a:sym typeface="+mn-lt"/>
              </a:endParaRPr>
            </a:p>
          </p:txBody>
        </p:sp>
        <p:sp>
          <p:nvSpPr>
            <p:cNvPr id="22"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pFill/>
            <a:ln>
              <a:noFill/>
            </a:ln>
          </p:spPr>
          <p:txBody>
            <a:bodyPr vert="horz" wrap="square" lIns="91440" tIns="45720" rIns="91440" bIns="45720" numCol="1" anchor="t" anchorCtr="0" compatLnSpc="1"/>
            <a:lstStyle/>
            <a:p>
              <a:endParaRPr lang="en-US" dirty="0">
                <a:solidFill>
                  <a:schemeClr val="tx1">
                    <a:lumMod val="65000"/>
                    <a:lumOff val="35000"/>
                  </a:schemeClr>
                </a:solidFill>
                <a:cs typeface="+mn-ea"/>
                <a:sym typeface="+mn-lt"/>
              </a:endParaRPr>
            </a:p>
          </p:txBody>
        </p:sp>
        <p:sp>
          <p:nvSpPr>
            <p:cNvPr id="23"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p:spPr>
          <p:txBody>
            <a:bodyPr vert="horz" wrap="square" lIns="91440" tIns="45720" rIns="91440" bIns="45720" numCol="1" anchor="t" anchorCtr="0" compatLnSpc="1"/>
            <a:lstStyle/>
            <a:p>
              <a:endParaRPr lang="en-US" dirty="0">
                <a:solidFill>
                  <a:schemeClr val="tx1">
                    <a:lumMod val="65000"/>
                    <a:lumOff val="35000"/>
                  </a:schemeClr>
                </a:solidFill>
                <a:cs typeface="+mn-ea"/>
                <a:sym typeface="+mn-lt"/>
              </a:endParaRPr>
            </a:p>
          </p:txBody>
        </p:sp>
      </p:grpSp>
      <p:sp>
        <p:nvSpPr>
          <p:cNvPr id="24" name="椭圆 23"/>
          <p:cNvSpPr/>
          <p:nvPr/>
        </p:nvSpPr>
        <p:spPr>
          <a:xfrm>
            <a:off x="4966395" y="1532496"/>
            <a:ext cx="432354" cy="432589"/>
          </a:xfrm>
          <a:prstGeom prst="ellipse">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1600" b="1" dirty="0">
                <a:solidFill>
                  <a:schemeClr val="tx1">
                    <a:lumMod val="65000"/>
                    <a:lumOff val="35000"/>
                  </a:schemeClr>
                </a:solidFill>
                <a:latin typeface="+mj-ea"/>
                <a:ea typeface="+mj-ea"/>
                <a:sym typeface="+mn-lt"/>
              </a:rPr>
              <a:t>1</a:t>
            </a:r>
            <a:endParaRPr lang="zh-CN" altLang="en-US" sz="1600" b="1" dirty="0">
              <a:solidFill>
                <a:schemeClr val="tx1">
                  <a:lumMod val="65000"/>
                  <a:lumOff val="35000"/>
                </a:schemeClr>
              </a:solidFill>
              <a:latin typeface="+mj-ea"/>
              <a:ea typeface="+mj-ea"/>
              <a:sym typeface="+mn-lt"/>
            </a:endParaRPr>
          </a:p>
        </p:txBody>
      </p:sp>
      <p:sp>
        <p:nvSpPr>
          <p:cNvPr id="25" name="椭圆 24"/>
          <p:cNvSpPr/>
          <p:nvPr/>
        </p:nvSpPr>
        <p:spPr>
          <a:xfrm>
            <a:off x="4966395" y="2072556"/>
            <a:ext cx="432354" cy="432589"/>
          </a:xfrm>
          <a:prstGeom prst="ellipse">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1600" b="1" dirty="0">
                <a:solidFill>
                  <a:schemeClr val="tx1">
                    <a:lumMod val="65000"/>
                    <a:lumOff val="35000"/>
                  </a:schemeClr>
                </a:solidFill>
                <a:latin typeface="+mj-ea"/>
                <a:ea typeface="+mj-ea"/>
                <a:sym typeface="+mn-lt"/>
              </a:rPr>
              <a:t>2</a:t>
            </a:r>
            <a:endParaRPr lang="zh-CN" altLang="en-US" sz="1600" b="1" dirty="0">
              <a:solidFill>
                <a:schemeClr val="tx1">
                  <a:lumMod val="65000"/>
                  <a:lumOff val="35000"/>
                </a:schemeClr>
              </a:solidFill>
              <a:latin typeface="+mj-ea"/>
              <a:ea typeface="+mj-ea"/>
              <a:sym typeface="+mn-lt"/>
            </a:endParaRPr>
          </a:p>
        </p:txBody>
      </p:sp>
      <p:sp>
        <p:nvSpPr>
          <p:cNvPr id="26" name="椭圆 25"/>
          <p:cNvSpPr/>
          <p:nvPr/>
        </p:nvSpPr>
        <p:spPr>
          <a:xfrm>
            <a:off x="4966395" y="2625216"/>
            <a:ext cx="432354" cy="432589"/>
          </a:xfrm>
          <a:prstGeom prst="ellipse">
            <a:avLst/>
          </a:prstGeom>
          <a:gradFill flip="none" rotWithShape="1">
            <a:gsLst>
              <a:gs pos="0">
                <a:srgbClr val="BFBFBF"/>
              </a:gs>
              <a:gs pos="80000">
                <a:srgbClr val="FFFFFF"/>
              </a:gs>
              <a:gs pos="100000">
                <a:schemeClr val="bg1">
                  <a:tint val="0"/>
                </a:schemeClr>
              </a:gs>
            </a:gsLst>
            <a:lin ang="2700000" scaled="1"/>
            <a:tileRect/>
          </a:gradFill>
          <a:ln w="28575">
            <a:gradFill>
              <a:gsLst>
                <a:gs pos="0">
                  <a:schemeClr val="accent1">
                    <a:lumMod val="5000"/>
                    <a:lumOff val="95000"/>
                  </a:schemeClr>
                </a:gs>
                <a:gs pos="100000">
                  <a:srgbClr val="EEEEEE"/>
                </a:gs>
              </a:gsLst>
              <a:lin ang="8100000" scaled="0"/>
            </a:gradFill>
          </a:ln>
          <a:effectLst>
            <a:outerShdw blurRad="279400" dist="279400" dir="2699997" algn="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1600" b="1" dirty="0">
                <a:solidFill>
                  <a:schemeClr val="tx1">
                    <a:lumMod val="65000"/>
                    <a:lumOff val="35000"/>
                  </a:schemeClr>
                </a:solidFill>
                <a:latin typeface="+mj-ea"/>
                <a:ea typeface="+mj-ea"/>
                <a:sym typeface="+mn-lt"/>
              </a:rPr>
              <a:t>3</a:t>
            </a:r>
            <a:endParaRPr lang="zh-CN" altLang="en-US" sz="1600" b="1" dirty="0">
              <a:solidFill>
                <a:schemeClr val="tx1">
                  <a:lumMod val="65000"/>
                  <a:lumOff val="35000"/>
                </a:schemeClr>
              </a:solidFill>
              <a:latin typeface="+mj-ea"/>
              <a:ea typeface="+mj-ea"/>
              <a:sym typeface="+mn-lt"/>
            </a:endParaRPr>
          </a:p>
        </p:txBody>
      </p:sp>
      <p:sp>
        <p:nvSpPr>
          <p:cNvPr id="27" name="标题 11"/>
          <p:cNvSpPr txBox="1"/>
          <p:nvPr/>
        </p:nvSpPr>
        <p:spPr>
          <a:xfrm>
            <a:off x="5398750" y="158361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28" name="标题 11"/>
          <p:cNvSpPr txBox="1"/>
          <p:nvPr/>
        </p:nvSpPr>
        <p:spPr>
          <a:xfrm>
            <a:off x="5398750" y="212367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29" name="标题 11"/>
          <p:cNvSpPr txBox="1"/>
          <p:nvPr/>
        </p:nvSpPr>
        <p:spPr>
          <a:xfrm>
            <a:off x="5398750" y="2676339"/>
            <a:ext cx="2358774" cy="597489"/>
          </a:xfrm>
          <a:prstGeom prst="rect">
            <a:avLst/>
          </a:prstGeom>
        </p:spPr>
        <p:txBody>
          <a:bodyPr lIns="68562" tIns="34281" rIns="68562" bIns="34281">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30" name="TextBox 26"/>
          <p:cNvSpPr txBox="1"/>
          <p:nvPr/>
        </p:nvSpPr>
        <p:spPr>
          <a:xfrm>
            <a:off x="1575447" y="3870071"/>
            <a:ext cx="6128085" cy="307777"/>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1" name="TextBox 27"/>
          <p:cNvSpPr txBox="1"/>
          <p:nvPr/>
        </p:nvSpPr>
        <p:spPr>
          <a:xfrm>
            <a:off x="3891766" y="3543858"/>
            <a:ext cx="1544105" cy="230833"/>
          </a:xfrm>
          <a:prstGeom prst="rect">
            <a:avLst/>
          </a:prstGeom>
          <a:noFill/>
        </p:spPr>
        <p:txBody>
          <a:bodyPr wrap="square" lIns="0" tIns="0" rIns="0" bIns="0" rtlCol="0">
            <a:spAutoFit/>
          </a:bodyPr>
          <a:lstStyle/>
          <a:p>
            <a:r>
              <a:rPr lang="zh-CN" altLang="en-US" sz="1500" b="1" dirty="0">
                <a:solidFill>
                  <a:schemeClr val="tx1">
                    <a:lumMod val="65000"/>
                    <a:lumOff val="35000"/>
                  </a:schemeClr>
                </a:solidFill>
                <a:cs typeface="+mn-ea"/>
                <a:sym typeface="+mn-lt"/>
              </a:rPr>
              <a:t>点击输入标题文本</a:t>
            </a:r>
          </a:p>
        </p:txBody>
      </p:sp>
      <p:sp>
        <p:nvSpPr>
          <p:cNvPr id="3" name="灯片编号占位符 2"/>
          <p:cNvSpPr>
            <a:spLocks noGrp="1"/>
          </p:cNvSpPr>
          <p:nvPr>
            <p:ph type="sldNum" sz="quarter" idx="12"/>
          </p:nvPr>
        </p:nvSpPr>
        <p:spPr/>
        <p:txBody>
          <a:bodyPr/>
          <a:lstStyle/>
          <a:p>
            <a:fld id="{8821631E-EC57-43D7-9F08-B3B8C861FB5F}" type="slidenum">
              <a:rPr lang="zh-CN" altLang="en-US" smtClean="0"/>
              <a:t>16</a:t>
            </a:fld>
            <a:endParaRPr lang="zh-CN" altLang="en-US"/>
          </a:p>
        </p:txBody>
      </p:sp>
      <p:sp>
        <p:nvSpPr>
          <p:cNvPr id="2" name="文本占位符 1"/>
          <p:cNvSpPr>
            <a:spLocks noGrp="1"/>
          </p:cNvSpPr>
          <p:nvPr>
            <p:ph type="body" sz="quarter" idx="13"/>
          </p:nvPr>
        </p:nvSpPr>
        <p:spPr/>
        <p:txBody>
          <a:bodyPr/>
          <a:lstStyle/>
          <a:p>
            <a:r>
              <a:rPr lang="zh-CN" altLang="en-US" dirty="0">
                <a:latin typeface="Impact" panose="020B0806030902050204" pitchFamily="34" charset="0"/>
                <a:sym typeface="Impact" panose="020B0806030902050204" pitchFamily="34" charset="0"/>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par>
                                <p:cTn id="17" presetID="22" presetClass="entr" presetSubtype="4"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300" fill="hold"/>
                                        <p:tgtEl>
                                          <p:spTgt spid="31"/>
                                        </p:tgtEl>
                                        <p:attrNameLst>
                                          <p:attrName>ppt_x</p:attrName>
                                        </p:attrNameLst>
                                      </p:cBhvr>
                                      <p:tavLst>
                                        <p:tav tm="0">
                                          <p:val>
                                            <p:strVal val="1+#ppt_w/2"/>
                                          </p:val>
                                        </p:tav>
                                        <p:tav tm="100000">
                                          <p:val>
                                            <p:strVal val="#ppt_x"/>
                                          </p:val>
                                        </p:tav>
                                      </p:tavLst>
                                    </p:anim>
                                    <p:anim calcmode="lin" valueType="num">
                                      <p:cBhvr additive="base">
                                        <p:cTn id="54" dur="300" fill="hold"/>
                                        <p:tgtEl>
                                          <p:spTgt spid="31"/>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300" fill="hold"/>
                                        <p:tgtEl>
                                          <p:spTgt spid="30"/>
                                        </p:tgtEl>
                                        <p:attrNameLst>
                                          <p:attrName>ppt_x</p:attrName>
                                        </p:attrNameLst>
                                      </p:cBhvr>
                                      <p:tavLst>
                                        <p:tav tm="0">
                                          <p:val>
                                            <p:strVal val="1+#ppt_w/2"/>
                                          </p:val>
                                        </p:tav>
                                        <p:tav tm="100000">
                                          <p:val>
                                            <p:strVal val="#ppt_x"/>
                                          </p:val>
                                        </p:tav>
                                      </p:tavLst>
                                    </p:anim>
                                    <p:anim calcmode="lin" valueType="num">
                                      <p:cBhvr additive="base">
                                        <p:cTn id="59"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4" grpId="0" animBg="1"/>
      <p:bldP spid="25" grpId="0" animBg="1"/>
      <p:bldP spid="26" grpId="0" animBg="1"/>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3413885" y="895350"/>
            <a:ext cx="2156331" cy="2668268"/>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651574" y="896618"/>
            <a:ext cx="2156331" cy="2668268"/>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6305559" y="896618"/>
            <a:ext cx="2156331" cy="2668268"/>
          </a:xfrm>
          <a:prstGeom prst="rect">
            <a:avLst/>
          </a:prstGeom>
        </p:spPr>
      </p:pic>
      <p:sp>
        <p:nvSpPr>
          <p:cNvPr id="9" name="Rectangle 8"/>
          <p:cNvSpPr/>
          <p:nvPr/>
        </p:nvSpPr>
        <p:spPr>
          <a:xfrm>
            <a:off x="575374" y="3620570"/>
            <a:ext cx="2438400" cy="900246"/>
          </a:xfrm>
          <a:prstGeom prst="rect">
            <a:avLst/>
          </a:prstGeom>
        </p:spPr>
        <p:txBody>
          <a:bodyPr wrap="square">
            <a:spAutoFit/>
          </a:bodyPr>
          <a:lstStyle/>
          <a:p>
            <a:pPr algn="ctr">
              <a:lnSpc>
                <a:spcPct val="15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p:cNvSpPr/>
          <p:nvPr/>
        </p:nvSpPr>
        <p:spPr>
          <a:xfrm>
            <a:off x="3331903" y="3563618"/>
            <a:ext cx="2438400" cy="900246"/>
          </a:xfrm>
          <a:prstGeom prst="rect">
            <a:avLst/>
          </a:prstGeom>
        </p:spPr>
        <p:txBody>
          <a:bodyPr wrap="square">
            <a:spAutoFit/>
          </a:bodyPr>
          <a:lstStyle/>
          <a:p>
            <a:pPr algn="ctr">
              <a:lnSpc>
                <a:spcPct val="15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10"/>
          <p:cNvSpPr/>
          <p:nvPr/>
        </p:nvSpPr>
        <p:spPr>
          <a:xfrm>
            <a:off x="6235824" y="3542963"/>
            <a:ext cx="2438400" cy="900246"/>
          </a:xfrm>
          <a:prstGeom prst="rect">
            <a:avLst/>
          </a:prstGeom>
        </p:spPr>
        <p:txBody>
          <a:bodyPr wrap="square">
            <a:spAutoFit/>
          </a:bodyPr>
          <a:lstStyle/>
          <a:p>
            <a:pPr algn="ctr">
              <a:lnSpc>
                <a:spcPct val="150000"/>
              </a:lnSpc>
            </a:pPr>
            <a:r>
              <a:rPr lang="zh-CN" altLang="en-US" sz="1400" b="1" dirty="0" smtClean="0">
                <a:solidFill>
                  <a:schemeClr val="tx1">
                    <a:lumMod val="65000"/>
                    <a:lumOff val="35000"/>
                  </a:schemeClr>
                </a:solidFill>
                <a:ea typeface="Open Sans" panose="020B0606030504020204" pitchFamily="34" charset="0"/>
                <a:cs typeface="Open Sans" panose="020B0606030504020204" pitchFamily="34" charset="0"/>
              </a:rPr>
              <a:t>输入标题</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50000"/>
              </a:lnSpc>
            </a:pP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点击输入具体内容，根据个人需求更改格式，动画不变</a:t>
            </a:r>
            <a:r>
              <a:rPr lang="en-US" altLang="zh-CN"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点击输入具体内容</a:t>
            </a:r>
            <a:r>
              <a:rPr lang="en-US" sz="1050" dirty="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5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组合 1"/>
          <p:cNvGrpSpPr/>
          <p:nvPr/>
        </p:nvGrpSpPr>
        <p:grpSpPr>
          <a:xfrm>
            <a:off x="910589" y="1504950"/>
            <a:ext cx="1638299" cy="1375393"/>
            <a:chOff x="944815" y="1962150"/>
            <a:chExt cx="1638299" cy="1375393"/>
          </a:xfrm>
        </p:grpSpPr>
        <p:graphicFrame>
          <p:nvGraphicFramePr>
            <p:cNvPr id="12" name="Chart 11"/>
            <p:cNvGraphicFramePr/>
            <p:nvPr/>
          </p:nvGraphicFramePr>
          <p:xfrm>
            <a:off x="944815" y="1962150"/>
            <a:ext cx="1638299" cy="1375393"/>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p:cNvSpPr/>
            <p:nvPr/>
          </p:nvSpPr>
          <p:spPr>
            <a:xfrm>
              <a:off x="1211515" y="2390350"/>
              <a:ext cx="1104899" cy="523220"/>
            </a:xfrm>
            <a:prstGeom prst="rect">
              <a:avLst/>
            </a:prstGeom>
          </p:spPr>
          <p:txBody>
            <a:bodyPr wrap="square">
              <a:spAutoFit/>
            </a:bodyPr>
            <a:lstStyle/>
            <a:p>
              <a:pPr algn="ctr"/>
              <a:r>
                <a:rPr lang="en-US" sz="2800"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60%</a:t>
              </a:r>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 name="组合 2"/>
          <p:cNvGrpSpPr/>
          <p:nvPr/>
        </p:nvGrpSpPr>
        <p:grpSpPr>
          <a:xfrm>
            <a:off x="6564574" y="1541787"/>
            <a:ext cx="1638299" cy="1375393"/>
            <a:chOff x="6598800" y="1998987"/>
            <a:chExt cx="1638299" cy="1375393"/>
          </a:xfrm>
        </p:grpSpPr>
        <p:graphicFrame>
          <p:nvGraphicFramePr>
            <p:cNvPr id="14" name="Chart 13"/>
            <p:cNvGraphicFramePr/>
            <p:nvPr/>
          </p:nvGraphicFramePr>
          <p:xfrm>
            <a:off x="6598800" y="1998987"/>
            <a:ext cx="1638299" cy="1375393"/>
          </p:xfrm>
          <a:graphic>
            <a:graphicData uri="http://schemas.openxmlformats.org/drawingml/2006/chart">
              <c:chart xmlns:c="http://schemas.openxmlformats.org/drawingml/2006/chart" xmlns:r="http://schemas.openxmlformats.org/officeDocument/2006/relationships" r:id="rId5"/>
            </a:graphicData>
          </a:graphic>
        </p:graphicFrame>
        <p:sp>
          <p:nvSpPr>
            <p:cNvPr id="15" name="Rectangle 14"/>
            <p:cNvSpPr/>
            <p:nvPr/>
          </p:nvSpPr>
          <p:spPr>
            <a:xfrm>
              <a:off x="6865500" y="2427187"/>
              <a:ext cx="1104899" cy="523220"/>
            </a:xfrm>
            <a:prstGeom prst="rect">
              <a:avLst/>
            </a:prstGeom>
          </p:spPr>
          <p:txBody>
            <a:bodyPr wrap="square">
              <a:spAutoFit/>
            </a:bodyPr>
            <a:lstStyle/>
            <a:p>
              <a:pPr algn="ctr"/>
              <a:r>
                <a:rPr lang="en-US" sz="2800"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80%</a:t>
              </a:r>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grpSp>
      <p:graphicFrame>
        <p:nvGraphicFramePr>
          <p:cNvPr id="16" name="Chart 15"/>
          <p:cNvGraphicFramePr/>
          <p:nvPr/>
        </p:nvGraphicFramePr>
        <p:xfrm>
          <a:off x="3733800" y="1047750"/>
          <a:ext cx="1516500" cy="2133600"/>
        </p:xfrm>
        <a:graphic>
          <a:graphicData uri="http://schemas.openxmlformats.org/drawingml/2006/chart">
            <c:chart xmlns:c="http://schemas.openxmlformats.org/drawingml/2006/chart" xmlns:r="http://schemas.openxmlformats.org/officeDocument/2006/relationships" r:id="rId6"/>
          </a:graphicData>
        </a:graphic>
      </p:graphicFrame>
      <p:sp>
        <p:nvSpPr>
          <p:cNvPr id="6" name="灯片编号占位符 5"/>
          <p:cNvSpPr>
            <a:spLocks noGrp="1"/>
          </p:cNvSpPr>
          <p:nvPr>
            <p:ph type="sldNum" sz="quarter" idx="12"/>
          </p:nvPr>
        </p:nvSpPr>
        <p:spPr/>
        <p:txBody>
          <a:bodyPr/>
          <a:lstStyle/>
          <a:p>
            <a:fld id="{8821631E-EC57-43D7-9F08-B3B8C861FB5F}" type="slidenum">
              <a:rPr lang="zh-CN" altLang="en-US" smtClean="0"/>
              <a:t>17</a:t>
            </a:fld>
            <a:endParaRPr lang="zh-CN" altLang="en-US"/>
          </a:p>
        </p:txBody>
      </p:sp>
      <p:sp>
        <p:nvSpPr>
          <p:cNvPr id="5" name="文本占位符 4"/>
          <p:cNvSpPr>
            <a:spLocks noGrp="1"/>
          </p:cNvSpPr>
          <p:nvPr>
            <p:ph type="body" sz="quarter" idx="13"/>
          </p:nvPr>
        </p:nvSpPr>
        <p:spPr/>
        <p:txBody>
          <a:bodyPr/>
          <a:lstStyle/>
          <a:p>
            <a:r>
              <a:rPr lang="zh-CN" altLang="en-US" dirty="0">
                <a:latin typeface="Impact" panose="020B0806030902050204" pitchFamily="34" charset="0"/>
                <a:sym typeface="Impact" panose="020B0806030902050204" pitchFamily="34" charset="0"/>
              </a:rPr>
              <a:t>点击输入标题内容</a:t>
            </a:r>
          </a:p>
        </p:txBody>
      </p:sp>
    </p:spTree>
  </p:cSld>
  <p:clrMapOvr>
    <a:masterClrMapping/>
  </p:clrMapOvr>
  <p:transition spd="slow" advClick="0"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accel="50000" fill="hold" nodeType="afterEffect" p14:presetBounceEnd="50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50000">
                                          <p:cBhvr additive="base">
                                            <p:cTn id="23"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14:presetBounceEnd="50000">
                                      <p:stCondLst>
                                        <p:cond delay="250"/>
                                      </p:stCondLst>
                                      <p:childTnLst>
                                        <p:set>
                                          <p:cBhvr>
                                            <p:cTn id="26" dur="1" fill="hold">
                                              <p:stCondLst>
                                                <p:cond delay="0"/>
                                              </p:stCondLst>
                                            </p:cTn>
                                            <p:tgtEl>
                                              <p:spTgt spid="16"/>
                                            </p:tgtEl>
                                            <p:attrNameLst>
                                              <p:attrName>style.visibility</p:attrName>
                                            </p:attrNameLst>
                                          </p:cBhvr>
                                          <p:to>
                                            <p:strVal val="visible"/>
                                          </p:to>
                                        </p:set>
                                        <p:anim calcmode="lin" valueType="num" p14:bounceEnd="50000">
                                          <p:cBhvr additive="base">
                                            <p:cTn id="27" dur="10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accel="50000" fill="hold" nodeType="withEffect" p14:presetBounceEnd="50000">
                                      <p:stCondLst>
                                        <p:cond delay="500"/>
                                      </p:stCondLst>
                                      <p:childTnLst>
                                        <p:set>
                                          <p:cBhvr>
                                            <p:cTn id="30" dur="1" fill="hold">
                                              <p:stCondLst>
                                                <p:cond delay="0"/>
                                              </p:stCondLst>
                                            </p:cTn>
                                            <p:tgtEl>
                                              <p:spTgt spid="3"/>
                                            </p:tgtEl>
                                            <p:attrNameLst>
                                              <p:attrName>style.visibility</p:attrName>
                                            </p:attrNameLst>
                                          </p:cBhvr>
                                          <p:to>
                                            <p:strVal val="visible"/>
                                          </p:to>
                                        </p:set>
                                        <p:anim calcmode="lin" valueType="num" p14:bounceEnd="50000">
                                          <p:cBhvr additive="base">
                                            <p:cTn id="3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3"/>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50" presetClass="entr" presetSubtype="0" decel="100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3"/>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50" presetClass="entr" presetSubtype="0" decel="10000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strVal val="#ppt_w+.3"/>
                                              </p:val>
                                            </p:tav>
                                            <p:tav tm="100000">
                                              <p:val>
                                                <p:strVal val="#ppt_w"/>
                                              </p:val>
                                            </p:tav>
                                          </p:tavLst>
                                        </p:anim>
                                        <p:anim calcmode="lin" valueType="num">
                                          <p:cBhvr>
                                            <p:cTn id="47" dur="1000" fill="hold"/>
                                            <p:tgtEl>
                                              <p:spTgt spid="11"/>
                                            </p:tgtEl>
                                            <p:attrNameLst>
                                              <p:attrName>ppt_h</p:attrName>
                                            </p:attrNameLst>
                                          </p:cBhvr>
                                          <p:tavLst>
                                            <p:tav tm="0">
                                              <p:val>
                                                <p:strVal val="#ppt_h"/>
                                              </p:val>
                                            </p:tav>
                                            <p:tav tm="100000">
                                              <p:val>
                                                <p:strVal val="#ppt_h"/>
                                              </p:val>
                                            </p:tav>
                                          </p:tavLst>
                                        </p:anim>
                                        <p:animEffect transition="in" filter="fade">
                                          <p:cBhvr>
                                            <p:cTn id="4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Graphic spid="16"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accel="5000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ppt_x"/>
                                              </p:val>
                                            </p:tav>
                                            <p:tav tm="100000">
                                              <p:val>
                                                <p:strVal val="#ppt_x"/>
                                              </p:val>
                                            </p:tav>
                                          </p:tavLst>
                                        </p:anim>
                                        <p:anim calcmode="lin" valueType="num">
                                          <p:cBhvr additive="base">
                                            <p:cTn id="24" dur="10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accel="50000" fill="hold" grpId="0" nodeType="withEffect">
                                      <p:stCondLst>
                                        <p:cond delay="25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1000" fill="hold"/>
                                            <p:tgtEl>
                                              <p:spTgt spid="16"/>
                                            </p:tgtEl>
                                            <p:attrNameLst>
                                              <p:attrName>ppt_x</p:attrName>
                                            </p:attrNameLst>
                                          </p:cBhvr>
                                          <p:tavLst>
                                            <p:tav tm="0">
                                              <p:val>
                                                <p:strVal val="#ppt_x"/>
                                              </p:val>
                                            </p:tav>
                                            <p:tav tm="100000">
                                              <p:val>
                                                <p:strVal val="#ppt_x"/>
                                              </p:val>
                                            </p:tav>
                                          </p:tavLst>
                                        </p:anim>
                                        <p:anim calcmode="lin" valueType="num">
                                          <p:cBhvr additive="base">
                                            <p:cTn id="28" dur="10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accel="50000" fill="hold" nodeType="withEffect">
                                      <p:stCondLst>
                                        <p:cond delay="50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1000" fill="hold"/>
                                            <p:tgtEl>
                                              <p:spTgt spid="3"/>
                                            </p:tgtEl>
                                            <p:attrNameLst>
                                              <p:attrName>ppt_x</p:attrName>
                                            </p:attrNameLst>
                                          </p:cBhvr>
                                          <p:tavLst>
                                            <p:tav tm="0">
                                              <p:val>
                                                <p:strVal val="#ppt_x"/>
                                              </p:val>
                                            </p:tav>
                                            <p:tav tm="100000">
                                              <p:val>
                                                <p:strVal val="#ppt_x"/>
                                              </p:val>
                                            </p:tav>
                                          </p:tavLst>
                                        </p:anim>
                                        <p:anim calcmode="lin" valueType="num">
                                          <p:cBhvr additive="base">
                                            <p:cTn id="32" dur="1000" fill="hold"/>
                                            <p:tgtEl>
                                              <p:spTgt spid="3"/>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50" presetClass="entr" presetSubtype="0" decel="10000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3"/>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ppt_w</p:attrName>
                                            </p:attrNameLst>
                                          </p:cBhvr>
                                          <p:tavLst>
                                            <p:tav tm="0">
                                              <p:val>
                                                <p:strVal val="#ppt_w+.3"/>
                                              </p:val>
                                            </p:tav>
                                            <p:tav tm="100000">
                                              <p:val>
                                                <p:strVal val="#ppt_w"/>
                                              </p:val>
                                            </p:tav>
                                          </p:tavLst>
                                        </p:anim>
                                        <p:anim calcmode="lin" valueType="num">
                                          <p:cBhvr>
                                            <p:cTn id="42" dur="1000" fill="hold"/>
                                            <p:tgtEl>
                                              <p:spTgt spid="10"/>
                                            </p:tgtEl>
                                            <p:attrNameLst>
                                              <p:attrName>ppt_h</p:attrName>
                                            </p:attrNameLst>
                                          </p:cBhvr>
                                          <p:tavLst>
                                            <p:tav tm="0">
                                              <p:val>
                                                <p:strVal val="#ppt_h"/>
                                              </p:val>
                                            </p:tav>
                                            <p:tav tm="100000">
                                              <p:val>
                                                <p:strVal val="#ppt_h"/>
                                              </p:val>
                                            </p:tav>
                                          </p:tavLst>
                                        </p:anim>
                                        <p:animEffect transition="in" filter="fade">
                                          <p:cBhvr>
                                            <p:cTn id="43" dur="1000"/>
                                            <p:tgtEl>
                                              <p:spTgt spid="10"/>
                                            </p:tgtEl>
                                          </p:cBhvr>
                                        </p:animEffect>
                                      </p:childTnLst>
                                    </p:cTn>
                                  </p:par>
                                  <p:par>
                                    <p:cTn id="44" presetID="50" presetClass="entr" presetSubtype="0" decel="10000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strVal val="#ppt_w+.3"/>
                                              </p:val>
                                            </p:tav>
                                            <p:tav tm="100000">
                                              <p:val>
                                                <p:strVal val="#ppt_w"/>
                                              </p:val>
                                            </p:tav>
                                          </p:tavLst>
                                        </p:anim>
                                        <p:anim calcmode="lin" valueType="num">
                                          <p:cBhvr>
                                            <p:cTn id="47" dur="1000" fill="hold"/>
                                            <p:tgtEl>
                                              <p:spTgt spid="11"/>
                                            </p:tgtEl>
                                            <p:attrNameLst>
                                              <p:attrName>ppt_h</p:attrName>
                                            </p:attrNameLst>
                                          </p:cBhvr>
                                          <p:tavLst>
                                            <p:tav tm="0">
                                              <p:val>
                                                <p:strVal val="#ppt_h"/>
                                              </p:val>
                                            </p:tav>
                                            <p:tav tm="100000">
                                              <p:val>
                                                <p:strVal val="#ppt_h"/>
                                              </p:val>
                                            </p:tav>
                                          </p:tavLst>
                                        </p:anim>
                                        <p:animEffect transition="in" filter="fade">
                                          <p:cBhvr>
                                            <p:cTn id="4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Graphic spid="16" grpId="0">
            <p:bldAsOne/>
          </p:bldGraphic>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669980" y="1437839"/>
            <a:ext cx="2043252" cy="1557368"/>
            <a:chOff x="6566394" y="2021434"/>
            <a:chExt cx="2873914" cy="2190498"/>
          </a:xfrm>
          <a:solidFill>
            <a:srgbClr val="E20464"/>
          </a:solidFill>
        </p:grpSpPr>
        <p:sp>
          <p:nvSpPr>
            <p:cNvPr id="74" name="任意多边形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1" name="任意多边形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2" name="组合 1"/>
          <p:cNvGrpSpPr/>
          <p:nvPr/>
        </p:nvGrpSpPr>
        <p:grpSpPr>
          <a:xfrm>
            <a:off x="2302530" y="1437840"/>
            <a:ext cx="2036331" cy="1549688"/>
            <a:chOff x="3236480" y="2021433"/>
            <a:chExt cx="2864179" cy="2179697"/>
          </a:xfrm>
          <a:solidFill>
            <a:srgbClr val="252726"/>
          </a:solidFill>
        </p:grpSpPr>
        <p:sp>
          <p:nvSpPr>
            <p:cNvPr id="52" name="任意多边形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53" name="任意多边形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5" name="组合 4"/>
          <p:cNvGrpSpPr/>
          <p:nvPr/>
        </p:nvGrpSpPr>
        <p:grpSpPr>
          <a:xfrm>
            <a:off x="4669980" y="2990031"/>
            <a:ext cx="2043703" cy="1528280"/>
            <a:chOff x="6566394" y="4204652"/>
            <a:chExt cx="2874548" cy="2149585"/>
          </a:xfrm>
          <a:solidFill>
            <a:schemeClr val="accent1"/>
          </a:solidFill>
        </p:grpSpPr>
        <p:sp>
          <p:nvSpPr>
            <p:cNvPr id="78" name="任意多边形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5" name="任意多边形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4" name="组合 3"/>
          <p:cNvGrpSpPr/>
          <p:nvPr/>
        </p:nvGrpSpPr>
        <p:grpSpPr>
          <a:xfrm>
            <a:off x="2299263" y="2976242"/>
            <a:ext cx="2039596" cy="1556268"/>
            <a:chOff x="3231887" y="4185258"/>
            <a:chExt cx="2868772" cy="2188952"/>
          </a:xfrm>
          <a:solidFill>
            <a:srgbClr val="E20464"/>
          </a:solidFill>
        </p:grpSpPr>
        <p:sp>
          <p:nvSpPr>
            <p:cNvPr id="77" name="任意多边形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9" name="任意多边形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800">
                <a:solidFill>
                  <a:prstClr val="white"/>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grpSp>
        <p:nvGrpSpPr>
          <p:cNvPr id="7" name="组合 6"/>
          <p:cNvGrpSpPr/>
          <p:nvPr/>
        </p:nvGrpSpPr>
        <p:grpSpPr>
          <a:xfrm>
            <a:off x="2965713" y="1950011"/>
            <a:ext cx="3203003" cy="1999022"/>
            <a:chOff x="4169274" y="2741822"/>
            <a:chExt cx="4505149" cy="2811703"/>
          </a:xfrm>
          <a:solidFill>
            <a:schemeClr val="bg1"/>
          </a:solidFill>
          <a:effectLst>
            <a:outerShdw blurRad="419100" dist="419100" dir="5400000" algn="ctr" rotWithShape="0">
              <a:srgbClr val="000000">
                <a:alpha val="43137"/>
              </a:srgbClr>
            </a:outerShdw>
          </a:effectLst>
        </p:grpSpPr>
        <p:sp>
          <p:nvSpPr>
            <p:cNvPr id="68"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grpFill/>
            <a:ln>
              <a:noFill/>
            </a:ln>
            <a:effectLst>
              <a:innerShdw blurRad="25400">
                <a:prstClr val="black">
                  <a:alpha val="36000"/>
                </a:prstClr>
              </a:innerShdw>
            </a:effectLst>
          </p:spPr>
          <p:txBody>
            <a:bodyPr vert="horz" wrap="square" lIns="91410" tIns="45705" rIns="91410" bIns="45705" numCol="1" anchor="t" anchorCtr="0" compatLnSpc="1"/>
            <a:lstStyle/>
            <a:p>
              <a:pPr fontAlgn="base">
                <a:spcBef>
                  <a:spcPct val="0"/>
                </a:spcBef>
                <a:spcAft>
                  <a:spcPct val="0"/>
                </a:spcAft>
              </a:pPr>
              <a:endParaRPr lang="zh-CN" altLang="en-US" sz="18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69"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grpFill/>
            <a:ln>
              <a:noFill/>
            </a:ln>
            <a:effectLst>
              <a:innerShdw blurRad="25400">
                <a:prstClr val="black">
                  <a:alpha val="36000"/>
                </a:prstClr>
              </a:innerShdw>
            </a:effectLst>
          </p:spPr>
          <p:txBody>
            <a:bodyPr vert="horz" wrap="square" lIns="91410" tIns="45705" rIns="91410" bIns="45705" numCol="1" anchor="t" anchorCtr="0" compatLnSpc="1"/>
            <a:lstStyle/>
            <a:p>
              <a:pPr fontAlgn="base">
                <a:spcBef>
                  <a:spcPct val="0"/>
                </a:spcBef>
                <a:spcAft>
                  <a:spcPct val="0"/>
                </a:spcAft>
              </a:pPr>
              <a:endParaRPr lang="zh-CN" altLang="en-US" sz="18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nvGrpSpPr>
            <p:cNvPr id="70" name="Group 14"/>
            <p:cNvGrpSpPr/>
            <p:nvPr/>
          </p:nvGrpSpPr>
          <p:grpSpPr>
            <a:xfrm>
              <a:off x="4169274" y="2796059"/>
              <a:ext cx="571258" cy="484420"/>
              <a:chOff x="4130294" y="1070076"/>
              <a:chExt cx="635754" cy="539115"/>
            </a:xfrm>
            <a:grpFill/>
          </p:grpSpPr>
          <p:sp>
            <p:nvSpPr>
              <p:cNvPr id="71"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fontAlgn="base">
                  <a:spcBef>
                    <a:spcPct val="0"/>
                  </a:spcBef>
                  <a:spcAft>
                    <a:spcPct val="0"/>
                  </a:spcAft>
                </a:pPr>
                <a:endParaRPr lang="en-US" sz="1800" dirty="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72"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0" tIns="45705" rIns="91410" bIns="45705" numCol="1" anchor="t" anchorCtr="0" compatLnSpc="1"/>
              <a:lstStyle/>
              <a:p>
                <a:pPr fontAlgn="base">
                  <a:spcBef>
                    <a:spcPct val="0"/>
                  </a:spcBef>
                  <a:spcAft>
                    <a:spcPct val="0"/>
                  </a:spcAft>
                </a:pPr>
                <a:endParaRPr lang="en-US" sz="1800">
                  <a:solidFill>
                    <a:schemeClr val="bg1"/>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67"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grpFill/>
            <a:ln>
              <a:noFill/>
            </a:ln>
            <a:effectLst>
              <a:innerShdw blurRad="25400">
                <a:prstClr val="black">
                  <a:alpha val="36000"/>
                </a:prstClr>
              </a:innerShdw>
            </a:effectLst>
          </p:spPr>
          <p:txBody>
            <a:bodyPr vert="horz" wrap="square" lIns="91410" tIns="45705" rIns="91410" bIns="45705" numCol="1" anchor="t" anchorCtr="0" compatLnSpc="1"/>
            <a:lstStyle/>
            <a:p>
              <a:pPr fontAlgn="base">
                <a:spcBef>
                  <a:spcPct val="0"/>
                </a:spcBef>
                <a:spcAft>
                  <a:spcPct val="0"/>
                </a:spcAft>
              </a:pPr>
              <a:endParaRPr lang="zh-CN" altLang="en-US" sz="1800">
                <a:solidFill>
                  <a:prstClr val="black"/>
                </a:solidFill>
                <a:latin typeface="Impact" panose="020B0806030902050204" pitchFamily="34" charset="0"/>
                <a:ea typeface="微软雅黑" panose="020B0503020204020204" pitchFamily="34" charset="-122"/>
                <a:cs typeface="+mn-ea"/>
                <a:sym typeface="Impact" panose="020B0806030902050204" pitchFamily="34" charset="0"/>
              </a:endParaRPr>
            </a:p>
          </p:txBody>
        </p:sp>
      </p:grpSp>
      <p:sp>
        <p:nvSpPr>
          <p:cNvPr id="34" name="TextBox 41"/>
          <p:cNvSpPr txBox="1"/>
          <p:nvPr/>
        </p:nvSpPr>
        <p:spPr>
          <a:xfrm>
            <a:off x="595964" y="2271242"/>
            <a:ext cx="1885332" cy="632811"/>
          </a:xfrm>
          <a:prstGeom prst="rect">
            <a:avLst/>
          </a:prstGeom>
          <a:noFill/>
        </p:spPr>
        <p:txBody>
          <a:bodyPr wrap="square" lIns="60906" tIns="30453" rIns="60906" bIns="30453" rtlCol="0">
            <a:spAutoFit/>
          </a:bodyPr>
          <a:lstStyle/>
          <a:p>
            <a:pPr>
              <a:lnSpc>
                <a:spcPct val="150000"/>
              </a:lnSpc>
            </a:pPr>
            <a:r>
              <a:rPr lang="zh-CN" altLang="en-US"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5" name="TextBox 170"/>
          <p:cNvSpPr txBox="1"/>
          <p:nvPr/>
        </p:nvSpPr>
        <p:spPr>
          <a:xfrm>
            <a:off x="595964" y="2038274"/>
            <a:ext cx="1727807" cy="288070"/>
          </a:xfrm>
          <a:prstGeom prst="rect">
            <a:avLst/>
          </a:prstGeom>
          <a:noFill/>
        </p:spPr>
        <p:txBody>
          <a:bodyPr wrap="square" lIns="68559" tIns="34279" rIns="68559" bIns="34279" rtlCol="0">
            <a:spAutoFit/>
          </a:bodyPr>
          <a:lstStyle/>
          <a:p>
            <a:pPr>
              <a:defRPr/>
            </a:pPr>
            <a:r>
              <a:rPr lang="zh-CN" altLang="en-US" sz="142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36" name="TextBox 41"/>
          <p:cNvSpPr txBox="1"/>
          <p:nvPr/>
        </p:nvSpPr>
        <p:spPr>
          <a:xfrm>
            <a:off x="595964" y="3591770"/>
            <a:ext cx="1885332" cy="632811"/>
          </a:xfrm>
          <a:prstGeom prst="rect">
            <a:avLst/>
          </a:prstGeom>
          <a:noFill/>
        </p:spPr>
        <p:txBody>
          <a:bodyPr wrap="square" lIns="60906" tIns="30453" rIns="60906" bIns="30453" rtlCol="0">
            <a:spAutoFit/>
          </a:bodyPr>
          <a:lstStyle/>
          <a:p>
            <a:pPr>
              <a:lnSpc>
                <a:spcPct val="150000"/>
              </a:lnSpc>
            </a:pPr>
            <a:r>
              <a:rPr lang="zh-CN" altLang="en-US"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37" name="TextBox 170"/>
          <p:cNvSpPr txBox="1"/>
          <p:nvPr/>
        </p:nvSpPr>
        <p:spPr>
          <a:xfrm>
            <a:off x="595964" y="3358802"/>
            <a:ext cx="1727807" cy="288070"/>
          </a:xfrm>
          <a:prstGeom prst="rect">
            <a:avLst/>
          </a:prstGeom>
          <a:noFill/>
        </p:spPr>
        <p:txBody>
          <a:bodyPr wrap="square" lIns="68559" tIns="34279" rIns="68559" bIns="34279" rtlCol="0">
            <a:spAutoFit/>
          </a:bodyPr>
          <a:lstStyle/>
          <a:p>
            <a:pPr>
              <a:defRPr/>
            </a:pPr>
            <a:r>
              <a:rPr lang="zh-CN" altLang="en-US" sz="142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38" name="TextBox 41"/>
          <p:cNvSpPr txBox="1"/>
          <p:nvPr/>
        </p:nvSpPr>
        <p:spPr>
          <a:xfrm>
            <a:off x="6660237" y="2271242"/>
            <a:ext cx="1885332" cy="632811"/>
          </a:xfrm>
          <a:prstGeom prst="rect">
            <a:avLst/>
          </a:prstGeom>
          <a:noFill/>
        </p:spPr>
        <p:txBody>
          <a:bodyPr wrap="square" lIns="60906" tIns="30453" rIns="60906" bIns="30453" rtlCol="0">
            <a:spAutoFit/>
          </a:bodyPr>
          <a:lstStyle/>
          <a:p>
            <a:pPr>
              <a:lnSpc>
                <a:spcPct val="150000"/>
              </a:lnSpc>
            </a:pPr>
            <a:r>
              <a:rPr lang="zh-CN" altLang="en-US"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2" name="TextBox 170"/>
          <p:cNvSpPr txBox="1"/>
          <p:nvPr/>
        </p:nvSpPr>
        <p:spPr>
          <a:xfrm>
            <a:off x="6660237" y="2038274"/>
            <a:ext cx="1727807" cy="288070"/>
          </a:xfrm>
          <a:prstGeom prst="rect">
            <a:avLst/>
          </a:prstGeom>
          <a:noFill/>
        </p:spPr>
        <p:txBody>
          <a:bodyPr wrap="square" lIns="68559" tIns="34279" rIns="68559" bIns="34279" rtlCol="0">
            <a:spAutoFit/>
          </a:bodyPr>
          <a:lstStyle/>
          <a:p>
            <a:pPr>
              <a:defRPr/>
            </a:pPr>
            <a:r>
              <a:rPr lang="zh-CN" altLang="en-US" sz="142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43" name="TextBox 41"/>
          <p:cNvSpPr txBox="1"/>
          <p:nvPr/>
        </p:nvSpPr>
        <p:spPr>
          <a:xfrm>
            <a:off x="6660237" y="3591770"/>
            <a:ext cx="1885332" cy="632811"/>
          </a:xfrm>
          <a:prstGeom prst="rect">
            <a:avLst/>
          </a:prstGeom>
          <a:noFill/>
        </p:spPr>
        <p:txBody>
          <a:bodyPr wrap="square" lIns="60906" tIns="30453" rIns="60906" bIns="30453" rtlCol="0">
            <a:spAutoFit/>
          </a:bodyPr>
          <a:lstStyle/>
          <a:p>
            <a:pPr>
              <a:lnSpc>
                <a:spcPct val="150000"/>
              </a:lnSpc>
            </a:pPr>
            <a:r>
              <a:rPr lang="zh-CN" altLang="en-US"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点击添加相关标题文字，点击添加相关标题文字，点击添加相关标题文字，点击添加相关标题文字</a:t>
            </a:r>
            <a:endParaRPr lang="en-GB" altLang="zh-CN" sz="825"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endParaRPr>
          </a:p>
        </p:txBody>
      </p:sp>
      <p:sp>
        <p:nvSpPr>
          <p:cNvPr id="44" name="TextBox 170"/>
          <p:cNvSpPr txBox="1"/>
          <p:nvPr/>
        </p:nvSpPr>
        <p:spPr>
          <a:xfrm>
            <a:off x="6660237" y="3358802"/>
            <a:ext cx="1727807" cy="288070"/>
          </a:xfrm>
          <a:prstGeom prst="rect">
            <a:avLst/>
          </a:prstGeom>
          <a:noFill/>
        </p:spPr>
        <p:txBody>
          <a:bodyPr wrap="square" lIns="68559" tIns="34279" rIns="68559" bIns="34279" rtlCol="0">
            <a:spAutoFit/>
          </a:bodyPr>
          <a:lstStyle/>
          <a:p>
            <a:pPr>
              <a:defRPr/>
            </a:pPr>
            <a:r>
              <a:rPr lang="zh-CN" altLang="en-US" sz="1420" dirty="0">
                <a:solidFill>
                  <a:schemeClr val="tx1">
                    <a:lumMod val="65000"/>
                    <a:lumOff val="35000"/>
                  </a:schemeClr>
                </a:solidFill>
                <a:latin typeface="Impact" panose="020B0806030902050204" pitchFamily="34" charset="0"/>
                <a:ea typeface="微软雅黑" panose="020B0503020204020204" pitchFamily="34" charset="-122"/>
                <a:cs typeface="+mn-ea"/>
                <a:sym typeface="Impact" panose="020B0806030902050204" pitchFamily="34" charset="0"/>
              </a:rPr>
              <a:t>填加标题</a:t>
            </a:r>
          </a:p>
        </p:txBody>
      </p:sp>
      <p:sp>
        <p:nvSpPr>
          <p:cNvPr id="6" name="灯片编号占位符 5"/>
          <p:cNvSpPr>
            <a:spLocks noGrp="1"/>
          </p:cNvSpPr>
          <p:nvPr>
            <p:ph type="sldNum" sz="quarter" idx="12"/>
          </p:nvPr>
        </p:nvSpPr>
        <p:spPr/>
        <p:txBody>
          <a:bodyPr/>
          <a:lstStyle/>
          <a:p>
            <a:fld id="{8821631E-EC57-43D7-9F08-B3B8C861FB5F}" type="slidenum">
              <a:rPr lang="zh-CN" altLang="en-US" smtClean="0"/>
              <a:t>18</a:t>
            </a:fld>
            <a:endParaRPr lang="zh-CN" altLang="en-US"/>
          </a:p>
        </p:txBody>
      </p:sp>
      <p:sp>
        <p:nvSpPr>
          <p:cNvPr id="8" name="文本占位符 7"/>
          <p:cNvSpPr>
            <a:spLocks noGrp="1"/>
          </p:cNvSpPr>
          <p:nvPr>
            <p:ph type="body" sz="quarter" idx="13"/>
          </p:nvPr>
        </p:nvSpPr>
        <p:spPr/>
        <p:txBody>
          <a:bodyPr>
            <a:normAutofit/>
          </a:bodyPr>
          <a:lstStyle/>
          <a:p>
            <a:r>
              <a:rPr lang="zh-CN" altLang="en-US" dirty="0">
                <a:latin typeface="Impact" panose="020B0806030902050204" pitchFamily="34" charset="0"/>
                <a:sym typeface="Impact" panose="020B0806030902050204" pitchFamily="34" charset="0"/>
              </a:rPr>
              <a:t>点击输入标题内容</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strVal val="#ppt_x"/>
                                          </p:val>
                                        </p:tav>
                                        <p:tav tm="100000">
                                          <p:val>
                                            <p:strVal val="#ppt_x"/>
                                          </p:val>
                                        </p:tav>
                                      </p:tavLst>
                                    </p:anim>
                                    <p:anim calcmode="lin" valueType="num">
                                      <p:cBhvr>
                                        <p:cTn id="27" dur="500" fill="hold"/>
                                        <p:tgtEl>
                                          <p:spTgt spid="3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anim calcmode="lin" valueType="num">
                                      <p:cBhvr>
                                        <p:cTn id="41" dur="500" fill="hold"/>
                                        <p:tgtEl>
                                          <p:spTgt spid="36"/>
                                        </p:tgtEl>
                                        <p:attrNameLst>
                                          <p:attrName>ppt_x</p:attrName>
                                        </p:attrNameLst>
                                      </p:cBhvr>
                                      <p:tavLst>
                                        <p:tav tm="0">
                                          <p:val>
                                            <p:strVal val="#ppt_x"/>
                                          </p:val>
                                        </p:tav>
                                        <p:tav tm="100000">
                                          <p:val>
                                            <p:strVal val="#ppt_x"/>
                                          </p:val>
                                        </p:tav>
                                      </p:tavLst>
                                    </p:anim>
                                    <p:anim calcmode="lin" valueType="num">
                                      <p:cBhvr>
                                        <p:cTn id="42" dur="500" fill="hold"/>
                                        <p:tgtEl>
                                          <p:spTgt spid="3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anim calcmode="lin" valueType="num">
                                      <p:cBhvr>
                                        <p:cTn id="46" dur="500" fill="hold"/>
                                        <p:tgtEl>
                                          <p:spTgt spid="42"/>
                                        </p:tgtEl>
                                        <p:attrNameLst>
                                          <p:attrName>ppt_x</p:attrName>
                                        </p:attrNameLst>
                                      </p:cBhvr>
                                      <p:tavLst>
                                        <p:tav tm="0">
                                          <p:val>
                                            <p:strVal val="#ppt_x"/>
                                          </p:val>
                                        </p:tav>
                                        <p:tav tm="100000">
                                          <p:val>
                                            <p:strVal val="#ppt_x"/>
                                          </p:val>
                                        </p:tav>
                                      </p:tavLst>
                                    </p:anim>
                                    <p:anim calcmode="lin" valueType="num">
                                      <p:cBhvr>
                                        <p:cTn id="47" dur="500" fill="hold"/>
                                        <p:tgtEl>
                                          <p:spTgt spid="4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anim calcmode="lin" valueType="num">
                                      <p:cBhvr>
                                        <p:cTn id="56" dur="500" fill="hold"/>
                                        <p:tgtEl>
                                          <p:spTgt spid="44"/>
                                        </p:tgtEl>
                                        <p:attrNameLst>
                                          <p:attrName>ppt_x</p:attrName>
                                        </p:attrNameLst>
                                      </p:cBhvr>
                                      <p:tavLst>
                                        <p:tav tm="0">
                                          <p:val>
                                            <p:strVal val="#ppt_x"/>
                                          </p:val>
                                        </p:tav>
                                        <p:tav tm="100000">
                                          <p:val>
                                            <p:strVal val="#ppt_x"/>
                                          </p:val>
                                        </p:tav>
                                      </p:tavLst>
                                    </p:anim>
                                    <p:anim calcmode="lin" valueType="num">
                                      <p:cBhvr>
                                        <p:cTn id="57" dur="500" fill="hold"/>
                                        <p:tgtEl>
                                          <p:spTgt spid="4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anim calcmode="lin" valueType="num">
                                      <p:cBhvr>
                                        <p:cTn id="61" dur="500" fill="hold"/>
                                        <p:tgtEl>
                                          <p:spTgt spid="43"/>
                                        </p:tgtEl>
                                        <p:attrNameLst>
                                          <p:attrName>ppt_x</p:attrName>
                                        </p:attrNameLst>
                                      </p:cBhvr>
                                      <p:tavLst>
                                        <p:tav tm="0">
                                          <p:val>
                                            <p:strVal val="#ppt_x"/>
                                          </p:val>
                                        </p:tav>
                                        <p:tav tm="100000">
                                          <p:val>
                                            <p:strVal val="#ppt_x"/>
                                          </p:val>
                                        </p:tav>
                                      </p:tavLst>
                                    </p:anim>
                                    <p:anim calcmode="lin" valueType="num">
                                      <p:cBhvr>
                                        <p:cTn id="62"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6"/>
          <p:cNvSpPr>
            <a:spLocks noEditPoints="1"/>
          </p:cNvSpPr>
          <p:nvPr/>
        </p:nvSpPr>
        <p:spPr bwMode="auto">
          <a:xfrm>
            <a:off x="5516562" y="2081130"/>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rgbClr val="002060"/>
              </a:solidFill>
            </a:endParaRPr>
          </a:p>
        </p:txBody>
      </p:sp>
      <p:grpSp>
        <p:nvGrpSpPr>
          <p:cNvPr id="7" name="组合 6"/>
          <p:cNvGrpSpPr/>
          <p:nvPr/>
        </p:nvGrpSpPr>
        <p:grpSpPr>
          <a:xfrm>
            <a:off x="5464988" y="2108108"/>
            <a:ext cx="2343031" cy="351893"/>
            <a:chOff x="7285702" y="2315256"/>
            <a:chExt cx="3123634" cy="469300"/>
          </a:xfrm>
        </p:grpSpPr>
        <p:sp>
          <p:nvSpPr>
            <p:cNvPr id="8"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prstClr val="black"/>
                </a:solidFill>
              </a:endParaRPr>
            </a:p>
          </p:txBody>
        </p:sp>
        <p:grpSp>
          <p:nvGrpSpPr>
            <p:cNvPr id="9" name="组合 8"/>
            <p:cNvGrpSpPr/>
            <p:nvPr/>
          </p:nvGrpSpPr>
          <p:grpSpPr>
            <a:xfrm>
              <a:off x="7285702" y="2315256"/>
              <a:ext cx="2912224" cy="429601"/>
              <a:chOff x="7285702" y="2315256"/>
              <a:chExt cx="2912224" cy="429601"/>
            </a:xfrm>
          </p:grpSpPr>
          <p:sp>
            <p:nvSpPr>
              <p:cNvPr id="10" name="任意多边形 9"/>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1" name="矩形 10"/>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12" name="Freeform 16"/>
          <p:cNvSpPr>
            <a:spLocks noEditPoints="1"/>
          </p:cNvSpPr>
          <p:nvPr/>
        </p:nvSpPr>
        <p:spPr bwMode="auto">
          <a:xfrm>
            <a:off x="5785678" y="3825402"/>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rgbClr val="002060"/>
              </a:solidFill>
            </a:endParaRPr>
          </a:p>
        </p:txBody>
      </p:sp>
      <p:grpSp>
        <p:nvGrpSpPr>
          <p:cNvPr id="13" name="组合 12"/>
          <p:cNvGrpSpPr/>
          <p:nvPr/>
        </p:nvGrpSpPr>
        <p:grpSpPr>
          <a:xfrm>
            <a:off x="5734105" y="3852379"/>
            <a:ext cx="2025967" cy="351893"/>
            <a:chOff x="7644477" y="4641489"/>
            <a:chExt cx="2700937" cy="469300"/>
          </a:xfrm>
        </p:grpSpPr>
        <p:grpSp>
          <p:nvGrpSpPr>
            <p:cNvPr id="14" name="组合 13"/>
            <p:cNvGrpSpPr/>
            <p:nvPr/>
          </p:nvGrpSpPr>
          <p:grpSpPr>
            <a:xfrm>
              <a:off x="7644477" y="4641489"/>
              <a:ext cx="2488890" cy="429601"/>
              <a:chOff x="7644477" y="4641489"/>
              <a:chExt cx="2488890" cy="429601"/>
            </a:xfrm>
          </p:grpSpPr>
          <p:sp>
            <p:nvSpPr>
              <p:cNvPr id="16" name="矩形 15"/>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7" name="任意多边形 16"/>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15"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prstClr val="black"/>
                </a:solidFill>
              </a:endParaRPr>
            </a:p>
          </p:txBody>
        </p:sp>
      </p:grpSp>
      <p:sp>
        <p:nvSpPr>
          <p:cNvPr id="18" name="Freeform 16"/>
          <p:cNvSpPr>
            <a:spLocks noEditPoints="1"/>
          </p:cNvSpPr>
          <p:nvPr/>
        </p:nvSpPr>
        <p:spPr bwMode="auto">
          <a:xfrm flipH="1" flipV="1">
            <a:off x="2907814" y="261334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prstClr val="black"/>
              </a:solidFill>
            </a:endParaRPr>
          </a:p>
        </p:txBody>
      </p:sp>
      <p:grpSp>
        <p:nvGrpSpPr>
          <p:cNvPr id="19" name="组合 18"/>
          <p:cNvGrpSpPr/>
          <p:nvPr/>
        </p:nvGrpSpPr>
        <p:grpSpPr>
          <a:xfrm>
            <a:off x="791087" y="2511869"/>
            <a:ext cx="2418618" cy="354905"/>
            <a:chOff x="1054646" y="2853730"/>
            <a:chExt cx="3224404" cy="473316"/>
          </a:xfrm>
        </p:grpSpPr>
        <p:grpSp>
          <p:nvGrpSpPr>
            <p:cNvPr id="20" name="组合 19"/>
            <p:cNvGrpSpPr/>
            <p:nvPr/>
          </p:nvGrpSpPr>
          <p:grpSpPr>
            <a:xfrm>
              <a:off x="1270669" y="2897445"/>
              <a:ext cx="3008381" cy="429601"/>
              <a:chOff x="1414685" y="2583842"/>
              <a:chExt cx="3008381" cy="429601"/>
            </a:xfrm>
          </p:grpSpPr>
          <p:sp>
            <p:nvSpPr>
              <p:cNvPr id="22" name="矩形 21"/>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3" name="任意多边形 22"/>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21"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prstClr val="black"/>
                </a:solidFill>
              </a:endParaRPr>
            </a:p>
          </p:txBody>
        </p:sp>
      </p:grpSp>
      <p:sp>
        <p:nvSpPr>
          <p:cNvPr id="24" name="Freeform 16"/>
          <p:cNvSpPr>
            <a:spLocks noEditPoints="1"/>
          </p:cNvSpPr>
          <p:nvPr/>
        </p:nvSpPr>
        <p:spPr bwMode="auto">
          <a:xfrm flipH="1" flipV="1">
            <a:off x="3452583" y="4129084"/>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srgbClr val="002060"/>
              </a:solidFill>
            </a:endParaRPr>
          </a:p>
        </p:txBody>
      </p:sp>
      <p:grpSp>
        <p:nvGrpSpPr>
          <p:cNvPr id="25" name="组合 24"/>
          <p:cNvGrpSpPr/>
          <p:nvPr/>
        </p:nvGrpSpPr>
        <p:grpSpPr>
          <a:xfrm>
            <a:off x="897812" y="4021157"/>
            <a:ext cx="2853363" cy="356540"/>
            <a:chOff x="1196926" y="4866578"/>
            <a:chExt cx="3803989" cy="475497"/>
          </a:xfrm>
        </p:grpSpPr>
        <p:grpSp>
          <p:nvGrpSpPr>
            <p:cNvPr id="26" name="组合 25"/>
            <p:cNvGrpSpPr/>
            <p:nvPr/>
          </p:nvGrpSpPr>
          <p:grpSpPr>
            <a:xfrm>
              <a:off x="1414686" y="4912474"/>
              <a:ext cx="3586229" cy="429601"/>
              <a:chOff x="1414686" y="4912474"/>
              <a:chExt cx="3586229" cy="429601"/>
            </a:xfrm>
          </p:grpSpPr>
          <p:sp>
            <p:nvSpPr>
              <p:cNvPr id="28" name="矩形 27"/>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9" name="任意多边形 28"/>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sp>
          <p:nvSpPr>
            <p:cNvPr id="27"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015">
                <a:solidFill>
                  <a:prstClr val="black"/>
                </a:solidFill>
              </a:endParaRPr>
            </a:p>
          </p:txBody>
        </p:sp>
      </p:grpSp>
      <p:sp>
        <p:nvSpPr>
          <p:cNvPr id="30" name="Freeform 5"/>
          <p:cNvSpPr/>
          <p:nvPr/>
        </p:nvSpPr>
        <p:spPr bwMode="auto">
          <a:xfrm>
            <a:off x="3284830" y="972516"/>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lstStyle/>
          <a:p>
            <a:endParaRPr lang="zh-CN" altLang="en-US" sz="1015">
              <a:solidFill>
                <a:srgbClr val="002060"/>
              </a:solidFill>
            </a:endParaRPr>
          </a:p>
        </p:txBody>
      </p:sp>
      <p:grpSp>
        <p:nvGrpSpPr>
          <p:cNvPr id="31" name="组合 30"/>
          <p:cNvGrpSpPr/>
          <p:nvPr/>
        </p:nvGrpSpPr>
        <p:grpSpPr>
          <a:xfrm>
            <a:off x="4129570" y="1095674"/>
            <a:ext cx="1287320" cy="1286855"/>
            <a:chOff x="5505375" y="965032"/>
            <a:chExt cx="1716204" cy="1716204"/>
          </a:xfrm>
        </p:grpSpPr>
        <p:grpSp>
          <p:nvGrpSpPr>
            <p:cNvPr id="32" name="组合 31"/>
            <p:cNvGrpSpPr/>
            <p:nvPr/>
          </p:nvGrpSpPr>
          <p:grpSpPr>
            <a:xfrm>
              <a:off x="5505375" y="965032"/>
              <a:ext cx="1716204" cy="1716204"/>
              <a:chOff x="1200760" y="3842075"/>
              <a:chExt cx="1784148" cy="1784148"/>
            </a:xfrm>
          </p:grpSpPr>
          <p:sp>
            <p:nvSpPr>
              <p:cNvPr id="34" name="椭圆 33"/>
              <p:cNvSpPr/>
              <p:nvPr/>
            </p:nvSpPr>
            <p:spPr>
              <a:xfrm>
                <a:off x="1200760" y="3842075"/>
                <a:ext cx="1784148" cy="1784148"/>
              </a:xfrm>
              <a:prstGeom prst="ellipse">
                <a:avLst/>
              </a:prstGeom>
              <a:solidFill>
                <a:schemeClr val="bg1">
                  <a:lumMod val="95000"/>
                </a:schemeClr>
              </a:soli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sp>
            <p:nvSpPr>
              <p:cNvPr id="35" name="椭圆 34"/>
              <p:cNvSpPr/>
              <p:nvPr/>
            </p:nvSpPr>
            <p:spPr>
              <a:xfrm>
                <a:off x="1475770" y="4117085"/>
                <a:ext cx="1234127" cy="1234127"/>
              </a:xfrm>
              <a:prstGeom prst="ellipse">
                <a:avLst/>
              </a:prstGeom>
              <a:solidFill>
                <a:schemeClr val="bg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grpSp>
        <p:sp>
          <p:nvSpPr>
            <p:cNvPr id="33"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36" name="组合 35"/>
          <p:cNvGrpSpPr/>
          <p:nvPr/>
        </p:nvGrpSpPr>
        <p:grpSpPr>
          <a:xfrm>
            <a:off x="3407641" y="2335814"/>
            <a:ext cx="1148039" cy="1147625"/>
            <a:chOff x="4542929" y="2618936"/>
            <a:chExt cx="1530520" cy="1530520"/>
          </a:xfrm>
        </p:grpSpPr>
        <p:grpSp>
          <p:nvGrpSpPr>
            <p:cNvPr id="37" name="组合 36"/>
            <p:cNvGrpSpPr/>
            <p:nvPr/>
          </p:nvGrpSpPr>
          <p:grpSpPr>
            <a:xfrm>
              <a:off x="4542929" y="2618936"/>
              <a:ext cx="1530520" cy="1530520"/>
              <a:chOff x="1200760" y="3842075"/>
              <a:chExt cx="1784148" cy="1784148"/>
            </a:xfrm>
          </p:grpSpPr>
          <p:sp>
            <p:nvSpPr>
              <p:cNvPr id="39" name="椭圆 38"/>
              <p:cNvSpPr/>
              <p:nvPr/>
            </p:nvSpPr>
            <p:spPr>
              <a:xfrm>
                <a:off x="1200760" y="3842075"/>
                <a:ext cx="1784148" cy="1784148"/>
              </a:xfrm>
              <a:prstGeom prst="ellipse">
                <a:avLst/>
              </a:prstGeom>
              <a:solidFill>
                <a:schemeClr val="bg1">
                  <a:lumMod val="95000"/>
                </a:schemeClr>
              </a:soli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sp>
            <p:nvSpPr>
              <p:cNvPr id="40" name="椭圆 39"/>
              <p:cNvSpPr/>
              <p:nvPr/>
            </p:nvSpPr>
            <p:spPr>
              <a:xfrm>
                <a:off x="1475770" y="4117085"/>
                <a:ext cx="1234127" cy="1234127"/>
              </a:xfrm>
              <a:prstGeom prst="ellipse">
                <a:avLst/>
              </a:prstGeom>
              <a:solidFill>
                <a:schemeClr val="bg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grpSp>
        <p:sp>
          <p:nvSpPr>
            <p:cNvPr id="38"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1" name="组合 40"/>
          <p:cNvGrpSpPr/>
          <p:nvPr/>
        </p:nvGrpSpPr>
        <p:grpSpPr>
          <a:xfrm>
            <a:off x="4599347" y="3071786"/>
            <a:ext cx="1057680" cy="1057298"/>
            <a:chOff x="6131664" y="3600460"/>
            <a:chExt cx="1410056" cy="1410056"/>
          </a:xfrm>
        </p:grpSpPr>
        <p:grpSp>
          <p:nvGrpSpPr>
            <p:cNvPr id="42" name="组合 41"/>
            <p:cNvGrpSpPr/>
            <p:nvPr/>
          </p:nvGrpSpPr>
          <p:grpSpPr>
            <a:xfrm>
              <a:off x="6131664" y="3600460"/>
              <a:ext cx="1410056" cy="1410056"/>
              <a:chOff x="1200760" y="3842075"/>
              <a:chExt cx="1784148" cy="1784148"/>
            </a:xfrm>
          </p:grpSpPr>
          <p:sp>
            <p:nvSpPr>
              <p:cNvPr id="44" name="椭圆 43"/>
              <p:cNvSpPr/>
              <p:nvPr/>
            </p:nvSpPr>
            <p:spPr>
              <a:xfrm>
                <a:off x="1200760" y="3842075"/>
                <a:ext cx="1784148" cy="1784148"/>
              </a:xfrm>
              <a:prstGeom prst="ellipse">
                <a:avLst/>
              </a:prstGeom>
              <a:solidFill>
                <a:schemeClr val="bg1">
                  <a:lumMod val="95000"/>
                </a:schemeClr>
              </a:soli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sp>
            <p:nvSpPr>
              <p:cNvPr id="45" name="椭圆 44"/>
              <p:cNvSpPr/>
              <p:nvPr/>
            </p:nvSpPr>
            <p:spPr>
              <a:xfrm>
                <a:off x="1475770" y="4117085"/>
                <a:ext cx="1234127" cy="1234127"/>
              </a:xfrm>
              <a:prstGeom prst="ellipse">
                <a:avLst/>
              </a:prstGeom>
              <a:solidFill>
                <a:schemeClr val="bg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grpSp>
        <p:sp>
          <p:nvSpPr>
            <p:cNvPr id="43"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6" name="组合 45"/>
          <p:cNvGrpSpPr/>
          <p:nvPr/>
        </p:nvGrpSpPr>
        <p:grpSpPr>
          <a:xfrm>
            <a:off x="3863161" y="4089394"/>
            <a:ext cx="1031117" cy="917254"/>
            <a:chOff x="5150211" y="4957584"/>
            <a:chExt cx="1374644" cy="1223288"/>
          </a:xfrm>
        </p:grpSpPr>
        <p:grpSp>
          <p:nvGrpSpPr>
            <p:cNvPr id="47" name="组合 46"/>
            <p:cNvGrpSpPr/>
            <p:nvPr/>
          </p:nvGrpSpPr>
          <p:grpSpPr>
            <a:xfrm>
              <a:off x="5225889" y="4957584"/>
              <a:ext cx="1223288" cy="1223288"/>
              <a:chOff x="1200760" y="3842075"/>
              <a:chExt cx="1784148" cy="1784148"/>
            </a:xfrm>
          </p:grpSpPr>
          <p:sp>
            <p:nvSpPr>
              <p:cNvPr id="49" name="椭圆 48"/>
              <p:cNvSpPr/>
              <p:nvPr/>
            </p:nvSpPr>
            <p:spPr>
              <a:xfrm>
                <a:off x="1200760" y="3842075"/>
                <a:ext cx="1784148" cy="1784148"/>
              </a:xfrm>
              <a:prstGeom prst="ellipse">
                <a:avLst/>
              </a:prstGeom>
              <a:solidFill>
                <a:schemeClr val="bg1">
                  <a:lumMod val="95000"/>
                </a:schemeClr>
              </a:soli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sp>
            <p:nvSpPr>
              <p:cNvPr id="50" name="椭圆 49"/>
              <p:cNvSpPr/>
              <p:nvPr/>
            </p:nvSpPr>
            <p:spPr>
              <a:xfrm>
                <a:off x="1475770" y="4117085"/>
                <a:ext cx="1234127" cy="1234127"/>
              </a:xfrm>
              <a:prstGeom prst="ellipse">
                <a:avLst/>
              </a:prstGeom>
              <a:solidFill>
                <a:schemeClr val="bg1"/>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2060"/>
                  </a:solidFill>
                </a:endParaRPr>
              </a:p>
            </p:txBody>
          </p:sp>
        </p:grpSp>
        <p:sp>
          <p:nvSpPr>
            <p:cNvPr id="48" name="文本框 82"/>
            <p:cNvSpPr txBox="1"/>
            <p:nvPr/>
          </p:nvSpPr>
          <p:spPr>
            <a:xfrm>
              <a:off x="5150211" y="5159471"/>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dirty="0">
                <a:solidFill>
                  <a:srgbClr val="0070C0"/>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51" name="组合 50"/>
          <p:cNvGrpSpPr/>
          <p:nvPr/>
        </p:nvGrpSpPr>
        <p:grpSpPr>
          <a:xfrm>
            <a:off x="1036184" y="3363820"/>
            <a:ext cx="1240380" cy="683007"/>
            <a:chOff x="1381398" y="3989930"/>
            <a:chExt cx="1653625" cy="910888"/>
          </a:xfrm>
        </p:grpSpPr>
        <p:sp>
          <p:nvSpPr>
            <p:cNvPr id="52" name="Freeform 983"/>
            <p:cNvSpPr>
              <a:spLocks noEditPoints="1"/>
            </p:cNvSpPr>
            <p:nvPr/>
          </p:nvSpPr>
          <p:spPr bwMode="auto">
            <a:xfrm>
              <a:off x="1873575" y="3989930"/>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070C0"/>
            </a:solidFill>
            <a:ln>
              <a:noFill/>
            </a:ln>
          </p:spPr>
          <p:txBody>
            <a:bodyPr vert="horz" wrap="square" lIns="68580" tIns="34290" rIns="68580" bIns="34290" numCol="1" anchor="t" anchorCtr="0" compatLnSpc="1"/>
            <a:lstStyle/>
            <a:p>
              <a:endParaRPr lang="zh-CN" altLang="en-US" sz="1015">
                <a:solidFill>
                  <a:prstClr val="black"/>
                </a:solidFill>
              </a:endParaRPr>
            </a:p>
          </p:txBody>
        </p:sp>
        <p:sp>
          <p:nvSpPr>
            <p:cNvPr id="53" name="文本框 102"/>
            <p:cNvSpPr txBox="1"/>
            <p:nvPr/>
          </p:nvSpPr>
          <p:spPr>
            <a:xfrm>
              <a:off x="1381398" y="4531400"/>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grpSp>
      <p:grpSp>
        <p:nvGrpSpPr>
          <p:cNvPr id="54" name="组合 53"/>
          <p:cNvGrpSpPr/>
          <p:nvPr/>
        </p:nvGrpSpPr>
        <p:grpSpPr>
          <a:xfrm>
            <a:off x="1007140" y="1324012"/>
            <a:ext cx="1971179" cy="1241987"/>
            <a:chOff x="1342678" y="1269554"/>
            <a:chExt cx="2627897" cy="1656366"/>
          </a:xfrm>
        </p:grpSpPr>
        <p:sp>
          <p:nvSpPr>
            <p:cNvPr id="55" name="Freeform 979"/>
            <p:cNvSpPr>
              <a:spLocks noEditPoints="1"/>
            </p:cNvSpPr>
            <p:nvPr/>
          </p:nvSpPr>
          <p:spPr bwMode="auto">
            <a:xfrm>
              <a:off x="1730116" y="1269554"/>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070C0"/>
            </a:solidFill>
            <a:ln>
              <a:noFill/>
            </a:ln>
          </p:spPr>
          <p:txBody>
            <a:bodyPr vert="horz" wrap="square" lIns="68580" tIns="34290" rIns="68580" bIns="34290" numCol="1" anchor="t" anchorCtr="0" compatLnSpc="1"/>
            <a:lstStyle/>
            <a:p>
              <a:endParaRPr lang="zh-CN" altLang="en-US" sz="1015">
                <a:solidFill>
                  <a:prstClr val="black"/>
                </a:solidFill>
              </a:endParaRPr>
            </a:p>
          </p:txBody>
        </p:sp>
        <p:sp>
          <p:nvSpPr>
            <p:cNvPr id="56" name="文本框 118"/>
            <p:cNvSpPr txBox="1"/>
            <p:nvPr/>
          </p:nvSpPr>
          <p:spPr>
            <a:xfrm>
              <a:off x="1342678" y="1809776"/>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57"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 name="矩形 47"/>
          <p:cNvSpPr>
            <a:spLocks noChangeArrowheads="1"/>
          </p:cNvSpPr>
          <p:nvPr/>
        </p:nvSpPr>
        <p:spPr bwMode="auto">
          <a:xfrm>
            <a:off x="1060945" y="4187653"/>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组合 58"/>
          <p:cNvGrpSpPr/>
          <p:nvPr/>
        </p:nvGrpSpPr>
        <p:grpSpPr>
          <a:xfrm>
            <a:off x="5706273" y="1068492"/>
            <a:ext cx="1972127" cy="1281532"/>
            <a:chOff x="7607374" y="928782"/>
            <a:chExt cx="2629160" cy="1709106"/>
          </a:xfrm>
        </p:grpSpPr>
        <p:sp>
          <p:nvSpPr>
            <p:cNvPr id="60" name="Freeform 975"/>
            <p:cNvSpPr>
              <a:spLocks noEditPoints="1"/>
            </p:cNvSpPr>
            <p:nvPr/>
          </p:nvSpPr>
          <p:spPr bwMode="auto">
            <a:xfrm>
              <a:off x="9378174" y="928782"/>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0070C0"/>
            </a:solidFill>
            <a:ln>
              <a:noFill/>
            </a:ln>
          </p:spPr>
          <p:txBody>
            <a:bodyPr vert="horz" wrap="square" lIns="68580" tIns="34290" rIns="68580" bIns="34290" numCol="1" anchor="t" anchorCtr="0" compatLnSpc="1"/>
            <a:lstStyle/>
            <a:p>
              <a:endParaRPr lang="zh-CN" altLang="en-US" sz="1015">
                <a:solidFill>
                  <a:prstClr val="black"/>
                </a:solidFill>
              </a:endParaRPr>
            </a:p>
          </p:txBody>
        </p:sp>
        <p:sp>
          <p:nvSpPr>
            <p:cNvPr id="61" name="文本框 96"/>
            <p:cNvSpPr txBox="1"/>
            <p:nvPr/>
          </p:nvSpPr>
          <p:spPr>
            <a:xfrm>
              <a:off x="8675715" y="1507064"/>
              <a:ext cx="1560819"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62"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3" name="组合 62"/>
          <p:cNvGrpSpPr/>
          <p:nvPr/>
        </p:nvGrpSpPr>
        <p:grpSpPr>
          <a:xfrm>
            <a:off x="5744905" y="2587625"/>
            <a:ext cx="1954687" cy="1381770"/>
            <a:chOff x="7658876" y="2954762"/>
            <a:chExt cx="2605910" cy="1842787"/>
          </a:xfrm>
        </p:grpSpPr>
        <p:sp>
          <p:nvSpPr>
            <p:cNvPr id="64" name="Freeform 987"/>
            <p:cNvSpPr>
              <a:spLocks noEditPoints="1"/>
            </p:cNvSpPr>
            <p:nvPr/>
          </p:nvSpPr>
          <p:spPr bwMode="auto">
            <a:xfrm>
              <a:off x="9385696" y="2954762"/>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0070C0"/>
            </a:solidFill>
            <a:ln>
              <a:noFill/>
            </a:ln>
          </p:spPr>
          <p:txBody>
            <a:bodyPr vert="horz" wrap="square" lIns="68580" tIns="34290" rIns="68580" bIns="34290" numCol="1" anchor="t" anchorCtr="0" compatLnSpc="1"/>
            <a:lstStyle/>
            <a:p>
              <a:endParaRPr lang="zh-CN" altLang="en-US" sz="1015">
                <a:solidFill>
                  <a:prstClr val="black"/>
                </a:solidFill>
              </a:endParaRPr>
            </a:p>
          </p:txBody>
        </p:sp>
        <p:sp>
          <p:nvSpPr>
            <p:cNvPr id="65" name="文本框 98"/>
            <p:cNvSpPr txBox="1"/>
            <p:nvPr/>
          </p:nvSpPr>
          <p:spPr>
            <a:xfrm>
              <a:off x="8619043" y="3667304"/>
              <a:ext cx="1617492" cy="369418"/>
            </a:xfrm>
            <a:prstGeom prst="rect">
              <a:avLst/>
            </a:prstGeom>
            <a:noFill/>
          </p:spPr>
          <p:txBody>
            <a:bodyPr wrap="square" rtlCol="0">
              <a:spAutoFit/>
            </a:bodyPr>
            <a:lstStyle/>
            <a:p>
              <a:pPr algn="r"/>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66"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 name="灯片编号占位符 2"/>
          <p:cNvSpPr>
            <a:spLocks noGrp="1"/>
          </p:cNvSpPr>
          <p:nvPr>
            <p:ph type="sldNum" sz="quarter" idx="12"/>
          </p:nvPr>
        </p:nvSpPr>
        <p:spPr/>
        <p:txBody>
          <a:bodyPr/>
          <a:lstStyle/>
          <a:p>
            <a:fld id="{8821631E-EC57-43D7-9F08-B3B8C861FB5F}" type="slidenum">
              <a:rPr lang="zh-CN" altLang="en-US" smtClean="0"/>
              <a:t>19</a:t>
            </a:fld>
            <a:endParaRPr lang="zh-CN" altLang="en-US"/>
          </a:p>
        </p:txBody>
      </p:sp>
      <p:sp>
        <p:nvSpPr>
          <p:cNvPr id="2" name="文本占位符 1"/>
          <p:cNvSpPr>
            <a:spLocks noGrp="1"/>
          </p:cNvSpPr>
          <p:nvPr>
            <p:ph type="body" sz="quarter" idx="13"/>
          </p:nvPr>
        </p:nvSpPr>
        <p:spPr/>
        <p:txBody>
          <a:bodyPr/>
          <a:lstStyle/>
          <a:p>
            <a:r>
              <a:rPr lang="zh-CN" altLang="en-US" dirty="0">
                <a:latin typeface="Impact" panose="020B0806030902050204" pitchFamily="34" charset="0"/>
                <a:sym typeface="Impact" panose="020B0806030902050204" pitchFamily="34" charset="0"/>
              </a:rPr>
              <a:t>点击输入标题内容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100" fill="hold"/>
                                        <p:tgtEl>
                                          <p:spTgt spid="31"/>
                                        </p:tgtEl>
                                        <p:attrNameLst>
                                          <p:attrName>ppt_w</p:attrName>
                                        </p:attrNameLst>
                                      </p:cBhvr>
                                      <p:tavLst>
                                        <p:tav tm="0">
                                          <p:val>
                                            <p:fltVal val="0"/>
                                          </p:val>
                                        </p:tav>
                                        <p:tav tm="100000">
                                          <p:val>
                                            <p:strVal val="#ppt_w"/>
                                          </p:val>
                                        </p:tav>
                                      </p:tavLst>
                                    </p:anim>
                                    <p:anim calcmode="lin" valueType="num">
                                      <p:cBhvr>
                                        <p:cTn id="12" dur="100" fill="hold"/>
                                        <p:tgtEl>
                                          <p:spTgt spid="31"/>
                                        </p:tgtEl>
                                        <p:attrNameLst>
                                          <p:attrName>ppt_h</p:attrName>
                                        </p:attrNameLst>
                                      </p:cBhvr>
                                      <p:tavLst>
                                        <p:tav tm="0">
                                          <p:val>
                                            <p:fltVal val="0"/>
                                          </p:val>
                                        </p:tav>
                                        <p:tav tm="100000">
                                          <p:val>
                                            <p:strVal val="#ppt_h"/>
                                          </p:val>
                                        </p:tav>
                                      </p:tavLst>
                                    </p:anim>
                                    <p:animEffect transition="in" filter="fade">
                                      <p:cBhvr>
                                        <p:cTn id="13" dur="100"/>
                                        <p:tgtEl>
                                          <p:spTgt spid="31"/>
                                        </p:tgtEl>
                                      </p:cBhvr>
                                    </p:animEffect>
                                  </p:childTnLst>
                                </p:cTn>
                              </p:par>
                              <p:par>
                                <p:cTn id="14" presetID="6" presetClass="emph" presetSubtype="0" fill="hold" nodeType="withEffect">
                                  <p:stCondLst>
                                    <p:cond delay="100"/>
                                  </p:stCondLst>
                                  <p:childTnLst>
                                    <p:animScale>
                                      <p:cBhvr>
                                        <p:cTn id="15" dur="100" fill="hold"/>
                                        <p:tgtEl>
                                          <p:spTgt spid="31"/>
                                        </p:tgtEl>
                                      </p:cBhvr>
                                      <p:by x="110000" y="110000"/>
                                    </p:animScale>
                                  </p:childTnLst>
                                </p:cTn>
                              </p:par>
                              <p:par>
                                <p:cTn id="16" presetID="6" presetClass="emph" presetSubtype="0" fill="hold" nodeType="withEffect">
                                  <p:stCondLst>
                                    <p:cond delay="200"/>
                                  </p:stCondLst>
                                  <p:childTnLst>
                                    <p:animScale>
                                      <p:cBhvr>
                                        <p:cTn id="17" dur="200" fill="hold"/>
                                        <p:tgtEl>
                                          <p:spTgt spid="31"/>
                                        </p:tgtEl>
                                      </p:cBhvr>
                                      <p:by x="90000" y="90000"/>
                                    </p:animScale>
                                  </p:childTnLst>
                                </p:cTn>
                              </p:par>
                              <p:par>
                                <p:cTn id="18" presetID="6" presetClass="emph" presetSubtype="0" fill="hold" nodeType="withEffect">
                                  <p:stCondLst>
                                    <p:cond delay="400"/>
                                  </p:stCondLst>
                                  <p:childTnLst>
                                    <p:animScale>
                                      <p:cBhvr>
                                        <p:cTn id="19" dur="100" fill="hold"/>
                                        <p:tgtEl>
                                          <p:spTgt spid="31"/>
                                        </p:tgtEl>
                                      </p:cBhvr>
                                      <p:by x="105000" y="105000"/>
                                    </p:animScale>
                                  </p:childTnLst>
                                </p:cTn>
                              </p:par>
                              <p:par>
                                <p:cTn id="20" presetID="6" presetClass="emph" presetSubtype="0" fill="hold" nodeType="withEffect">
                                  <p:stCondLst>
                                    <p:cond delay="500"/>
                                  </p:stCondLst>
                                  <p:childTnLst>
                                    <p:animScale>
                                      <p:cBhvr>
                                        <p:cTn id="21" dur="200" fill="hold"/>
                                        <p:tgtEl>
                                          <p:spTgt spid="31"/>
                                        </p:tgtEl>
                                      </p:cBhvr>
                                      <p:by x="95000" y="95000"/>
                                    </p:animScale>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1000"/>
                                        <p:tgtEl>
                                          <p:spTgt spid="6"/>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wipe(down)">
                                      <p:cBhvr>
                                        <p:cTn id="33" dur="500"/>
                                        <p:tgtEl>
                                          <p:spTgt spid="59"/>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100" fill="hold"/>
                                        <p:tgtEl>
                                          <p:spTgt spid="36"/>
                                        </p:tgtEl>
                                        <p:attrNameLst>
                                          <p:attrName>ppt_w</p:attrName>
                                        </p:attrNameLst>
                                      </p:cBhvr>
                                      <p:tavLst>
                                        <p:tav tm="0">
                                          <p:val>
                                            <p:fltVal val="0"/>
                                          </p:val>
                                        </p:tav>
                                        <p:tav tm="100000">
                                          <p:val>
                                            <p:strVal val="#ppt_w"/>
                                          </p:val>
                                        </p:tav>
                                      </p:tavLst>
                                    </p:anim>
                                    <p:anim calcmode="lin" valueType="num">
                                      <p:cBhvr>
                                        <p:cTn id="38" dur="100" fill="hold"/>
                                        <p:tgtEl>
                                          <p:spTgt spid="36"/>
                                        </p:tgtEl>
                                        <p:attrNameLst>
                                          <p:attrName>ppt_h</p:attrName>
                                        </p:attrNameLst>
                                      </p:cBhvr>
                                      <p:tavLst>
                                        <p:tav tm="0">
                                          <p:val>
                                            <p:fltVal val="0"/>
                                          </p:val>
                                        </p:tav>
                                        <p:tav tm="100000">
                                          <p:val>
                                            <p:strVal val="#ppt_h"/>
                                          </p:val>
                                        </p:tav>
                                      </p:tavLst>
                                    </p:anim>
                                    <p:animEffect transition="in" filter="fade">
                                      <p:cBhvr>
                                        <p:cTn id="39" dur="100"/>
                                        <p:tgtEl>
                                          <p:spTgt spid="36"/>
                                        </p:tgtEl>
                                      </p:cBhvr>
                                    </p:animEffect>
                                  </p:childTnLst>
                                </p:cTn>
                              </p:par>
                              <p:par>
                                <p:cTn id="40" presetID="6" presetClass="emph" presetSubtype="0" fill="hold" nodeType="withEffect">
                                  <p:stCondLst>
                                    <p:cond delay="100"/>
                                  </p:stCondLst>
                                  <p:childTnLst>
                                    <p:animScale>
                                      <p:cBhvr>
                                        <p:cTn id="41" dur="100" fill="hold"/>
                                        <p:tgtEl>
                                          <p:spTgt spid="36"/>
                                        </p:tgtEl>
                                      </p:cBhvr>
                                      <p:by x="110000" y="110000"/>
                                    </p:animScale>
                                  </p:childTnLst>
                                </p:cTn>
                              </p:par>
                              <p:par>
                                <p:cTn id="42" presetID="6" presetClass="emph" presetSubtype="0" fill="hold" nodeType="withEffect">
                                  <p:stCondLst>
                                    <p:cond delay="200"/>
                                  </p:stCondLst>
                                  <p:childTnLst>
                                    <p:animScale>
                                      <p:cBhvr>
                                        <p:cTn id="43" dur="200" fill="hold"/>
                                        <p:tgtEl>
                                          <p:spTgt spid="36"/>
                                        </p:tgtEl>
                                      </p:cBhvr>
                                      <p:by x="90000" y="90000"/>
                                    </p:animScale>
                                  </p:childTnLst>
                                </p:cTn>
                              </p:par>
                              <p:par>
                                <p:cTn id="44" presetID="6" presetClass="emph" presetSubtype="0" fill="hold" nodeType="withEffect">
                                  <p:stCondLst>
                                    <p:cond delay="400"/>
                                  </p:stCondLst>
                                  <p:childTnLst>
                                    <p:animScale>
                                      <p:cBhvr>
                                        <p:cTn id="45" dur="100" fill="hold"/>
                                        <p:tgtEl>
                                          <p:spTgt spid="36"/>
                                        </p:tgtEl>
                                      </p:cBhvr>
                                      <p:by x="105000" y="105000"/>
                                    </p:animScale>
                                  </p:childTnLst>
                                </p:cTn>
                              </p:par>
                              <p:par>
                                <p:cTn id="46" presetID="6" presetClass="emph" presetSubtype="0" fill="hold" nodeType="withEffect">
                                  <p:stCondLst>
                                    <p:cond delay="500"/>
                                  </p:stCondLst>
                                  <p:childTnLst>
                                    <p:animScale>
                                      <p:cBhvr>
                                        <p:cTn id="47" dur="200" fill="hold"/>
                                        <p:tgtEl>
                                          <p:spTgt spid="36"/>
                                        </p:tgtEl>
                                      </p:cBhvr>
                                      <p:by x="95000" y="95000"/>
                                    </p:animScale>
                                  </p:childTnLst>
                                </p:cTn>
                              </p:par>
                            </p:childTnLst>
                          </p:cTn>
                        </p:par>
                        <p:par>
                          <p:cTn id="48" fill="hold">
                            <p:stCondLst>
                              <p:cond delay="4000"/>
                            </p:stCondLst>
                            <p:childTnLst>
                              <p:par>
                                <p:cTn id="49" presetID="21" presetClass="entr" presetSubtype="1"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heel(1)">
                                      <p:cBhvr>
                                        <p:cTn id="51" dur="1000"/>
                                        <p:tgtEl>
                                          <p:spTgt spid="18"/>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right)">
                                      <p:cBhvr>
                                        <p:cTn id="55" dur="500"/>
                                        <p:tgtEl>
                                          <p:spTgt spid="19"/>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down)">
                                      <p:cBhvr>
                                        <p:cTn id="59" dur="500"/>
                                        <p:tgtEl>
                                          <p:spTgt spid="54"/>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100" fill="hold"/>
                                        <p:tgtEl>
                                          <p:spTgt spid="41"/>
                                        </p:tgtEl>
                                        <p:attrNameLst>
                                          <p:attrName>ppt_w</p:attrName>
                                        </p:attrNameLst>
                                      </p:cBhvr>
                                      <p:tavLst>
                                        <p:tav tm="0">
                                          <p:val>
                                            <p:fltVal val="0"/>
                                          </p:val>
                                        </p:tav>
                                        <p:tav tm="100000">
                                          <p:val>
                                            <p:strVal val="#ppt_w"/>
                                          </p:val>
                                        </p:tav>
                                      </p:tavLst>
                                    </p:anim>
                                    <p:anim calcmode="lin" valueType="num">
                                      <p:cBhvr>
                                        <p:cTn id="64" dur="100" fill="hold"/>
                                        <p:tgtEl>
                                          <p:spTgt spid="41"/>
                                        </p:tgtEl>
                                        <p:attrNameLst>
                                          <p:attrName>ppt_h</p:attrName>
                                        </p:attrNameLst>
                                      </p:cBhvr>
                                      <p:tavLst>
                                        <p:tav tm="0">
                                          <p:val>
                                            <p:fltVal val="0"/>
                                          </p:val>
                                        </p:tav>
                                        <p:tav tm="100000">
                                          <p:val>
                                            <p:strVal val="#ppt_h"/>
                                          </p:val>
                                        </p:tav>
                                      </p:tavLst>
                                    </p:anim>
                                    <p:animEffect transition="in" filter="fade">
                                      <p:cBhvr>
                                        <p:cTn id="65" dur="100"/>
                                        <p:tgtEl>
                                          <p:spTgt spid="41"/>
                                        </p:tgtEl>
                                      </p:cBhvr>
                                    </p:animEffect>
                                  </p:childTnLst>
                                </p:cTn>
                              </p:par>
                              <p:par>
                                <p:cTn id="66" presetID="6" presetClass="emph" presetSubtype="0" fill="hold" nodeType="withEffect">
                                  <p:stCondLst>
                                    <p:cond delay="100"/>
                                  </p:stCondLst>
                                  <p:childTnLst>
                                    <p:animScale>
                                      <p:cBhvr>
                                        <p:cTn id="67" dur="100" fill="hold"/>
                                        <p:tgtEl>
                                          <p:spTgt spid="41"/>
                                        </p:tgtEl>
                                      </p:cBhvr>
                                      <p:by x="110000" y="110000"/>
                                    </p:animScale>
                                  </p:childTnLst>
                                </p:cTn>
                              </p:par>
                              <p:par>
                                <p:cTn id="68" presetID="6" presetClass="emph" presetSubtype="0" fill="hold" nodeType="withEffect">
                                  <p:stCondLst>
                                    <p:cond delay="200"/>
                                  </p:stCondLst>
                                  <p:childTnLst>
                                    <p:animScale>
                                      <p:cBhvr>
                                        <p:cTn id="69" dur="200" fill="hold"/>
                                        <p:tgtEl>
                                          <p:spTgt spid="41"/>
                                        </p:tgtEl>
                                      </p:cBhvr>
                                      <p:by x="90000" y="90000"/>
                                    </p:animScale>
                                  </p:childTnLst>
                                </p:cTn>
                              </p:par>
                              <p:par>
                                <p:cTn id="70" presetID="6" presetClass="emph" presetSubtype="0" fill="hold" nodeType="withEffect">
                                  <p:stCondLst>
                                    <p:cond delay="400"/>
                                  </p:stCondLst>
                                  <p:childTnLst>
                                    <p:animScale>
                                      <p:cBhvr>
                                        <p:cTn id="71" dur="100" fill="hold"/>
                                        <p:tgtEl>
                                          <p:spTgt spid="41"/>
                                        </p:tgtEl>
                                      </p:cBhvr>
                                      <p:by x="105000" y="105000"/>
                                    </p:animScale>
                                  </p:childTnLst>
                                </p:cTn>
                              </p:par>
                              <p:par>
                                <p:cTn id="72" presetID="6" presetClass="emph" presetSubtype="0" fill="hold" nodeType="withEffect">
                                  <p:stCondLst>
                                    <p:cond delay="500"/>
                                  </p:stCondLst>
                                  <p:childTnLst>
                                    <p:animScale>
                                      <p:cBhvr>
                                        <p:cTn id="73" dur="200" fill="hold"/>
                                        <p:tgtEl>
                                          <p:spTgt spid="41"/>
                                        </p:tgtEl>
                                      </p:cBhvr>
                                      <p:by x="95000" y="95000"/>
                                    </p:animScale>
                                  </p:childTnLst>
                                </p:cTn>
                              </p:par>
                            </p:childTnLst>
                          </p:cTn>
                        </p:par>
                        <p:par>
                          <p:cTn id="74" fill="hold">
                            <p:stCondLst>
                              <p:cond delay="6500"/>
                            </p:stCondLst>
                            <p:childTnLst>
                              <p:par>
                                <p:cTn id="75" presetID="21" presetClass="entr" presetSubtype="1"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heel(1)">
                                      <p:cBhvr>
                                        <p:cTn id="77" dur="1000"/>
                                        <p:tgtEl>
                                          <p:spTgt spid="12"/>
                                        </p:tgtEl>
                                      </p:cBhvr>
                                    </p:animEffect>
                                  </p:childTnLst>
                                </p:cTn>
                              </p:par>
                            </p:childTnLst>
                          </p:cTn>
                        </p:par>
                        <p:par>
                          <p:cTn id="78" fill="hold">
                            <p:stCondLst>
                              <p:cond delay="7500"/>
                            </p:stCondLst>
                            <p:childTnLst>
                              <p:par>
                                <p:cTn id="79" presetID="2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left)">
                                      <p:cBhvr>
                                        <p:cTn id="81" dur="500"/>
                                        <p:tgtEl>
                                          <p:spTgt spid="13"/>
                                        </p:tgtEl>
                                      </p:cBhvr>
                                    </p:animEffect>
                                  </p:childTnLst>
                                </p:cTn>
                              </p:par>
                            </p:childTnLst>
                          </p:cTn>
                        </p:par>
                        <p:par>
                          <p:cTn id="82" fill="hold">
                            <p:stCondLst>
                              <p:cond delay="8000"/>
                            </p:stCondLst>
                            <p:childTnLst>
                              <p:par>
                                <p:cTn id="83" presetID="22" presetClass="entr" presetSubtype="4" fill="hold" nodeType="afterEffect">
                                  <p:stCondLst>
                                    <p:cond delay="0"/>
                                  </p:stCondLst>
                                  <p:childTnLst>
                                    <p:set>
                                      <p:cBhvr>
                                        <p:cTn id="84" dur="1" fill="hold">
                                          <p:stCondLst>
                                            <p:cond delay="0"/>
                                          </p:stCondLst>
                                        </p:cTn>
                                        <p:tgtEl>
                                          <p:spTgt spid="63"/>
                                        </p:tgtEl>
                                        <p:attrNameLst>
                                          <p:attrName>style.visibility</p:attrName>
                                        </p:attrNameLst>
                                      </p:cBhvr>
                                      <p:to>
                                        <p:strVal val="visible"/>
                                      </p:to>
                                    </p:set>
                                    <p:animEffect transition="in" filter="wipe(down)">
                                      <p:cBhvr>
                                        <p:cTn id="85" dur="500"/>
                                        <p:tgtEl>
                                          <p:spTgt spid="63"/>
                                        </p:tgtEl>
                                      </p:cBhvr>
                                    </p:animEffect>
                                  </p:childTnLst>
                                </p:cTn>
                              </p:par>
                            </p:childTnLst>
                          </p:cTn>
                        </p:par>
                        <p:par>
                          <p:cTn id="86" fill="hold">
                            <p:stCondLst>
                              <p:cond delay="8500"/>
                            </p:stCondLst>
                            <p:childTnLst>
                              <p:par>
                                <p:cTn id="87" presetID="53" presetClass="entr" presetSubtype="16"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100" fill="hold"/>
                                        <p:tgtEl>
                                          <p:spTgt spid="46"/>
                                        </p:tgtEl>
                                        <p:attrNameLst>
                                          <p:attrName>ppt_w</p:attrName>
                                        </p:attrNameLst>
                                      </p:cBhvr>
                                      <p:tavLst>
                                        <p:tav tm="0">
                                          <p:val>
                                            <p:fltVal val="0"/>
                                          </p:val>
                                        </p:tav>
                                        <p:tav tm="100000">
                                          <p:val>
                                            <p:strVal val="#ppt_w"/>
                                          </p:val>
                                        </p:tav>
                                      </p:tavLst>
                                    </p:anim>
                                    <p:anim calcmode="lin" valueType="num">
                                      <p:cBhvr>
                                        <p:cTn id="90" dur="100" fill="hold"/>
                                        <p:tgtEl>
                                          <p:spTgt spid="46"/>
                                        </p:tgtEl>
                                        <p:attrNameLst>
                                          <p:attrName>ppt_h</p:attrName>
                                        </p:attrNameLst>
                                      </p:cBhvr>
                                      <p:tavLst>
                                        <p:tav tm="0">
                                          <p:val>
                                            <p:fltVal val="0"/>
                                          </p:val>
                                        </p:tav>
                                        <p:tav tm="100000">
                                          <p:val>
                                            <p:strVal val="#ppt_h"/>
                                          </p:val>
                                        </p:tav>
                                      </p:tavLst>
                                    </p:anim>
                                    <p:animEffect transition="in" filter="fade">
                                      <p:cBhvr>
                                        <p:cTn id="91" dur="100"/>
                                        <p:tgtEl>
                                          <p:spTgt spid="46"/>
                                        </p:tgtEl>
                                      </p:cBhvr>
                                    </p:animEffect>
                                  </p:childTnLst>
                                </p:cTn>
                              </p:par>
                              <p:par>
                                <p:cTn id="92" presetID="6" presetClass="emph" presetSubtype="0" fill="hold" nodeType="withEffect">
                                  <p:stCondLst>
                                    <p:cond delay="100"/>
                                  </p:stCondLst>
                                  <p:childTnLst>
                                    <p:animScale>
                                      <p:cBhvr>
                                        <p:cTn id="93" dur="100" fill="hold"/>
                                        <p:tgtEl>
                                          <p:spTgt spid="46"/>
                                        </p:tgtEl>
                                      </p:cBhvr>
                                      <p:by x="110000" y="110000"/>
                                    </p:animScale>
                                  </p:childTnLst>
                                </p:cTn>
                              </p:par>
                              <p:par>
                                <p:cTn id="94" presetID="6" presetClass="emph" presetSubtype="0" fill="hold" nodeType="withEffect">
                                  <p:stCondLst>
                                    <p:cond delay="200"/>
                                  </p:stCondLst>
                                  <p:childTnLst>
                                    <p:animScale>
                                      <p:cBhvr>
                                        <p:cTn id="95" dur="200" fill="hold"/>
                                        <p:tgtEl>
                                          <p:spTgt spid="46"/>
                                        </p:tgtEl>
                                      </p:cBhvr>
                                      <p:by x="90000" y="90000"/>
                                    </p:animScale>
                                  </p:childTnLst>
                                </p:cTn>
                              </p:par>
                              <p:par>
                                <p:cTn id="96" presetID="6" presetClass="emph" presetSubtype="0" fill="hold" nodeType="withEffect">
                                  <p:stCondLst>
                                    <p:cond delay="400"/>
                                  </p:stCondLst>
                                  <p:childTnLst>
                                    <p:animScale>
                                      <p:cBhvr>
                                        <p:cTn id="97" dur="100" fill="hold"/>
                                        <p:tgtEl>
                                          <p:spTgt spid="46"/>
                                        </p:tgtEl>
                                      </p:cBhvr>
                                      <p:by x="105000" y="105000"/>
                                    </p:animScale>
                                  </p:childTnLst>
                                </p:cTn>
                              </p:par>
                              <p:par>
                                <p:cTn id="98" presetID="6" presetClass="emph" presetSubtype="0" fill="hold" nodeType="withEffect">
                                  <p:stCondLst>
                                    <p:cond delay="500"/>
                                  </p:stCondLst>
                                  <p:childTnLst>
                                    <p:animScale>
                                      <p:cBhvr>
                                        <p:cTn id="99" dur="200" fill="hold"/>
                                        <p:tgtEl>
                                          <p:spTgt spid="46"/>
                                        </p:tgtEl>
                                      </p:cBhvr>
                                      <p:by x="95000" y="95000"/>
                                    </p:animScale>
                                  </p:childTnLst>
                                </p:cTn>
                              </p:par>
                            </p:childTnLst>
                          </p:cTn>
                        </p:par>
                        <p:par>
                          <p:cTn id="100" fill="hold">
                            <p:stCondLst>
                              <p:cond delay="9000"/>
                            </p:stCondLst>
                            <p:childTnLst>
                              <p:par>
                                <p:cTn id="101" presetID="21" presetClass="entr" presetSubtype="1"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heel(1)">
                                      <p:cBhvr>
                                        <p:cTn id="103" dur="1000"/>
                                        <p:tgtEl>
                                          <p:spTgt spid="24"/>
                                        </p:tgtEl>
                                      </p:cBhvr>
                                    </p:animEffect>
                                  </p:childTnLst>
                                </p:cTn>
                              </p:par>
                            </p:childTnLst>
                          </p:cTn>
                        </p:par>
                        <p:par>
                          <p:cTn id="104" fill="hold">
                            <p:stCondLst>
                              <p:cond delay="10000"/>
                            </p:stCondLst>
                            <p:childTnLst>
                              <p:par>
                                <p:cTn id="105" presetID="22" presetClass="entr" presetSubtype="2" fill="hold"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right)">
                                      <p:cBhvr>
                                        <p:cTn id="107" dur="500"/>
                                        <p:tgtEl>
                                          <p:spTgt spid="25"/>
                                        </p:tgtEl>
                                      </p:cBhvr>
                                    </p:animEffect>
                                  </p:childTnLst>
                                </p:cTn>
                              </p:par>
                            </p:childTnLst>
                          </p:cTn>
                        </p:par>
                        <p:par>
                          <p:cTn id="108" fill="hold">
                            <p:stCondLst>
                              <p:cond delay="10500"/>
                            </p:stCondLst>
                            <p:childTnLst>
                              <p:par>
                                <p:cTn id="109" presetID="42" presetClass="entr" presetSubtype="0" fill="hold" nodeType="after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fade">
                                      <p:cBhvr>
                                        <p:cTn id="111" dur="500"/>
                                        <p:tgtEl>
                                          <p:spTgt spid="51"/>
                                        </p:tgtEl>
                                      </p:cBhvr>
                                    </p:animEffect>
                                    <p:anim calcmode="lin" valueType="num">
                                      <p:cBhvr>
                                        <p:cTn id="112" dur="500" fill="hold"/>
                                        <p:tgtEl>
                                          <p:spTgt spid="51"/>
                                        </p:tgtEl>
                                        <p:attrNameLst>
                                          <p:attrName>ppt_x</p:attrName>
                                        </p:attrNameLst>
                                      </p:cBhvr>
                                      <p:tavLst>
                                        <p:tav tm="0">
                                          <p:val>
                                            <p:strVal val="#ppt_x"/>
                                          </p:val>
                                        </p:tav>
                                        <p:tav tm="100000">
                                          <p:val>
                                            <p:strVal val="#ppt_x"/>
                                          </p:val>
                                        </p:tav>
                                      </p:tavLst>
                                    </p:anim>
                                    <p:anim calcmode="lin" valueType="num">
                                      <p:cBhvr>
                                        <p:cTn id="113" dur="500" fill="hold"/>
                                        <p:tgtEl>
                                          <p:spTgt spid="51"/>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fade">
                                      <p:cBhvr>
                                        <p:cTn id="116" dur="500"/>
                                        <p:tgtEl>
                                          <p:spTgt spid="58"/>
                                        </p:tgtEl>
                                      </p:cBhvr>
                                    </p:animEffect>
                                    <p:anim calcmode="lin" valueType="num">
                                      <p:cBhvr>
                                        <p:cTn id="117" dur="500" fill="hold"/>
                                        <p:tgtEl>
                                          <p:spTgt spid="58"/>
                                        </p:tgtEl>
                                        <p:attrNameLst>
                                          <p:attrName>ppt_x</p:attrName>
                                        </p:attrNameLst>
                                      </p:cBhvr>
                                      <p:tavLst>
                                        <p:tav tm="0">
                                          <p:val>
                                            <p:strVal val="#ppt_x"/>
                                          </p:val>
                                        </p:tav>
                                        <p:tav tm="100000">
                                          <p:val>
                                            <p:strVal val="#ppt_x"/>
                                          </p:val>
                                        </p:tav>
                                      </p:tavLst>
                                    </p:anim>
                                    <p:anim calcmode="lin" valueType="num">
                                      <p:cBhvr>
                                        <p:cTn id="118"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8" grpId="0" animBg="1"/>
      <p:bldP spid="24" grpId="0" animBg="1"/>
      <p:bldP spid="30" grpId="0" animBg="1"/>
      <p:bldP spid="5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8"/>
          <p:cNvSpPr>
            <a:spLocks noChangeArrowheads="1"/>
          </p:cNvSpPr>
          <p:nvPr/>
        </p:nvSpPr>
        <p:spPr bwMode="auto">
          <a:xfrm>
            <a:off x="3930707" y="2641822"/>
            <a:ext cx="1239246"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PART  </a:t>
            </a:r>
            <a:r>
              <a:rPr lang="en-US" altLang="zh-CN" sz="2100" dirty="0" smtClean="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03</a:t>
            </a:r>
            <a:endParaRPr lang="zh-CN" altLang="en-US"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8" name="文本框 8"/>
          <p:cNvSpPr>
            <a:spLocks noChangeArrowheads="1"/>
          </p:cNvSpPr>
          <p:nvPr/>
        </p:nvSpPr>
        <p:spPr bwMode="auto">
          <a:xfrm>
            <a:off x="3416649" y="3124293"/>
            <a:ext cx="2267363" cy="48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0"/>
              </a:spcBef>
              <a:buNone/>
            </a:pPr>
            <a:r>
              <a:rPr lang="zh-CN" altLang="en-US" sz="2700" b="1" dirty="0">
                <a:solidFill>
                  <a:srgbClr val="0070C0"/>
                </a:solidFill>
                <a:latin typeface="微软雅黑" panose="020B0503020204020204" pitchFamily="34" charset="-122"/>
                <a:ea typeface="微软雅黑" panose="020B0503020204020204" pitchFamily="34" charset="-122"/>
                <a:sym typeface="方正兰亭黑_GBK" pitchFamily="2" charset="-122"/>
              </a:rPr>
              <a:t>成功项目展示</a:t>
            </a:r>
          </a:p>
        </p:txBody>
      </p:sp>
      <p:sp>
        <p:nvSpPr>
          <p:cNvPr id="9" name="矩形 51"/>
          <p:cNvSpPr>
            <a:spLocks noChangeArrowheads="1"/>
          </p:cNvSpPr>
          <p:nvPr/>
        </p:nvSpPr>
        <p:spPr bwMode="auto">
          <a:xfrm>
            <a:off x="3437781" y="3811237"/>
            <a:ext cx="2268436" cy="276997"/>
          </a:xfrm>
          <a:prstGeom prst="rect">
            <a:avLst/>
          </a:prstGeom>
          <a:solidFill>
            <a:srgbClr val="0070C0"/>
          </a:solidFill>
          <a:ln>
            <a:noFill/>
          </a:ln>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20000"/>
              </a:spcBef>
              <a:buNone/>
            </a:pPr>
            <a:r>
              <a:rPr lang="en-US" altLang="zh-CN" sz="1350" dirty="0">
                <a:solidFill>
                  <a:schemeClr val="bg1"/>
                </a:solidFill>
                <a:latin typeface="Impact" panose="020B0806030902050204" pitchFamily="34" charset="0"/>
                <a:ea typeface="时尚中黑简体" panose="01010104010101010101" pitchFamily="2" charset="-122"/>
                <a:sym typeface="Arial" panose="020B0604020202020204" pitchFamily="34" charset="0"/>
              </a:rPr>
              <a:t>The success of the experience</a:t>
            </a:r>
            <a:endParaRPr lang="zh-CN" altLang="en-US" sz="1350" dirty="0">
              <a:solidFill>
                <a:schemeClr val="bg1"/>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10" name="直接连接符 4"/>
          <p:cNvSpPr>
            <a:spLocks noChangeShapeType="1"/>
          </p:cNvSpPr>
          <p:nvPr/>
        </p:nvSpPr>
        <p:spPr bwMode="auto">
          <a:xfrm>
            <a:off x="3589138" y="3699097"/>
            <a:ext cx="1965722" cy="0"/>
          </a:xfrm>
          <a:prstGeom prst="line">
            <a:avLst/>
          </a:prstGeom>
          <a:noFill/>
          <a:ln w="190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sz="1015">
              <a:latin typeface="时尚中黑简体" panose="01010104010101010101" pitchFamily="2" charset="-122"/>
              <a:ea typeface="时尚中黑简体" panose="01010104010101010101" pitchFamily="2" charset="-122"/>
            </a:endParaRPr>
          </a:p>
        </p:txBody>
      </p:sp>
      <p:grpSp>
        <p:nvGrpSpPr>
          <p:cNvPr id="18" name="组合 17"/>
          <p:cNvGrpSpPr/>
          <p:nvPr/>
        </p:nvGrpSpPr>
        <p:grpSpPr>
          <a:xfrm>
            <a:off x="3704573" y="637934"/>
            <a:ext cx="1850286" cy="1850286"/>
            <a:chOff x="6462510" y="2539765"/>
            <a:chExt cx="1812165" cy="1812165"/>
          </a:xfrm>
        </p:grpSpPr>
        <p:grpSp>
          <p:nvGrpSpPr>
            <p:cNvPr id="19" name="组合 18"/>
            <p:cNvGrpSpPr/>
            <p:nvPr/>
          </p:nvGrpSpPr>
          <p:grpSpPr>
            <a:xfrm>
              <a:off x="6462510" y="2539765"/>
              <a:ext cx="1812165" cy="181216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sp>
            <p:nvSpPr>
              <p:cNvPr id="24" name="椭圆 2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grpSp>
        <p:grpSp>
          <p:nvGrpSpPr>
            <p:cNvPr id="20" name="组合 19"/>
            <p:cNvGrpSpPr/>
            <p:nvPr/>
          </p:nvGrpSpPr>
          <p:grpSpPr>
            <a:xfrm>
              <a:off x="6927592" y="2990447"/>
              <a:ext cx="882000" cy="910800"/>
              <a:chOff x="1616076" y="3260726"/>
              <a:chExt cx="273050" cy="334963"/>
            </a:xfrm>
            <a:solidFill>
              <a:srgbClr val="C0504E"/>
            </a:solidFill>
          </p:grpSpPr>
          <p:sp>
            <p:nvSpPr>
              <p:cNvPr id="21" name="Freeform 622"/>
              <p:cNvSpPr/>
              <p:nvPr/>
            </p:nvSpPr>
            <p:spPr bwMode="auto">
              <a:xfrm>
                <a:off x="1616076" y="3392489"/>
                <a:ext cx="53975" cy="1746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22" name="Freeform 623"/>
              <p:cNvSpPr/>
              <p:nvPr/>
            </p:nvSpPr>
            <p:spPr bwMode="auto">
              <a:xfrm>
                <a:off x="1679576" y="3260726"/>
                <a:ext cx="209550" cy="334963"/>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 fill="hold"/>
                                        <p:tgtEl>
                                          <p:spTgt spid="18"/>
                                        </p:tgtEl>
                                        <p:attrNameLst>
                                          <p:attrName>ppt_w</p:attrName>
                                        </p:attrNameLst>
                                      </p:cBhvr>
                                      <p:tavLst>
                                        <p:tav tm="0">
                                          <p:val>
                                            <p:fltVal val="0"/>
                                          </p:val>
                                        </p:tav>
                                        <p:tav tm="100000">
                                          <p:val>
                                            <p:strVal val="#ppt_w"/>
                                          </p:val>
                                        </p:tav>
                                      </p:tavLst>
                                    </p:anim>
                                    <p:anim calcmode="lin" valueType="num">
                                      <p:cBhvr>
                                        <p:cTn id="8" dur="200" fill="hold"/>
                                        <p:tgtEl>
                                          <p:spTgt spid="18"/>
                                        </p:tgtEl>
                                        <p:attrNameLst>
                                          <p:attrName>ppt_h</p:attrName>
                                        </p:attrNameLst>
                                      </p:cBhvr>
                                      <p:tavLst>
                                        <p:tav tm="0">
                                          <p:val>
                                            <p:fltVal val="0"/>
                                          </p:val>
                                        </p:tav>
                                        <p:tav tm="100000">
                                          <p:val>
                                            <p:strVal val="#ppt_h"/>
                                          </p:val>
                                        </p:tav>
                                      </p:tavLst>
                                    </p:anim>
                                    <p:animEffect transition="in" filter="fade">
                                      <p:cBhvr>
                                        <p:cTn id="9" dur="200"/>
                                        <p:tgtEl>
                                          <p:spTgt spid="18"/>
                                        </p:tgtEl>
                                      </p:cBhvr>
                                    </p:animEffect>
                                  </p:childTnLst>
                                </p:cTn>
                              </p:par>
                              <p:par>
                                <p:cTn id="10" presetID="6" presetClass="emph" presetSubtype="0" autoRev="1" fill="hold" nodeType="withEffect">
                                  <p:stCondLst>
                                    <p:cond delay="200"/>
                                  </p:stCondLst>
                                  <p:childTnLst>
                                    <p:animScale>
                                      <p:cBhvr>
                                        <p:cTn id="11" dur="200" fill="hold"/>
                                        <p:tgtEl>
                                          <p:spTgt spid="18"/>
                                        </p:tgtEl>
                                      </p:cBhvr>
                                      <p:by x="125000" y="125000"/>
                                    </p:animScale>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p:tgtEl>
                                          <p:spTgt spid="8"/>
                                        </p:tgtEl>
                                        <p:attrNameLst>
                                          <p:attrName>ppt_y</p:attrName>
                                        </p:attrNameLst>
                                      </p:cBhvr>
                                      <p:tavLst>
                                        <p:tav tm="0">
                                          <p:val>
                                            <p:strVal val="#ppt_y+#ppt_h*1.125000"/>
                                          </p:val>
                                        </p:tav>
                                        <p:tav tm="100000">
                                          <p:val>
                                            <p:strVal val="#ppt_y"/>
                                          </p:val>
                                        </p:tav>
                                      </p:tavLst>
                                    </p:anim>
                                    <p:animEffect>
                                      <p:cBhvr>
                                        <p:cTn id="24" dur="500"/>
                                        <p:tgtEl>
                                          <p:spTgt spid="8"/>
                                        </p:tgtEl>
                                      </p:cBhvr>
                                    </p:animEffect>
                                  </p:childTnLst>
                                </p:cTn>
                              </p:par>
                              <p:par>
                                <p:cTn id="25" presetID="12" presetClass="entr" presetSubtype="1" fill="hold" grpId="0" nodeType="withEffect">
                                  <p:stCondLst>
                                    <p:cond delay="5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p:tgtEl>
                                          <p:spTgt spid="9"/>
                                        </p:tgtEl>
                                        <p:attrNameLst>
                                          <p:attrName>ppt_y</p:attrName>
                                        </p:attrNameLst>
                                      </p:cBhvr>
                                      <p:tavLst>
                                        <p:tav tm="0">
                                          <p:val>
                                            <p:strVal val="#ppt_y-#ppt_h*1.125000"/>
                                          </p:val>
                                        </p:tav>
                                        <p:tav tm="100000">
                                          <p:val>
                                            <p:strVal val="#ppt_y"/>
                                          </p:val>
                                        </p:tav>
                                      </p:tavLst>
                                    </p:anim>
                                    <p:animEffec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bldLvl="0" animBg="1" autoUpdateAnimBg="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 name="图片 318"/>
          <p:cNvPicPr/>
          <p:nvPr/>
        </p:nvPicPr>
        <p:blipFill>
          <a:blip r:embed="rId3" cstate="print">
            <a:extLst>
              <a:ext uri="{28A0092B-C50C-407E-A947-70E740481C1C}">
                <a14:useLocalDpi xmlns:a14="http://schemas.microsoft.com/office/drawing/2010/main" val="0"/>
              </a:ext>
            </a:extLst>
          </a:blip>
          <a:stretch>
            <a:fillRect/>
          </a:stretch>
        </p:blipFill>
        <p:spPr>
          <a:xfrm>
            <a:off x="1444148" y="819289"/>
            <a:ext cx="1744200" cy="1954800"/>
          </a:xfrm>
          <a:custGeom>
            <a:avLst/>
            <a:gdLst>
              <a:gd name="connsiteX0" fmla="*/ 945500 w 1891000"/>
              <a:gd name="connsiteY0" fmla="*/ 0 h 2118476"/>
              <a:gd name="connsiteX1" fmla="*/ 1041758 w 1891000"/>
              <a:gd name="connsiteY1" fmla="*/ 22112 h 2118476"/>
              <a:gd name="connsiteX2" fmla="*/ 1794742 w 1891000"/>
              <a:gd name="connsiteY2" fmla="*/ 456591 h 2118476"/>
              <a:gd name="connsiteX3" fmla="*/ 1891000 w 1891000"/>
              <a:gd name="connsiteY3" fmla="*/ 624177 h 2118476"/>
              <a:gd name="connsiteX4" fmla="*/ 1891000 w 1891000"/>
              <a:gd name="connsiteY4" fmla="*/ 1493136 h 2118476"/>
              <a:gd name="connsiteX5" fmla="*/ 1794742 w 1891000"/>
              <a:gd name="connsiteY5" fmla="*/ 1660721 h 2118476"/>
              <a:gd name="connsiteX6" fmla="*/ 1041758 w 1891000"/>
              <a:gd name="connsiteY6" fmla="*/ 2095201 h 2118476"/>
              <a:gd name="connsiteX7" fmla="*/ 849242 w 1891000"/>
              <a:gd name="connsiteY7" fmla="*/ 2095201 h 2118476"/>
              <a:gd name="connsiteX8" fmla="*/ 96258 w 1891000"/>
              <a:gd name="connsiteY8" fmla="*/ 1660721 h 2118476"/>
              <a:gd name="connsiteX9" fmla="*/ 0 w 1891000"/>
              <a:gd name="connsiteY9" fmla="*/ 1493136 h 2118476"/>
              <a:gd name="connsiteX10" fmla="*/ 0 w 1891000"/>
              <a:gd name="connsiteY10" fmla="*/ 624177 h 2118476"/>
              <a:gd name="connsiteX11" fmla="*/ 96258 w 1891000"/>
              <a:gd name="connsiteY11" fmla="*/ 456591 h 2118476"/>
              <a:gd name="connsiteX12" fmla="*/ 849242 w 1891000"/>
              <a:gd name="connsiteY12" fmla="*/ 22112 h 2118476"/>
              <a:gd name="connsiteX13" fmla="*/ 945500 w 1891000"/>
              <a:gd name="connsiteY13" fmla="*/ 0 h 211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1000" h="2118476">
                <a:moveTo>
                  <a:pt x="945500" y="0"/>
                </a:moveTo>
                <a:cubicBezTo>
                  <a:pt x="980432" y="0"/>
                  <a:pt x="1015365" y="7370"/>
                  <a:pt x="1041758" y="22112"/>
                </a:cubicBezTo>
                <a:cubicBezTo>
                  <a:pt x="1794742" y="456591"/>
                  <a:pt x="1794742" y="456591"/>
                  <a:pt x="1794742" y="456591"/>
                </a:cubicBezTo>
                <a:cubicBezTo>
                  <a:pt x="1847529" y="487626"/>
                  <a:pt x="1891000" y="563660"/>
                  <a:pt x="1891000" y="624177"/>
                </a:cubicBezTo>
                <a:cubicBezTo>
                  <a:pt x="1891000" y="1493136"/>
                  <a:pt x="1891000" y="1493136"/>
                  <a:pt x="1891000" y="1493136"/>
                </a:cubicBezTo>
                <a:cubicBezTo>
                  <a:pt x="1891000" y="1555205"/>
                  <a:pt x="1847529" y="1629687"/>
                  <a:pt x="1794742" y="1660721"/>
                </a:cubicBezTo>
                <a:cubicBezTo>
                  <a:pt x="1041758" y="2095201"/>
                  <a:pt x="1041758" y="2095201"/>
                  <a:pt x="1041758" y="2095201"/>
                </a:cubicBezTo>
                <a:cubicBezTo>
                  <a:pt x="988971" y="2126235"/>
                  <a:pt x="902029" y="2126235"/>
                  <a:pt x="849242" y="2095201"/>
                </a:cubicBezTo>
                <a:cubicBezTo>
                  <a:pt x="96258" y="1660721"/>
                  <a:pt x="96258" y="1660721"/>
                  <a:pt x="96258" y="1660721"/>
                </a:cubicBezTo>
                <a:cubicBezTo>
                  <a:pt x="43471" y="1629687"/>
                  <a:pt x="0" y="1555205"/>
                  <a:pt x="0" y="1493136"/>
                </a:cubicBezTo>
                <a:lnTo>
                  <a:pt x="0" y="624177"/>
                </a:lnTo>
                <a:cubicBezTo>
                  <a:pt x="0" y="563660"/>
                  <a:pt x="43471" y="487626"/>
                  <a:pt x="96258" y="456591"/>
                </a:cubicBezTo>
                <a:cubicBezTo>
                  <a:pt x="849242" y="22112"/>
                  <a:pt x="849242" y="22112"/>
                  <a:pt x="849242" y="22112"/>
                </a:cubicBezTo>
                <a:cubicBezTo>
                  <a:pt x="875636" y="7370"/>
                  <a:pt x="910568" y="0"/>
                  <a:pt x="945500" y="0"/>
                </a:cubicBezTo>
                <a:close/>
              </a:path>
            </a:pathLst>
          </a:custGeom>
          <a:effectLst>
            <a:outerShdw blurRad="127000" dist="101600" dir="2700000" algn="tl" rotWithShape="0">
              <a:prstClr val="black">
                <a:alpha val="50000"/>
              </a:prstClr>
            </a:outerShdw>
          </a:effectLst>
          <a:scene3d>
            <a:camera prst="orthographicFront"/>
            <a:lightRig rig="threePt" dir="t"/>
          </a:scene3d>
          <a:sp3d>
            <a:bevelT w="19050" h="19050" prst="angle"/>
          </a:sp3d>
        </p:spPr>
      </p:pic>
      <p:pic>
        <p:nvPicPr>
          <p:cNvPr id="320" name="图片 319"/>
          <p:cNvPicPr/>
          <p:nvPr/>
        </p:nvPicPr>
        <p:blipFill>
          <a:blip r:embed="rId4" cstate="print">
            <a:extLst>
              <a:ext uri="{28A0092B-C50C-407E-A947-70E740481C1C}">
                <a14:useLocalDpi xmlns:a14="http://schemas.microsoft.com/office/drawing/2010/main" val="0"/>
              </a:ext>
            </a:extLst>
          </a:blip>
          <a:stretch>
            <a:fillRect/>
          </a:stretch>
        </p:blipFill>
        <p:spPr>
          <a:xfrm>
            <a:off x="531191" y="2401698"/>
            <a:ext cx="1743692" cy="1954800"/>
          </a:xfrm>
          <a:custGeom>
            <a:avLst/>
            <a:gdLst>
              <a:gd name="connsiteX0" fmla="*/ 945500 w 1891000"/>
              <a:gd name="connsiteY0" fmla="*/ 0 h 2118476"/>
              <a:gd name="connsiteX1" fmla="*/ 1041758 w 1891000"/>
              <a:gd name="connsiteY1" fmla="*/ 22112 h 2118476"/>
              <a:gd name="connsiteX2" fmla="*/ 1794742 w 1891000"/>
              <a:gd name="connsiteY2" fmla="*/ 456591 h 2118476"/>
              <a:gd name="connsiteX3" fmla="*/ 1891000 w 1891000"/>
              <a:gd name="connsiteY3" fmla="*/ 624177 h 2118476"/>
              <a:gd name="connsiteX4" fmla="*/ 1891000 w 1891000"/>
              <a:gd name="connsiteY4" fmla="*/ 1493136 h 2118476"/>
              <a:gd name="connsiteX5" fmla="*/ 1794742 w 1891000"/>
              <a:gd name="connsiteY5" fmla="*/ 1660721 h 2118476"/>
              <a:gd name="connsiteX6" fmla="*/ 1041758 w 1891000"/>
              <a:gd name="connsiteY6" fmla="*/ 2095201 h 2118476"/>
              <a:gd name="connsiteX7" fmla="*/ 849242 w 1891000"/>
              <a:gd name="connsiteY7" fmla="*/ 2095201 h 2118476"/>
              <a:gd name="connsiteX8" fmla="*/ 96258 w 1891000"/>
              <a:gd name="connsiteY8" fmla="*/ 1660721 h 2118476"/>
              <a:gd name="connsiteX9" fmla="*/ 0 w 1891000"/>
              <a:gd name="connsiteY9" fmla="*/ 1493136 h 2118476"/>
              <a:gd name="connsiteX10" fmla="*/ 0 w 1891000"/>
              <a:gd name="connsiteY10" fmla="*/ 624177 h 2118476"/>
              <a:gd name="connsiteX11" fmla="*/ 96258 w 1891000"/>
              <a:gd name="connsiteY11" fmla="*/ 456591 h 2118476"/>
              <a:gd name="connsiteX12" fmla="*/ 849242 w 1891000"/>
              <a:gd name="connsiteY12" fmla="*/ 22112 h 2118476"/>
              <a:gd name="connsiteX13" fmla="*/ 945500 w 1891000"/>
              <a:gd name="connsiteY13" fmla="*/ 0 h 211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1000" h="2118476">
                <a:moveTo>
                  <a:pt x="945500" y="0"/>
                </a:moveTo>
                <a:cubicBezTo>
                  <a:pt x="980432" y="0"/>
                  <a:pt x="1015365" y="7370"/>
                  <a:pt x="1041758" y="22112"/>
                </a:cubicBezTo>
                <a:cubicBezTo>
                  <a:pt x="1794742" y="456591"/>
                  <a:pt x="1794742" y="456591"/>
                  <a:pt x="1794742" y="456591"/>
                </a:cubicBezTo>
                <a:cubicBezTo>
                  <a:pt x="1847529" y="487626"/>
                  <a:pt x="1891000" y="563660"/>
                  <a:pt x="1891000" y="624177"/>
                </a:cubicBezTo>
                <a:cubicBezTo>
                  <a:pt x="1891000" y="1493136"/>
                  <a:pt x="1891000" y="1493136"/>
                  <a:pt x="1891000" y="1493136"/>
                </a:cubicBezTo>
                <a:cubicBezTo>
                  <a:pt x="1891000" y="1555205"/>
                  <a:pt x="1847529" y="1629687"/>
                  <a:pt x="1794742" y="1660721"/>
                </a:cubicBezTo>
                <a:cubicBezTo>
                  <a:pt x="1041758" y="2095201"/>
                  <a:pt x="1041758" y="2095201"/>
                  <a:pt x="1041758" y="2095201"/>
                </a:cubicBezTo>
                <a:cubicBezTo>
                  <a:pt x="988971" y="2126235"/>
                  <a:pt x="902029" y="2126235"/>
                  <a:pt x="849242" y="2095201"/>
                </a:cubicBezTo>
                <a:cubicBezTo>
                  <a:pt x="96258" y="1660721"/>
                  <a:pt x="96258" y="1660721"/>
                  <a:pt x="96258" y="1660721"/>
                </a:cubicBezTo>
                <a:cubicBezTo>
                  <a:pt x="43471" y="1629687"/>
                  <a:pt x="0" y="1555205"/>
                  <a:pt x="0" y="1493136"/>
                </a:cubicBezTo>
                <a:lnTo>
                  <a:pt x="0" y="624177"/>
                </a:lnTo>
                <a:cubicBezTo>
                  <a:pt x="0" y="563660"/>
                  <a:pt x="43471" y="487626"/>
                  <a:pt x="96258" y="456591"/>
                </a:cubicBezTo>
                <a:cubicBezTo>
                  <a:pt x="849242" y="22112"/>
                  <a:pt x="849242" y="22112"/>
                  <a:pt x="849242" y="22112"/>
                </a:cubicBezTo>
                <a:cubicBezTo>
                  <a:pt x="875636" y="7370"/>
                  <a:pt x="910568" y="0"/>
                  <a:pt x="945500" y="0"/>
                </a:cubicBezTo>
                <a:close/>
              </a:path>
            </a:pathLst>
          </a:custGeom>
          <a:effectLst>
            <a:outerShdw blurRad="127000" dist="101600" dir="2700000" algn="tl" rotWithShape="0">
              <a:prstClr val="black">
                <a:alpha val="50000"/>
              </a:prstClr>
            </a:outerShdw>
          </a:effectLst>
          <a:scene3d>
            <a:camera prst="orthographicFront"/>
            <a:lightRig rig="threePt" dir="t"/>
          </a:scene3d>
          <a:sp3d>
            <a:bevelT w="19050" h="19050" prst="angle"/>
          </a:sp3d>
        </p:spPr>
      </p:pic>
      <p:pic>
        <p:nvPicPr>
          <p:cNvPr id="321" name="图片 320"/>
          <p:cNvPicPr/>
          <p:nvPr/>
        </p:nvPicPr>
        <p:blipFill>
          <a:blip r:embed="rId5" cstate="print">
            <a:extLst>
              <a:ext uri="{28A0092B-C50C-407E-A947-70E740481C1C}">
                <a14:useLocalDpi xmlns:a14="http://schemas.microsoft.com/office/drawing/2010/main" val="0"/>
              </a:ext>
            </a:extLst>
          </a:blip>
          <a:stretch>
            <a:fillRect/>
          </a:stretch>
        </p:blipFill>
        <p:spPr>
          <a:xfrm>
            <a:off x="2419752" y="2401698"/>
            <a:ext cx="1744200" cy="1954800"/>
          </a:xfrm>
          <a:custGeom>
            <a:avLst/>
            <a:gdLst>
              <a:gd name="connsiteX0" fmla="*/ 945500 w 1891000"/>
              <a:gd name="connsiteY0" fmla="*/ 0 h 2118476"/>
              <a:gd name="connsiteX1" fmla="*/ 1041758 w 1891000"/>
              <a:gd name="connsiteY1" fmla="*/ 22112 h 2118476"/>
              <a:gd name="connsiteX2" fmla="*/ 1794742 w 1891000"/>
              <a:gd name="connsiteY2" fmla="*/ 456591 h 2118476"/>
              <a:gd name="connsiteX3" fmla="*/ 1891000 w 1891000"/>
              <a:gd name="connsiteY3" fmla="*/ 624177 h 2118476"/>
              <a:gd name="connsiteX4" fmla="*/ 1891000 w 1891000"/>
              <a:gd name="connsiteY4" fmla="*/ 1493136 h 2118476"/>
              <a:gd name="connsiteX5" fmla="*/ 1794742 w 1891000"/>
              <a:gd name="connsiteY5" fmla="*/ 1660721 h 2118476"/>
              <a:gd name="connsiteX6" fmla="*/ 1041758 w 1891000"/>
              <a:gd name="connsiteY6" fmla="*/ 2095201 h 2118476"/>
              <a:gd name="connsiteX7" fmla="*/ 849242 w 1891000"/>
              <a:gd name="connsiteY7" fmla="*/ 2095201 h 2118476"/>
              <a:gd name="connsiteX8" fmla="*/ 96258 w 1891000"/>
              <a:gd name="connsiteY8" fmla="*/ 1660721 h 2118476"/>
              <a:gd name="connsiteX9" fmla="*/ 0 w 1891000"/>
              <a:gd name="connsiteY9" fmla="*/ 1493136 h 2118476"/>
              <a:gd name="connsiteX10" fmla="*/ 0 w 1891000"/>
              <a:gd name="connsiteY10" fmla="*/ 624177 h 2118476"/>
              <a:gd name="connsiteX11" fmla="*/ 96258 w 1891000"/>
              <a:gd name="connsiteY11" fmla="*/ 456591 h 2118476"/>
              <a:gd name="connsiteX12" fmla="*/ 849242 w 1891000"/>
              <a:gd name="connsiteY12" fmla="*/ 22112 h 2118476"/>
              <a:gd name="connsiteX13" fmla="*/ 945500 w 1891000"/>
              <a:gd name="connsiteY13" fmla="*/ 0 h 211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1000" h="2118476">
                <a:moveTo>
                  <a:pt x="945500" y="0"/>
                </a:moveTo>
                <a:cubicBezTo>
                  <a:pt x="980432" y="0"/>
                  <a:pt x="1015365" y="7370"/>
                  <a:pt x="1041758" y="22112"/>
                </a:cubicBezTo>
                <a:cubicBezTo>
                  <a:pt x="1794742" y="456591"/>
                  <a:pt x="1794742" y="456591"/>
                  <a:pt x="1794742" y="456591"/>
                </a:cubicBezTo>
                <a:cubicBezTo>
                  <a:pt x="1847529" y="487626"/>
                  <a:pt x="1891000" y="563660"/>
                  <a:pt x="1891000" y="624177"/>
                </a:cubicBezTo>
                <a:cubicBezTo>
                  <a:pt x="1891000" y="1493136"/>
                  <a:pt x="1891000" y="1493136"/>
                  <a:pt x="1891000" y="1493136"/>
                </a:cubicBezTo>
                <a:cubicBezTo>
                  <a:pt x="1891000" y="1555205"/>
                  <a:pt x="1847529" y="1629687"/>
                  <a:pt x="1794742" y="1660721"/>
                </a:cubicBezTo>
                <a:cubicBezTo>
                  <a:pt x="1041758" y="2095201"/>
                  <a:pt x="1041758" y="2095201"/>
                  <a:pt x="1041758" y="2095201"/>
                </a:cubicBezTo>
                <a:cubicBezTo>
                  <a:pt x="988971" y="2126235"/>
                  <a:pt x="902029" y="2126235"/>
                  <a:pt x="849242" y="2095201"/>
                </a:cubicBezTo>
                <a:cubicBezTo>
                  <a:pt x="96258" y="1660721"/>
                  <a:pt x="96258" y="1660721"/>
                  <a:pt x="96258" y="1660721"/>
                </a:cubicBezTo>
                <a:cubicBezTo>
                  <a:pt x="43471" y="1629687"/>
                  <a:pt x="0" y="1555205"/>
                  <a:pt x="0" y="1493136"/>
                </a:cubicBezTo>
                <a:lnTo>
                  <a:pt x="0" y="624177"/>
                </a:lnTo>
                <a:cubicBezTo>
                  <a:pt x="0" y="563660"/>
                  <a:pt x="43471" y="487626"/>
                  <a:pt x="96258" y="456591"/>
                </a:cubicBezTo>
                <a:cubicBezTo>
                  <a:pt x="849242" y="22112"/>
                  <a:pt x="849242" y="22112"/>
                  <a:pt x="849242" y="22112"/>
                </a:cubicBezTo>
                <a:cubicBezTo>
                  <a:pt x="875636" y="7370"/>
                  <a:pt x="910568" y="0"/>
                  <a:pt x="945500" y="0"/>
                </a:cubicBezTo>
                <a:close/>
              </a:path>
            </a:pathLst>
          </a:custGeom>
          <a:effectLst>
            <a:outerShdw blurRad="127000" dist="101600" dir="2700000" algn="tl" rotWithShape="0">
              <a:prstClr val="black">
                <a:alpha val="50000"/>
              </a:prstClr>
            </a:outerShdw>
          </a:effectLst>
          <a:scene3d>
            <a:camera prst="orthographicFront"/>
            <a:lightRig rig="threePt" dir="t"/>
          </a:scene3d>
          <a:sp3d>
            <a:bevelT w="19050" h="19050" prst="angle"/>
          </a:sp3d>
        </p:spPr>
      </p:pic>
      <p:sp>
        <p:nvSpPr>
          <p:cNvPr id="13" name="矩形 12"/>
          <p:cNvSpPr/>
          <p:nvPr/>
        </p:nvSpPr>
        <p:spPr>
          <a:xfrm>
            <a:off x="1444148" y="1842720"/>
            <a:ext cx="1744200" cy="403181"/>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微软雅黑" panose="020B0503020204020204" pitchFamily="34" charset="-122"/>
                <a:ea typeface="微软雅黑" panose="020B0503020204020204" pitchFamily="34" charset="-122"/>
              </a:rPr>
              <a:t>添加标题</a:t>
            </a:r>
          </a:p>
        </p:txBody>
      </p:sp>
      <p:sp>
        <p:nvSpPr>
          <p:cNvPr id="38" name="矩形 37"/>
          <p:cNvSpPr/>
          <p:nvPr/>
        </p:nvSpPr>
        <p:spPr>
          <a:xfrm>
            <a:off x="2419752" y="3481831"/>
            <a:ext cx="1744200" cy="403181"/>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微软雅黑" panose="020B0503020204020204" pitchFamily="34" charset="-122"/>
                <a:ea typeface="微软雅黑" panose="020B0503020204020204" pitchFamily="34" charset="-122"/>
              </a:rPr>
              <a:t>添加标题</a:t>
            </a:r>
          </a:p>
        </p:txBody>
      </p:sp>
      <p:sp>
        <p:nvSpPr>
          <p:cNvPr id="39" name="矩形 38"/>
          <p:cNvSpPr/>
          <p:nvPr/>
        </p:nvSpPr>
        <p:spPr>
          <a:xfrm>
            <a:off x="531191" y="3460419"/>
            <a:ext cx="1744200" cy="403181"/>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latin typeface="微软雅黑" panose="020B0503020204020204" pitchFamily="34" charset="-122"/>
                <a:ea typeface="微软雅黑" panose="020B0503020204020204" pitchFamily="34" charset="-122"/>
              </a:rPr>
              <a:t>添加标题</a:t>
            </a:r>
          </a:p>
        </p:txBody>
      </p:sp>
      <p:grpSp>
        <p:nvGrpSpPr>
          <p:cNvPr id="40" name="组合 39"/>
          <p:cNvGrpSpPr/>
          <p:nvPr/>
        </p:nvGrpSpPr>
        <p:grpSpPr>
          <a:xfrm>
            <a:off x="5258141" y="1842720"/>
            <a:ext cx="2112653" cy="710023"/>
            <a:chOff x="7003063" y="2004055"/>
            <a:chExt cx="2816871" cy="946697"/>
          </a:xfrm>
        </p:grpSpPr>
        <p:grpSp>
          <p:nvGrpSpPr>
            <p:cNvPr id="41" name="组合 40"/>
            <p:cNvGrpSpPr/>
            <p:nvPr/>
          </p:nvGrpSpPr>
          <p:grpSpPr>
            <a:xfrm>
              <a:off x="7003063" y="2004055"/>
              <a:ext cx="2816871" cy="946697"/>
              <a:chOff x="1992449" y="2251039"/>
              <a:chExt cx="2210922" cy="712610"/>
            </a:xfrm>
          </p:grpSpPr>
          <p:grpSp>
            <p:nvGrpSpPr>
              <p:cNvPr id="43" name="组合 42"/>
              <p:cNvGrpSpPr/>
              <p:nvPr/>
            </p:nvGrpSpPr>
            <p:grpSpPr>
              <a:xfrm>
                <a:off x="1994501" y="2251039"/>
                <a:ext cx="2208870" cy="712610"/>
                <a:chOff x="-3729752" y="2394136"/>
                <a:chExt cx="8752092" cy="2823536"/>
              </a:xfrm>
            </p:grpSpPr>
            <p:sp>
              <p:nvSpPr>
                <p:cNvPr id="46" name="平行四边形 45"/>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7" name="平行四边形 46"/>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44" name="圆角矩形 43"/>
              <p:cNvSpPr/>
              <p:nvPr/>
            </p:nvSpPr>
            <p:spPr>
              <a:xfrm>
                <a:off x="2013089" y="2306633"/>
                <a:ext cx="2092960" cy="533400"/>
              </a:xfrm>
              <a:prstGeom prst="roundRect">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5" name="圆角矩形 44"/>
              <p:cNvSpPr/>
              <p:nvPr/>
            </p:nvSpPr>
            <p:spPr>
              <a:xfrm>
                <a:off x="1992449" y="2278847"/>
                <a:ext cx="2092960" cy="53340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42" name="TextBox 14"/>
            <p:cNvSpPr txBox="1"/>
            <p:nvPr/>
          </p:nvSpPr>
          <p:spPr>
            <a:xfrm>
              <a:off x="7193119" y="2144854"/>
              <a:ext cx="2148143" cy="492442"/>
            </a:xfrm>
            <a:prstGeom prst="rect">
              <a:avLst/>
            </a:prstGeom>
            <a:noFill/>
          </p:spPr>
          <p:txBody>
            <a:bodyPr wrap="square" rtlCol="0">
              <a:spAutoFit/>
            </a:bodyPr>
            <a:lstStyle/>
            <a:p>
              <a:pPr algn="r"/>
              <a:r>
                <a:rPr lang="zh-CN" altLang="en-US" sz="1800" b="1" dirty="0">
                  <a:solidFill>
                    <a:schemeClr val="bg1"/>
                  </a:solidFill>
                  <a:latin typeface="微软雅黑" panose="020B0503020204020204" pitchFamily="34" charset="-122"/>
                  <a:ea typeface="微软雅黑" panose="020B0503020204020204" pitchFamily="34" charset="-122"/>
                </a:rPr>
                <a:t>添加关键文本</a:t>
              </a:r>
            </a:p>
          </p:txBody>
        </p:sp>
      </p:grpSp>
      <p:sp>
        <p:nvSpPr>
          <p:cNvPr id="48" name="TextBox 15"/>
          <p:cNvSpPr txBox="1"/>
          <p:nvPr/>
        </p:nvSpPr>
        <p:spPr>
          <a:xfrm>
            <a:off x="4596320" y="2488528"/>
            <a:ext cx="3436295" cy="1131079"/>
          </a:xfrm>
          <a:prstGeom prst="rect">
            <a:avLst/>
          </a:prstGeom>
          <a:noFill/>
        </p:spPr>
        <p:txBody>
          <a:bodyPr wrap="square" rtlCol="0">
            <a:spAutoFit/>
          </a:bodyPr>
          <a:lstStyle/>
          <a:p>
            <a:pPr algn="ctr">
              <a:lnSpc>
                <a:spcPct val="150000"/>
              </a:lnSpc>
              <a:spcBef>
                <a:spcPct val="0"/>
              </a:spcBef>
              <a:buNone/>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15" name="文本占位符 14"/>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19"/>
                                        </p:tgtEl>
                                        <p:attrNameLst>
                                          <p:attrName>style.visibility</p:attrName>
                                        </p:attrNameLst>
                                      </p:cBhvr>
                                      <p:to>
                                        <p:strVal val="visible"/>
                                      </p:to>
                                    </p:set>
                                    <p:animEffect transition="in" filter="fade">
                                      <p:cBhvr>
                                        <p:cTn id="7" dur="500"/>
                                        <p:tgtEl>
                                          <p:spTgt spid="319"/>
                                        </p:tgtEl>
                                      </p:cBhvr>
                                    </p:animEffect>
                                    <p:anim calcmode="lin" valueType="num">
                                      <p:cBhvr>
                                        <p:cTn id="8" dur="500" fill="hold"/>
                                        <p:tgtEl>
                                          <p:spTgt spid="319"/>
                                        </p:tgtEl>
                                        <p:attrNameLst>
                                          <p:attrName>ppt_x</p:attrName>
                                        </p:attrNameLst>
                                      </p:cBhvr>
                                      <p:tavLst>
                                        <p:tav tm="0">
                                          <p:val>
                                            <p:strVal val="#ppt_x"/>
                                          </p:val>
                                        </p:tav>
                                        <p:tav tm="100000">
                                          <p:val>
                                            <p:strVal val="#ppt_x"/>
                                          </p:val>
                                        </p:tav>
                                      </p:tavLst>
                                    </p:anim>
                                    <p:anim calcmode="lin" valueType="num">
                                      <p:cBhvr>
                                        <p:cTn id="9" dur="450" decel="100000" fill="hold"/>
                                        <p:tgtEl>
                                          <p:spTgt spid="319"/>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1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00"/>
                                  </p:stCondLst>
                                  <p:childTnLst>
                                    <p:set>
                                      <p:cBhvr>
                                        <p:cTn id="12" dur="1" fill="hold">
                                          <p:stCondLst>
                                            <p:cond delay="0"/>
                                          </p:stCondLst>
                                        </p:cTn>
                                        <p:tgtEl>
                                          <p:spTgt spid="320"/>
                                        </p:tgtEl>
                                        <p:attrNameLst>
                                          <p:attrName>style.visibility</p:attrName>
                                        </p:attrNameLst>
                                      </p:cBhvr>
                                      <p:to>
                                        <p:strVal val="visible"/>
                                      </p:to>
                                    </p:set>
                                    <p:animEffect transition="in" filter="fade">
                                      <p:cBhvr>
                                        <p:cTn id="13" dur="500"/>
                                        <p:tgtEl>
                                          <p:spTgt spid="320"/>
                                        </p:tgtEl>
                                      </p:cBhvr>
                                    </p:animEffect>
                                    <p:anim calcmode="lin" valueType="num">
                                      <p:cBhvr>
                                        <p:cTn id="14" dur="500" fill="hold"/>
                                        <p:tgtEl>
                                          <p:spTgt spid="320"/>
                                        </p:tgtEl>
                                        <p:attrNameLst>
                                          <p:attrName>ppt_x</p:attrName>
                                        </p:attrNameLst>
                                      </p:cBhvr>
                                      <p:tavLst>
                                        <p:tav tm="0">
                                          <p:val>
                                            <p:strVal val="#ppt_x"/>
                                          </p:val>
                                        </p:tav>
                                        <p:tav tm="100000">
                                          <p:val>
                                            <p:strVal val="#ppt_x"/>
                                          </p:val>
                                        </p:tav>
                                      </p:tavLst>
                                    </p:anim>
                                    <p:anim calcmode="lin" valueType="num">
                                      <p:cBhvr>
                                        <p:cTn id="15" dur="450" decel="100000" fill="hold"/>
                                        <p:tgtEl>
                                          <p:spTgt spid="32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2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400"/>
                                  </p:stCondLst>
                                  <p:childTnLst>
                                    <p:set>
                                      <p:cBhvr>
                                        <p:cTn id="18" dur="1" fill="hold">
                                          <p:stCondLst>
                                            <p:cond delay="0"/>
                                          </p:stCondLst>
                                        </p:cTn>
                                        <p:tgtEl>
                                          <p:spTgt spid="321"/>
                                        </p:tgtEl>
                                        <p:attrNameLst>
                                          <p:attrName>style.visibility</p:attrName>
                                        </p:attrNameLst>
                                      </p:cBhvr>
                                      <p:to>
                                        <p:strVal val="visible"/>
                                      </p:to>
                                    </p:set>
                                    <p:animEffect transition="in" filter="fade">
                                      <p:cBhvr>
                                        <p:cTn id="19" dur="500"/>
                                        <p:tgtEl>
                                          <p:spTgt spid="321"/>
                                        </p:tgtEl>
                                      </p:cBhvr>
                                    </p:animEffect>
                                    <p:anim calcmode="lin" valueType="num">
                                      <p:cBhvr>
                                        <p:cTn id="20" dur="500" fill="hold"/>
                                        <p:tgtEl>
                                          <p:spTgt spid="321"/>
                                        </p:tgtEl>
                                        <p:attrNameLst>
                                          <p:attrName>ppt_x</p:attrName>
                                        </p:attrNameLst>
                                      </p:cBhvr>
                                      <p:tavLst>
                                        <p:tav tm="0">
                                          <p:val>
                                            <p:strVal val="#ppt_x"/>
                                          </p:val>
                                        </p:tav>
                                        <p:tav tm="100000">
                                          <p:val>
                                            <p:strVal val="#ppt_x"/>
                                          </p:val>
                                        </p:tav>
                                      </p:tavLst>
                                    </p:anim>
                                    <p:anim calcmode="lin" valueType="num">
                                      <p:cBhvr>
                                        <p:cTn id="21" dur="450" decel="100000" fill="hold"/>
                                        <p:tgtEl>
                                          <p:spTgt spid="32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2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6" presetClass="entr" presetSubtype="37"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outVertical)">
                                      <p:cBhvr>
                                        <p:cTn id="26" dur="500"/>
                                        <p:tgtEl>
                                          <p:spTgt spid="13"/>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barn(outVertical)">
                                      <p:cBhvr>
                                        <p:cTn id="29" dur="500"/>
                                        <p:tgtEl>
                                          <p:spTgt spid="39"/>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barn(outVertical)">
                                      <p:cBhvr>
                                        <p:cTn id="32" dur="500"/>
                                        <p:tgtEl>
                                          <p:spTgt spid="38"/>
                                        </p:tgtEl>
                                      </p:cBhvr>
                                    </p:animEffect>
                                  </p:childTnLst>
                                </p:cTn>
                              </p:par>
                            </p:childTnLst>
                          </p:cTn>
                        </p:par>
                        <p:par>
                          <p:cTn id="33" fill="hold">
                            <p:stCondLst>
                              <p:cond delay="1000"/>
                            </p:stCondLst>
                            <p:childTnLst>
                              <p:par>
                                <p:cTn id="34" presetID="18" presetClass="entr" presetSubtype="6"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strips(downRight)">
                                      <p:cBhvr>
                                        <p:cTn id="36" dur="500"/>
                                        <p:tgtEl>
                                          <p:spTgt spid="40"/>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8" grpId="0" animBg="1"/>
      <p:bldP spid="39" grpId="0" animBg="1"/>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圆角矩形 223"/>
          <p:cNvSpPr/>
          <p:nvPr/>
        </p:nvSpPr>
        <p:spPr>
          <a:xfrm>
            <a:off x="1575880" y="1218236"/>
            <a:ext cx="5931442" cy="2368070"/>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26" name="圆角矩形 225"/>
          <p:cNvSpPr/>
          <p:nvPr/>
        </p:nvSpPr>
        <p:spPr>
          <a:xfrm>
            <a:off x="1887062" y="1321947"/>
            <a:ext cx="3509654" cy="2160646"/>
          </a:xfrm>
          <a:prstGeom prst="roundRect">
            <a:avLst>
              <a:gd name="adj" fmla="val 15589"/>
            </a:avLst>
          </a:prstGeom>
          <a:blipFill>
            <a:blip r:embed="rId3"/>
            <a:stretch>
              <a:fillRect l="-15532" r="-15532"/>
            </a:stretch>
          </a:blip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时尚中黑简体" panose="01010104010101010101" pitchFamily="2" charset="-122"/>
              <a:ea typeface="时尚中黑简体" panose="01010104010101010101" pitchFamily="2" charset="-122"/>
            </a:endParaRPr>
          </a:p>
        </p:txBody>
      </p:sp>
      <p:sp>
        <p:nvSpPr>
          <p:cNvPr id="227" name="矩形 47"/>
          <p:cNvSpPr>
            <a:spLocks noChangeArrowheads="1"/>
          </p:cNvSpPr>
          <p:nvPr/>
        </p:nvSpPr>
        <p:spPr bwMode="auto">
          <a:xfrm>
            <a:off x="1192894" y="3833979"/>
            <a:ext cx="7039088"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65000"/>
                    <a:lumOff val="3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229" name="圆角矩形 228"/>
          <p:cNvSpPr/>
          <p:nvPr/>
        </p:nvSpPr>
        <p:spPr>
          <a:xfrm>
            <a:off x="5523820" y="1321948"/>
            <a:ext cx="1669784" cy="1027967"/>
          </a:xfrm>
          <a:prstGeom prst="roundRect">
            <a:avLst>
              <a:gd name="adj" fmla="val 15589"/>
            </a:avLst>
          </a:prstGeom>
          <a:blipFill>
            <a:blip r:embed="rId4"/>
            <a:stretch>
              <a:fillRect l="-15532" r="-15532"/>
            </a:stretch>
          </a:blip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时尚中黑简体" panose="01010104010101010101" pitchFamily="2" charset="-122"/>
              <a:ea typeface="时尚中黑简体" panose="01010104010101010101" pitchFamily="2" charset="-122"/>
            </a:endParaRPr>
          </a:p>
        </p:txBody>
      </p:sp>
      <p:sp>
        <p:nvSpPr>
          <p:cNvPr id="230" name="圆角矩形 229"/>
          <p:cNvSpPr/>
          <p:nvPr/>
        </p:nvSpPr>
        <p:spPr>
          <a:xfrm>
            <a:off x="5523820" y="2453626"/>
            <a:ext cx="1669784" cy="1027967"/>
          </a:xfrm>
          <a:prstGeom prst="roundRect">
            <a:avLst>
              <a:gd name="adj" fmla="val 15589"/>
            </a:avLst>
          </a:prstGeom>
          <a:blipFill>
            <a:blip r:embed="rId5"/>
            <a:stretch>
              <a:fillRect l="-15532" r="-15532"/>
            </a:stretch>
          </a:blip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时尚中黑简体" panose="01010104010101010101" pitchFamily="2" charset="-122"/>
              <a:ea typeface="时尚中黑简体" panose="01010104010101010101" pitchFamily="2" charset="-122"/>
            </a:endParaRPr>
          </a:p>
        </p:txBody>
      </p:sp>
      <p:grpSp>
        <p:nvGrpSpPr>
          <p:cNvPr id="232" name="组合 231"/>
          <p:cNvGrpSpPr/>
          <p:nvPr/>
        </p:nvGrpSpPr>
        <p:grpSpPr>
          <a:xfrm>
            <a:off x="1887062" y="2743200"/>
            <a:ext cx="3489902" cy="404006"/>
            <a:chOff x="2516082" y="3657599"/>
            <a:chExt cx="4653203" cy="538675"/>
          </a:xfrm>
        </p:grpSpPr>
        <p:sp>
          <p:nvSpPr>
            <p:cNvPr id="239" name="矩形 238"/>
            <p:cNvSpPr/>
            <p:nvPr/>
          </p:nvSpPr>
          <p:spPr>
            <a:xfrm>
              <a:off x="2516082" y="3657599"/>
              <a:ext cx="4653203" cy="538675"/>
            </a:xfrm>
            <a:prstGeom prst="rect">
              <a:avLst/>
            </a:prstGeom>
            <a:solidFill>
              <a:srgbClr val="0070C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0" name="文本框 239"/>
            <p:cNvSpPr txBox="1"/>
            <p:nvPr/>
          </p:nvSpPr>
          <p:spPr>
            <a:xfrm>
              <a:off x="3115733" y="3696104"/>
              <a:ext cx="3049912" cy="492443"/>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添加重点项目名称</a:t>
              </a:r>
            </a:p>
          </p:txBody>
        </p:sp>
      </p:grpSp>
      <p:grpSp>
        <p:nvGrpSpPr>
          <p:cNvPr id="241" name="组合 240"/>
          <p:cNvGrpSpPr/>
          <p:nvPr/>
        </p:nvGrpSpPr>
        <p:grpSpPr>
          <a:xfrm>
            <a:off x="5523820" y="1850623"/>
            <a:ext cx="1669784" cy="380849"/>
            <a:chOff x="7365094" y="2467497"/>
            <a:chExt cx="2226378" cy="507798"/>
          </a:xfrm>
        </p:grpSpPr>
        <p:sp>
          <p:nvSpPr>
            <p:cNvPr id="242" name="矩形 241"/>
            <p:cNvSpPr/>
            <p:nvPr/>
          </p:nvSpPr>
          <p:spPr>
            <a:xfrm>
              <a:off x="7365094" y="2467497"/>
              <a:ext cx="2226378" cy="507798"/>
            </a:xfrm>
            <a:prstGeom prst="rect">
              <a:avLst/>
            </a:prstGeom>
            <a:solidFill>
              <a:srgbClr val="0070C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3" name="文本框 242"/>
            <p:cNvSpPr txBox="1"/>
            <p:nvPr/>
          </p:nvSpPr>
          <p:spPr>
            <a:xfrm>
              <a:off x="7424277" y="2536730"/>
              <a:ext cx="2108014" cy="330945"/>
            </a:xfrm>
            <a:prstGeom prst="rect">
              <a:avLst/>
            </a:prstGeom>
            <a:noFill/>
          </p:spPr>
          <p:txBody>
            <a:bodyPr wrap="square" rtlCol="0">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添加重点项目名称</a:t>
              </a:r>
            </a:p>
          </p:txBody>
        </p:sp>
      </p:grpSp>
      <p:grpSp>
        <p:nvGrpSpPr>
          <p:cNvPr id="244" name="组合 243"/>
          <p:cNvGrpSpPr/>
          <p:nvPr/>
        </p:nvGrpSpPr>
        <p:grpSpPr>
          <a:xfrm>
            <a:off x="5523820" y="2956782"/>
            <a:ext cx="1669784" cy="380849"/>
            <a:chOff x="7365094" y="3942376"/>
            <a:chExt cx="2226378" cy="507798"/>
          </a:xfrm>
        </p:grpSpPr>
        <p:sp>
          <p:nvSpPr>
            <p:cNvPr id="245" name="矩形 244"/>
            <p:cNvSpPr/>
            <p:nvPr/>
          </p:nvSpPr>
          <p:spPr>
            <a:xfrm>
              <a:off x="7365094" y="3942376"/>
              <a:ext cx="2226378" cy="507798"/>
            </a:xfrm>
            <a:prstGeom prst="rect">
              <a:avLst/>
            </a:prstGeom>
            <a:solidFill>
              <a:srgbClr val="0070C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6" name="文本框 245"/>
            <p:cNvSpPr txBox="1"/>
            <p:nvPr/>
          </p:nvSpPr>
          <p:spPr>
            <a:xfrm>
              <a:off x="7483458" y="4011608"/>
              <a:ext cx="2108014" cy="330945"/>
            </a:xfrm>
            <a:prstGeom prst="rect">
              <a:avLst/>
            </a:prstGeom>
            <a:noFill/>
          </p:spPr>
          <p:txBody>
            <a:bodyPr wrap="square" rtlCol="0">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添加重点项目名称</a:t>
              </a: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74000">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14:bounceEnd="74000">
                                          <p:cBhvr additive="base">
                                            <p:cTn id="7" dur="1000" fill="hold"/>
                                            <p:tgtEl>
                                              <p:spTgt spid="224"/>
                                            </p:tgtEl>
                                            <p:attrNameLst>
                                              <p:attrName>ppt_x</p:attrName>
                                            </p:attrNameLst>
                                          </p:cBhvr>
                                          <p:tavLst>
                                            <p:tav tm="0">
                                              <p:val>
                                                <p:strVal val="1+#ppt_w/2"/>
                                              </p:val>
                                            </p:tav>
                                            <p:tav tm="100000">
                                              <p:val>
                                                <p:strVal val="#ppt_x"/>
                                              </p:val>
                                            </p:tav>
                                          </p:tavLst>
                                        </p:anim>
                                        <p:anim calcmode="lin" valueType="num" p14:bounceEnd="74000">
                                          <p:cBhvr additive="base">
                                            <p:cTn id="8" dur="1000" fill="hold"/>
                                            <p:tgtEl>
                                              <p:spTgt spid="2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9" presetClass="entr" presetSubtype="0" fill="hold" grpId="0" nodeType="afterEffect">
                                      <p:stCondLst>
                                        <p:cond delay="0"/>
                                      </p:stCondLst>
                                      <p:childTnLst>
                                        <p:set>
                                          <p:cBhvr>
                                            <p:cTn id="11" dur="1" fill="hold">
                                              <p:stCondLst>
                                                <p:cond delay="0"/>
                                              </p:stCondLst>
                                            </p:cTn>
                                            <p:tgtEl>
                                              <p:spTgt spid="226"/>
                                            </p:tgtEl>
                                            <p:attrNameLst>
                                              <p:attrName>style.visibility</p:attrName>
                                            </p:attrNameLst>
                                          </p:cBhvr>
                                          <p:to>
                                            <p:strVal val="visible"/>
                                          </p:to>
                                        </p:set>
                                        <p:animEffect transition="in" filter="dissolve">
                                          <p:cBhvr>
                                            <p:cTn id="12" dur="1000"/>
                                            <p:tgtEl>
                                              <p:spTgt spid="226"/>
                                            </p:tgtEl>
                                          </p:cBhvr>
                                        </p:animEffect>
                                      </p:childTnLst>
                                    </p:cTn>
                                  </p:par>
                                  <p:par>
                                    <p:cTn id="13" presetID="9" presetClass="entr" presetSubtype="0" fill="hold" grpId="0" nodeType="withEffect">
                                      <p:stCondLst>
                                        <p:cond delay="200"/>
                                      </p:stCondLst>
                                      <p:childTnLst>
                                        <p:set>
                                          <p:cBhvr>
                                            <p:cTn id="14" dur="1" fill="hold">
                                              <p:stCondLst>
                                                <p:cond delay="0"/>
                                              </p:stCondLst>
                                            </p:cTn>
                                            <p:tgtEl>
                                              <p:spTgt spid="229"/>
                                            </p:tgtEl>
                                            <p:attrNameLst>
                                              <p:attrName>style.visibility</p:attrName>
                                            </p:attrNameLst>
                                          </p:cBhvr>
                                          <p:to>
                                            <p:strVal val="visible"/>
                                          </p:to>
                                        </p:set>
                                        <p:animEffect transition="in" filter="dissolve">
                                          <p:cBhvr>
                                            <p:cTn id="15" dur="1000"/>
                                            <p:tgtEl>
                                              <p:spTgt spid="229"/>
                                            </p:tgtEl>
                                          </p:cBhvr>
                                        </p:animEffect>
                                      </p:childTnLst>
                                    </p:cTn>
                                  </p:par>
                                  <p:par>
                                    <p:cTn id="16" presetID="9" presetClass="entr" presetSubtype="0" fill="hold" grpId="0" nodeType="withEffect">
                                      <p:stCondLst>
                                        <p:cond delay="400"/>
                                      </p:stCondLst>
                                      <p:childTnLst>
                                        <p:set>
                                          <p:cBhvr>
                                            <p:cTn id="17" dur="1" fill="hold">
                                              <p:stCondLst>
                                                <p:cond delay="0"/>
                                              </p:stCondLst>
                                            </p:cTn>
                                            <p:tgtEl>
                                              <p:spTgt spid="230"/>
                                            </p:tgtEl>
                                            <p:attrNameLst>
                                              <p:attrName>style.visibility</p:attrName>
                                            </p:attrNameLst>
                                          </p:cBhvr>
                                          <p:to>
                                            <p:strVal val="visible"/>
                                          </p:to>
                                        </p:set>
                                        <p:animEffect transition="in" filter="dissolve">
                                          <p:cBhvr>
                                            <p:cTn id="18" dur="1000"/>
                                            <p:tgtEl>
                                              <p:spTgt spid="230"/>
                                            </p:tgtEl>
                                          </p:cBhvr>
                                        </p:animEffect>
                                      </p:childTnLst>
                                    </p:cTn>
                                  </p:par>
                                </p:childTnLst>
                              </p:cTn>
                            </p:par>
                            <p:par>
                              <p:cTn id="19" fill="hold">
                                <p:stCondLst>
                                  <p:cond delay="2000"/>
                                </p:stCondLst>
                                <p:childTnLst>
                                  <p:par>
                                    <p:cTn id="20" presetID="16" presetClass="entr" presetSubtype="37" fill="hold" nodeType="after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barn(outVertical)">
                                          <p:cBhvr>
                                            <p:cTn id="22" dur="500"/>
                                            <p:tgtEl>
                                              <p:spTgt spid="232"/>
                                            </p:tgtEl>
                                          </p:cBhvr>
                                        </p:animEffect>
                                      </p:childTnLst>
                                    </p:cTn>
                                  </p:par>
                                  <p:par>
                                    <p:cTn id="23" presetID="16" presetClass="entr" presetSubtype="37" fill="hold" nodeType="withEffect">
                                      <p:stCondLst>
                                        <p:cond delay="200"/>
                                      </p:stCondLst>
                                      <p:childTnLst>
                                        <p:set>
                                          <p:cBhvr>
                                            <p:cTn id="24" dur="1" fill="hold">
                                              <p:stCondLst>
                                                <p:cond delay="0"/>
                                              </p:stCondLst>
                                            </p:cTn>
                                            <p:tgtEl>
                                              <p:spTgt spid="241"/>
                                            </p:tgtEl>
                                            <p:attrNameLst>
                                              <p:attrName>style.visibility</p:attrName>
                                            </p:attrNameLst>
                                          </p:cBhvr>
                                          <p:to>
                                            <p:strVal val="visible"/>
                                          </p:to>
                                        </p:set>
                                        <p:animEffect transition="in" filter="barn(outVertical)">
                                          <p:cBhvr>
                                            <p:cTn id="25" dur="500"/>
                                            <p:tgtEl>
                                              <p:spTgt spid="241"/>
                                            </p:tgtEl>
                                          </p:cBhvr>
                                        </p:animEffect>
                                      </p:childTnLst>
                                    </p:cTn>
                                  </p:par>
                                  <p:par>
                                    <p:cTn id="26" presetID="16" presetClass="entr" presetSubtype="37" fill="hold" nodeType="withEffect">
                                      <p:stCondLst>
                                        <p:cond delay="400"/>
                                      </p:stCondLst>
                                      <p:childTnLst>
                                        <p:set>
                                          <p:cBhvr>
                                            <p:cTn id="27" dur="1" fill="hold">
                                              <p:stCondLst>
                                                <p:cond delay="0"/>
                                              </p:stCondLst>
                                            </p:cTn>
                                            <p:tgtEl>
                                              <p:spTgt spid="244"/>
                                            </p:tgtEl>
                                            <p:attrNameLst>
                                              <p:attrName>style.visibility</p:attrName>
                                            </p:attrNameLst>
                                          </p:cBhvr>
                                          <p:to>
                                            <p:strVal val="visible"/>
                                          </p:to>
                                        </p:set>
                                        <p:animEffect transition="in" filter="barn(outVertical)">
                                          <p:cBhvr>
                                            <p:cTn id="28" dur="500"/>
                                            <p:tgtEl>
                                              <p:spTgt spid="244"/>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27"/>
                                            </p:tgtEl>
                                            <p:attrNameLst>
                                              <p:attrName>style.visibility</p:attrName>
                                            </p:attrNameLst>
                                          </p:cBhvr>
                                          <p:to>
                                            <p:strVal val="visible"/>
                                          </p:to>
                                        </p:set>
                                        <p:animEffect transition="in" filter="fade">
                                          <p:cBhvr>
                                            <p:cTn id="32" dur="1000"/>
                                            <p:tgtEl>
                                              <p:spTgt spid="227"/>
                                            </p:tgtEl>
                                          </p:cBhvr>
                                        </p:animEffect>
                                        <p:anim calcmode="lin" valueType="num">
                                          <p:cBhvr>
                                            <p:cTn id="33" dur="1000" fill="hold"/>
                                            <p:tgtEl>
                                              <p:spTgt spid="227"/>
                                            </p:tgtEl>
                                            <p:attrNameLst>
                                              <p:attrName>ppt_x</p:attrName>
                                            </p:attrNameLst>
                                          </p:cBhvr>
                                          <p:tavLst>
                                            <p:tav tm="0">
                                              <p:val>
                                                <p:strVal val="#ppt_x"/>
                                              </p:val>
                                            </p:tav>
                                            <p:tav tm="100000">
                                              <p:val>
                                                <p:strVal val="#ppt_x"/>
                                              </p:val>
                                            </p:tav>
                                          </p:tavLst>
                                        </p:anim>
                                        <p:anim calcmode="lin" valueType="num">
                                          <p:cBhvr>
                                            <p:cTn id="34" dur="1000" fill="hold"/>
                                            <p:tgtEl>
                                              <p:spTgt spid="2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6" grpId="0" animBg="1"/>
          <p:bldP spid="227" grpId="0"/>
          <p:bldP spid="229" grpId="0" animBg="1"/>
          <p:bldP spid="2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additive="base">
                                            <p:cTn id="7" dur="1000" fill="hold"/>
                                            <p:tgtEl>
                                              <p:spTgt spid="224"/>
                                            </p:tgtEl>
                                            <p:attrNameLst>
                                              <p:attrName>ppt_x</p:attrName>
                                            </p:attrNameLst>
                                          </p:cBhvr>
                                          <p:tavLst>
                                            <p:tav tm="0">
                                              <p:val>
                                                <p:strVal val="1+#ppt_w/2"/>
                                              </p:val>
                                            </p:tav>
                                            <p:tav tm="100000">
                                              <p:val>
                                                <p:strVal val="#ppt_x"/>
                                              </p:val>
                                            </p:tav>
                                          </p:tavLst>
                                        </p:anim>
                                        <p:anim calcmode="lin" valueType="num">
                                          <p:cBhvr additive="base">
                                            <p:cTn id="8" dur="1000" fill="hold"/>
                                            <p:tgtEl>
                                              <p:spTgt spid="2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9" presetClass="entr" presetSubtype="0" fill="hold" grpId="0" nodeType="afterEffect">
                                      <p:stCondLst>
                                        <p:cond delay="0"/>
                                      </p:stCondLst>
                                      <p:childTnLst>
                                        <p:set>
                                          <p:cBhvr>
                                            <p:cTn id="11" dur="1" fill="hold">
                                              <p:stCondLst>
                                                <p:cond delay="0"/>
                                              </p:stCondLst>
                                            </p:cTn>
                                            <p:tgtEl>
                                              <p:spTgt spid="226"/>
                                            </p:tgtEl>
                                            <p:attrNameLst>
                                              <p:attrName>style.visibility</p:attrName>
                                            </p:attrNameLst>
                                          </p:cBhvr>
                                          <p:to>
                                            <p:strVal val="visible"/>
                                          </p:to>
                                        </p:set>
                                        <p:animEffect transition="in" filter="dissolve">
                                          <p:cBhvr>
                                            <p:cTn id="12" dur="1000"/>
                                            <p:tgtEl>
                                              <p:spTgt spid="226"/>
                                            </p:tgtEl>
                                          </p:cBhvr>
                                        </p:animEffect>
                                      </p:childTnLst>
                                    </p:cTn>
                                  </p:par>
                                  <p:par>
                                    <p:cTn id="13" presetID="9" presetClass="entr" presetSubtype="0" fill="hold" grpId="0" nodeType="withEffect">
                                      <p:stCondLst>
                                        <p:cond delay="200"/>
                                      </p:stCondLst>
                                      <p:childTnLst>
                                        <p:set>
                                          <p:cBhvr>
                                            <p:cTn id="14" dur="1" fill="hold">
                                              <p:stCondLst>
                                                <p:cond delay="0"/>
                                              </p:stCondLst>
                                            </p:cTn>
                                            <p:tgtEl>
                                              <p:spTgt spid="229"/>
                                            </p:tgtEl>
                                            <p:attrNameLst>
                                              <p:attrName>style.visibility</p:attrName>
                                            </p:attrNameLst>
                                          </p:cBhvr>
                                          <p:to>
                                            <p:strVal val="visible"/>
                                          </p:to>
                                        </p:set>
                                        <p:animEffect transition="in" filter="dissolve">
                                          <p:cBhvr>
                                            <p:cTn id="15" dur="1000"/>
                                            <p:tgtEl>
                                              <p:spTgt spid="229"/>
                                            </p:tgtEl>
                                          </p:cBhvr>
                                        </p:animEffect>
                                      </p:childTnLst>
                                    </p:cTn>
                                  </p:par>
                                  <p:par>
                                    <p:cTn id="16" presetID="9" presetClass="entr" presetSubtype="0" fill="hold" grpId="0" nodeType="withEffect">
                                      <p:stCondLst>
                                        <p:cond delay="400"/>
                                      </p:stCondLst>
                                      <p:childTnLst>
                                        <p:set>
                                          <p:cBhvr>
                                            <p:cTn id="17" dur="1" fill="hold">
                                              <p:stCondLst>
                                                <p:cond delay="0"/>
                                              </p:stCondLst>
                                            </p:cTn>
                                            <p:tgtEl>
                                              <p:spTgt spid="230"/>
                                            </p:tgtEl>
                                            <p:attrNameLst>
                                              <p:attrName>style.visibility</p:attrName>
                                            </p:attrNameLst>
                                          </p:cBhvr>
                                          <p:to>
                                            <p:strVal val="visible"/>
                                          </p:to>
                                        </p:set>
                                        <p:animEffect transition="in" filter="dissolve">
                                          <p:cBhvr>
                                            <p:cTn id="18" dur="1000"/>
                                            <p:tgtEl>
                                              <p:spTgt spid="230"/>
                                            </p:tgtEl>
                                          </p:cBhvr>
                                        </p:animEffect>
                                      </p:childTnLst>
                                    </p:cTn>
                                  </p:par>
                                </p:childTnLst>
                              </p:cTn>
                            </p:par>
                            <p:par>
                              <p:cTn id="19" fill="hold">
                                <p:stCondLst>
                                  <p:cond delay="2000"/>
                                </p:stCondLst>
                                <p:childTnLst>
                                  <p:par>
                                    <p:cTn id="20" presetID="16" presetClass="entr" presetSubtype="37" fill="hold" nodeType="afterEffect">
                                      <p:stCondLst>
                                        <p:cond delay="0"/>
                                      </p:stCondLst>
                                      <p:childTnLst>
                                        <p:set>
                                          <p:cBhvr>
                                            <p:cTn id="21" dur="1" fill="hold">
                                              <p:stCondLst>
                                                <p:cond delay="0"/>
                                              </p:stCondLst>
                                            </p:cTn>
                                            <p:tgtEl>
                                              <p:spTgt spid="232"/>
                                            </p:tgtEl>
                                            <p:attrNameLst>
                                              <p:attrName>style.visibility</p:attrName>
                                            </p:attrNameLst>
                                          </p:cBhvr>
                                          <p:to>
                                            <p:strVal val="visible"/>
                                          </p:to>
                                        </p:set>
                                        <p:animEffect transition="in" filter="barn(outVertical)">
                                          <p:cBhvr>
                                            <p:cTn id="22" dur="500"/>
                                            <p:tgtEl>
                                              <p:spTgt spid="232"/>
                                            </p:tgtEl>
                                          </p:cBhvr>
                                        </p:animEffect>
                                      </p:childTnLst>
                                    </p:cTn>
                                  </p:par>
                                  <p:par>
                                    <p:cTn id="23" presetID="16" presetClass="entr" presetSubtype="37" fill="hold" nodeType="withEffect">
                                      <p:stCondLst>
                                        <p:cond delay="200"/>
                                      </p:stCondLst>
                                      <p:childTnLst>
                                        <p:set>
                                          <p:cBhvr>
                                            <p:cTn id="24" dur="1" fill="hold">
                                              <p:stCondLst>
                                                <p:cond delay="0"/>
                                              </p:stCondLst>
                                            </p:cTn>
                                            <p:tgtEl>
                                              <p:spTgt spid="241"/>
                                            </p:tgtEl>
                                            <p:attrNameLst>
                                              <p:attrName>style.visibility</p:attrName>
                                            </p:attrNameLst>
                                          </p:cBhvr>
                                          <p:to>
                                            <p:strVal val="visible"/>
                                          </p:to>
                                        </p:set>
                                        <p:animEffect transition="in" filter="barn(outVertical)">
                                          <p:cBhvr>
                                            <p:cTn id="25" dur="500"/>
                                            <p:tgtEl>
                                              <p:spTgt spid="241"/>
                                            </p:tgtEl>
                                          </p:cBhvr>
                                        </p:animEffect>
                                      </p:childTnLst>
                                    </p:cTn>
                                  </p:par>
                                  <p:par>
                                    <p:cTn id="26" presetID="16" presetClass="entr" presetSubtype="37" fill="hold" nodeType="withEffect">
                                      <p:stCondLst>
                                        <p:cond delay="400"/>
                                      </p:stCondLst>
                                      <p:childTnLst>
                                        <p:set>
                                          <p:cBhvr>
                                            <p:cTn id="27" dur="1" fill="hold">
                                              <p:stCondLst>
                                                <p:cond delay="0"/>
                                              </p:stCondLst>
                                            </p:cTn>
                                            <p:tgtEl>
                                              <p:spTgt spid="244"/>
                                            </p:tgtEl>
                                            <p:attrNameLst>
                                              <p:attrName>style.visibility</p:attrName>
                                            </p:attrNameLst>
                                          </p:cBhvr>
                                          <p:to>
                                            <p:strVal val="visible"/>
                                          </p:to>
                                        </p:set>
                                        <p:animEffect transition="in" filter="barn(outVertical)">
                                          <p:cBhvr>
                                            <p:cTn id="28" dur="500"/>
                                            <p:tgtEl>
                                              <p:spTgt spid="244"/>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27"/>
                                            </p:tgtEl>
                                            <p:attrNameLst>
                                              <p:attrName>style.visibility</p:attrName>
                                            </p:attrNameLst>
                                          </p:cBhvr>
                                          <p:to>
                                            <p:strVal val="visible"/>
                                          </p:to>
                                        </p:set>
                                        <p:animEffect transition="in" filter="fade">
                                          <p:cBhvr>
                                            <p:cTn id="32" dur="1000"/>
                                            <p:tgtEl>
                                              <p:spTgt spid="227"/>
                                            </p:tgtEl>
                                          </p:cBhvr>
                                        </p:animEffect>
                                        <p:anim calcmode="lin" valueType="num">
                                          <p:cBhvr>
                                            <p:cTn id="33" dur="1000" fill="hold"/>
                                            <p:tgtEl>
                                              <p:spTgt spid="227"/>
                                            </p:tgtEl>
                                            <p:attrNameLst>
                                              <p:attrName>ppt_x</p:attrName>
                                            </p:attrNameLst>
                                          </p:cBhvr>
                                          <p:tavLst>
                                            <p:tav tm="0">
                                              <p:val>
                                                <p:strVal val="#ppt_x"/>
                                              </p:val>
                                            </p:tav>
                                            <p:tav tm="100000">
                                              <p:val>
                                                <p:strVal val="#ppt_x"/>
                                              </p:val>
                                            </p:tav>
                                          </p:tavLst>
                                        </p:anim>
                                        <p:anim calcmode="lin" valueType="num">
                                          <p:cBhvr>
                                            <p:cTn id="34" dur="1000" fill="hold"/>
                                            <p:tgtEl>
                                              <p:spTgt spid="2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6" grpId="0" animBg="1"/>
          <p:bldP spid="227" grpId="0"/>
          <p:bldP spid="229" grpId="0" animBg="1"/>
          <p:bldP spid="23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2"/>
          <p:cNvSpPr txBox="1"/>
          <p:nvPr/>
        </p:nvSpPr>
        <p:spPr>
          <a:xfrm>
            <a:off x="1387035" y="1903586"/>
            <a:ext cx="1891991" cy="726811"/>
          </a:xfrm>
          <a:prstGeom prst="rect">
            <a:avLst/>
          </a:prstGeom>
          <a:noFill/>
        </p:spPr>
        <p:txBody>
          <a:bodyPr wrap="square" lIns="61415" tIns="30707" rIns="61415" bIns="30707" rtlCol="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4"/>
          <p:cNvSpPr txBox="1"/>
          <p:nvPr/>
        </p:nvSpPr>
        <p:spPr>
          <a:xfrm>
            <a:off x="6143090" y="1903586"/>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sp>
        <p:nvSpPr>
          <p:cNvPr id="30" name="TextBox 39"/>
          <p:cNvSpPr txBox="1"/>
          <p:nvPr/>
        </p:nvSpPr>
        <p:spPr>
          <a:xfrm>
            <a:off x="1387035" y="3379569"/>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sp>
        <p:nvSpPr>
          <p:cNvPr id="31" name="TextBox 41"/>
          <p:cNvSpPr txBox="1"/>
          <p:nvPr/>
        </p:nvSpPr>
        <p:spPr>
          <a:xfrm>
            <a:off x="6143090" y="3379569"/>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grpSp>
        <p:nvGrpSpPr>
          <p:cNvPr id="32" name="组合 31"/>
          <p:cNvGrpSpPr/>
          <p:nvPr/>
        </p:nvGrpSpPr>
        <p:grpSpPr>
          <a:xfrm>
            <a:off x="3398601" y="1449487"/>
            <a:ext cx="1244234" cy="1244234"/>
            <a:chOff x="2255434" y="2469801"/>
            <a:chExt cx="2466754" cy="2466754"/>
          </a:xfrm>
        </p:grpSpPr>
        <p:sp>
          <p:nvSpPr>
            <p:cNvPr id="33" name="圆角矩形 32"/>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4" name="圆角矩形 33"/>
            <p:cNvSpPr/>
            <p:nvPr/>
          </p:nvSpPr>
          <p:spPr>
            <a:xfrm>
              <a:off x="3488810" y="4126236"/>
              <a:ext cx="1133552" cy="710198"/>
            </a:xfrm>
            <a:prstGeom prst="roundRect">
              <a:avLst>
                <a:gd name="adj" fmla="val 15589"/>
              </a:avLst>
            </a:prstGeom>
            <a:solidFill>
              <a:srgbClr val="0070C0"/>
            </a:solid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ea typeface="微软雅黑" panose="020B0503020204020204" pitchFamily="34" charset="-122"/>
                </a:rPr>
                <a:t>S</a:t>
              </a:r>
              <a:endParaRPr lang="zh-CN" altLang="en-US" sz="2400" dirty="0">
                <a:latin typeface="Impact" panose="020B0806030902050204" pitchFamily="34" charset="0"/>
                <a:ea typeface="微软雅黑" panose="020B0503020204020204" pitchFamily="34" charset="-122"/>
              </a:endParaRPr>
            </a:p>
          </p:txBody>
        </p:sp>
        <p:grpSp>
          <p:nvGrpSpPr>
            <p:cNvPr id="35" name="组合 34"/>
            <p:cNvGrpSpPr/>
            <p:nvPr/>
          </p:nvGrpSpPr>
          <p:grpSpPr>
            <a:xfrm>
              <a:off x="2443555" y="2578069"/>
              <a:ext cx="2178808" cy="1507969"/>
              <a:chOff x="7333026" y="2265401"/>
              <a:chExt cx="2178808" cy="1507969"/>
            </a:xfrm>
          </p:grpSpPr>
          <p:sp>
            <p:nvSpPr>
              <p:cNvPr id="36" name="文本框 35"/>
              <p:cNvSpPr txBox="1"/>
              <p:nvPr/>
            </p:nvSpPr>
            <p:spPr>
              <a:xfrm>
                <a:off x="7402986" y="2265401"/>
                <a:ext cx="2108848" cy="50340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37" name="文本框 36"/>
              <p:cNvSpPr txBox="1"/>
              <p:nvPr/>
            </p:nvSpPr>
            <p:spPr>
              <a:xfrm>
                <a:off x="7333026" y="2766571"/>
                <a:ext cx="2090509" cy="1006799"/>
              </a:xfrm>
              <a:prstGeom prst="rect">
                <a:avLst/>
              </a:prstGeom>
              <a:noFill/>
            </p:spPr>
            <p:txBody>
              <a:bodyPr wrap="square" rtlCol="0">
                <a:spAutoFit/>
              </a:bodyPr>
              <a:lstStyle/>
              <a:p>
                <a:pPr algn="just"/>
                <a:r>
                  <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8" name="组合 37"/>
          <p:cNvGrpSpPr/>
          <p:nvPr/>
        </p:nvGrpSpPr>
        <p:grpSpPr>
          <a:xfrm>
            <a:off x="4748418" y="1449487"/>
            <a:ext cx="1244234" cy="1244234"/>
            <a:chOff x="2255434" y="2469801"/>
            <a:chExt cx="2466754" cy="2466754"/>
          </a:xfrm>
        </p:grpSpPr>
        <p:sp>
          <p:nvSpPr>
            <p:cNvPr id="39" name="圆角矩形 38"/>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0" name="圆角矩形 39"/>
            <p:cNvSpPr/>
            <p:nvPr/>
          </p:nvSpPr>
          <p:spPr>
            <a:xfrm>
              <a:off x="2355259" y="4126236"/>
              <a:ext cx="1133552" cy="710198"/>
            </a:xfrm>
            <a:prstGeom prst="roundRect">
              <a:avLst>
                <a:gd name="adj" fmla="val 15589"/>
              </a:avLst>
            </a:prstGeom>
            <a:solidFill>
              <a:srgbClr val="0070C0"/>
            </a:solid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ea typeface="微软雅黑" panose="020B0503020204020204" pitchFamily="34" charset="-122"/>
                </a:rPr>
                <a:t>W</a:t>
              </a:r>
              <a:endParaRPr lang="zh-CN" altLang="en-US" sz="2400" dirty="0">
                <a:latin typeface="Impact" panose="020B0806030902050204" pitchFamily="34" charset="0"/>
                <a:ea typeface="微软雅黑" panose="020B0503020204020204" pitchFamily="34" charset="-122"/>
              </a:endParaRPr>
            </a:p>
          </p:txBody>
        </p:sp>
        <p:grpSp>
          <p:nvGrpSpPr>
            <p:cNvPr id="41" name="组合 40"/>
            <p:cNvGrpSpPr/>
            <p:nvPr/>
          </p:nvGrpSpPr>
          <p:grpSpPr>
            <a:xfrm>
              <a:off x="2443555" y="2578069"/>
              <a:ext cx="2178808" cy="1507969"/>
              <a:chOff x="7333026" y="2265401"/>
              <a:chExt cx="2178808" cy="1507969"/>
            </a:xfrm>
          </p:grpSpPr>
          <p:sp>
            <p:nvSpPr>
              <p:cNvPr id="42" name="文本框 41"/>
              <p:cNvSpPr txBox="1"/>
              <p:nvPr/>
            </p:nvSpPr>
            <p:spPr>
              <a:xfrm>
                <a:off x="7402986" y="2265401"/>
                <a:ext cx="2108848" cy="50340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43" name="文本框 42"/>
              <p:cNvSpPr txBox="1"/>
              <p:nvPr/>
            </p:nvSpPr>
            <p:spPr>
              <a:xfrm>
                <a:off x="7333026" y="2766571"/>
                <a:ext cx="2090509" cy="1006799"/>
              </a:xfrm>
              <a:prstGeom prst="rect">
                <a:avLst/>
              </a:prstGeom>
              <a:noFill/>
            </p:spPr>
            <p:txBody>
              <a:bodyPr wrap="square" rtlCol="0">
                <a:spAutoFit/>
              </a:bodyPr>
              <a:lstStyle/>
              <a:p>
                <a:pPr algn="just"/>
                <a:r>
                  <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3384609" y="2884024"/>
            <a:ext cx="1244234" cy="1244234"/>
            <a:chOff x="2255434" y="2469801"/>
            <a:chExt cx="2466754" cy="2466754"/>
          </a:xfrm>
        </p:grpSpPr>
        <p:sp>
          <p:nvSpPr>
            <p:cNvPr id="45" name="圆角矩形 44"/>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6" name="圆角矩形 45"/>
            <p:cNvSpPr/>
            <p:nvPr/>
          </p:nvSpPr>
          <p:spPr>
            <a:xfrm>
              <a:off x="3488810" y="4126236"/>
              <a:ext cx="1133552" cy="710198"/>
            </a:xfrm>
            <a:prstGeom prst="roundRect">
              <a:avLst>
                <a:gd name="adj" fmla="val 15589"/>
              </a:avLst>
            </a:prstGeom>
            <a:solidFill>
              <a:srgbClr val="0070C0"/>
            </a:solid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ea typeface="微软雅黑" panose="020B0503020204020204" pitchFamily="34" charset="-122"/>
                </a:rPr>
                <a:t>O</a:t>
              </a:r>
              <a:endParaRPr lang="zh-CN" altLang="en-US" sz="2400" dirty="0">
                <a:latin typeface="Impact" panose="020B0806030902050204" pitchFamily="34" charset="0"/>
                <a:ea typeface="微软雅黑" panose="020B0503020204020204" pitchFamily="34" charset="-122"/>
              </a:endParaRPr>
            </a:p>
          </p:txBody>
        </p:sp>
        <p:grpSp>
          <p:nvGrpSpPr>
            <p:cNvPr id="47" name="组合 46"/>
            <p:cNvGrpSpPr/>
            <p:nvPr/>
          </p:nvGrpSpPr>
          <p:grpSpPr>
            <a:xfrm>
              <a:off x="2443555" y="2578069"/>
              <a:ext cx="2178808" cy="1507969"/>
              <a:chOff x="7333026" y="2265401"/>
              <a:chExt cx="2178808" cy="1507969"/>
            </a:xfrm>
          </p:grpSpPr>
          <p:sp>
            <p:nvSpPr>
              <p:cNvPr id="48" name="文本框 47"/>
              <p:cNvSpPr txBox="1"/>
              <p:nvPr/>
            </p:nvSpPr>
            <p:spPr>
              <a:xfrm>
                <a:off x="7402986" y="2265401"/>
                <a:ext cx="2108848" cy="503401"/>
              </a:xfrm>
              <a:prstGeom prst="rect">
                <a:avLst/>
              </a:prstGeom>
              <a:noFill/>
            </p:spPr>
            <p:txBody>
              <a:bodyPr wrap="square" rtlCol="0">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49" name="文本框 48"/>
              <p:cNvSpPr txBox="1"/>
              <p:nvPr/>
            </p:nvSpPr>
            <p:spPr>
              <a:xfrm>
                <a:off x="7333026" y="2766571"/>
                <a:ext cx="2090509" cy="1006799"/>
              </a:xfrm>
              <a:prstGeom prst="rect">
                <a:avLst/>
              </a:prstGeom>
              <a:noFill/>
            </p:spPr>
            <p:txBody>
              <a:bodyPr wrap="square" rtlCol="0">
                <a:spAutoFit/>
              </a:bodyPr>
              <a:lstStyle/>
              <a:p>
                <a:pPr algn="just"/>
                <a:r>
                  <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a:t>
                </a:r>
                <a:endParaRPr lang="zh-CN" altLang="en-US" sz="6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50" name="组合 49"/>
          <p:cNvGrpSpPr/>
          <p:nvPr/>
        </p:nvGrpSpPr>
        <p:grpSpPr>
          <a:xfrm>
            <a:off x="4759020" y="2884024"/>
            <a:ext cx="1244234" cy="1244234"/>
            <a:chOff x="2255434" y="2469801"/>
            <a:chExt cx="2466754" cy="2466754"/>
          </a:xfrm>
        </p:grpSpPr>
        <p:sp>
          <p:nvSpPr>
            <p:cNvPr id="51" name="圆角矩形 50"/>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2355256" y="4126236"/>
              <a:ext cx="1133552" cy="710198"/>
            </a:xfrm>
            <a:prstGeom prst="roundRect">
              <a:avLst>
                <a:gd name="adj" fmla="val 15589"/>
              </a:avLst>
            </a:prstGeom>
            <a:solidFill>
              <a:srgbClr val="0070C0"/>
            </a:solid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ea typeface="微软雅黑" panose="020B0503020204020204" pitchFamily="34" charset="-122"/>
                </a:rPr>
                <a:t>T</a:t>
              </a:r>
              <a:endParaRPr lang="zh-CN" altLang="en-US" sz="2400" dirty="0">
                <a:solidFill>
                  <a:schemeClr val="bg1"/>
                </a:solidFill>
                <a:latin typeface="Impact" panose="020B0806030902050204" pitchFamily="34" charset="0"/>
                <a:ea typeface="微软雅黑" panose="020B0503020204020204" pitchFamily="34" charset="-122"/>
              </a:endParaRPr>
            </a:p>
          </p:txBody>
        </p:sp>
        <p:grpSp>
          <p:nvGrpSpPr>
            <p:cNvPr id="53" name="组合 52"/>
            <p:cNvGrpSpPr/>
            <p:nvPr/>
          </p:nvGrpSpPr>
          <p:grpSpPr>
            <a:xfrm>
              <a:off x="2443555" y="2578069"/>
              <a:ext cx="2178808" cy="1507969"/>
              <a:chOff x="7333026" y="2265401"/>
              <a:chExt cx="2178808" cy="1507969"/>
            </a:xfrm>
          </p:grpSpPr>
          <p:sp>
            <p:nvSpPr>
              <p:cNvPr id="54" name="文本框 53"/>
              <p:cNvSpPr txBox="1"/>
              <p:nvPr/>
            </p:nvSpPr>
            <p:spPr>
              <a:xfrm>
                <a:off x="7402986" y="2265401"/>
                <a:ext cx="2108848" cy="503401"/>
              </a:xfrm>
              <a:prstGeom prst="rect">
                <a:avLst/>
              </a:prstGeom>
              <a:noFill/>
            </p:spPr>
            <p:txBody>
              <a:bodyPr wrap="square" rtlCol="0">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55" name="文本框 54"/>
              <p:cNvSpPr txBox="1"/>
              <p:nvPr/>
            </p:nvSpPr>
            <p:spPr>
              <a:xfrm>
                <a:off x="7333026" y="2766571"/>
                <a:ext cx="2090509" cy="1006799"/>
              </a:xfrm>
              <a:prstGeom prst="rect">
                <a:avLst/>
              </a:prstGeom>
              <a:noFill/>
            </p:spPr>
            <p:txBody>
              <a:bodyPr wrap="square" rtlCol="0">
                <a:spAutoFit/>
              </a:bodyPr>
              <a:lstStyle/>
              <a:p>
                <a:pPr algn="just"/>
                <a:r>
                  <a:rPr lang="zh-CN" altLang="en-US" sz="67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a:t>
                </a:r>
                <a:endParaRPr lang="zh-CN" altLang="en-US" sz="67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6" name="组合 55"/>
          <p:cNvGrpSpPr/>
          <p:nvPr/>
        </p:nvGrpSpPr>
        <p:grpSpPr>
          <a:xfrm>
            <a:off x="2143904" y="1504096"/>
            <a:ext cx="1104259" cy="296480"/>
            <a:chOff x="5936301" y="2688438"/>
            <a:chExt cx="1443800" cy="395306"/>
          </a:xfrm>
        </p:grpSpPr>
        <p:sp>
          <p:nvSpPr>
            <p:cNvPr id="57" name="圆角矩形 56"/>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58" name="矩形 3"/>
            <p:cNvSpPr>
              <a:spLocks noChangeArrowheads="1"/>
            </p:cNvSpPr>
            <p:nvPr/>
          </p:nvSpPr>
          <p:spPr bwMode="auto">
            <a:xfrm>
              <a:off x="6176356" y="2697037"/>
              <a:ext cx="1020271"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en-US" altLang="zh-CN" sz="1500" dirty="0">
                  <a:solidFill>
                    <a:schemeClr val="tx1">
                      <a:lumMod val="75000"/>
                      <a:lumOff val="25000"/>
                    </a:schemeClr>
                  </a:solidFill>
                  <a:latin typeface="Impact" panose="020B0806030902050204" pitchFamily="34" charset="0"/>
                </a:rPr>
                <a:t>strength</a:t>
              </a:r>
              <a:endParaRPr lang="zh-CN" altLang="en-US" sz="1500" b="1"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59" name="组合 58"/>
          <p:cNvGrpSpPr/>
          <p:nvPr/>
        </p:nvGrpSpPr>
        <p:grpSpPr>
          <a:xfrm>
            <a:off x="2140514" y="3021227"/>
            <a:ext cx="1104259" cy="296480"/>
            <a:chOff x="5936301" y="2688438"/>
            <a:chExt cx="1443800" cy="395306"/>
          </a:xfrm>
        </p:grpSpPr>
        <p:sp>
          <p:nvSpPr>
            <p:cNvPr id="60" name="圆角矩形 59"/>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61" name="矩形 3"/>
            <p:cNvSpPr>
              <a:spLocks noChangeArrowheads="1"/>
            </p:cNvSpPr>
            <p:nvPr/>
          </p:nvSpPr>
          <p:spPr bwMode="auto">
            <a:xfrm>
              <a:off x="5954957" y="2697037"/>
              <a:ext cx="1352597"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en-US" altLang="zh-CN" sz="1500" dirty="0">
                  <a:solidFill>
                    <a:schemeClr val="tx1">
                      <a:lumMod val="75000"/>
                      <a:lumOff val="25000"/>
                    </a:schemeClr>
                  </a:solidFill>
                  <a:latin typeface="Impact" panose="020B0806030902050204" pitchFamily="34" charset="0"/>
                </a:rPr>
                <a:t>opportunity</a:t>
              </a:r>
              <a:endParaRPr lang="zh-CN" altLang="en-US" sz="1500" b="1"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62" name="组合 61"/>
          <p:cNvGrpSpPr/>
          <p:nvPr/>
        </p:nvGrpSpPr>
        <p:grpSpPr>
          <a:xfrm>
            <a:off x="6210000" y="1503279"/>
            <a:ext cx="1104259" cy="303746"/>
            <a:chOff x="5936301" y="2678750"/>
            <a:chExt cx="1443800" cy="404994"/>
          </a:xfrm>
        </p:grpSpPr>
        <p:sp>
          <p:nvSpPr>
            <p:cNvPr id="63" name="圆角矩形 62"/>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64" name="矩形 3"/>
            <p:cNvSpPr>
              <a:spLocks noChangeArrowheads="1"/>
            </p:cNvSpPr>
            <p:nvPr/>
          </p:nvSpPr>
          <p:spPr bwMode="auto">
            <a:xfrm>
              <a:off x="6088844" y="2678750"/>
              <a:ext cx="1171175"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en-US" altLang="zh-CN" sz="1500" dirty="0">
                  <a:solidFill>
                    <a:schemeClr val="tx1">
                      <a:lumMod val="75000"/>
                      <a:lumOff val="25000"/>
                    </a:schemeClr>
                  </a:solidFill>
                  <a:latin typeface="Impact" panose="020B0806030902050204" pitchFamily="34" charset="0"/>
                </a:rPr>
                <a:t>weakness</a:t>
              </a:r>
              <a:endParaRPr lang="zh-CN" altLang="en-US" sz="1500" b="1"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65" name="组合 64"/>
          <p:cNvGrpSpPr/>
          <p:nvPr/>
        </p:nvGrpSpPr>
        <p:grpSpPr>
          <a:xfrm>
            <a:off x="6206745" y="3013961"/>
            <a:ext cx="1104259" cy="296480"/>
            <a:chOff x="5936301" y="2688438"/>
            <a:chExt cx="1443800" cy="395306"/>
          </a:xfrm>
        </p:grpSpPr>
        <p:sp>
          <p:nvSpPr>
            <p:cNvPr id="66" name="圆角矩形 65"/>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67" name="矩形 3"/>
            <p:cNvSpPr>
              <a:spLocks noChangeArrowheads="1"/>
            </p:cNvSpPr>
            <p:nvPr/>
          </p:nvSpPr>
          <p:spPr bwMode="auto">
            <a:xfrm>
              <a:off x="6230856" y="2697037"/>
              <a:ext cx="76666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en-US" altLang="zh-CN" sz="1500" dirty="0">
                  <a:solidFill>
                    <a:schemeClr val="tx1">
                      <a:lumMod val="75000"/>
                      <a:lumOff val="25000"/>
                    </a:schemeClr>
                  </a:solidFill>
                  <a:latin typeface="Impact" panose="020B0806030902050204" pitchFamily="34" charset="0"/>
                </a:rPr>
                <a:t>threat</a:t>
              </a:r>
              <a:endParaRPr lang="zh-CN" altLang="en-US" sz="1500" b="1" dirty="0">
                <a:solidFill>
                  <a:schemeClr val="tx1">
                    <a:lumMod val="75000"/>
                    <a:lumOff val="25000"/>
                  </a:schemeClr>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800" decel="100000"/>
                                        <p:tgtEl>
                                          <p:spTgt spid="32"/>
                                        </p:tgtEl>
                                      </p:cBhvr>
                                    </p:animEffect>
                                    <p:anim calcmode="lin" valueType="num">
                                      <p:cBhvr>
                                        <p:cTn id="8" dur="800" decel="100000" fill="hold"/>
                                        <p:tgtEl>
                                          <p:spTgt spid="32"/>
                                        </p:tgtEl>
                                        <p:attrNameLst>
                                          <p:attrName>style.rotation</p:attrName>
                                        </p:attrNameLst>
                                      </p:cBhvr>
                                      <p:tavLst>
                                        <p:tav tm="0">
                                          <p:val>
                                            <p:fltVal val="-90"/>
                                          </p:val>
                                        </p:tav>
                                        <p:tav tm="100000">
                                          <p:val>
                                            <p:fltVal val="0"/>
                                          </p:val>
                                        </p:tav>
                                      </p:tavLst>
                                    </p:anim>
                                    <p:anim calcmode="lin" valueType="num">
                                      <p:cBhvr>
                                        <p:cTn id="9" dur="800" decel="100000" fill="hold"/>
                                        <p:tgtEl>
                                          <p:spTgt spid="32"/>
                                        </p:tgtEl>
                                        <p:attrNameLst>
                                          <p:attrName>ppt_x</p:attrName>
                                        </p:attrNameLst>
                                      </p:cBhvr>
                                      <p:tavLst>
                                        <p:tav tm="0">
                                          <p:val>
                                            <p:strVal val="#ppt_x+0.4"/>
                                          </p:val>
                                        </p:tav>
                                        <p:tav tm="100000">
                                          <p:val>
                                            <p:strVal val="#ppt_x-0.05"/>
                                          </p:val>
                                        </p:tav>
                                      </p:tavLst>
                                    </p:anim>
                                    <p:anim calcmode="lin" valueType="num">
                                      <p:cBhvr>
                                        <p:cTn id="10" dur="800" decel="100000" fill="hold"/>
                                        <p:tgtEl>
                                          <p:spTgt spid="3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20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800" decel="100000"/>
                                        <p:tgtEl>
                                          <p:spTgt spid="38"/>
                                        </p:tgtEl>
                                      </p:cBhvr>
                                    </p:animEffect>
                                    <p:anim calcmode="lin" valueType="num">
                                      <p:cBhvr>
                                        <p:cTn id="16" dur="800" decel="100000" fill="hold"/>
                                        <p:tgtEl>
                                          <p:spTgt spid="38"/>
                                        </p:tgtEl>
                                        <p:attrNameLst>
                                          <p:attrName>style.rotation</p:attrName>
                                        </p:attrNameLst>
                                      </p:cBhvr>
                                      <p:tavLst>
                                        <p:tav tm="0">
                                          <p:val>
                                            <p:fltVal val="-90"/>
                                          </p:val>
                                        </p:tav>
                                        <p:tav tm="100000">
                                          <p:val>
                                            <p:fltVal val="0"/>
                                          </p:val>
                                        </p:tav>
                                      </p:tavLst>
                                    </p:anim>
                                    <p:anim calcmode="lin" valueType="num">
                                      <p:cBhvr>
                                        <p:cTn id="17" dur="800" decel="100000" fill="hold"/>
                                        <p:tgtEl>
                                          <p:spTgt spid="38"/>
                                        </p:tgtEl>
                                        <p:attrNameLst>
                                          <p:attrName>ppt_x</p:attrName>
                                        </p:attrNameLst>
                                      </p:cBhvr>
                                      <p:tavLst>
                                        <p:tav tm="0">
                                          <p:val>
                                            <p:strVal val="#ppt_x+0.4"/>
                                          </p:val>
                                        </p:tav>
                                        <p:tav tm="100000">
                                          <p:val>
                                            <p:strVal val="#ppt_x-0.05"/>
                                          </p:val>
                                        </p:tav>
                                      </p:tavLst>
                                    </p:anim>
                                    <p:anim calcmode="lin" valueType="num">
                                      <p:cBhvr>
                                        <p:cTn id="18" dur="800" decel="100000" fill="hold"/>
                                        <p:tgtEl>
                                          <p:spTgt spid="3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40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800" decel="100000"/>
                                        <p:tgtEl>
                                          <p:spTgt spid="44"/>
                                        </p:tgtEl>
                                      </p:cBhvr>
                                    </p:animEffect>
                                    <p:anim calcmode="lin" valueType="num">
                                      <p:cBhvr>
                                        <p:cTn id="24" dur="800" decel="100000" fill="hold"/>
                                        <p:tgtEl>
                                          <p:spTgt spid="44"/>
                                        </p:tgtEl>
                                        <p:attrNameLst>
                                          <p:attrName>style.rotation</p:attrName>
                                        </p:attrNameLst>
                                      </p:cBhvr>
                                      <p:tavLst>
                                        <p:tav tm="0">
                                          <p:val>
                                            <p:fltVal val="-90"/>
                                          </p:val>
                                        </p:tav>
                                        <p:tav tm="100000">
                                          <p:val>
                                            <p:fltVal val="0"/>
                                          </p:val>
                                        </p:tav>
                                      </p:tavLst>
                                    </p:anim>
                                    <p:anim calcmode="lin" valueType="num">
                                      <p:cBhvr>
                                        <p:cTn id="25" dur="800" decel="100000" fill="hold"/>
                                        <p:tgtEl>
                                          <p:spTgt spid="44"/>
                                        </p:tgtEl>
                                        <p:attrNameLst>
                                          <p:attrName>ppt_x</p:attrName>
                                        </p:attrNameLst>
                                      </p:cBhvr>
                                      <p:tavLst>
                                        <p:tav tm="0">
                                          <p:val>
                                            <p:strVal val="#ppt_x+0.4"/>
                                          </p:val>
                                        </p:tav>
                                        <p:tav tm="100000">
                                          <p:val>
                                            <p:strVal val="#ppt_x-0.05"/>
                                          </p:val>
                                        </p:tav>
                                      </p:tavLst>
                                    </p:anim>
                                    <p:anim calcmode="lin" valueType="num">
                                      <p:cBhvr>
                                        <p:cTn id="26" dur="800" decel="100000" fill="hold"/>
                                        <p:tgtEl>
                                          <p:spTgt spid="44"/>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44"/>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44"/>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60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800" decel="100000"/>
                                        <p:tgtEl>
                                          <p:spTgt spid="50"/>
                                        </p:tgtEl>
                                      </p:cBhvr>
                                    </p:animEffect>
                                    <p:anim calcmode="lin" valueType="num">
                                      <p:cBhvr>
                                        <p:cTn id="32" dur="800" decel="100000" fill="hold"/>
                                        <p:tgtEl>
                                          <p:spTgt spid="50"/>
                                        </p:tgtEl>
                                        <p:attrNameLst>
                                          <p:attrName>style.rotation</p:attrName>
                                        </p:attrNameLst>
                                      </p:cBhvr>
                                      <p:tavLst>
                                        <p:tav tm="0">
                                          <p:val>
                                            <p:fltVal val="-90"/>
                                          </p:val>
                                        </p:tav>
                                        <p:tav tm="100000">
                                          <p:val>
                                            <p:fltVal val="0"/>
                                          </p:val>
                                        </p:tav>
                                      </p:tavLst>
                                    </p:anim>
                                    <p:anim calcmode="lin" valueType="num">
                                      <p:cBhvr>
                                        <p:cTn id="33" dur="800" decel="100000" fill="hold"/>
                                        <p:tgtEl>
                                          <p:spTgt spid="50"/>
                                        </p:tgtEl>
                                        <p:attrNameLst>
                                          <p:attrName>ppt_x</p:attrName>
                                        </p:attrNameLst>
                                      </p:cBhvr>
                                      <p:tavLst>
                                        <p:tav tm="0">
                                          <p:val>
                                            <p:strVal val="#ppt_x+0.4"/>
                                          </p:val>
                                        </p:tav>
                                        <p:tav tm="100000">
                                          <p:val>
                                            <p:strVal val="#ppt_x-0.05"/>
                                          </p:val>
                                        </p:tav>
                                      </p:tavLst>
                                    </p:anim>
                                    <p:anim calcmode="lin" valueType="num">
                                      <p:cBhvr>
                                        <p:cTn id="34" dur="800" decel="100000" fill="hold"/>
                                        <p:tgtEl>
                                          <p:spTgt spid="50"/>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par>
                          <p:cTn id="37" fill="hold">
                            <p:stCondLst>
                              <p:cond delay="1000"/>
                            </p:stCondLst>
                            <p:childTnLst>
                              <p:par>
                                <p:cTn id="38" presetID="2" presetClass="entr" presetSubtype="8"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0-#ppt_w/2"/>
                                          </p:val>
                                        </p:tav>
                                        <p:tav tm="100000">
                                          <p:val>
                                            <p:strVal val="#ppt_x"/>
                                          </p:val>
                                        </p:tav>
                                      </p:tavLst>
                                    </p:anim>
                                    <p:anim calcmode="lin" valueType="num">
                                      <p:cBhvr additive="base">
                                        <p:cTn id="41" dur="500" fill="hold"/>
                                        <p:tgtEl>
                                          <p:spTgt spid="56"/>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fill="hold"/>
                                        <p:tgtEl>
                                          <p:spTgt spid="59"/>
                                        </p:tgtEl>
                                        <p:attrNameLst>
                                          <p:attrName>ppt_x</p:attrName>
                                        </p:attrNameLst>
                                      </p:cBhvr>
                                      <p:tavLst>
                                        <p:tav tm="0">
                                          <p:val>
                                            <p:strVal val="0-#ppt_w/2"/>
                                          </p:val>
                                        </p:tav>
                                        <p:tav tm="100000">
                                          <p:val>
                                            <p:strVal val="#ppt_x"/>
                                          </p:val>
                                        </p:tav>
                                      </p:tavLst>
                                    </p:anim>
                                    <p:anim calcmode="lin" valueType="num">
                                      <p:cBhvr additive="base">
                                        <p:cTn id="45" dur="500" fill="hold"/>
                                        <p:tgtEl>
                                          <p:spTgt spid="59"/>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1+#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500" fill="hold"/>
                                        <p:tgtEl>
                                          <p:spTgt spid="65"/>
                                        </p:tgtEl>
                                        <p:attrNameLst>
                                          <p:attrName>ppt_x</p:attrName>
                                        </p:attrNameLst>
                                      </p:cBhvr>
                                      <p:tavLst>
                                        <p:tav tm="0">
                                          <p:val>
                                            <p:strVal val="1+#ppt_w/2"/>
                                          </p:val>
                                        </p:tav>
                                        <p:tav tm="100000">
                                          <p:val>
                                            <p:strVal val="#ppt_x"/>
                                          </p:val>
                                        </p:tav>
                                      </p:tavLst>
                                    </p:anim>
                                    <p:anim calcmode="lin" valueType="num">
                                      <p:cBhvr additive="base">
                                        <p:cTn id="53" dur="500" fill="hold"/>
                                        <p:tgtEl>
                                          <p:spTgt spid="65"/>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257183" y="1035496"/>
            <a:ext cx="4155631" cy="3257397"/>
            <a:chOff x="2255434" y="2469801"/>
            <a:chExt cx="2466754" cy="2466754"/>
          </a:xfrm>
        </p:grpSpPr>
        <p:sp>
          <p:nvSpPr>
            <p:cNvPr id="16" name="圆角矩形 15"/>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17" name="圆角矩形 16"/>
            <p:cNvSpPr/>
            <p:nvPr/>
          </p:nvSpPr>
          <p:spPr>
            <a:xfrm>
              <a:off x="2323499" y="2577835"/>
              <a:ext cx="2330624" cy="2250686"/>
            </a:xfrm>
            <a:prstGeom prst="roundRect">
              <a:avLst>
                <a:gd name="adj" fmla="val 15589"/>
              </a:avLst>
            </a:prstGeom>
            <a:blipFill>
              <a:blip r:embed="rId3"/>
              <a:stretch>
                <a:fillRect l="-15532" r="-15532"/>
              </a:stretch>
            </a:blip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微软雅黑" panose="020B0503020204020204" pitchFamily="34" charset="-122"/>
                <a:ea typeface="微软雅黑" panose="020B0503020204020204" pitchFamily="34" charset="-122"/>
              </a:endParaRPr>
            </a:p>
          </p:txBody>
        </p:sp>
      </p:grpSp>
      <p:sp>
        <p:nvSpPr>
          <p:cNvPr id="18" name="矩形 17"/>
          <p:cNvSpPr>
            <a:spLocks noChangeArrowheads="1"/>
          </p:cNvSpPr>
          <p:nvPr/>
        </p:nvSpPr>
        <p:spPr bwMode="auto">
          <a:xfrm>
            <a:off x="1051341" y="1720665"/>
            <a:ext cx="2897734" cy="56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9" name="组合 18"/>
          <p:cNvGrpSpPr/>
          <p:nvPr/>
        </p:nvGrpSpPr>
        <p:grpSpPr>
          <a:xfrm>
            <a:off x="1106637" y="1140217"/>
            <a:ext cx="2719601" cy="580451"/>
            <a:chOff x="1539411" y="2414994"/>
            <a:chExt cx="3626134" cy="773935"/>
          </a:xfrm>
        </p:grpSpPr>
        <p:grpSp>
          <p:nvGrpSpPr>
            <p:cNvPr id="20" name="组合 19"/>
            <p:cNvGrpSpPr/>
            <p:nvPr/>
          </p:nvGrpSpPr>
          <p:grpSpPr>
            <a:xfrm>
              <a:off x="1539414" y="2414994"/>
              <a:ext cx="3626131" cy="773935"/>
              <a:chOff x="2490917" y="2901294"/>
              <a:chExt cx="4596458" cy="767829"/>
            </a:xfrm>
          </p:grpSpPr>
          <p:sp>
            <p:nvSpPr>
              <p:cNvPr id="23" name="圆角矩形 22"/>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24" name="圆角矩形 23"/>
              <p:cNvSpPr/>
              <p:nvPr/>
            </p:nvSpPr>
            <p:spPr>
              <a:xfrm>
                <a:off x="2602458" y="2997525"/>
                <a:ext cx="4373373" cy="575365"/>
              </a:xfrm>
              <a:prstGeom prst="roundRect">
                <a:avLst>
                  <a:gd name="adj" fmla="val 50000"/>
                </a:avLst>
              </a:prstGeom>
              <a:solidFill>
                <a:srgbClr val="0070C0"/>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21" name="文本框 20"/>
            <p:cNvSpPr txBox="1"/>
            <p:nvPr/>
          </p:nvSpPr>
          <p:spPr>
            <a:xfrm>
              <a:off x="1539411" y="2453707"/>
              <a:ext cx="1000117" cy="677108"/>
            </a:xfrm>
            <a:prstGeom prst="rect">
              <a:avLst/>
            </a:prstGeom>
            <a:noFill/>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01</a:t>
              </a:r>
              <a:endParaRPr lang="zh-CN" altLang="en-US" sz="2700" dirty="0">
                <a:solidFill>
                  <a:schemeClr val="bg1"/>
                </a:solidFill>
                <a:latin typeface="微软雅黑" panose="020B0503020204020204" pitchFamily="34" charset="-122"/>
                <a:ea typeface="微软雅黑" panose="020B0503020204020204" pitchFamily="34" charset="-122"/>
              </a:endParaRPr>
            </a:p>
          </p:txBody>
        </p:sp>
        <p:sp>
          <p:nvSpPr>
            <p:cNvPr id="22" name="矩形 17"/>
            <p:cNvSpPr>
              <a:spLocks noChangeArrowheads="1"/>
            </p:cNvSpPr>
            <p:nvPr/>
          </p:nvSpPr>
          <p:spPr bwMode="auto">
            <a:xfrm>
              <a:off x="2289999" y="2569251"/>
              <a:ext cx="2624174"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15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阐述成功项目经验</a:t>
              </a:r>
            </a:p>
          </p:txBody>
        </p:sp>
      </p:grpSp>
      <p:sp>
        <p:nvSpPr>
          <p:cNvPr id="25" name="矩形 17"/>
          <p:cNvSpPr>
            <a:spLocks noChangeArrowheads="1"/>
          </p:cNvSpPr>
          <p:nvPr/>
        </p:nvSpPr>
        <p:spPr bwMode="auto">
          <a:xfrm>
            <a:off x="1051341" y="2808816"/>
            <a:ext cx="2897734" cy="56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6" name="组合 25"/>
          <p:cNvGrpSpPr/>
          <p:nvPr/>
        </p:nvGrpSpPr>
        <p:grpSpPr>
          <a:xfrm>
            <a:off x="1106637" y="2228368"/>
            <a:ext cx="2719601" cy="580451"/>
            <a:chOff x="1539411" y="2414994"/>
            <a:chExt cx="3626134" cy="773935"/>
          </a:xfrm>
        </p:grpSpPr>
        <p:grpSp>
          <p:nvGrpSpPr>
            <p:cNvPr id="27" name="组合 26"/>
            <p:cNvGrpSpPr/>
            <p:nvPr/>
          </p:nvGrpSpPr>
          <p:grpSpPr>
            <a:xfrm>
              <a:off x="1539414" y="2414994"/>
              <a:ext cx="3626131" cy="773935"/>
              <a:chOff x="2490917" y="2901294"/>
              <a:chExt cx="4596458" cy="767829"/>
            </a:xfrm>
          </p:grpSpPr>
          <p:sp>
            <p:nvSpPr>
              <p:cNvPr id="30" name="圆角矩形 29"/>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1" name="圆角矩形 30"/>
              <p:cNvSpPr/>
              <p:nvPr/>
            </p:nvSpPr>
            <p:spPr>
              <a:xfrm>
                <a:off x="2602458" y="2997525"/>
                <a:ext cx="4373373" cy="575365"/>
              </a:xfrm>
              <a:prstGeom prst="roundRect">
                <a:avLst>
                  <a:gd name="adj" fmla="val 50000"/>
                </a:avLst>
              </a:prstGeom>
              <a:solidFill>
                <a:schemeClr val="tx1">
                  <a:lumMod val="65000"/>
                  <a:lumOff val="3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28" name="文本框 27"/>
            <p:cNvSpPr txBox="1"/>
            <p:nvPr/>
          </p:nvSpPr>
          <p:spPr>
            <a:xfrm>
              <a:off x="1539411" y="2453707"/>
              <a:ext cx="1000117" cy="677108"/>
            </a:xfrm>
            <a:prstGeom prst="rect">
              <a:avLst/>
            </a:prstGeom>
            <a:noFill/>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02</a:t>
              </a:r>
              <a:endParaRPr lang="zh-CN" altLang="en-US" sz="2700" dirty="0">
                <a:solidFill>
                  <a:schemeClr val="bg1"/>
                </a:solidFill>
                <a:latin typeface="微软雅黑" panose="020B0503020204020204" pitchFamily="34" charset="-122"/>
                <a:ea typeface="微软雅黑" panose="020B0503020204020204" pitchFamily="34" charset="-122"/>
              </a:endParaRPr>
            </a:p>
          </p:txBody>
        </p:sp>
        <p:sp>
          <p:nvSpPr>
            <p:cNvPr id="29" name="矩形 17"/>
            <p:cNvSpPr>
              <a:spLocks noChangeArrowheads="1"/>
            </p:cNvSpPr>
            <p:nvPr/>
          </p:nvSpPr>
          <p:spPr bwMode="auto">
            <a:xfrm>
              <a:off x="2289999" y="2569251"/>
              <a:ext cx="2624174"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5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阐述成功项目经验</a:t>
              </a:r>
            </a:p>
          </p:txBody>
        </p:sp>
      </p:grpSp>
      <p:sp>
        <p:nvSpPr>
          <p:cNvPr id="32" name="矩形 17"/>
          <p:cNvSpPr>
            <a:spLocks noChangeArrowheads="1"/>
          </p:cNvSpPr>
          <p:nvPr/>
        </p:nvSpPr>
        <p:spPr bwMode="auto">
          <a:xfrm>
            <a:off x="1051341" y="3907883"/>
            <a:ext cx="2897734" cy="56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3" name="组合 32"/>
          <p:cNvGrpSpPr/>
          <p:nvPr/>
        </p:nvGrpSpPr>
        <p:grpSpPr>
          <a:xfrm>
            <a:off x="1106637" y="3327435"/>
            <a:ext cx="2719601" cy="580451"/>
            <a:chOff x="1539411" y="2414994"/>
            <a:chExt cx="3626134" cy="773935"/>
          </a:xfrm>
        </p:grpSpPr>
        <p:grpSp>
          <p:nvGrpSpPr>
            <p:cNvPr id="34" name="组合 33"/>
            <p:cNvGrpSpPr/>
            <p:nvPr/>
          </p:nvGrpSpPr>
          <p:grpSpPr>
            <a:xfrm>
              <a:off x="1539414" y="2414994"/>
              <a:ext cx="3626131" cy="773935"/>
              <a:chOff x="2490917" y="2901294"/>
              <a:chExt cx="4596458" cy="767829"/>
            </a:xfrm>
          </p:grpSpPr>
          <p:sp>
            <p:nvSpPr>
              <p:cNvPr id="37" name="圆角矩形 36"/>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8" name="圆角矩形 37"/>
              <p:cNvSpPr/>
              <p:nvPr/>
            </p:nvSpPr>
            <p:spPr>
              <a:xfrm>
                <a:off x="2602458" y="2997525"/>
                <a:ext cx="4373373" cy="575365"/>
              </a:xfrm>
              <a:prstGeom prst="roundRect">
                <a:avLst>
                  <a:gd name="adj" fmla="val 50000"/>
                </a:avLst>
              </a:prstGeom>
              <a:solidFill>
                <a:schemeClr val="tx1">
                  <a:lumMod val="50000"/>
                  <a:lumOff val="50000"/>
                </a:schemeClr>
              </a:solidFill>
              <a:ln w="22225">
                <a:no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35" name="文本框 34"/>
            <p:cNvSpPr txBox="1"/>
            <p:nvPr/>
          </p:nvSpPr>
          <p:spPr>
            <a:xfrm>
              <a:off x="1539411" y="2453707"/>
              <a:ext cx="1000117" cy="677108"/>
            </a:xfrm>
            <a:prstGeom prst="rect">
              <a:avLst/>
            </a:prstGeom>
            <a:noFill/>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03</a:t>
              </a:r>
              <a:endParaRPr lang="zh-CN" altLang="en-US" sz="2700" dirty="0">
                <a:solidFill>
                  <a:schemeClr val="bg1"/>
                </a:solidFill>
                <a:latin typeface="微软雅黑" panose="020B0503020204020204" pitchFamily="34" charset="-122"/>
                <a:ea typeface="微软雅黑" panose="020B0503020204020204" pitchFamily="34" charset="-122"/>
              </a:endParaRPr>
            </a:p>
          </p:txBody>
        </p:sp>
        <p:sp>
          <p:nvSpPr>
            <p:cNvPr id="36" name="矩形 17"/>
            <p:cNvSpPr>
              <a:spLocks noChangeArrowheads="1"/>
            </p:cNvSpPr>
            <p:nvPr/>
          </p:nvSpPr>
          <p:spPr bwMode="auto">
            <a:xfrm>
              <a:off x="2289999" y="2569251"/>
              <a:ext cx="2624174"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5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阐述成功项目经验</a:t>
              </a: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5"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a:fillRect/>
          </a:stretch>
        </p:blipFill>
        <p:spPr bwMode="auto">
          <a:xfrm>
            <a:off x="1886339" y="1241458"/>
            <a:ext cx="1633263" cy="810090"/>
          </a:xfrm>
          <a:prstGeom prst="rect">
            <a:avLst/>
          </a:prstGeom>
          <a:noFill/>
          <a:ln w="28575">
            <a:solidFill>
              <a:srgbClr val="0070C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10986"/>
          <a:stretch>
            <a:fillRect/>
          </a:stretch>
        </p:blipFill>
        <p:spPr>
          <a:xfrm>
            <a:off x="1886340" y="2319645"/>
            <a:ext cx="1644830" cy="807621"/>
          </a:xfrm>
          <a:prstGeom prst="rect">
            <a:avLst/>
          </a:prstGeom>
          <a:ln w="28575">
            <a:solidFill>
              <a:srgbClr val="0070C0"/>
            </a:solidFill>
          </a:ln>
          <a:effectLst>
            <a:outerShdw blurRad="50800" dist="38100" dir="2700000" algn="tl" rotWithShape="0">
              <a:prstClr val="black">
                <a:alpha val="40000"/>
              </a:prstClr>
            </a:outerShdw>
          </a:effectLst>
        </p:spPr>
      </p:pic>
      <p:pic>
        <p:nvPicPr>
          <p:cNvPr id="17"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3115"/>
          <a:stretch>
            <a:fillRect/>
          </a:stretch>
        </p:blipFill>
        <p:spPr bwMode="auto">
          <a:xfrm>
            <a:off x="1886339" y="3482342"/>
            <a:ext cx="1633263" cy="807621"/>
          </a:xfrm>
          <a:prstGeom prst="rect">
            <a:avLst/>
          </a:prstGeom>
          <a:noFill/>
          <a:ln w="28575">
            <a:solidFill>
              <a:srgbClr val="0070C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18" name="组合 17"/>
          <p:cNvGrpSpPr/>
          <p:nvPr/>
        </p:nvGrpSpPr>
        <p:grpSpPr>
          <a:xfrm>
            <a:off x="3723069" y="1241458"/>
            <a:ext cx="3822042" cy="878987"/>
            <a:chOff x="4009033" y="1655276"/>
            <a:chExt cx="5096056" cy="1171983"/>
          </a:xfrm>
        </p:grpSpPr>
        <p:grpSp>
          <p:nvGrpSpPr>
            <p:cNvPr id="19" name="组合 18"/>
            <p:cNvGrpSpPr/>
            <p:nvPr/>
          </p:nvGrpSpPr>
          <p:grpSpPr>
            <a:xfrm>
              <a:off x="4009033" y="1655276"/>
              <a:ext cx="5096056" cy="1171983"/>
              <a:chOff x="2490917" y="2901294"/>
              <a:chExt cx="4596458" cy="767829"/>
            </a:xfrm>
          </p:grpSpPr>
          <p:sp>
            <p:nvSpPr>
              <p:cNvPr id="21" name="圆角矩形 20"/>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2602458" y="2997525"/>
                <a:ext cx="4373373" cy="575365"/>
              </a:xfrm>
              <a:prstGeom prst="roundRect">
                <a:avLst>
                  <a:gd name="adj" fmla="val 50000"/>
                </a:avLst>
              </a:prstGeom>
              <a:solidFill>
                <a:srgbClr val="0070C0"/>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矩形 47"/>
            <p:cNvSpPr>
              <a:spLocks noChangeArrowheads="1"/>
            </p:cNvSpPr>
            <p:nvPr/>
          </p:nvSpPr>
          <p:spPr bwMode="auto">
            <a:xfrm>
              <a:off x="4593504" y="1872560"/>
              <a:ext cx="4005748"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3723069" y="2344058"/>
            <a:ext cx="3822042" cy="878987"/>
            <a:chOff x="4009033" y="3125410"/>
            <a:chExt cx="5096056" cy="1171983"/>
          </a:xfrm>
        </p:grpSpPr>
        <p:grpSp>
          <p:nvGrpSpPr>
            <p:cNvPr id="24" name="组合 23"/>
            <p:cNvGrpSpPr/>
            <p:nvPr/>
          </p:nvGrpSpPr>
          <p:grpSpPr>
            <a:xfrm>
              <a:off x="4009033" y="3125410"/>
              <a:ext cx="5096056" cy="1171983"/>
              <a:chOff x="2490917" y="2901294"/>
              <a:chExt cx="4596458" cy="767829"/>
            </a:xfrm>
          </p:grpSpPr>
          <p:sp>
            <p:nvSpPr>
              <p:cNvPr id="26" name="圆角矩形 25"/>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602458" y="2997525"/>
                <a:ext cx="4373373" cy="575365"/>
              </a:xfrm>
              <a:prstGeom prst="roundRect">
                <a:avLst>
                  <a:gd name="adj" fmla="val 50000"/>
                </a:avLst>
              </a:prstGeom>
              <a:solidFill>
                <a:schemeClr val="tx1">
                  <a:lumMod val="65000"/>
                  <a:lumOff val="3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5" name="矩形 47"/>
            <p:cNvSpPr>
              <a:spLocks noChangeArrowheads="1"/>
            </p:cNvSpPr>
            <p:nvPr/>
          </p:nvSpPr>
          <p:spPr bwMode="auto">
            <a:xfrm>
              <a:off x="4554185" y="3339647"/>
              <a:ext cx="4005748"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3723069" y="3446659"/>
            <a:ext cx="3822042" cy="878987"/>
            <a:chOff x="4009033" y="4595544"/>
            <a:chExt cx="5096056" cy="1171983"/>
          </a:xfrm>
        </p:grpSpPr>
        <p:grpSp>
          <p:nvGrpSpPr>
            <p:cNvPr id="29" name="组合 28"/>
            <p:cNvGrpSpPr/>
            <p:nvPr/>
          </p:nvGrpSpPr>
          <p:grpSpPr>
            <a:xfrm>
              <a:off x="4009033" y="4595544"/>
              <a:ext cx="5096056" cy="1171983"/>
              <a:chOff x="2490917" y="2901294"/>
              <a:chExt cx="4596458" cy="767829"/>
            </a:xfrm>
          </p:grpSpPr>
          <p:sp>
            <p:nvSpPr>
              <p:cNvPr id="31" name="圆角矩形 30"/>
              <p:cNvSpPr/>
              <p:nvPr/>
            </p:nvSpPr>
            <p:spPr>
              <a:xfrm>
                <a:off x="2490917" y="2901294"/>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圆角矩形 31"/>
              <p:cNvSpPr/>
              <p:nvPr/>
            </p:nvSpPr>
            <p:spPr>
              <a:xfrm>
                <a:off x="2602458" y="2997525"/>
                <a:ext cx="4373373" cy="575365"/>
              </a:xfrm>
              <a:prstGeom prst="roundRect">
                <a:avLst>
                  <a:gd name="adj" fmla="val 50000"/>
                </a:avLst>
              </a:prstGeom>
              <a:solidFill>
                <a:schemeClr val="tx1">
                  <a:lumMod val="50000"/>
                  <a:lumOff val="50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0" name="矩形 47"/>
            <p:cNvSpPr>
              <a:spLocks noChangeArrowheads="1"/>
            </p:cNvSpPr>
            <p:nvPr/>
          </p:nvSpPr>
          <p:spPr bwMode="auto">
            <a:xfrm>
              <a:off x="4593504" y="4812909"/>
              <a:ext cx="4005748"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82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0-#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7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0-#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10000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750" fill="hold"/>
                                        <p:tgtEl>
                                          <p:spTgt spid="17"/>
                                        </p:tgtEl>
                                        <p:attrNameLst>
                                          <p:attrName>ppt_x</p:attrName>
                                        </p:attrNameLst>
                                      </p:cBhvr>
                                      <p:tavLst>
                                        <p:tav tm="0">
                                          <p:val>
                                            <p:strVal val="0-#ppt_w/2"/>
                                          </p:val>
                                        </p:tav>
                                        <p:tav tm="100000">
                                          <p:val>
                                            <p:strVal val="#ppt_x"/>
                                          </p:val>
                                        </p:tav>
                                      </p:tavLst>
                                    </p:anim>
                                    <p:anim calcmode="lin" valueType="num">
                                      <p:cBhvr additive="base">
                                        <p:cTn id="17" dur="75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101587" y="1050434"/>
            <a:ext cx="6995335" cy="2368070"/>
            <a:chOff x="2255434" y="2469801"/>
            <a:chExt cx="2466754" cy="2466754"/>
          </a:xfrm>
        </p:grpSpPr>
        <p:sp>
          <p:nvSpPr>
            <p:cNvPr id="34" name="圆角矩形 33"/>
            <p:cNvSpPr/>
            <p:nvPr/>
          </p:nvSpPr>
          <p:spPr>
            <a:xfrm>
              <a:off x="2255434" y="2469801"/>
              <a:ext cx="2466754" cy="2466754"/>
            </a:xfrm>
            <a:prstGeom prst="roundRect">
              <a:avLst>
                <a:gd name="adj" fmla="val 7143"/>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159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5" name="圆角矩形 34"/>
            <p:cNvSpPr/>
            <p:nvPr/>
          </p:nvSpPr>
          <p:spPr>
            <a:xfrm>
              <a:off x="3439819" y="2569136"/>
              <a:ext cx="1237604" cy="2250686"/>
            </a:xfrm>
            <a:prstGeom prst="roundRect">
              <a:avLst>
                <a:gd name="adj" fmla="val 15589"/>
              </a:avLst>
            </a:prstGeom>
            <a:blipFill>
              <a:blip r:embed="rId3"/>
              <a:stretch>
                <a:fillRect l="-15532" r="-15532"/>
              </a:stretch>
            </a:blipFill>
            <a:ln w="15875">
              <a:gradFill flip="none" rotWithShape="1">
                <a:gsLst>
                  <a:gs pos="100000">
                    <a:schemeClr val="bg1"/>
                  </a:gs>
                  <a:gs pos="0">
                    <a:schemeClr val="bg1">
                      <a:lumMod val="85000"/>
                    </a:schemeClr>
                  </a:gs>
                </a:gsLst>
                <a:lin ang="2700000" scaled="1"/>
                <a:tileRect/>
              </a:gradFill>
            </a:ln>
            <a:effectLst>
              <a:innerShdw blurRad="1016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时尚中黑简体" panose="01010104010101010101" pitchFamily="2" charset="-122"/>
                <a:ea typeface="时尚中黑简体" panose="01010104010101010101" pitchFamily="2" charset="-122"/>
              </a:endParaRPr>
            </a:p>
          </p:txBody>
        </p:sp>
      </p:grpSp>
      <p:sp>
        <p:nvSpPr>
          <p:cNvPr id="36" name="矩形 104"/>
          <p:cNvSpPr>
            <a:spLocks noChangeArrowheads="1"/>
          </p:cNvSpPr>
          <p:nvPr/>
        </p:nvSpPr>
        <p:spPr bwMode="auto">
          <a:xfrm>
            <a:off x="2417153" y="1707279"/>
            <a:ext cx="1831256"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650" b="1" dirty="0">
                <a:solidFill>
                  <a:srgbClr val="0070C0"/>
                </a:solidFill>
                <a:latin typeface="微软雅黑" panose="020B0503020204020204" pitchFamily="34" charset="-122"/>
                <a:ea typeface="微软雅黑" panose="020B0503020204020204" pitchFamily="34" charset="-122"/>
                <a:sym typeface="方正兰亭黑_GBK" pitchFamily="2" charset="-122"/>
              </a:rPr>
              <a:t>阐述本行业的现状</a:t>
            </a:r>
            <a:endParaRPr lang="en-US" altLang="zh-CN" sz="1650" b="1" dirty="0">
              <a:solidFill>
                <a:srgbClr val="0070C0"/>
              </a:solidFill>
              <a:latin typeface="微软雅黑" panose="020B0503020204020204" pitchFamily="34" charset="-122"/>
              <a:ea typeface="微软雅黑" panose="020B0503020204020204" pitchFamily="34" charset="-122"/>
              <a:sym typeface="方正兰亭黑_GBK" pitchFamily="2" charset="-122"/>
            </a:endParaRPr>
          </a:p>
        </p:txBody>
      </p:sp>
      <p:sp>
        <p:nvSpPr>
          <p:cNvPr id="37" name="矩形 47"/>
          <p:cNvSpPr>
            <a:spLocks noChangeArrowheads="1"/>
          </p:cNvSpPr>
          <p:nvPr/>
        </p:nvSpPr>
        <p:spPr bwMode="auto">
          <a:xfrm>
            <a:off x="1101587" y="2046608"/>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38" name="矩形 47"/>
          <p:cNvSpPr>
            <a:spLocks noChangeArrowheads="1"/>
          </p:cNvSpPr>
          <p:nvPr/>
        </p:nvSpPr>
        <p:spPr bwMode="auto">
          <a:xfrm>
            <a:off x="1046978" y="3936120"/>
            <a:ext cx="7039088"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800" decel="100000"/>
                                        <p:tgtEl>
                                          <p:spTgt spid="33"/>
                                        </p:tgtEl>
                                      </p:cBhvr>
                                    </p:animEffect>
                                    <p:anim calcmode="lin" valueType="num">
                                      <p:cBhvr>
                                        <p:cTn id="8" dur="800" decel="100000" fill="hold"/>
                                        <p:tgtEl>
                                          <p:spTgt spid="33"/>
                                        </p:tgtEl>
                                        <p:attrNameLst>
                                          <p:attrName>style.rotation</p:attrName>
                                        </p:attrNameLst>
                                      </p:cBhvr>
                                      <p:tavLst>
                                        <p:tav tm="0">
                                          <p:val>
                                            <p:fltVal val="-90"/>
                                          </p:val>
                                        </p:tav>
                                        <p:tav tm="100000">
                                          <p:val>
                                            <p:fltVal val="0"/>
                                          </p:val>
                                        </p:tav>
                                      </p:tavLst>
                                    </p:anim>
                                    <p:anim calcmode="lin" valueType="num">
                                      <p:cBhvr>
                                        <p:cTn id="9" dur="800" decel="100000" fill="hold"/>
                                        <p:tgtEl>
                                          <p:spTgt spid="33"/>
                                        </p:tgtEl>
                                        <p:attrNameLst>
                                          <p:attrName>ppt_x</p:attrName>
                                        </p:attrNameLst>
                                      </p:cBhvr>
                                      <p:tavLst>
                                        <p:tav tm="0">
                                          <p:val>
                                            <p:strVal val="#ppt_x+0.4"/>
                                          </p:val>
                                        </p:tav>
                                        <p:tav tm="100000">
                                          <p:val>
                                            <p:strVal val="#ppt_x-0.05"/>
                                          </p:val>
                                        </p:tav>
                                      </p:tavLst>
                                    </p:anim>
                                    <p:anim calcmode="lin" valueType="num">
                                      <p:cBhvr>
                                        <p:cTn id="10" dur="800" decel="100000" fill="hold"/>
                                        <p:tgtEl>
                                          <p:spTgt spid="3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p:cBhvr>
                                        <p:cTn id="16" dur="500"/>
                                        <p:tgtEl>
                                          <p:spTgt spid="36"/>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p:cBhvr>
                                        <p:cTn id="20" dur="500"/>
                                        <p:tgtEl>
                                          <p:spTgt spid="3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utoUpdateAnimBg="0"/>
      <p:bldP spid="37" grpId="0" bldLvl="0" autoUpdateAnimBg="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593" y="1249519"/>
            <a:ext cx="1504648" cy="1129955"/>
          </a:xfrm>
          <a:prstGeom prst="rect">
            <a:avLst/>
          </a:prstGeom>
          <a:ln w="57150" cap="sq">
            <a:solidFill>
              <a:schemeClr val="bg1"/>
            </a:solidFill>
            <a:prstDash val="solid"/>
            <a:miter lim="800000"/>
            <a:headEnd/>
            <a:tailEnd/>
          </a:ln>
          <a:effectLst>
            <a:outerShdw blurRad="50800" dist="76200" dir="2700000" algn="tl" rotWithShape="0">
              <a:srgbClr val="000000">
                <a:alpha val="43000"/>
              </a:srgbClr>
            </a:outerShdw>
          </a:effectLst>
        </p:spPr>
      </p:pic>
      <p:pic>
        <p:nvPicPr>
          <p:cNvPr id="16" name="图片 15"/>
          <p:cNvPicPr/>
          <p:nvPr/>
        </p:nvPicPr>
        <p:blipFill>
          <a:blip r:embed="rId4" cstate="print">
            <a:extLst>
              <a:ext uri="{28A0092B-C50C-407E-A947-70E740481C1C}">
                <a14:useLocalDpi xmlns:a14="http://schemas.microsoft.com/office/drawing/2010/main" val="0"/>
              </a:ext>
            </a:extLst>
          </a:blip>
          <a:stretch>
            <a:fillRect/>
          </a:stretch>
        </p:blipFill>
        <p:spPr>
          <a:xfrm>
            <a:off x="2370654" y="1249519"/>
            <a:ext cx="1504648" cy="1131300"/>
          </a:xfrm>
          <a:prstGeom prst="rect">
            <a:avLst/>
          </a:prstGeom>
          <a:ln w="57150" cap="sq">
            <a:solidFill>
              <a:schemeClr val="bg1"/>
            </a:solidFill>
            <a:prstDash val="solid"/>
            <a:miter lim="800000"/>
            <a:headEnd/>
            <a:tailEnd/>
          </a:ln>
          <a:effectLst>
            <a:outerShdw blurRad="50800" dist="76200" dir="2700000" algn="tl" rotWithShape="0">
              <a:srgbClr val="000000">
                <a:alpha val="43000"/>
              </a:srgbClr>
            </a:outerShdw>
          </a:effectLst>
        </p:spPr>
      </p:pic>
      <p:pic>
        <p:nvPicPr>
          <p:cNvPr id="17" name="图片 16"/>
          <p:cNvPicPr/>
          <p:nvPr/>
        </p:nvPicPr>
        <p:blipFill>
          <a:blip r:embed="rId5" cstate="print">
            <a:extLst>
              <a:ext uri="{28A0092B-C50C-407E-A947-70E740481C1C}">
                <a14:useLocalDpi xmlns:a14="http://schemas.microsoft.com/office/drawing/2010/main" val="0"/>
              </a:ext>
            </a:extLst>
          </a:blip>
          <a:stretch>
            <a:fillRect/>
          </a:stretch>
        </p:blipFill>
        <p:spPr>
          <a:xfrm>
            <a:off x="4097714" y="1249519"/>
            <a:ext cx="1504648" cy="1131300"/>
          </a:xfrm>
          <a:prstGeom prst="rect">
            <a:avLst/>
          </a:prstGeom>
          <a:ln w="57150" cap="sq">
            <a:solidFill>
              <a:schemeClr val="bg1"/>
            </a:solidFill>
            <a:prstDash val="solid"/>
            <a:miter lim="800000"/>
            <a:headEnd/>
            <a:tailEnd/>
          </a:ln>
          <a:effectLst>
            <a:outerShdw blurRad="50800" dist="76200" dir="2700000" algn="tl" rotWithShape="0">
              <a:srgbClr val="000000">
                <a:alpha val="43000"/>
              </a:srgbClr>
            </a:outerShdw>
          </a:effectLst>
        </p:spPr>
      </p:pic>
      <p:pic>
        <p:nvPicPr>
          <p:cNvPr id="18" name="图片 17"/>
          <p:cNvPicPr/>
          <p:nvPr/>
        </p:nvPicPr>
        <p:blipFill>
          <a:blip r:embed="rId6" cstate="print">
            <a:extLst>
              <a:ext uri="{28A0092B-C50C-407E-A947-70E740481C1C}">
                <a14:useLocalDpi xmlns:a14="http://schemas.microsoft.com/office/drawing/2010/main" val="0"/>
              </a:ext>
            </a:extLst>
          </a:blip>
          <a:stretch>
            <a:fillRect/>
          </a:stretch>
        </p:blipFill>
        <p:spPr>
          <a:xfrm>
            <a:off x="643593" y="2807585"/>
            <a:ext cx="1504648" cy="1131300"/>
          </a:xfrm>
          <a:prstGeom prst="rect">
            <a:avLst/>
          </a:prstGeom>
          <a:ln w="57150" cap="sq">
            <a:solidFill>
              <a:schemeClr val="bg1"/>
            </a:solidFill>
            <a:prstDash val="solid"/>
            <a:miter lim="800000"/>
            <a:headEnd/>
            <a:tailEnd/>
          </a:ln>
          <a:effectLst>
            <a:outerShdw blurRad="50800" dist="76200" dir="2700000" algn="tl" rotWithShape="0">
              <a:srgbClr val="000000">
                <a:alpha val="43000"/>
              </a:srgbClr>
            </a:outerShdw>
          </a:effectLst>
        </p:spPr>
      </p:pic>
      <p:pic>
        <p:nvPicPr>
          <p:cNvPr id="19" name="图片 18"/>
          <p:cNvPicPr/>
          <p:nvPr/>
        </p:nvPicPr>
        <p:blipFill>
          <a:blip r:embed="rId7" cstate="print">
            <a:extLst>
              <a:ext uri="{28A0092B-C50C-407E-A947-70E740481C1C}">
                <a14:useLocalDpi xmlns:a14="http://schemas.microsoft.com/office/drawing/2010/main" val="0"/>
              </a:ext>
            </a:extLst>
          </a:blip>
          <a:stretch>
            <a:fillRect/>
          </a:stretch>
        </p:blipFill>
        <p:spPr>
          <a:xfrm>
            <a:off x="2375430" y="2807585"/>
            <a:ext cx="1504648" cy="1131300"/>
          </a:xfrm>
          <a:prstGeom prst="rect">
            <a:avLst/>
          </a:prstGeom>
          <a:ln w="57150" cap="sq">
            <a:solidFill>
              <a:schemeClr val="bg1"/>
            </a:solidFill>
            <a:prstDash val="solid"/>
            <a:miter lim="800000"/>
            <a:headEnd/>
            <a:tailEnd/>
          </a:ln>
          <a:effectLst>
            <a:outerShdw blurRad="50800" dist="76200" dir="2700000" algn="tl" rotWithShape="0">
              <a:srgbClr val="000000">
                <a:alpha val="43000"/>
              </a:srgbClr>
            </a:outerShdw>
          </a:effectLst>
        </p:spPr>
      </p:pic>
      <p:grpSp>
        <p:nvGrpSpPr>
          <p:cNvPr id="20" name="组合 19"/>
          <p:cNvGrpSpPr/>
          <p:nvPr/>
        </p:nvGrpSpPr>
        <p:grpSpPr>
          <a:xfrm>
            <a:off x="3975724" y="2763587"/>
            <a:ext cx="1748628" cy="1290398"/>
            <a:chOff x="6677003" y="4729286"/>
            <a:chExt cx="3595281" cy="724540"/>
          </a:xfrm>
        </p:grpSpPr>
        <p:sp>
          <p:nvSpPr>
            <p:cNvPr id="21" name="圆角矩形 20"/>
            <p:cNvSpPr/>
            <p:nvPr/>
          </p:nvSpPr>
          <p:spPr>
            <a:xfrm>
              <a:off x="6874359" y="4730172"/>
              <a:ext cx="3397925" cy="723654"/>
            </a:xfrm>
            <a:prstGeom prst="roundRect">
              <a:avLst/>
            </a:prstGeom>
            <a:solidFill>
              <a:srgbClr val="0070C0"/>
            </a:solidFill>
            <a:ln w="25400">
              <a:noFill/>
            </a:ln>
            <a:effectLst>
              <a:outerShdw blurRad="254000" dist="114300" dir="2700000" algn="ctr" rotWithShape="0">
                <a:schemeClr val="tx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22" name="文本框 21"/>
            <p:cNvSpPr txBox="1"/>
            <p:nvPr/>
          </p:nvSpPr>
          <p:spPr>
            <a:xfrm>
              <a:off x="6677003" y="4729286"/>
              <a:ext cx="1201277" cy="336983"/>
            </a:xfrm>
            <a:prstGeom prst="rect">
              <a:avLst/>
            </a:prstGeom>
            <a:noFill/>
          </p:spPr>
          <p:txBody>
            <a:bodyPr wrap="square" rtlCol="0">
              <a:spAutoFit/>
            </a:bodyPr>
            <a:lstStyle/>
            <a:p>
              <a:pPr algn="ctr"/>
              <a:endParaRPr lang="zh-CN" altLang="en-US" sz="33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705563" y="4845524"/>
              <a:ext cx="2115898" cy="518437"/>
            </a:xfrm>
            <a:prstGeom prst="rect">
              <a:avLst/>
            </a:prstGeom>
            <a:noFill/>
          </p:spPr>
          <p:txBody>
            <a:bodyPr wrap="squar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效果案例</a:t>
              </a:r>
            </a:p>
          </p:txBody>
        </p:sp>
      </p:grpSp>
      <p:cxnSp>
        <p:nvCxnSpPr>
          <p:cNvPr id="24" name="肘形连接符 23"/>
          <p:cNvCxnSpPr/>
          <p:nvPr/>
        </p:nvCxnSpPr>
        <p:spPr>
          <a:xfrm rot="16200000" flipH="1">
            <a:off x="5970414" y="1455011"/>
            <a:ext cx="2642081" cy="2325665"/>
          </a:xfrm>
          <a:prstGeom prst="bentConnector3">
            <a:avLst/>
          </a:prstGeom>
          <a:ln w="88900">
            <a:solidFill>
              <a:schemeClr val="bg1"/>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TextBox 19"/>
          <p:cNvSpPr txBox="1"/>
          <p:nvPr/>
        </p:nvSpPr>
        <p:spPr bwMode="auto">
          <a:xfrm>
            <a:off x="6335812" y="1850802"/>
            <a:ext cx="2118475" cy="71558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p>
        </p:txBody>
      </p:sp>
      <p:sp>
        <p:nvSpPr>
          <p:cNvPr id="26" name="TextBox 21"/>
          <p:cNvSpPr txBox="1"/>
          <p:nvPr/>
        </p:nvSpPr>
        <p:spPr bwMode="auto">
          <a:xfrm>
            <a:off x="6233748" y="3294376"/>
            <a:ext cx="2118475" cy="71558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p>
        </p:txBody>
      </p:sp>
      <p:grpSp>
        <p:nvGrpSpPr>
          <p:cNvPr id="27" name="组合 26"/>
          <p:cNvGrpSpPr/>
          <p:nvPr/>
        </p:nvGrpSpPr>
        <p:grpSpPr>
          <a:xfrm>
            <a:off x="6430510" y="1288131"/>
            <a:ext cx="1337437" cy="418075"/>
            <a:chOff x="8531059" y="1901024"/>
            <a:chExt cx="1783249" cy="557433"/>
          </a:xfrm>
          <a:solidFill>
            <a:srgbClr val="0070C0"/>
          </a:solidFill>
        </p:grpSpPr>
        <p:sp>
          <p:nvSpPr>
            <p:cNvPr id="28" name="圆角矩形 27"/>
            <p:cNvSpPr/>
            <p:nvPr/>
          </p:nvSpPr>
          <p:spPr>
            <a:xfrm>
              <a:off x="8531059" y="1901024"/>
              <a:ext cx="1783249" cy="557433"/>
            </a:xfrm>
            <a:prstGeom prst="roundRect">
              <a:avLst/>
            </a:prstGeom>
            <a:grpFill/>
            <a:ln w="25400">
              <a:noFill/>
            </a:ln>
            <a:effectLst>
              <a:outerShdw blurRad="254000" dist="1143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微软雅黑" panose="020B0503020204020204" pitchFamily="34" charset="-122"/>
                <a:ea typeface="微软雅黑" panose="020B0503020204020204" pitchFamily="34" charset="-122"/>
              </a:endParaRPr>
            </a:p>
          </p:txBody>
        </p:sp>
        <p:sp>
          <p:nvSpPr>
            <p:cNvPr id="29" name="矩形 28"/>
            <p:cNvSpPr/>
            <p:nvPr/>
          </p:nvSpPr>
          <p:spPr bwMode="auto">
            <a:xfrm>
              <a:off x="8632718" y="2000855"/>
              <a:ext cx="1681590" cy="330945"/>
            </a:xfrm>
            <a:prstGeom prst="rect">
              <a:avLst/>
            </a:prstGeom>
            <a:grpFill/>
            <a:ln>
              <a:noFill/>
            </a:ln>
          </p:spPr>
          <p:txBody>
            <a:bodyPr wrap="square">
              <a:spAutoFit/>
            </a:bodyPr>
            <a:lstStyle/>
            <a:p>
              <a:pPr>
                <a:defRPr/>
              </a:pPr>
              <a:r>
                <a:rPr lang="zh-CN" altLang="en-US" sz="1015" b="1" dirty="0">
                  <a:solidFill>
                    <a:schemeClr val="bg1"/>
                  </a:solidFill>
                  <a:latin typeface="微软雅黑" panose="020B0503020204020204" pitchFamily="34" charset="-122"/>
                  <a:ea typeface="微软雅黑" panose="020B0503020204020204" pitchFamily="34" charset="-122"/>
                </a:rPr>
                <a:t>输入相关标题</a:t>
              </a:r>
            </a:p>
          </p:txBody>
        </p:sp>
      </p:grpSp>
      <p:grpSp>
        <p:nvGrpSpPr>
          <p:cNvPr id="30" name="组合 29"/>
          <p:cNvGrpSpPr/>
          <p:nvPr/>
        </p:nvGrpSpPr>
        <p:grpSpPr>
          <a:xfrm>
            <a:off x="6431447" y="2802965"/>
            <a:ext cx="1336500" cy="418500"/>
            <a:chOff x="8317813" y="4102589"/>
            <a:chExt cx="1782000" cy="558000"/>
          </a:xfrm>
          <a:solidFill>
            <a:schemeClr val="tx1">
              <a:lumMod val="75000"/>
              <a:lumOff val="25000"/>
            </a:schemeClr>
          </a:solidFill>
        </p:grpSpPr>
        <p:sp>
          <p:nvSpPr>
            <p:cNvPr id="31" name="圆角矩形 30"/>
            <p:cNvSpPr/>
            <p:nvPr/>
          </p:nvSpPr>
          <p:spPr>
            <a:xfrm flipH="1">
              <a:off x="8317813" y="4102589"/>
              <a:ext cx="1782000" cy="558000"/>
            </a:xfrm>
            <a:prstGeom prst="roundRect">
              <a:avLst/>
            </a:prstGeom>
            <a:grpFill/>
            <a:ln w="25400">
              <a:noFill/>
            </a:ln>
            <a:effectLst>
              <a:outerShdw blurRad="254000" dist="114300" dir="27000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2" name="矩形 31"/>
            <p:cNvSpPr/>
            <p:nvPr/>
          </p:nvSpPr>
          <p:spPr bwMode="auto">
            <a:xfrm>
              <a:off x="8404796" y="4199804"/>
              <a:ext cx="1573219" cy="330945"/>
            </a:xfrm>
            <a:prstGeom prst="rect">
              <a:avLst/>
            </a:prstGeom>
            <a:grpFill/>
            <a:ln>
              <a:noFill/>
            </a:ln>
          </p:spPr>
          <p:txBody>
            <a:bodyPr wrap="square">
              <a:spAutoFit/>
            </a:bodyPr>
            <a:lstStyle/>
            <a:p>
              <a:pPr>
                <a:defRPr/>
              </a:pPr>
              <a:r>
                <a:rPr lang="zh-CN" altLang="en-US" sz="1015" b="1" dirty="0">
                  <a:solidFill>
                    <a:schemeClr val="bg1"/>
                  </a:solidFill>
                  <a:latin typeface="微软雅黑" panose="020B0503020204020204" pitchFamily="34" charset="-122"/>
                  <a:ea typeface="微软雅黑" panose="020B0503020204020204" pitchFamily="34" charset="-122"/>
                </a:rPr>
                <a:t>输入相关标题</a:t>
              </a: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800" decel="100000"/>
                                            <p:tgtEl>
                                              <p:spTgt spid="15"/>
                                            </p:tgtEl>
                                          </p:cBhvr>
                                        </p:animEffect>
                                        <p:anim calcmode="lin" valueType="num">
                                          <p:cBhvr>
                                            <p:cTn id="8" dur="800" decel="100000" fill="hold"/>
                                            <p:tgtEl>
                                              <p:spTgt spid="15"/>
                                            </p:tgtEl>
                                            <p:attrNameLst>
                                              <p:attrName>style.rotation</p:attrName>
                                            </p:attrNameLst>
                                          </p:cBhvr>
                                          <p:tavLst>
                                            <p:tav tm="0">
                                              <p:val>
                                                <p:fltVal val="-90"/>
                                              </p:val>
                                            </p:tav>
                                            <p:tav tm="100000">
                                              <p:val>
                                                <p:fltVal val="0"/>
                                              </p:val>
                                            </p:tav>
                                          </p:tavLst>
                                        </p:anim>
                                        <p:anim calcmode="lin" valueType="num">
                                          <p:cBhvr>
                                            <p:cTn id="9" dur="800" decel="100000" fill="hold"/>
                                            <p:tgtEl>
                                              <p:spTgt spid="15"/>
                                            </p:tgtEl>
                                            <p:attrNameLst>
                                              <p:attrName>ppt_x</p:attrName>
                                            </p:attrNameLst>
                                          </p:cBhvr>
                                          <p:tavLst>
                                            <p:tav tm="0">
                                              <p:val>
                                                <p:strVal val="#ppt_x+0.4"/>
                                              </p:val>
                                            </p:tav>
                                            <p:tav tm="100000">
                                              <p:val>
                                                <p:strVal val="#ppt_x-0.05"/>
                                              </p:val>
                                            </p:tav>
                                          </p:tavLst>
                                        </p:anim>
                                        <p:anim calcmode="lin" valueType="num">
                                          <p:cBhvr>
                                            <p:cTn id="10" dur="800" decel="100000" fill="hold"/>
                                            <p:tgtEl>
                                              <p:spTgt spid="1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2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4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800" decel="100000"/>
                                            <p:tgtEl>
                                              <p:spTgt spid="17"/>
                                            </p:tgtEl>
                                          </p:cBhvr>
                                        </p:animEffect>
                                        <p:anim calcmode="lin" valueType="num">
                                          <p:cBhvr>
                                            <p:cTn id="24" dur="800" decel="100000" fill="hold"/>
                                            <p:tgtEl>
                                              <p:spTgt spid="17"/>
                                            </p:tgtEl>
                                            <p:attrNameLst>
                                              <p:attrName>style.rotation</p:attrName>
                                            </p:attrNameLst>
                                          </p:cBhvr>
                                          <p:tavLst>
                                            <p:tav tm="0">
                                              <p:val>
                                                <p:fltVal val="-90"/>
                                              </p:val>
                                            </p:tav>
                                            <p:tav tm="100000">
                                              <p:val>
                                                <p:fltVal val="0"/>
                                              </p:val>
                                            </p:tav>
                                          </p:tavLst>
                                        </p:anim>
                                        <p:anim calcmode="lin" valueType="num">
                                          <p:cBhvr>
                                            <p:cTn id="25" dur="800" decel="100000" fill="hold"/>
                                            <p:tgtEl>
                                              <p:spTgt spid="17"/>
                                            </p:tgtEl>
                                            <p:attrNameLst>
                                              <p:attrName>ppt_x</p:attrName>
                                            </p:attrNameLst>
                                          </p:cBhvr>
                                          <p:tavLst>
                                            <p:tav tm="0">
                                              <p:val>
                                                <p:strVal val="#ppt_x+0.4"/>
                                              </p:val>
                                            </p:tav>
                                            <p:tav tm="100000">
                                              <p:val>
                                                <p:strVal val="#ppt_x-0.05"/>
                                              </p:val>
                                            </p:tav>
                                          </p:tavLst>
                                        </p:anim>
                                        <p:anim calcmode="lin" valueType="num">
                                          <p:cBhvr>
                                            <p:cTn id="26" dur="800" decel="100000" fill="hold"/>
                                            <p:tgtEl>
                                              <p:spTgt spid="1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6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800" decel="100000"/>
                                            <p:tgtEl>
                                              <p:spTgt spid="18"/>
                                            </p:tgtEl>
                                          </p:cBhvr>
                                        </p:animEffect>
                                        <p:anim calcmode="lin" valueType="num">
                                          <p:cBhvr>
                                            <p:cTn id="32" dur="800" decel="100000" fill="hold"/>
                                            <p:tgtEl>
                                              <p:spTgt spid="18"/>
                                            </p:tgtEl>
                                            <p:attrNameLst>
                                              <p:attrName>style.rotation</p:attrName>
                                            </p:attrNameLst>
                                          </p:cBhvr>
                                          <p:tavLst>
                                            <p:tav tm="0">
                                              <p:val>
                                                <p:fltVal val="-90"/>
                                              </p:val>
                                            </p:tav>
                                            <p:tav tm="100000">
                                              <p:val>
                                                <p:fltVal val="0"/>
                                              </p:val>
                                            </p:tav>
                                          </p:tavLst>
                                        </p:anim>
                                        <p:anim calcmode="lin" valueType="num">
                                          <p:cBhvr>
                                            <p:cTn id="33" dur="800" decel="100000" fill="hold"/>
                                            <p:tgtEl>
                                              <p:spTgt spid="18"/>
                                            </p:tgtEl>
                                            <p:attrNameLst>
                                              <p:attrName>ppt_x</p:attrName>
                                            </p:attrNameLst>
                                          </p:cBhvr>
                                          <p:tavLst>
                                            <p:tav tm="0">
                                              <p:val>
                                                <p:strVal val="#ppt_x+0.4"/>
                                              </p:val>
                                            </p:tav>
                                            <p:tav tm="100000">
                                              <p:val>
                                                <p:strVal val="#ppt_x-0.05"/>
                                              </p:val>
                                            </p:tav>
                                          </p:tavLst>
                                        </p:anim>
                                        <p:anim calcmode="lin" valueType="num">
                                          <p:cBhvr>
                                            <p:cTn id="34" dur="800" decel="100000" fill="hold"/>
                                            <p:tgtEl>
                                              <p:spTgt spid="18"/>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80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800" decel="100000"/>
                                            <p:tgtEl>
                                              <p:spTgt spid="19"/>
                                            </p:tgtEl>
                                          </p:cBhvr>
                                        </p:animEffect>
                                        <p:anim calcmode="lin" valueType="num">
                                          <p:cBhvr>
                                            <p:cTn id="40" dur="800" decel="100000" fill="hold"/>
                                            <p:tgtEl>
                                              <p:spTgt spid="19"/>
                                            </p:tgtEl>
                                            <p:attrNameLst>
                                              <p:attrName>style.rotation</p:attrName>
                                            </p:attrNameLst>
                                          </p:cBhvr>
                                          <p:tavLst>
                                            <p:tav tm="0">
                                              <p:val>
                                                <p:fltVal val="-90"/>
                                              </p:val>
                                            </p:tav>
                                            <p:tav tm="100000">
                                              <p:val>
                                                <p:fltVal val="0"/>
                                              </p:val>
                                            </p:tav>
                                          </p:tavLst>
                                        </p:anim>
                                        <p:anim calcmode="lin" valueType="num">
                                          <p:cBhvr>
                                            <p:cTn id="41" dur="800" decel="100000" fill="hold"/>
                                            <p:tgtEl>
                                              <p:spTgt spid="19"/>
                                            </p:tgtEl>
                                            <p:attrNameLst>
                                              <p:attrName>ppt_x</p:attrName>
                                            </p:attrNameLst>
                                          </p:cBhvr>
                                          <p:tavLst>
                                            <p:tav tm="0">
                                              <p:val>
                                                <p:strVal val="#ppt_x+0.4"/>
                                              </p:val>
                                            </p:tav>
                                            <p:tav tm="100000">
                                              <p:val>
                                                <p:strVal val="#ppt_x-0.05"/>
                                              </p:val>
                                            </p:tav>
                                          </p:tavLst>
                                        </p:anim>
                                        <p:anim calcmode="lin" valueType="num">
                                          <p:cBhvr>
                                            <p:cTn id="42" dur="800" decel="100000" fill="hold"/>
                                            <p:tgtEl>
                                              <p:spTgt spid="19"/>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 presetClass="entr" presetSubtype="4" fill="hold" nodeType="afterEffect" p14:presetBounceEnd="60000">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14:bounceEnd="60000">
                                          <p:cBhvr additive="base">
                                            <p:cTn id="48" dur="8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49" dur="8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2000"/>
                                </p:stCondLst>
                                <p:childTnLst>
                                  <p:par>
                                    <p:cTn id="51" presetID="22" presetClass="entr" presetSubtype="1"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500"/>
                                            <p:tgtEl>
                                              <p:spTgt spid="24"/>
                                            </p:tgtEl>
                                          </p:cBhvr>
                                        </p:animEffect>
                                      </p:childTnLst>
                                    </p:cTn>
                                  </p:par>
                                </p:childTnLst>
                              </p:cTn>
                            </p:par>
                            <p:par>
                              <p:cTn id="54" fill="hold">
                                <p:stCondLst>
                                  <p:cond delay="2500"/>
                                </p:stCondLst>
                                <p:childTnLst>
                                  <p:par>
                                    <p:cTn id="55" presetID="49" presetClass="entr" presetSubtype="0" decel="10000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 calcmode="lin" valueType="num">
                                          <p:cBhvr>
                                            <p:cTn id="59" dur="500" fill="hold"/>
                                            <p:tgtEl>
                                              <p:spTgt spid="27"/>
                                            </p:tgtEl>
                                            <p:attrNameLst>
                                              <p:attrName>style.rotation</p:attrName>
                                            </p:attrNameLst>
                                          </p:cBhvr>
                                          <p:tavLst>
                                            <p:tav tm="0">
                                              <p:val>
                                                <p:fltVal val="360"/>
                                              </p:val>
                                            </p:tav>
                                            <p:tav tm="100000">
                                              <p:val>
                                                <p:fltVal val="0"/>
                                              </p:val>
                                            </p:tav>
                                          </p:tavLst>
                                        </p:anim>
                                        <p:animEffect transition="in" filter="fade">
                                          <p:cBhvr>
                                            <p:cTn id="60" dur="500"/>
                                            <p:tgtEl>
                                              <p:spTgt spid="27"/>
                                            </p:tgtEl>
                                          </p:cBhvr>
                                        </p:animEffect>
                                      </p:childTnLst>
                                    </p:cTn>
                                  </p:par>
                                  <p:par>
                                    <p:cTn id="61" presetID="49" presetClass="entr" presetSubtype="0" decel="10000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 calcmode="lin" valueType="num">
                                          <p:cBhvr>
                                            <p:cTn id="65" dur="500" fill="hold"/>
                                            <p:tgtEl>
                                              <p:spTgt spid="30"/>
                                            </p:tgtEl>
                                            <p:attrNameLst>
                                              <p:attrName>style.rotation</p:attrName>
                                            </p:attrNameLst>
                                          </p:cBhvr>
                                          <p:tavLst>
                                            <p:tav tm="0">
                                              <p:val>
                                                <p:fltVal val="360"/>
                                              </p:val>
                                            </p:tav>
                                            <p:tav tm="100000">
                                              <p:val>
                                                <p:fltVal val="0"/>
                                              </p:val>
                                            </p:tav>
                                          </p:tavLst>
                                        </p:anim>
                                        <p:animEffect transition="in" filter="fade">
                                          <p:cBhvr>
                                            <p:cTn id="66" dur="500"/>
                                            <p:tgtEl>
                                              <p:spTgt spid="30"/>
                                            </p:tgtEl>
                                          </p:cBhvr>
                                        </p:animEffect>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800" decel="100000"/>
                                            <p:tgtEl>
                                              <p:spTgt spid="15"/>
                                            </p:tgtEl>
                                          </p:cBhvr>
                                        </p:animEffect>
                                        <p:anim calcmode="lin" valueType="num">
                                          <p:cBhvr>
                                            <p:cTn id="8" dur="800" decel="100000" fill="hold"/>
                                            <p:tgtEl>
                                              <p:spTgt spid="15"/>
                                            </p:tgtEl>
                                            <p:attrNameLst>
                                              <p:attrName>style.rotation</p:attrName>
                                            </p:attrNameLst>
                                          </p:cBhvr>
                                          <p:tavLst>
                                            <p:tav tm="0">
                                              <p:val>
                                                <p:fltVal val="-90"/>
                                              </p:val>
                                            </p:tav>
                                            <p:tav tm="100000">
                                              <p:val>
                                                <p:fltVal val="0"/>
                                              </p:val>
                                            </p:tav>
                                          </p:tavLst>
                                        </p:anim>
                                        <p:anim calcmode="lin" valueType="num">
                                          <p:cBhvr>
                                            <p:cTn id="9" dur="800" decel="100000" fill="hold"/>
                                            <p:tgtEl>
                                              <p:spTgt spid="15"/>
                                            </p:tgtEl>
                                            <p:attrNameLst>
                                              <p:attrName>ppt_x</p:attrName>
                                            </p:attrNameLst>
                                          </p:cBhvr>
                                          <p:tavLst>
                                            <p:tav tm="0">
                                              <p:val>
                                                <p:strVal val="#ppt_x+0.4"/>
                                              </p:val>
                                            </p:tav>
                                            <p:tav tm="100000">
                                              <p:val>
                                                <p:strVal val="#ppt_x-0.05"/>
                                              </p:val>
                                            </p:tav>
                                          </p:tavLst>
                                        </p:anim>
                                        <p:anim calcmode="lin" valueType="num">
                                          <p:cBhvr>
                                            <p:cTn id="10" dur="800" decel="100000" fill="hold"/>
                                            <p:tgtEl>
                                              <p:spTgt spid="1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2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4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800" decel="100000"/>
                                            <p:tgtEl>
                                              <p:spTgt spid="17"/>
                                            </p:tgtEl>
                                          </p:cBhvr>
                                        </p:animEffect>
                                        <p:anim calcmode="lin" valueType="num">
                                          <p:cBhvr>
                                            <p:cTn id="24" dur="800" decel="100000" fill="hold"/>
                                            <p:tgtEl>
                                              <p:spTgt spid="17"/>
                                            </p:tgtEl>
                                            <p:attrNameLst>
                                              <p:attrName>style.rotation</p:attrName>
                                            </p:attrNameLst>
                                          </p:cBhvr>
                                          <p:tavLst>
                                            <p:tav tm="0">
                                              <p:val>
                                                <p:fltVal val="-90"/>
                                              </p:val>
                                            </p:tav>
                                            <p:tav tm="100000">
                                              <p:val>
                                                <p:fltVal val="0"/>
                                              </p:val>
                                            </p:tav>
                                          </p:tavLst>
                                        </p:anim>
                                        <p:anim calcmode="lin" valueType="num">
                                          <p:cBhvr>
                                            <p:cTn id="25" dur="800" decel="100000" fill="hold"/>
                                            <p:tgtEl>
                                              <p:spTgt spid="17"/>
                                            </p:tgtEl>
                                            <p:attrNameLst>
                                              <p:attrName>ppt_x</p:attrName>
                                            </p:attrNameLst>
                                          </p:cBhvr>
                                          <p:tavLst>
                                            <p:tav tm="0">
                                              <p:val>
                                                <p:strVal val="#ppt_x+0.4"/>
                                              </p:val>
                                            </p:tav>
                                            <p:tav tm="100000">
                                              <p:val>
                                                <p:strVal val="#ppt_x-0.05"/>
                                              </p:val>
                                            </p:tav>
                                          </p:tavLst>
                                        </p:anim>
                                        <p:anim calcmode="lin" valueType="num">
                                          <p:cBhvr>
                                            <p:cTn id="26" dur="800" decel="100000" fill="hold"/>
                                            <p:tgtEl>
                                              <p:spTgt spid="1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6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800" decel="100000"/>
                                            <p:tgtEl>
                                              <p:spTgt spid="18"/>
                                            </p:tgtEl>
                                          </p:cBhvr>
                                        </p:animEffect>
                                        <p:anim calcmode="lin" valueType="num">
                                          <p:cBhvr>
                                            <p:cTn id="32" dur="800" decel="100000" fill="hold"/>
                                            <p:tgtEl>
                                              <p:spTgt spid="18"/>
                                            </p:tgtEl>
                                            <p:attrNameLst>
                                              <p:attrName>style.rotation</p:attrName>
                                            </p:attrNameLst>
                                          </p:cBhvr>
                                          <p:tavLst>
                                            <p:tav tm="0">
                                              <p:val>
                                                <p:fltVal val="-90"/>
                                              </p:val>
                                            </p:tav>
                                            <p:tav tm="100000">
                                              <p:val>
                                                <p:fltVal val="0"/>
                                              </p:val>
                                            </p:tav>
                                          </p:tavLst>
                                        </p:anim>
                                        <p:anim calcmode="lin" valueType="num">
                                          <p:cBhvr>
                                            <p:cTn id="33" dur="800" decel="100000" fill="hold"/>
                                            <p:tgtEl>
                                              <p:spTgt spid="18"/>
                                            </p:tgtEl>
                                            <p:attrNameLst>
                                              <p:attrName>ppt_x</p:attrName>
                                            </p:attrNameLst>
                                          </p:cBhvr>
                                          <p:tavLst>
                                            <p:tav tm="0">
                                              <p:val>
                                                <p:strVal val="#ppt_x+0.4"/>
                                              </p:val>
                                            </p:tav>
                                            <p:tav tm="100000">
                                              <p:val>
                                                <p:strVal val="#ppt_x-0.05"/>
                                              </p:val>
                                            </p:tav>
                                          </p:tavLst>
                                        </p:anim>
                                        <p:anim calcmode="lin" valueType="num">
                                          <p:cBhvr>
                                            <p:cTn id="34" dur="800" decel="100000" fill="hold"/>
                                            <p:tgtEl>
                                              <p:spTgt spid="18"/>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par>
                                    <p:cTn id="37" presetID="30" presetClass="entr" presetSubtype="0" fill="hold" nodeType="withEffect">
                                      <p:stCondLst>
                                        <p:cond delay="80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800" decel="100000"/>
                                            <p:tgtEl>
                                              <p:spTgt spid="19"/>
                                            </p:tgtEl>
                                          </p:cBhvr>
                                        </p:animEffect>
                                        <p:anim calcmode="lin" valueType="num">
                                          <p:cBhvr>
                                            <p:cTn id="40" dur="800" decel="100000" fill="hold"/>
                                            <p:tgtEl>
                                              <p:spTgt spid="19"/>
                                            </p:tgtEl>
                                            <p:attrNameLst>
                                              <p:attrName>style.rotation</p:attrName>
                                            </p:attrNameLst>
                                          </p:cBhvr>
                                          <p:tavLst>
                                            <p:tav tm="0">
                                              <p:val>
                                                <p:fltVal val="-90"/>
                                              </p:val>
                                            </p:tav>
                                            <p:tav tm="100000">
                                              <p:val>
                                                <p:fltVal val="0"/>
                                              </p:val>
                                            </p:tav>
                                          </p:tavLst>
                                        </p:anim>
                                        <p:anim calcmode="lin" valueType="num">
                                          <p:cBhvr>
                                            <p:cTn id="41" dur="800" decel="100000" fill="hold"/>
                                            <p:tgtEl>
                                              <p:spTgt spid="19"/>
                                            </p:tgtEl>
                                            <p:attrNameLst>
                                              <p:attrName>ppt_x</p:attrName>
                                            </p:attrNameLst>
                                          </p:cBhvr>
                                          <p:tavLst>
                                            <p:tav tm="0">
                                              <p:val>
                                                <p:strVal val="#ppt_x+0.4"/>
                                              </p:val>
                                            </p:tav>
                                            <p:tav tm="100000">
                                              <p:val>
                                                <p:strVal val="#ppt_x-0.05"/>
                                              </p:val>
                                            </p:tav>
                                          </p:tavLst>
                                        </p:anim>
                                        <p:anim calcmode="lin" valueType="num">
                                          <p:cBhvr>
                                            <p:cTn id="42" dur="800" decel="100000" fill="hold"/>
                                            <p:tgtEl>
                                              <p:spTgt spid="19"/>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 presetClass="entr" presetSubtype="4"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800" fill="hold"/>
                                            <p:tgtEl>
                                              <p:spTgt spid="20"/>
                                            </p:tgtEl>
                                            <p:attrNameLst>
                                              <p:attrName>ppt_x</p:attrName>
                                            </p:attrNameLst>
                                          </p:cBhvr>
                                          <p:tavLst>
                                            <p:tav tm="0">
                                              <p:val>
                                                <p:strVal val="#ppt_x"/>
                                              </p:val>
                                            </p:tav>
                                            <p:tav tm="100000">
                                              <p:val>
                                                <p:strVal val="#ppt_x"/>
                                              </p:val>
                                            </p:tav>
                                          </p:tavLst>
                                        </p:anim>
                                        <p:anim calcmode="lin" valueType="num">
                                          <p:cBhvr additive="base">
                                            <p:cTn id="49" dur="8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2000"/>
                                </p:stCondLst>
                                <p:childTnLst>
                                  <p:par>
                                    <p:cTn id="51" presetID="22" presetClass="entr" presetSubtype="1"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500"/>
                                            <p:tgtEl>
                                              <p:spTgt spid="24"/>
                                            </p:tgtEl>
                                          </p:cBhvr>
                                        </p:animEffect>
                                      </p:childTnLst>
                                    </p:cTn>
                                  </p:par>
                                </p:childTnLst>
                              </p:cTn>
                            </p:par>
                            <p:par>
                              <p:cTn id="54" fill="hold">
                                <p:stCondLst>
                                  <p:cond delay="2500"/>
                                </p:stCondLst>
                                <p:childTnLst>
                                  <p:par>
                                    <p:cTn id="55" presetID="49" presetClass="entr" presetSubtype="0" decel="100000"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 calcmode="lin" valueType="num">
                                          <p:cBhvr>
                                            <p:cTn id="59" dur="500" fill="hold"/>
                                            <p:tgtEl>
                                              <p:spTgt spid="27"/>
                                            </p:tgtEl>
                                            <p:attrNameLst>
                                              <p:attrName>style.rotation</p:attrName>
                                            </p:attrNameLst>
                                          </p:cBhvr>
                                          <p:tavLst>
                                            <p:tav tm="0">
                                              <p:val>
                                                <p:fltVal val="360"/>
                                              </p:val>
                                            </p:tav>
                                            <p:tav tm="100000">
                                              <p:val>
                                                <p:fltVal val="0"/>
                                              </p:val>
                                            </p:tav>
                                          </p:tavLst>
                                        </p:anim>
                                        <p:animEffect transition="in" filter="fade">
                                          <p:cBhvr>
                                            <p:cTn id="60" dur="500"/>
                                            <p:tgtEl>
                                              <p:spTgt spid="27"/>
                                            </p:tgtEl>
                                          </p:cBhvr>
                                        </p:animEffect>
                                      </p:childTnLst>
                                    </p:cTn>
                                  </p:par>
                                  <p:par>
                                    <p:cTn id="61" presetID="49" presetClass="entr" presetSubtype="0" decel="100000"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 calcmode="lin" valueType="num">
                                          <p:cBhvr>
                                            <p:cTn id="65" dur="500" fill="hold"/>
                                            <p:tgtEl>
                                              <p:spTgt spid="30"/>
                                            </p:tgtEl>
                                            <p:attrNameLst>
                                              <p:attrName>style.rotation</p:attrName>
                                            </p:attrNameLst>
                                          </p:cBhvr>
                                          <p:tavLst>
                                            <p:tav tm="0">
                                              <p:val>
                                                <p:fltVal val="360"/>
                                              </p:val>
                                            </p:tav>
                                            <p:tav tm="100000">
                                              <p:val>
                                                <p:fltVal val="0"/>
                                              </p:val>
                                            </p:tav>
                                          </p:tavLst>
                                        </p:anim>
                                        <p:animEffect transition="in" filter="fade">
                                          <p:cBhvr>
                                            <p:cTn id="66" dur="500"/>
                                            <p:tgtEl>
                                              <p:spTgt spid="30"/>
                                            </p:tgtEl>
                                          </p:cBhvr>
                                        </p:animEffect>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8"/>
          <p:cNvSpPr>
            <a:spLocks noChangeArrowheads="1"/>
          </p:cNvSpPr>
          <p:nvPr/>
        </p:nvSpPr>
        <p:spPr bwMode="auto">
          <a:xfrm>
            <a:off x="3930707" y="2641822"/>
            <a:ext cx="1239246"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PART  </a:t>
            </a:r>
            <a:r>
              <a:rPr lang="en-US" altLang="zh-CN" sz="2100" dirty="0" smtClean="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04</a:t>
            </a:r>
            <a:endParaRPr lang="zh-CN" altLang="en-US"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8" name="文本框 8"/>
          <p:cNvSpPr>
            <a:spLocks noChangeArrowheads="1"/>
          </p:cNvSpPr>
          <p:nvPr/>
        </p:nvSpPr>
        <p:spPr bwMode="auto">
          <a:xfrm>
            <a:off x="3416649" y="3102212"/>
            <a:ext cx="2267363" cy="48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700" b="1" dirty="0">
                <a:solidFill>
                  <a:srgbClr val="0070C0"/>
                </a:solidFill>
                <a:latin typeface="微软雅黑" panose="020B0503020204020204" pitchFamily="34" charset="-122"/>
                <a:ea typeface="微软雅黑" panose="020B0503020204020204" pitchFamily="34" charset="-122"/>
                <a:sym typeface="方正兰亭黑_GBK" pitchFamily="2" charset="-122"/>
              </a:rPr>
              <a:t>不足之处改进</a:t>
            </a:r>
          </a:p>
        </p:txBody>
      </p:sp>
      <p:sp>
        <p:nvSpPr>
          <p:cNvPr id="9" name="矩形 51"/>
          <p:cNvSpPr>
            <a:spLocks noChangeArrowheads="1"/>
          </p:cNvSpPr>
          <p:nvPr/>
        </p:nvSpPr>
        <p:spPr bwMode="auto">
          <a:xfrm>
            <a:off x="3437781" y="3811237"/>
            <a:ext cx="2268436" cy="276997"/>
          </a:xfrm>
          <a:prstGeom prst="rect">
            <a:avLst/>
          </a:prstGeom>
          <a:solidFill>
            <a:srgbClr val="0070C0"/>
          </a:solidFill>
          <a:ln>
            <a:noFill/>
          </a:ln>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20000"/>
              </a:spcBef>
              <a:buNone/>
            </a:pPr>
            <a:r>
              <a:rPr lang="en-US" altLang="zh-CN" sz="1350" dirty="0">
                <a:solidFill>
                  <a:schemeClr val="bg1"/>
                </a:solidFill>
                <a:latin typeface="Impact" panose="020B0806030902050204" pitchFamily="34" charset="0"/>
                <a:ea typeface="时尚中黑简体" panose="01010104010101010101" pitchFamily="2" charset="-122"/>
                <a:sym typeface="Arial" panose="020B0604020202020204" pitchFamily="34" charset="0"/>
              </a:rPr>
              <a:t>Deficiencies</a:t>
            </a:r>
            <a:endParaRPr lang="zh-CN" altLang="en-US" sz="1350" dirty="0">
              <a:solidFill>
                <a:schemeClr val="bg1"/>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10" name="直接连接符 4"/>
          <p:cNvSpPr>
            <a:spLocks noChangeShapeType="1"/>
          </p:cNvSpPr>
          <p:nvPr/>
        </p:nvSpPr>
        <p:spPr bwMode="auto">
          <a:xfrm>
            <a:off x="3589138" y="3699097"/>
            <a:ext cx="1965722" cy="0"/>
          </a:xfrm>
          <a:prstGeom prst="line">
            <a:avLst/>
          </a:prstGeom>
          <a:noFill/>
          <a:ln w="190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sz="1015">
              <a:latin typeface="时尚中黑简体" panose="01010104010101010101" pitchFamily="2" charset="-122"/>
              <a:ea typeface="时尚中黑简体" panose="01010104010101010101" pitchFamily="2" charset="-122"/>
            </a:endParaRPr>
          </a:p>
        </p:txBody>
      </p:sp>
      <p:grpSp>
        <p:nvGrpSpPr>
          <p:cNvPr id="13" name="组合 12"/>
          <p:cNvGrpSpPr/>
          <p:nvPr/>
        </p:nvGrpSpPr>
        <p:grpSpPr>
          <a:xfrm>
            <a:off x="3690058" y="624496"/>
            <a:ext cx="1864802" cy="1864802"/>
            <a:chOff x="3917326" y="2539765"/>
            <a:chExt cx="1812165" cy="1812165"/>
          </a:xfrm>
        </p:grpSpPr>
        <p:grpSp>
          <p:nvGrpSpPr>
            <p:cNvPr id="14" name="组合 13"/>
            <p:cNvGrpSpPr/>
            <p:nvPr/>
          </p:nvGrpSpPr>
          <p:grpSpPr>
            <a:xfrm>
              <a:off x="3917326" y="2539765"/>
              <a:ext cx="1812165" cy="181216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sp>
            <p:nvSpPr>
              <p:cNvPr id="26" name="椭圆 2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grpSp>
        <p:grpSp>
          <p:nvGrpSpPr>
            <p:cNvPr id="15" name="组合 14"/>
            <p:cNvGrpSpPr/>
            <p:nvPr/>
          </p:nvGrpSpPr>
          <p:grpSpPr>
            <a:xfrm>
              <a:off x="4382408" y="2990447"/>
              <a:ext cx="882000" cy="910800"/>
              <a:chOff x="2782033" y="2877344"/>
              <a:chExt cx="571561" cy="617451"/>
            </a:xfrm>
            <a:solidFill>
              <a:srgbClr val="C0504E"/>
            </a:solidFill>
          </p:grpSpPr>
          <p:sp>
            <p:nvSpPr>
              <p:cNvPr id="16"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51442" tIns="25721" rIns="51442" bIns="25721" numCol="1" anchor="t" anchorCtr="0" compatLnSpc="1"/>
              <a:lstStyle/>
              <a:p>
                <a:endParaRPr lang="zh-CN" altLang="en-US" sz="1015"/>
              </a:p>
            </p:txBody>
          </p:sp>
          <p:sp>
            <p:nvSpPr>
              <p:cNvPr id="17"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0070C0"/>
              </a:solidFill>
              <a:ln>
                <a:noFill/>
              </a:ln>
            </p:spPr>
            <p:txBody>
              <a:bodyPr vert="horz" wrap="square" lIns="68580" tIns="34290" rIns="68580" bIns="34290" numCol="1" anchor="t" anchorCtr="0" compatLnSpc="1"/>
              <a:lstStyle/>
              <a:p>
                <a:endParaRPr lang="zh-CN" altLang="en-US" sz="1015"/>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 fill="hold"/>
                                        <p:tgtEl>
                                          <p:spTgt spid="13"/>
                                        </p:tgtEl>
                                        <p:attrNameLst>
                                          <p:attrName>ppt_w</p:attrName>
                                        </p:attrNameLst>
                                      </p:cBhvr>
                                      <p:tavLst>
                                        <p:tav tm="0">
                                          <p:val>
                                            <p:fltVal val="0"/>
                                          </p:val>
                                        </p:tav>
                                        <p:tav tm="100000">
                                          <p:val>
                                            <p:strVal val="#ppt_w"/>
                                          </p:val>
                                        </p:tav>
                                      </p:tavLst>
                                    </p:anim>
                                    <p:anim calcmode="lin" valueType="num">
                                      <p:cBhvr>
                                        <p:cTn id="8" dur="200" fill="hold"/>
                                        <p:tgtEl>
                                          <p:spTgt spid="13"/>
                                        </p:tgtEl>
                                        <p:attrNameLst>
                                          <p:attrName>ppt_h</p:attrName>
                                        </p:attrNameLst>
                                      </p:cBhvr>
                                      <p:tavLst>
                                        <p:tav tm="0">
                                          <p:val>
                                            <p:fltVal val="0"/>
                                          </p:val>
                                        </p:tav>
                                        <p:tav tm="100000">
                                          <p:val>
                                            <p:strVal val="#ppt_h"/>
                                          </p:val>
                                        </p:tav>
                                      </p:tavLst>
                                    </p:anim>
                                    <p:animEffect transition="in" filter="fade">
                                      <p:cBhvr>
                                        <p:cTn id="9" dur="200"/>
                                        <p:tgtEl>
                                          <p:spTgt spid="13"/>
                                        </p:tgtEl>
                                      </p:cBhvr>
                                    </p:animEffect>
                                  </p:childTnLst>
                                </p:cTn>
                              </p:par>
                              <p:par>
                                <p:cTn id="10" presetID="6" presetClass="emph" presetSubtype="0" autoRev="1" fill="hold" nodeType="withEffect">
                                  <p:stCondLst>
                                    <p:cond delay="200"/>
                                  </p:stCondLst>
                                  <p:childTnLst>
                                    <p:animScale>
                                      <p:cBhvr>
                                        <p:cTn id="11" dur="200" fill="hold"/>
                                        <p:tgtEl>
                                          <p:spTgt spid="13"/>
                                        </p:tgtEl>
                                      </p:cBhvr>
                                      <p:by x="125000" y="125000"/>
                                    </p:animScale>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p:tgtEl>
                                          <p:spTgt spid="8"/>
                                        </p:tgtEl>
                                        <p:attrNameLst>
                                          <p:attrName>ppt_y</p:attrName>
                                        </p:attrNameLst>
                                      </p:cBhvr>
                                      <p:tavLst>
                                        <p:tav tm="0">
                                          <p:val>
                                            <p:strVal val="#ppt_y+#ppt_h*1.125000"/>
                                          </p:val>
                                        </p:tav>
                                        <p:tav tm="100000">
                                          <p:val>
                                            <p:strVal val="#ppt_y"/>
                                          </p:val>
                                        </p:tav>
                                      </p:tavLst>
                                    </p:anim>
                                    <p:animEffect>
                                      <p:cBhvr>
                                        <p:cTn id="24" dur="500"/>
                                        <p:tgtEl>
                                          <p:spTgt spid="8"/>
                                        </p:tgtEl>
                                      </p:cBhvr>
                                    </p:animEffect>
                                  </p:childTnLst>
                                </p:cTn>
                              </p:par>
                              <p:par>
                                <p:cTn id="25" presetID="12" presetClass="entr" presetSubtype="1" fill="hold" grpId="0" nodeType="withEffect">
                                  <p:stCondLst>
                                    <p:cond delay="5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p:tgtEl>
                                          <p:spTgt spid="9"/>
                                        </p:tgtEl>
                                        <p:attrNameLst>
                                          <p:attrName>ppt_y</p:attrName>
                                        </p:attrNameLst>
                                      </p:cBhvr>
                                      <p:tavLst>
                                        <p:tav tm="0">
                                          <p:val>
                                            <p:strVal val="#ppt_y-#ppt_h*1.125000"/>
                                          </p:val>
                                        </p:tav>
                                        <p:tav tm="100000">
                                          <p:val>
                                            <p:strVal val="#ppt_y"/>
                                          </p:val>
                                        </p:tav>
                                      </p:tavLst>
                                    </p:anim>
                                    <p:animEffec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bldLvl="0" animBg="1" autoUpdateAnimBg="0"/>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p:cNvGrpSpPr/>
          <p:nvPr/>
        </p:nvGrpSpPr>
        <p:grpSpPr>
          <a:xfrm>
            <a:off x="640582" y="823603"/>
            <a:ext cx="3682604" cy="3658791"/>
            <a:chOff x="3429000" y="1143000"/>
            <a:chExt cx="4910138" cy="4878388"/>
          </a:xfrm>
        </p:grpSpPr>
        <p:grpSp>
          <p:nvGrpSpPr>
            <p:cNvPr id="88" name="组合 87"/>
            <p:cNvGrpSpPr/>
            <p:nvPr/>
          </p:nvGrpSpPr>
          <p:grpSpPr>
            <a:xfrm>
              <a:off x="3429000" y="1143000"/>
              <a:ext cx="4910138" cy="4878388"/>
              <a:chOff x="3429000" y="1143000"/>
              <a:chExt cx="4910138" cy="4878388"/>
            </a:xfrm>
          </p:grpSpPr>
          <p:sp>
            <p:nvSpPr>
              <p:cNvPr id="94" name="任意多边形 93"/>
              <p:cNvSpPr/>
              <p:nvPr/>
            </p:nvSpPr>
            <p:spPr>
              <a:xfrm rot="4522515">
                <a:off x="6247607" y="2351881"/>
                <a:ext cx="1104900" cy="715963"/>
              </a:xfrm>
              <a:custGeom>
                <a:avLst/>
                <a:gdLst>
                  <a:gd name="connsiteX0" fmla="*/ 76200 w 1028700"/>
                  <a:gd name="connsiteY0" fmla="*/ 133350 h 685800"/>
                  <a:gd name="connsiteX1" fmla="*/ 438150 w 1028700"/>
                  <a:gd name="connsiteY1" fmla="*/ 323850 h 685800"/>
                  <a:gd name="connsiteX2" fmla="*/ 514350 w 1028700"/>
                  <a:gd name="connsiteY2" fmla="*/ 476250 h 685800"/>
                  <a:gd name="connsiteX3" fmla="*/ 476250 w 1028700"/>
                  <a:gd name="connsiteY3" fmla="*/ 685800 h 685800"/>
                  <a:gd name="connsiteX4" fmla="*/ 1009650 w 1028700"/>
                  <a:gd name="connsiteY4" fmla="*/ 438150 h 685800"/>
                  <a:gd name="connsiteX5" fmla="*/ 1028700 w 1028700"/>
                  <a:gd name="connsiteY5" fmla="*/ 323850 h 685800"/>
                  <a:gd name="connsiteX6" fmla="*/ 857250 w 1028700"/>
                  <a:gd name="connsiteY6" fmla="*/ 266700 h 685800"/>
                  <a:gd name="connsiteX7" fmla="*/ 742950 w 1028700"/>
                  <a:gd name="connsiteY7" fmla="*/ 171450 h 685800"/>
                  <a:gd name="connsiteX8" fmla="*/ 742950 w 1028700"/>
                  <a:gd name="connsiteY8" fmla="*/ 0 h 685800"/>
                  <a:gd name="connsiteX9" fmla="*/ 0 w 1028700"/>
                  <a:gd name="connsiteY9" fmla="*/ 152400 h 685800"/>
                  <a:gd name="connsiteX10" fmla="*/ 76200 w 1028700"/>
                  <a:gd name="connsiteY10" fmla="*/ 133350 h 685800"/>
                  <a:gd name="connsiteX0-1" fmla="*/ 76200 w 1028700"/>
                  <a:gd name="connsiteY0-2" fmla="*/ 133350 h 685800"/>
                  <a:gd name="connsiteX1-3" fmla="*/ 438150 w 1028700"/>
                  <a:gd name="connsiteY1-4" fmla="*/ 323850 h 685800"/>
                  <a:gd name="connsiteX2-5" fmla="*/ 514350 w 1028700"/>
                  <a:gd name="connsiteY2-6" fmla="*/ 476250 h 685800"/>
                  <a:gd name="connsiteX3-7" fmla="*/ 476250 w 1028700"/>
                  <a:gd name="connsiteY3-8" fmla="*/ 685800 h 685800"/>
                  <a:gd name="connsiteX4-9" fmla="*/ 1009650 w 1028700"/>
                  <a:gd name="connsiteY4-10" fmla="*/ 438150 h 685800"/>
                  <a:gd name="connsiteX5-11" fmla="*/ 1028700 w 1028700"/>
                  <a:gd name="connsiteY5-12" fmla="*/ 323850 h 685800"/>
                  <a:gd name="connsiteX6-13" fmla="*/ 857250 w 1028700"/>
                  <a:gd name="connsiteY6-14" fmla="*/ 266700 h 685800"/>
                  <a:gd name="connsiteX7-15" fmla="*/ 742950 w 1028700"/>
                  <a:gd name="connsiteY7-16" fmla="*/ 171450 h 685800"/>
                  <a:gd name="connsiteX8-17" fmla="*/ 742950 w 1028700"/>
                  <a:gd name="connsiteY8-18" fmla="*/ 0 h 685800"/>
                  <a:gd name="connsiteX9-19" fmla="*/ 0 w 1028700"/>
                  <a:gd name="connsiteY9-20" fmla="*/ 152400 h 685800"/>
                  <a:gd name="connsiteX10-21" fmla="*/ 76200 w 1028700"/>
                  <a:gd name="connsiteY10-22" fmla="*/ 133350 h 685800"/>
                  <a:gd name="connsiteX0-23" fmla="*/ 76200 w 1028700"/>
                  <a:gd name="connsiteY0-24" fmla="*/ 133350 h 692150"/>
                  <a:gd name="connsiteX1-25" fmla="*/ 438150 w 1028700"/>
                  <a:gd name="connsiteY1-26" fmla="*/ 323850 h 692150"/>
                  <a:gd name="connsiteX2-27" fmla="*/ 514350 w 1028700"/>
                  <a:gd name="connsiteY2-28" fmla="*/ 476250 h 692150"/>
                  <a:gd name="connsiteX3-29" fmla="*/ 476250 w 1028700"/>
                  <a:gd name="connsiteY3-30" fmla="*/ 685800 h 692150"/>
                  <a:gd name="connsiteX4-31" fmla="*/ 1009650 w 1028700"/>
                  <a:gd name="connsiteY4-32" fmla="*/ 438150 h 692150"/>
                  <a:gd name="connsiteX5-33" fmla="*/ 1028700 w 1028700"/>
                  <a:gd name="connsiteY5-34" fmla="*/ 323850 h 692150"/>
                  <a:gd name="connsiteX6-35" fmla="*/ 857250 w 1028700"/>
                  <a:gd name="connsiteY6-36" fmla="*/ 266700 h 692150"/>
                  <a:gd name="connsiteX7-37" fmla="*/ 742950 w 1028700"/>
                  <a:gd name="connsiteY7-38" fmla="*/ 171450 h 692150"/>
                  <a:gd name="connsiteX8-39" fmla="*/ 742950 w 1028700"/>
                  <a:gd name="connsiteY8-40" fmla="*/ 0 h 692150"/>
                  <a:gd name="connsiteX9-41" fmla="*/ 0 w 1028700"/>
                  <a:gd name="connsiteY9-42" fmla="*/ 152400 h 692150"/>
                  <a:gd name="connsiteX10-43" fmla="*/ 76200 w 1028700"/>
                  <a:gd name="connsiteY10-44" fmla="*/ 133350 h 692150"/>
                  <a:gd name="connsiteX0-45" fmla="*/ 76200 w 1028700"/>
                  <a:gd name="connsiteY0-46" fmla="*/ 133350 h 692150"/>
                  <a:gd name="connsiteX1-47" fmla="*/ 438150 w 1028700"/>
                  <a:gd name="connsiteY1-48" fmla="*/ 323850 h 692150"/>
                  <a:gd name="connsiteX2-49" fmla="*/ 514350 w 1028700"/>
                  <a:gd name="connsiteY2-50" fmla="*/ 476250 h 692150"/>
                  <a:gd name="connsiteX3-51" fmla="*/ 476250 w 1028700"/>
                  <a:gd name="connsiteY3-52" fmla="*/ 685800 h 692150"/>
                  <a:gd name="connsiteX4-53" fmla="*/ 1009650 w 1028700"/>
                  <a:gd name="connsiteY4-54" fmla="*/ 438150 h 692150"/>
                  <a:gd name="connsiteX5-55" fmla="*/ 1028700 w 1028700"/>
                  <a:gd name="connsiteY5-56" fmla="*/ 323850 h 692150"/>
                  <a:gd name="connsiteX6-57" fmla="*/ 857250 w 1028700"/>
                  <a:gd name="connsiteY6-58" fmla="*/ 266700 h 692150"/>
                  <a:gd name="connsiteX7-59" fmla="*/ 742950 w 1028700"/>
                  <a:gd name="connsiteY7-60" fmla="*/ 171450 h 692150"/>
                  <a:gd name="connsiteX8-61" fmla="*/ 742950 w 1028700"/>
                  <a:gd name="connsiteY8-62" fmla="*/ 0 h 692150"/>
                  <a:gd name="connsiteX9-63" fmla="*/ 0 w 1028700"/>
                  <a:gd name="connsiteY9-64" fmla="*/ 152400 h 692150"/>
                  <a:gd name="connsiteX10-65" fmla="*/ 76200 w 1028700"/>
                  <a:gd name="connsiteY10-66" fmla="*/ 133350 h 69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28700" h="692150">
                    <a:moveTo>
                      <a:pt x="76200" y="133350"/>
                    </a:moveTo>
                    <a:lnTo>
                      <a:pt x="438150" y="323850"/>
                    </a:lnTo>
                    <a:cubicBezTo>
                      <a:pt x="511175" y="381000"/>
                      <a:pt x="508000" y="415925"/>
                      <a:pt x="514350" y="476250"/>
                    </a:cubicBezTo>
                    <a:cubicBezTo>
                      <a:pt x="520700" y="536575"/>
                      <a:pt x="393700" y="692150"/>
                      <a:pt x="476250" y="685800"/>
                    </a:cubicBezTo>
                    <a:lnTo>
                      <a:pt x="1009650" y="438150"/>
                    </a:lnTo>
                    <a:lnTo>
                      <a:pt x="1028700" y="323850"/>
                    </a:lnTo>
                    <a:lnTo>
                      <a:pt x="857250" y="266700"/>
                    </a:lnTo>
                    <a:cubicBezTo>
                      <a:pt x="809625" y="241300"/>
                      <a:pt x="762000" y="215900"/>
                      <a:pt x="742950" y="171450"/>
                    </a:cubicBezTo>
                    <a:cubicBezTo>
                      <a:pt x="723900" y="127000"/>
                      <a:pt x="866775" y="3175"/>
                      <a:pt x="742950" y="0"/>
                    </a:cubicBezTo>
                    <a:lnTo>
                      <a:pt x="0" y="152400"/>
                    </a:lnTo>
                    <a:lnTo>
                      <a:pt x="76200" y="133350"/>
                    </a:lnTo>
                    <a:close/>
                  </a:path>
                </a:pathLst>
              </a:custGeom>
              <a:solidFill>
                <a:schemeClr val="bg1"/>
              </a:solidFill>
              <a:ln>
                <a:noFill/>
              </a:ln>
              <a:effectLst>
                <a:outerShdw blurRad="304800" dist="50800" dir="102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任意多边形 94"/>
              <p:cNvSpPr/>
              <p:nvPr/>
            </p:nvSpPr>
            <p:spPr>
              <a:xfrm rot="9064316">
                <a:off x="6462713" y="3651250"/>
                <a:ext cx="1104900" cy="715963"/>
              </a:xfrm>
              <a:custGeom>
                <a:avLst/>
                <a:gdLst>
                  <a:gd name="connsiteX0" fmla="*/ 76200 w 1028700"/>
                  <a:gd name="connsiteY0" fmla="*/ 133350 h 685800"/>
                  <a:gd name="connsiteX1" fmla="*/ 438150 w 1028700"/>
                  <a:gd name="connsiteY1" fmla="*/ 323850 h 685800"/>
                  <a:gd name="connsiteX2" fmla="*/ 514350 w 1028700"/>
                  <a:gd name="connsiteY2" fmla="*/ 476250 h 685800"/>
                  <a:gd name="connsiteX3" fmla="*/ 476250 w 1028700"/>
                  <a:gd name="connsiteY3" fmla="*/ 685800 h 685800"/>
                  <a:gd name="connsiteX4" fmla="*/ 1009650 w 1028700"/>
                  <a:gd name="connsiteY4" fmla="*/ 438150 h 685800"/>
                  <a:gd name="connsiteX5" fmla="*/ 1028700 w 1028700"/>
                  <a:gd name="connsiteY5" fmla="*/ 323850 h 685800"/>
                  <a:gd name="connsiteX6" fmla="*/ 857250 w 1028700"/>
                  <a:gd name="connsiteY6" fmla="*/ 266700 h 685800"/>
                  <a:gd name="connsiteX7" fmla="*/ 742950 w 1028700"/>
                  <a:gd name="connsiteY7" fmla="*/ 171450 h 685800"/>
                  <a:gd name="connsiteX8" fmla="*/ 742950 w 1028700"/>
                  <a:gd name="connsiteY8" fmla="*/ 0 h 685800"/>
                  <a:gd name="connsiteX9" fmla="*/ 0 w 1028700"/>
                  <a:gd name="connsiteY9" fmla="*/ 152400 h 685800"/>
                  <a:gd name="connsiteX10" fmla="*/ 76200 w 1028700"/>
                  <a:gd name="connsiteY10" fmla="*/ 133350 h 685800"/>
                  <a:gd name="connsiteX0-1" fmla="*/ 76200 w 1028700"/>
                  <a:gd name="connsiteY0-2" fmla="*/ 133350 h 685800"/>
                  <a:gd name="connsiteX1-3" fmla="*/ 438150 w 1028700"/>
                  <a:gd name="connsiteY1-4" fmla="*/ 323850 h 685800"/>
                  <a:gd name="connsiteX2-5" fmla="*/ 514350 w 1028700"/>
                  <a:gd name="connsiteY2-6" fmla="*/ 476250 h 685800"/>
                  <a:gd name="connsiteX3-7" fmla="*/ 476250 w 1028700"/>
                  <a:gd name="connsiteY3-8" fmla="*/ 685800 h 685800"/>
                  <a:gd name="connsiteX4-9" fmla="*/ 1009650 w 1028700"/>
                  <a:gd name="connsiteY4-10" fmla="*/ 438150 h 685800"/>
                  <a:gd name="connsiteX5-11" fmla="*/ 1028700 w 1028700"/>
                  <a:gd name="connsiteY5-12" fmla="*/ 323850 h 685800"/>
                  <a:gd name="connsiteX6-13" fmla="*/ 857250 w 1028700"/>
                  <a:gd name="connsiteY6-14" fmla="*/ 266700 h 685800"/>
                  <a:gd name="connsiteX7-15" fmla="*/ 742950 w 1028700"/>
                  <a:gd name="connsiteY7-16" fmla="*/ 171450 h 685800"/>
                  <a:gd name="connsiteX8-17" fmla="*/ 742950 w 1028700"/>
                  <a:gd name="connsiteY8-18" fmla="*/ 0 h 685800"/>
                  <a:gd name="connsiteX9-19" fmla="*/ 0 w 1028700"/>
                  <a:gd name="connsiteY9-20" fmla="*/ 152400 h 685800"/>
                  <a:gd name="connsiteX10-21" fmla="*/ 76200 w 1028700"/>
                  <a:gd name="connsiteY10-22" fmla="*/ 133350 h 685800"/>
                  <a:gd name="connsiteX0-23" fmla="*/ 76200 w 1028700"/>
                  <a:gd name="connsiteY0-24" fmla="*/ 133350 h 692150"/>
                  <a:gd name="connsiteX1-25" fmla="*/ 438150 w 1028700"/>
                  <a:gd name="connsiteY1-26" fmla="*/ 323850 h 692150"/>
                  <a:gd name="connsiteX2-27" fmla="*/ 514350 w 1028700"/>
                  <a:gd name="connsiteY2-28" fmla="*/ 476250 h 692150"/>
                  <a:gd name="connsiteX3-29" fmla="*/ 476250 w 1028700"/>
                  <a:gd name="connsiteY3-30" fmla="*/ 685800 h 692150"/>
                  <a:gd name="connsiteX4-31" fmla="*/ 1009650 w 1028700"/>
                  <a:gd name="connsiteY4-32" fmla="*/ 438150 h 692150"/>
                  <a:gd name="connsiteX5-33" fmla="*/ 1028700 w 1028700"/>
                  <a:gd name="connsiteY5-34" fmla="*/ 323850 h 692150"/>
                  <a:gd name="connsiteX6-35" fmla="*/ 857250 w 1028700"/>
                  <a:gd name="connsiteY6-36" fmla="*/ 266700 h 692150"/>
                  <a:gd name="connsiteX7-37" fmla="*/ 742950 w 1028700"/>
                  <a:gd name="connsiteY7-38" fmla="*/ 171450 h 692150"/>
                  <a:gd name="connsiteX8-39" fmla="*/ 742950 w 1028700"/>
                  <a:gd name="connsiteY8-40" fmla="*/ 0 h 692150"/>
                  <a:gd name="connsiteX9-41" fmla="*/ 0 w 1028700"/>
                  <a:gd name="connsiteY9-42" fmla="*/ 152400 h 692150"/>
                  <a:gd name="connsiteX10-43" fmla="*/ 76200 w 1028700"/>
                  <a:gd name="connsiteY10-44" fmla="*/ 133350 h 692150"/>
                  <a:gd name="connsiteX0-45" fmla="*/ 76200 w 1028700"/>
                  <a:gd name="connsiteY0-46" fmla="*/ 133350 h 692150"/>
                  <a:gd name="connsiteX1-47" fmla="*/ 438150 w 1028700"/>
                  <a:gd name="connsiteY1-48" fmla="*/ 323850 h 692150"/>
                  <a:gd name="connsiteX2-49" fmla="*/ 514350 w 1028700"/>
                  <a:gd name="connsiteY2-50" fmla="*/ 476250 h 692150"/>
                  <a:gd name="connsiteX3-51" fmla="*/ 476250 w 1028700"/>
                  <a:gd name="connsiteY3-52" fmla="*/ 685800 h 692150"/>
                  <a:gd name="connsiteX4-53" fmla="*/ 1009650 w 1028700"/>
                  <a:gd name="connsiteY4-54" fmla="*/ 438150 h 692150"/>
                  <a:gd name="connsiteX5-55" fmla="*/ 1028700 w 1028700"/>
                  <a:gd name="connsiteY5-56" fmla="*/ 323850 h 692150"/>
                  <a:gd name="connsiteX6-57" fmla="*/ 857250 w 1028700"/>
                  <a:gd name="connsiteY6-58" fmla="*/ 266700 h 692150"/>
                  <a:gd name="connsiteX7-59" fmla="*/ 742950 w 1028700"/>
                  <a:gd name="connsiteY7-60" fmla="*/ 171450 h 692150"/>
                  <a:gd name="connsiteX8-61" fmla="*/ 742950 w 1028700"/>
                  <a:gd name="connsiteY8-62" fmla="*/ 0 h 692150"/>
                  <a:gd name="connsiteX9-63" fmla="*/ 0 w 1028700"/>
                  <a:gd name="connsiteY9-64" fmla="*/ 152400 h 692150"/>
                  <a:gd name="connsiteX10-65" fmla="*/ 76200 w 1028700"/>
                  <a:gd name="connsiteY10-66" fmla="*/ 133350 h 69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28700" h="692150">
                    <a:moveTo>
                      <a:pt x="76200" y="133350"/>
                    </a:moveTo>
                    <a:lnTo>
                      <a:pt x="438150" y="323850"/>
                    </a:lnTo>
                    <a:cubicBezTo>
                      <a:pt x="511175" y="381000"/>
                      <a:pt x="508000" y="415925"/>
                      <a:pt x="514350" y="476250"/>
                    </a:cubicBezTo>
                    <a:cubicBezTo>
                      <a:pt x="520700" y="536575"/>
                      <a:pt x="393700" y="692150"/>
                      <a:pt x="476250" y="685800"/>
                    </a:cubicBezTo>
                    <a:lnTo>
                      <a:pt x="1009650" y="438150"/>
                    </a:lnTo>
                    <a:lnTo>
                      <a:pt x="1028700" y="323850"/>
                    </a:lnTo>
                    <a:lnTo>
                      <a:pt x="857250" y="266700"/>
                    </a:lnTo>
                    <a:cubicBezTo>
                      <a:pt x="809625" y="241300"/>
                      <a:pt x="762000" y="215900"/>
                      <a:pt x="742950" y="171450"/>
                    </a:cubicBezTo>
                    <a:cubicBezTo>
                      <a:pt x="723900" y="127000"/>
                      <a:pt x="866775" y="3175"/>
                      <a:pt x="742950" y="0"/>
                    </a:cubicBezTo>
                    <a:lnTo>
                      <a:pt x="0" y="152400"/>
                    </a:lnTo>
                    <a:lnTo>
                      <a:pt x="76200" y="133350"/>
                    </a:lnTo>
                    <a:close/>
                  </a:path>
                </a:pathLst>
              </a:custGeom>
              <a:solidFill>
                <a:schemeClr val="bg1"/>
              </a:solidFill>
              <a:ln>
                <a:noFill/>
              </a:ln>
              <a:effectLst>
                <a:outerShdw blurRad="304800" dist="50800" dir="102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96" name="任意多边形 95"/>
              <p:cNvSpPr/>
              <p:nvPr/>
            </p:nvSpPr>
            <p:spPr>
              <a:xfrm rot="13665169">
                <a:off x="5310982" y="4266406"/>
                <a:ext cx="1104900" cy="715963"/>
              </a:xfrm>
              <a:custGeom>
                <a:avLst/>
                <a:gdLst>
                  <a:gd name="connsiteX0" fmla="*/ 76200 w 1028700"/>
                  <a:gd name="connsiteY0" fmla="*/ 133350 h 685800"/>
                  <a:gd name="connsiteX1" fmla="*/ 438150 w 1028700"/>
                  <a:gd name="connsiteY1" fmla="*/ 323850 h 685800"/>
                  <a:gd name="connsiteX2" fmla="*/ 514350 w 1028700"/>
                  <a:gd name="connsiteY2" fmla="*/ 476250 h 685800"/>
                  <a:gd name="connsiteX3" fmla="*/ 476250 w 1028700"/>
                  <a:gd name="connsiteY3" fmla="*/ 685800 h 685800"/>
                  <a:gd name="connsiteX4" fmla="*/ 1009650 w 1028700"/>
                  <a:gd name="connsiteY4" fmla="*/ 438150 h 685800"/>
                  <a:gd name="connsiteX5" fmla="*/ 1028700 w 1028700"/>
                  <a:gd name="connsiteY5" fmla="*/ 323850 h 685800"/>
                  <a:gd name="connsiteX6" fmla="*/ 857250 w 1028700"/>
                  <a:gd name="connsiteY6" fmla="*/ 266700 h 685800"/>
                  <a:gd name="connsiteX7" fmla="*/ 742950 w 1028700"/>
                  <a:gd name="connsiteY7" fmla="*/ 171450 h 685800"/>
                  <a:gd name="connsiteX8" fmla="*/ 742950 w 1028700"/>
                  <a:gd name="connsiteY8" fmla="*/ 0 h 685800"/>
                  <a:gd name="connsiteX9" fmla="*/ 0 w 1028700"/>
                  <a:gd name="connsiteY9" fmla="*/ 152400 h 685800"/>
                  <a:gd name="connsiteX10" fmla="*/ 76200 w 1028700"/>
                  <a:gd name="connsiteY10" fmla="*/ 133350 h 685800"/>
                  <a:gd name="connsiteX0-1" fmla="*/ 76200 w 1028700"/>
                  <a:gd name="connsiteY0-2" fmla="*/ 133350 h 685800"/>
                  <a:gd name="connsiteX1-3" fmla="*/ 438150 w 1028700"/>
                  <a:gd name="connsiteY1-4" fmla="*/ 323850 h 685800"/>
                  <a:gd name="connsiteX2-5" fmla="*/ 514350 w 1028700"/>
                  <a:gd name="connsiteY2-6" fmla="*/ 476250 h 685800"/>
                  <a:gd name="connsiteX3-7" fmla="*/ 476250 w 1028700"/>
                  <a:gd name="connsiteY3-8" fmla="*/ 685800 h 685800"/>
                  <a:gd name="connsiteX4-9" fmla="*/ 1009650 w 1028700"/>
                  <a:gd name="connsiteY4-10" fmla="*/ 438150 h 685800"/>
                  <a:gd name="connsiteX5-11" fmla="*/ 1028700 w 1028700"/>
                  <a:gd name="connsiteY5-12" fmla="*/ 323850 h 685800"/>
                  <a:gd name="connsiteX6-13" fmla="*/ 857250 w 1028700"/>
                  <a:gd name="connsiteY6-14" fmla="*/ 266700 h 685800"/>
                  <a:gd name="connsiteX7-15" fmla="*/ 742950 w 1028700"/>
                  <a:gd name="connsiteY7-16" fmla="*/ 171450 h 685800"/>
                  <a:gd name="connsiteX8-17" fmla="*/ 742950 w 1028700"/>
                  <a:gd name="connsiteY8-18" fmla="*/ 0 h 685800"/>
                  <a:gd name="connsiteX9-19" fmla="*/ 0 w 1028700"/>
                  <a:gd name="connsiteY9-20" fmla="*/ 152400 h 685800"/>
                  <a:gd name="connsiteX10-21" fmla="*/ 76200 w 1028700"/>
                  <a:gd name="connsiteY10-22" fmla="*/ 133350 h 685800"/>
                  <a:gd name="connsiteX0-23" fmla="*/ 76200 w 1028700"/>
                  <a:gd name="connsiteY0-24" fmla="*/ 133350 h 692150"/>
                  <a:gd name="connsiteX1-25" fmla="*/ 438150 w 1028700"/>
                  <a:gd name="connsiteY1-26" fmla="*/ 323850 h 692150"/>
                  <a:gd name="connsiteX2-27" fmla="*/ 514350 w 1028700"/>
                  <a:gd name="connsiteY2-28" fmla="*/ 476250 h 692150"/>
                  <a:gd name="connsiteX3-29" fmla="*/ 476250 w 1028700"/>
                  <a:gd name="connsiteY3-30" fmla="*/ 685800 h 692150"/>
                  <a:gd name="connsiteX4-31" fmla="*/ 1009650 w 1028700"/>
                  <a:gd name="connsiteY4-32" fmla="*/ 438150 h 692150"/>
                  <a:gd name="connsiteX5-33" fmla="*/ 1028700 w 1028700"/>
                  <a:gd name="connsiteY5-34" fmla="*/ 323850 h 692150"/>
                  <a:gd name="connsiteX6-35" fmla="*/ 857250 w 1028700"/>
                  <a:gd name="connsiteY6-36" fmla="*/ 266700 h 692150"/>
                  <a:gd name="connsiteX7-37" fmla="*/ 742950 w 1028700"/>
                  <a:gd name="connsiteY7-38" fmla="*/ 171450 h 692150"/>
                  <a:gd name="connsiteX8-39" fmla="*/ 742950 w 1028700"/>
                  <a:gd name="connsiteY8-40" fmla="*/ 0 h 692150"/>
                  <a:gd name="connsiteX9-41" fmla="*/ 0 w 1028700"/>
                  <a:gd name="connsiteY9-42" fmla="*/ 152400 h 692150"/>
                  <a:gd name="connsiteX10-43" fmla="*/ 76200 w 1028700"/>
                  <a:gd name="connsiteY10-44" fmla="*/ 133350 h 692150"/>
                  <a:gd name="connsiteX0-45" fmla="*/ 76200 w 1028700"/>
                  <a:gd name="connsiteY0-46" fmla="*/ 133350 h 692150"/>
                  <a:gd name="connsiteX1-47" fmla="*/ 438150 w 1028700"/>
                  <a:gd name="connsiteY1-48" fmla="*/ 323850 h 692150"/>
                  <a:gd name="connsiteX2-49" fmla="*/ 514350 w 1028700"/>
                  <a:gd name="connsiteY2-50" fmla="*/ 476250 h 692150"/>
                  <a:gd name="connsiteX3-51" fmla="*/ 476250 w 1028700"/>
                  <a:gd name="connsiteY3-52" fmla="*/ 685800 h 692150"/>
                  <a:gd name="connsiteX4-53" fmla="*/ 1009650 w 1028700"/>
                  <a:gd name="connsiteY4-54" fmla="*/ 438150 h 692150"/>
                  <a:gd name="connsiteX5-55" fmla="*/ 1028700 w 1028700"/>
                  <a:gd name="connsiteY5-56" fmla="*/ 323850 h 692150"/>
                  <a:gd name="connsiteX6-57" fmla="*/ 857250 w 1028700"/>
                  <a:gd name="connsiteY6-58" fmla="*/ 266700 h 692150"/>
                  <a:gd name="connsiteX7-59" fmla="*/ 742950 w 1028700"/>
                  <a:gd name="connsiteY7-60" fmla="*/ 171450 h 692150"/>
                  <a:gd name="connsiteX8-61" fmla="*/ 742950 w 1028700"/>
                  <a:gd name="connsiteY8-62" fmla="*/ 0 h 692150"/>
                  <a:gd name="connsiteX9-63" fmla="*/ 0 w 1028700"/>
                  <a:gd name="connsiteY9-64" fmla="*/ 152400 h 692150"/>
                  <a:gd name="connsiteX10-65" fmla="*/ 76200 w 1028700"/>
                  <a:gd name="connsiteY10-66" fmla="*/ 133350 h 69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28700" h="692150">
                    <a:moveTo>
                      <a:pt x="76200" y="133350"/>
                    </a:moveTo>
                    <a:lnTo>
                      <a:pt x="438150" y="323850"/>
                    </a:lnTo>
                    <a:cubicBezTo>
                      <a:pt x="511175" y="381000"/>
                      <a:pt x="508000" y="415925"/>
                      <a:pt x="514350" y="476250"/>
                    </a:cubicBezTo>
                    <a:cubicBezTo>
                      <a:pt x="520700" y="536575"/>
                      <a:pt x="393700" y="692150"/>
                      <a:pt x="476250" y="685800"/>
                    </a:cubicBezTo>
                    <a:lnTo>
                      <a:pt x="1009650" y="438150"/>
                    </a:lnTo>
                    <a:lnTo>
                      <a:pt x="1028700" y="323850"/>
                    </a:lnTo>
                    <a:lnTo>
                      <a:pt x="857250" y="266700"/>
                    </a:lnTo>
                    <a:cubicBezTo>
                      <a:pt x="809625" y="241300"/>
                      <a:pt x="762000" y="215900"/>
                      <a:pt x="742950" y="171450"/>
                    </a:cubicBezTo>
                    <a:cubicBezTo>
                      <a:pt x="723900" y="127000"/>
                      <a:pt x="866775" y="3175"/>
                      <a:pt x="742950" y="0"/>
                    </a:cubicBezTo>
                    <a:lnTo>
                      <a:pt x="0" y="152400"/>
                    </a:lnTo>
                    <a:lnTo>
                      <a:pt x="76200" y="133350"/>
                    </a:lnTo>
                    <a:close/>
                  </a:path>
                </a:pathLst>
              </a:custGeom>
              <a:solidFill>
                <a:schemeClr val="bg1"/>
              </a:solidFill>
              <a:ln>
                <a:noFill/>
              </a:ln>
              <a:effectLst>
                <a:outerShdw blurRad="304800" dist="50800" dir="102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97" name="任意多边形 96"/>
              <p:cNvSpPr/>
              <p:nvPr/>
            </p:nvSpPr>
            <p:spPr>
              <a:xfrm rot="17659517">
                <a:off x="4453732" y="3485356"/>
                <a:ext cx="1104900" cy="715963"/>
              </a:xfrm>
              <a:custGeom>
                <a:avLst/>
                <a:gdLst>
                  <a:gd name="connsiteX0" fmla="*/ 76200 w 1028700"/>
                  <a:gd name="connsiteY0" fmla="*/ 133350 h 685800"/>
                  <a:gd name="connsiteX1" fmla="*/ 438150 w 1028700"/>
                  <a:gd name="connsiteY1" fmla="*/ 323850 h 685800"/>
                  <a:gd name="connsiteX2" fmla="*/ 514350 w 1028700"/>
                  <a:gd name="connsiteY2" fmla="*/ 476250 h 685800"/>
                  <a:gd name="connsiteX3" fmla="*/ 476250 w 1028700"/>
                  <a:gd name="connsiteY3" fmla="*/ 685800 h 685800"/>
                  <a:gd name="connsiteX4" fmla="*/ 1009650 w 1028700"/>
                  <a:gd name="connsiteY4" fmla="*/ 438150 h 685800"/>
                  <a:gd name="connsiteX5" fmla="*/ 1028700 w 1028700"/>
                  <a:gd name="connsiteY5" fmla="*/ 323850 h 685800"/>
                  <a:gd name="connsiteX6" fmla="*/ 857250 w 1028700"/>
                  <a:gd name="connsiteY6" fmla="*/ 266700 h 685800"/>
                  <a:gd name="connsiteX7" fmla="*/ 742950 w 1028700"/>
                  <a:gd name="connsiteY7" fmla="*/ 171450 h 685800"/>
                  <a:gd name="connsiteX8" fmla="*/ 742950 w 1028700"/>
                  <a:gd name="connsiteY8" fmla="*/ 0 h 685800"/>
                  <a:gd name="connsiteX9" fmla="*/ 0 w 1028700"/>
                  <a:gd name="connsiteY9" fmla="*/ 152400 h 685800"/>
                  <a:gd name="connsiteX10" fmla="*/ 76200 w 1028700"/>
                  <a:gd name="connsiteY10" fmla="*/ 133350 h 685800"/>
                  <a:gd name="connsiteX0-1" fmla="*/ 76200 w 1028700"/>
                  <a:gd name="connsiteY0-2" fmla="*/ 133350 h 685800"/>
                  <a:gd name="connsiteX1-3" fmla="*/ 438150 w 1028700"/>
                  <a:gd name="connsiteY1-4" fmla="*/ 323850 h 685800"/>
                  <a:gd name="connsiteX2-5" fmla="*/ 514350 w 1028700"/>
                  <a:gd name="connsiteY2-6" fmla="*/ 476250 h 685800"/>
                  <a:gd name="connsiteX3-7" fmla="*/ 476250 w 1028700"/>
                  <a:gd name="connsiteY3-8" fmla="*/ 685800 h 685800"/>
                  <a:gd name="connsiteX4-9" fmla="*/ 1009650 w 1028700"/>
                  <a:gd name="connsiteY4-10" fmla="*/ 438150 h 685800"/>
                  <a:gd name="connsiteX5-11" fmla="*/ 1028700 w 1028700"/>
                  <a:gd name="connsiteY5-12" fmla="*/ 323850 h 685800"/>
                  <a:gd name="connsiteX6-13" fmla="*/ 857250 w 1028700"/>
                  <a:gd name="connsiteY6-14" fmla="*/ 266700 h 685800"/>
                  <a:gd name="connsiteX7-15" fmla="*/ 742950 w 1028700"/>
                  <a:gd name="connsiteY7-16" fmla="*/ 171450 h 685800"/>
                  <a:gd name="connsiteX8-17" fmla="*/ 742950 w 1028700"/>
                  <a:gd name="connsiteY8-18" fmla="*/ 0 h 685800"/>
                  <a:gd name="connsiteX9-19" fmla="*/ 0 w 1028700"/>
                  <a:gd name="connsiteY9-20" fmla="*/ 152400 h 685800"/>
                  <a:gd name="connsiteX10-21" fmla="*/ 76200 w 1028700"/>
                  <a:gd name="connsiteY10-22" fmla="*/ 133350 h 685800"/>
                  <a:gd name="connsiteX0-23" fmla="*/ 76200 w 1028700"/>
                  <a:gd name="connsiteY0-24" fmla="*/ 133350 h 692150"/>
                  <a:gd name="connsiteX1-25" fmla="*/ 438150 w 1028700"/>
                  <a:gd name="connsiteY1-26" fmla="*/ 323850 h 692150"/>
                  <a:gd name="connsiteX2-27" fmla="*/ 514350 w 1028700"/>
                  <a:gd name="connsiteY2-28" fmla="*/ 476250 h 692150"/>
                  <a:gd name="connsiteX3-29" fmla="*/ 476250 w 1028700"/>
                  <a:gd name="connsiteY3-30" fmla="*/ 685800 h 692150"/>
                  <a:gd name="connsiteX4-31" fmla="*/ 1009650 w 1028700"/>
                  <a:gd name="connsiteY4-32" fmla="*/ 438150 h 692150"/>
                  <a:gd name="connsiteX5-33" fmla="*/ 1028700 w 1028700"/>
                  <a:gd name="connsiteY5-34" fmla="*/ 323850 h 692150"/>
                  <a:gd name="connsiteX6-35" fmla="*/ 857250 w 1028700"/>
                  <a:gd name="connsiteY6-36" fmla="*/ 266700 h 692150"/>
                  <a:gd name="connsiteX7-37" fmla="*/ 742950 w 1028700"/>
                  <a:gd name="connsiteY7-38" fmla="*/ 171450 h 692150"/>
                  <a:gd name="connsiteX8-39" fmla="*/ 742950 w 1028700"/>
                  <a:gd name="connsiteY8-40" fmla="*/ 0 h 692150"/>
                  <a:gd name="connsiteX9-41" fmla="*/ 0 w 1028700"/>
                  <a:gd name="connsiteY9-42" fmla="*/ 152400 h 692150"/>
                  <a:gd name="connsiteX10-43" fmla="*/ 76200 w 1028700"/>
                  <a:gd name="connsiteY10-44" fmla="*/ 133350 h 692150"/>
                  <a:gd name="connsiteX0-45" fmla="*/ 76200 w 1028700"/>
                  <a:gd name="connsiteY0-46" fmla="*/ 133350 h 692150"/>
                  <a:gd name="connsiteX1-47" fmla="*/ 438150 w 1028700"/>
                  <a:gd name="connsiteY1-48" fmla="*/ 323850 h 692150"/>
                  <a:gd name="connsiteX2-49" fmla="*/ 514350 w 1028700"/>
                  <a:gd name="connsiteY2-50" fmla="*/ 476250 h 692150"/>
                  <a:gd name="connsiteX3-51" fmla="*/ 476250 w 1028700"/>
                  <a:gd name="connsiteY3-52" fmla="*/ 685800 h 692150"/>
                  <a:gd name="connsiteX4-53" fmla="*/ 1009650 w 1028700"/>
                  <a:gd name="connsiteY4-54" fmla="*/ 438150 h 692150"/>
                  <a:gd name="connsiteX5-55" fmla="*/ 1028700 w 1028700"/>
                  <a:gd name="connsiteY5-56" fmla="*/ 323850 h 692150"/>
                  <a:gd name="connsiteX6-57" fmla="*/ 857250 w 1028700"/>
                  <a:gd name="connsiteY6-58" fmla="*/ 266700 h 692150"/>
                  <a:gd name="connsiteX7-59" fmla="*/ 742950 w 1028700"/>
                  <a:gd name="connsiteY7-60" fmla="*/ 171450 h 692150"/>
                  <a:gd name="connsiteX8-61" fmla="*/ 742950 w 1028700"/>
                  <a:gd name="connsiteY8-62" fmla="*/ 0 h 692150"/>
                  <a:gd name="connsiteX9-63" fmla="*/ 0 w 1028700"/>
                  <a:gd name="connsiteY9-64" fmla="*/ 152400 h 692150"/>
                  <a:gd name="connsiteX10-65" fmla="*/ 76200 w 1028700"/>
                  <a:gd name="connsiteY10-66" fmla="*/ 133350 h 69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28700" h="692150">
                    <a:moveTo>
                      <a:pt x="76200" y="133350"/>
                    </a:moveTo>
                    <a:lnTo>
                      <a:pt x="438150" y="323850"/>
                    </a:lnTo>
                    <a:cubicBezTo>
                      <a:pt x="511175" y="381000"/>
                      <a:pt x="508000" y="415925"/>
                      <a:pt x="514350" y="476250"/>
                    </a:cubicBezTo>
                    <a:cubicBezTo>
                      <a:pt x="520700" y="536575"/>
                      <a:pt x="393700" y="692150"/>
                      <a:pt x="476250" y="685800"/>
                    </a:cubicBezTo>
                    <a:lnTo>
                      <a:pt x="1009650" y="438150"/>
                    </a:lnTo>
                    <a:lnTo>
                      <a:pt x="1028700" y="323850"/>
                    </a:lnTo>
                    <a:lnTo>
                      <a:pt x="857250" y="266700"/>
                    </a:lnTo>
                    <a:cubicBezTo>
                      <a:pt x="809625" y="241300"/>
                      <a:pt x="762000" y="215900"/>
                      <a:pt x="742950" y="171450"/>
                    </a:cubicBezTo>
                    <a:cubicBezTo>
                      <a:pt x="723900" y="127000"/>
                      <a:pt x="866775" y="3175"/>
                      <a:pt x="742950" y="0"/>
                    </a:cubicBezTo>
                    <a:lnTo>
                      <a:pt x="0" y="152400"/>
                    </a:lnTo>
                    <a:lnTo>
                      <a:pt x="76200" y="133350"/>
                    </a:lnTo>
                    <a:close/>
                  </a:path>
                </a:pathLst>
              </a:custGeom>
              <a:solidFill>
                <a:schemeClr val="bg1"/>
              </a:solidFill>
              <a:ln>
                <a:noFill/>
              </a:ln>
              <a:effectLst>
                <a:outerShdw blurRad="304800" dist="50800" dir="102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任意多边形 97"/>
              <p:cNvSpPr/>
              <p:nvPr/>
            </p:nvSpPr>
            <p:spPr>
              <a:xfrm>
                <a:off x="4876800" y="2305050"/>
                <a:ext cx="1104900" cy="715963"/>
              </a:xfrm>
              <a:custGeom>
                <a:avLst/>
                <a:gdLst>
                  <a:gd name="connsiteX0" fmla="*/ 76200 w 1028700"/>
                  <a:gd name="connsiteY0" fmla="*/ 133350 h 685800"/>
                  <a:gd name="connsiteX1" fmla="*/ 438150 w 1028700"/>
                  <a:gd name="connsiteY1" fmla="*/ 323850 h 685800"/>
                  <a:gd name="connsiteX2" fmla="*/ 514350 w 1028700"/>
                  <a:gd name="connsiteY2" fmla="*/ 476250 h 685800"/>
                  <a:gd name="connsiteX3" fmla="*/ 476250 w 1028700"/>
                  <a:gd name="connsiteY3" fmla="*/ 685800 h 685800"/>
                  <a:gd name="connsiteX4" fmla="*/ 1009650 w 1028700"/>
                  <a:gd name="connsiteY4" fmla="*/ 438150 h 685800"/>
                  <a:gd name="connsiteX5" fmla="*/ 1028700 w 1028700"/>
                  <a:gd name="connsiteY5" fmla="*/ 323850 h 685800"/>
                  <a:gd name="connsiteX6" fmla="*/ 857250 w 1028700"/>
                  <a:gd name="connsiteY6" fmla="*/ 266700 h 685800"/>
                  <a:gd name="connsiteX7" fmla="*/ 742950 w 1028700"/>
                  <a:gd name="connsiteY7" fmla="*/ 171450 h 685800"/>
                  <a:gd name="connsiteX8" fmla="*/ 742950 w 1028700"/>
                  <a:gd name="connsiteY8" fmla="*/ 0 h 685800"/>
                  <a:gd name="connsiteX9" fmla="*/ 0 w 1028700"/>
                  <a:gd name="connsiteY9" fmla="*/ 152400 h 685800"/>
                  <a:gd name="connsiteX10" fmla="*/ 76200 w 1028700"/>
                  <a:gd name="connsiteY10" fmla="*/ 133350 h 685800"/>
                  <a:gd name="connsiteX0-1" fmla="*/ 76200 w 1028700"/>
                  <a:gd name="connsiteY0-2" fmla="*/ 133350 h 685800"/>
                  <a:gd name="connsiteX1-3" fmla="*/ 438150 w 1028700"/>
                  <a:gd name="connsiteY1-4" fmla="*/ 323850 h 685800"/>
                  <a:gd name="connsiteX2-5" fmla="*/ 514350 w 1028700"/>
                  <a:gd name="connsiteY2-6" fmla="*/ 476250 h 685800"/>
                  <a:gd name="connsiteX3-7" fmla="*/ 476250 w 1028700"/>
                  <a:gd name="connsiteY3-8" fmla="*/ 685800 h 685800"/>
                  <a:gd name="connsiteX4-9" fmla="*/ 1009650 w 1028700"/>
                  <a:gd name="connsiteY4-10" fmla="*/ 438150 h 685800"/>
                  <a:gd name="connsiteX5-11" fmla="*/ 1028700 w 1028700"/>
                  <a:gd name="connsiteY5-12" fmla="*/ 323850 h 685800"/>
                  <a:gd name="connsiteX6-13" fmla="*/ 857250 w 1028700"/>
                  <a:gd name="connsiteY6-14" fmla="*/ 266700 h 685800"/>
                  <a:gd name="connsiteX7-15" fmla="*/ 742950 w 1028700"/>
                  <a:gd name="connsiteY7-16" fmla="*/ 171450 h 685800"/>
                  <a:gd name="connsiteX8-17" fmla="*/ 742950 w 1028700"/>
                  <a:gd name="connsiteY8-18" fmla="*/ 0 h 685800"/>
                  <a:gd name="connsiteX9-19" fmla="*/ 0 w 1028700"/>
                  <a:gd name="connsiteY9-20" fmla="*/ 152400 h 685800"/>
                  <a:gd name="connsiteX10-21" fmla="*/ 76200 w 1028700"/>
                  <a:gd name="connsiteY10-22" fmla="*/ 133350 h 685800"/>
                  <a:gd name="connsiteX0-23" fmla="*/ 76200 w 1028700"/>
                  <a:gd name="connsiteY0-24" fmla="*/ 133350 h 692150"/>
                  <a:gd name="connsiteX1-25" fmla="*/ 438150 w 1028700"/>
                  <a:gd name="connsiteY1-26" fmla="*/ 323850 h 692150"/>
                  <a:gd name="connsiteX2-27" fmla="*/ 514350 w 1028700"/>
                  <a:gd name="connsiteY2-28" fmla="*/ 476250 h 692150"/>
                  <a:gd name="connsiteX3-29" fmla="*/ 476250 w 1028700"/>
                  <a:gd name="connsiteY3-30" fmla="*/ 685800 h 692150"/>
                  <a:gd name="connsiteX4-31" fmla="*/ 1009650 w 1028700"/>
                  <a:gd name="connsiteY4-32" fmla="*/ 438150 h 692150"/>
                  <a:gd name="connsiteX5-33" fmla="*/ 1028700 w 1028700"/>
                  <a:gd name="connsiteY5-34" fmla="*/ 323850 h 692150"/>
                  <a:gd name="connsiteX6-35" fmla="*/ 857250 w 1028700"/>
                  <a:gd name="connsiteY6-36" fmla="*/ 266700 h 692150"/>
                  <a:gd name="connsiteX7-37" fmla="*/ 742950 w 1028700"/>
                  <a:gd name="connsiteY7-38" fmla="*/ 171450 h 692150"/>
                  <a:gd name="connsiteX8-39" fmla="*/ 742950 w 1028700"/>
                  <a:gd name="connsiteY8-40" fmla="*/ 0 h 692150"/>
                  <a:gd name="connsiteX9-41" fmla="*/ 0 w 1028700"/>
                  <a:gd name="connsiteY9-42" fmla="*/ 152400 h 692150"/>
                  <a:gd name="connsiteX10-43" fmla="*/ 76200 w 1028700"/>
                  <a:gd name="connsiteY10-44" fmla="*/ 133350 h 692150"/>
                  <a:gd name="connsiteX0-45" fmla="*/ 76200 w 1028700"/>
                  <a:gd name="connsiteY0-46" fmla="*/ 133350 h 692150"/>
                  <a:gd name="connsiteX1-47" fmla="*/ 438150 w 1028700"/>
                  <a:gd name="connsiteY1-48" fmla="*/ 323850 h 692150"/>
                  <a:gd name="connsiteX2-49" fmla="*/ 514350 w 1028700"/>
                  <a:gd name="connsiteY2-50" fmla="*/ 476250 h 692150"/>
                  <a:gd name="connsiteX3-51" fmla="*/ 476250 w 1028700"/>
                  <a:gd name="connsiteY3-52" fmla="*/ 685800 h 692150"/>
                  <a:gd name="connsiteX4-53" fmla="*/ 1009650 w 1028700"/>
                  <a:gd name="connsiteY4-54" fmla="*/ 438150 h 692150"/>
                  <a:gd name="connsiteX5-55" fmla="*/ 1028700 w 1028700"/>
                  <a:gd name="connsiteY5-56" fmla="*/ 323850 h 692150"/>
                  <a:gd name="connsiteX6-57" fmla="*/ 857250 w 1028700"/>
                  <a:gd name="connsiteY6-58" fmla="*/ 266700 h 692150"/>
                  <a:gd name="connsiteX7-59" fmla="*/ 742950 w 1028700"/>
                  <a:gd name="connsiteY7-60" fmla="*/ 171450 h 692150"/>
                  <a:gd name="connsiteX8-61" fmla="*/ 742950 w 1028700"/>
                  <a:gd name="connsiteY8-62" fmla="*/ 0 h 692150"/>
                  <a:gd name="connsiteX9-63" fmla="*/ 0 w 1028700"/>
                  <a:gd name="connsiteY9-64" fmla="*/ 152400 h 692150"/>
                  <a:gd name="connsiteX10-65" fmla="*/ 76200 w 1028700"/>
                  <a:gd name="connsiteY10-66" fmla="*/ 133350 h 692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28700" h="692150">
                    <a:moveTo>
                      <a:pt x="76200" y="133350"/>
                    </a:moveTo>
                    <a:lnTo>
                      <a:pt x="438150" y="323850"/>
                    </a:lnTo>
                    <a:cubicBezTo>
                      <a:pt x="511175" y="381000"/>
                      <a:pt x="508000" y="415925"/>
                      <a:pt x="514350" y="476250"/>
                    </a:cubicBezTo>
                    <a:cubicBezTo>
                      <a:pt x="520700" y="536575"/>
                      <a:pt x="393700" y="692150"/>
                      <a:pt x="476250" y="685800"/>
                    </a:cubicBezTo>
                    <a:lnTo>
                      <a:pt x="1009650" y="438150"/>
                    </a:lnTo>
                    <a:lnTo>
                      <a:pt x="1028700" y="323850"/>
                    </a:lnTo>
                    <a:lnTo>
                      <a:pt x="857250" y="266700"/>
                    </a:lnTo>
                    <a:cubicBezTo>
                      <a:pt x="809625" y="241300"/>
                      <a:pt x="762000" y="215900"/>
                      <a:pt x="742950" y="171450"/>
                    </a:cubicBezTo>
                    <a:cubicBezTo>
                      <a:pt x="723900" y="127000"/>
                      <a:pt x="866775" y="3175"/>
                      <a:pt x="742950" y="0"/>
                    </a:cubicBezTo>
                    <a:lnTo>
                      <a:pt x="0" y="152400"/>
                    </a:lnTo>
                    <a:lnTo>
                      <a:pt x="76200" y="133350"/>
                    </a:lnTo>
                    <a:close/>
                  </a:path>
                </a:pathLst>
              </a:custGeom>
              <a:solidFill>
                <a:schemeClr val="bg1"/>
              </a:solidFill>
              <a:ln>
                <a:noFill/>
              </a:ln>
              <a:effectLst>
                <a:outerShdw blurRad="304800" dist="50800" dir="102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9" name="组合 8"/>
              <p:cNvGrpSpPr/>
              <p:nvPr/>
            </p:nvGrpSpPr>
            <p:grpSpPr bwMode="auto">
              <a:xfrm>
                <a:off x="4500563" y="1143000"/>
                <a:ext cx="1428750" cy="1428750"/>
                <a:chOff x="6786578" y="5000636"/>
                <a:chExt cx="714380" cy="714380"/>
              </a:xfrm>
            </p:grpSpPr>
            <p:sp>
              <p:nvSpPr>
                <p:cNvPr id="112" name="椭圆 111"/>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113" name="椭圆 112"/>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0" name="组合 11"/>
              <p:cNvGrpSpPr/>
              <p:nvPr/>
            </p:nvGrpSpPr>
            <p:grpSpPr bwMode="auto">
              <a:xfrm>
                <a:off x="6715125" y="1481138"/>
                <a:ext cx="1428750" cy="1428750"/>
                <a:chOff x="6786578" y="5000636"/>
                <a:chExt cx="714380" cy="714380"/>
              </a:xfrm>
            </p:grpSpPr>
            <p:sp>
              <p:nvSpPr>
                <p:cNvPr id="110" name="椭圆 109"/>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椭圆 110"/>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1" name="组合 15"/>
              <p:cNvGrpSpPr/>
              <p:nvPr/>
            </p:nvGrpSpPr>
            <p:grpSpPr bwMode="auto">
              <a:xfrm>
                <a:off x="6910388" y="3910013"/>
                <a:ext cx="1428750" cy="1428750"/>
                <a:chOff x="6786578" y="5000636"/>
                <a:chExt cx="714380" cy="714380"/>
              </a:xfrm>
            </p:grpSpPr>
            <p:sp>
              <p:nvSpPr>
                <p:cNvPr id="108" name="椭圆 107"/>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109" name="椭圆 108"/>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2" name="组合 18"/>
              <p:cNvGrpSpPr/>
              <p:nvPr/>
            </p:nvGrpSpPr>
            <p:grpSpPr bwMode="auto">
              <a:xfrm>
                <a:off x="4773613" y="4592638"/>
                <a:ext cx="1428750" cy="1428750"/>
                <a:chOff x="6786578" y="5000636"/>
                <a:chExt cx="714380" cy="714380"/>
              </a:xfrm>
            </p:grpSpPr>
            <p:sp>
              <p:nvSpPr>
                <p:cNvPr id="106" name="椭圆 105"/>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椭圆 106"/>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3" name="组合 21"/>
              <p:cNvGrpSpPr/>
              <p:nvPr/>
            </p:nvGrpSpPr>
            <p:grpSpPr bwMode="auto">
              <a:xfrm>
                <a:off x="3429000" y="3000375"/>
                <a:ext cx="1428750" cy="1428750"/>
                <a:chOff x="6786578" y="5000636"/>
                <a:chExt cx="714380" cy="714380"/>
              </a:xfrm>
            </p:grpSpPr>
            <p:sp>
              <p:nvSpPr>
                <p:cNvPr id="104" name="椭圆 103"/>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89" name="矩形 30"/>
            <p:cNvSpPr>
              <a:spLocks noChangeArrowheads="1"/>
            </p:cNvSpPr>
            <p:nvPr/>
          </p:nvSpPr>
          <p:spPr bwMode="auto">
            <a:xfrm>
              <a:off x="4760238" y="1441451"/>
              <a:ext cx="861776" cy="861775"/>
            </a:xfrm>
            <a:prstGeom prst="rect">
              <a:avLst/>
            </a:prstGeom>
            <a:noFill/>
            <a:ln w="9525">
              <a:noFill/>
              <a:miter lim="800000"/>
            </a:ln>
          </p:spPr>
          <p:txBody>
            <a:bodyPr wrap="none">
              <a:spAutoFit/>
            </a:body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矩形 31"/>
            <p:cNvSpPr>
              <a:spLocks noChangeArrowheads="1"/>
            </p:cNvSpPr>
            <p:nvPr/>
          </p:nvSpPr>
          <p:spPr bwMode="auto">
            <a:xfrm>
              <a:off x="6970037" y="1785939"/>
              <a:ext cx="861776" cy="861775"/>
            </a:xfrm>
            <a:prstGeom prst="rect">
              <a:avLst/>
            </a:prstGeom>
            <a:noFill/>
            <a:ln w="9525">
              <a:noFill/>
              <a:miter lim="800000"/>
            </a:ln>
          </p:spPr>
          <p:txBody>
            <a:bodyPr wrap="none">
              <a:spAutoFit/>
            </a:body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7184349" y="4214813"/>
              <a:ext cx="861776" cy="861775"/>
            </a:xfrm>
            <a:prstGeom prst="rect">
              <a:avLst/>
            </a:prstGeom>
          </p:spPr>
          <p:txBody>
            <a:bodyPr wrap="none">
              <a:spAutoFit/>
            </a:body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矩形 33"/>
            <p:cNvSpPr>
              <a:spLocks noChangeArrowheads="1"/>
            </p:cNvSpPr>
            <p:nvPr/>
          </p:nvSpPr>
          <p:spPr bwMode="auto">
            <a:xfrm>
              <a:off x="5026936" y="4956175"/>
              <a:ext cx="861776" cy="861775"/>
            </a:xfrm>
            <a:prstGeom prst="rect">
              <a:avLst/>
            </a:prstGeom>
            <a:noFill/>
            <a:ln w="9525">
              <a:noFill/>
              <a:miter lim="800000"/>
            </a:ln>
          </p:spPr>
          <p:txBody>
            <a:bodyPr wrap="none">
              <a:spAutoFit/>
            </a:body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a:off x="3683912" y="3286125"/>
              <a:ext cx="861776" cy="861775"/>
            </a:xfrm>
            <a:prstGeom prst="rect">
              <a:avLst/>
            </a:prstGeom>
          </p:spPr>
          <p:txBody>
            <a:bodyPr wrap="none">
              <a:spAutoFit/>
            </a:bodyPr>
            <a:lstStyle/>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文本</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1933603" y="1933089"/>
            <a:ext cx="1339453" cy="1339453"/>
            <a:chOff x="5195888" y="2643188"/>
            <a:chExt cx="1785937" cy="1785937"/>
          </a:xfrm>
        </p:grpSpPr>
        <p:grpSp>
          <p:nvGrpSpPr>
            <p:cNvPr id="115" name="组合 4"/>
            <p:cNvGrpSpPr/>
            <p:nvPr/>
          </p:nvGrpSpPr>
          <p:grpSpPr bwMode="auto">
            <a:xfrm>
              <a:off x="5195888" y="2643188"/>
              <a:ext cx="1785937" cy="1785937"/>
              <a:chOff x="6786578" y="5000636"/>
              <a:chExt cx="714380" cy="714380"/>
            </a:xfrm>
          </p:grpSpPr>
          <p:sp>
            <p:nvSpPr>
              <p:cNvPr id="117" name="椭圆 116"/>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BD0300"/>
                  </a:solidFill>
                  <a:latin typeface="微软雅黑" panose="020B0503020204020204" pitchFamily="34" charset="-122"/>
                  <a:ea typeface="微软雅黑" panose="020B0503020204020204" pitchFamily="34" charset="-122"/>
                </a:endParaRPr>
              </a:p>
            </p:txBody>
          </p:sp>
          <p:sp>
            <p:nvSpPr>
              <p:cNvPr id="118" name="椭圆 117"/>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BD0300"/>
                  </a:solidFill>
                  <a:latin typeface="微软雅黑" panose="020B0503020204020204" pitchFamily="34" charset="-122"/>
                  <a:ea typeface="微软雅黑" panose="020B0503020204020204" pitchFamily="34" charset="-122"/>
                </a:endParaRPr>
              </a:p>
            </p:txBody>
          </p:sp>
        </p:grpSp>
        <p:sp>
          <p:nvSpPr>
            <p:cNvPr id="116" name="矩形 7"/>
            <p:cNvSpPr>
              <a:spLocks noChangeArrowheads="1"/>
            </p:cNvSpPr>
            <p:nvPr/>
          </p:nvSpPr>
          <p:spPr bwMode="auto">
            <a:xfrm>
              <a:off x="5413864" y="3343660"/>
              <a:ext cx="1477328" cy="492443"/>
            </a:xfrm>
            <a:prstGeom prst="rect">
              <a:avLst/>
            </a:prstGeom>
            <a:noFill/>
            <a:ln w="9525">
              <a:noFill/>
              <a:miter lim="800000"/>
            </a:ln>
          </p:spPr>
          <p:txBody>
            <a:bodyPr wrap="none">
              <a:spAutoFit/>
            </a:bodyPr>
            <a:lstStyle/>
            <a:p>
              <a:r>
                <a:rPr lang="zh-CN" altLang="en-US" sz="1800" b="1" dirty="0">
                  <a:solidFill>
                    <a:srgbClr val="0070C0"/>
                  </a:solidFill>
                  <a:latin typeface="微软雅黑" panose="020B0503020204020204" pitchFamily="34" charset="-122"/>
                  <a:ea typeface="微软雅黑" panose="020B0503020204020204" pitchFamily="34" charset="-122"/>
                </a:rPr>
                <a:t>添加标题</a:t>
              </a:r>
              <a:endParaRPr lang="zh-CN" altLang="en-US" sz="1200" dirty="0">
                <a:solidFill>
                  <a:srgbClr val="0070C0"/>
                </a:solidFill>
                <a:latin typeface="微软雅黑" panose="020B0503020204020204" pitchFamily="34" charset="-122"/>
                <a:ea typeface="微软雅黑" panose="020B0503020204020204" pitchFamily="34" charset="-122"/>
              </a:endParaRPr>
            </a:p>
          </p:txBody>
        </p:sp>
      </p:grpSp>
      <p:sp>
        <p:nvSpPr>
          <p:cNvPr id="119" name="矩形 47"/>
          <p:cNvSpPr>
            <a:spLocks noChangeArrowheads="1"/>
          </p:cNvSpPr>
          <p:nvPr/>
        </p:nvSpPr>
        <p:spPr bwMode="auto">
          <a:xfrm>
            <a:off x="4957490" y="1929676"/>
            <a:ext cx="3121082" cy="68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0" name="组合 119"/>
          <p:cNvGrpSpPr/>
          <p:nvPr/>
        </p:nvGrpSpPr>
        <p:grpSpPr>
          <a:xfrm>
            <a:off x="4969883" y="1414205"/>
            <a:ext cx="1082850" cy="296480"/>
            <a:chOff x="5936301" y="2688438"/>
            <a:chExt cx="1443800" cy="395306"/>
          </a:xfrm>
        </p:grpSpPr>
        <p:sp>
          <p:nvSpPr>
            <p:cNvPr id="121" name="圆角矩形 120"/>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C0504E"/>
                </a:solidFill>
                <a:latin typeface="微软雅黑" panose="020B0503020204020204" pitchFamily="34" charset="-122"/>
                <a:ea typeface="微软雅黑" panose="020B0503020204020204" pitchFamily="34" charset="-122"/>
              </a:endParaRPr>
            </a:p>
          </p:txBody>
        </p:sp>
        <p:sp>
          <p:nvSpPr>
            <p:cNvPr id="122"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sp>
        <p:nvSpPr>
          <p:cNvPr id="123" name="矩形 47"/>
          <p:cNvSpPr>
            <a:spLocks noChangeArrowheads="1"/>
          </p:cNvSpPr>
          <p:nvPr/>
        </p:nvSpPr>
        <p:spPr bwMode="auto">
          <a:xfrm>
            <a:off x="4957490" y="3335547"/>
            <a:ext cx="3121082" cy="68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4" name="组合 123"/>
          <p:cNvGrpSpPr/>
          <p:nvPr/>
        </p:nvGrpSpPr>
        <p:grpSpPr>
          <a:xfrm>
            <a:off x="4983571" y="1830892"/>
            <a:ext cx="2007632" cy="6858"/>
            <a:chOff x="6052491" y="3222781"/>
            <a:chExt cx="2676843" cy="9144"/>
          </a:xfrm>
        </p:grpSpPr>
        <p:cxnSp>
          <p:nvCxnSpPr>
            <p:cNvPr id="125" name="直接连接符 124"/>
            <p:cNvCxnSpPr/>
            <p:nvPr/>
          </p:nvCxnSpPr>
          <p:spPr>
            <a:xfrm>
              <a:off x="6052491" y="3231925"/>
              <a:ext cx="1068237" cy="0"/>
            </a:xfrm>
            <a:prstGeom prst="line">
              <a:avLst/>
            </a:prstGeom>
            <a:ln w="31750">
              <a:solidFill>
                <a:srgbClr val="0070C0"/>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115266" y="3222781"/>
              <a:ext cx="1614068" cy="0"/>
            </a:xfrm>
            <a:prstGeom prst="line">
              <a:avLst/>
            </a:prstGeom>
            <a:ln w="31750">
              <a:solidFill>
                <a:schemeClr val="bg1"/>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27" name="组合 126"/>
          <p:cNvGrpSpPr/>
          <p:nvPr/>
        </p:nvGrpSpPr>
        <p:grpSpPr>
          <a:xfrm>
            <a:off x="5031889" y="3254483"/>
            <a:ext cx="2007632" cy="6858"/>
            <a:chOff x="6116915" y="5120902"/>
            <a:chExt cx="2676843" cy="9144"/>
          </a:xfrm>
        </p:grpSpPr>
        <p:cxnSp>
          <p:nvCxnSpPr>
            <p:cNvPr id="128" name="直接连接符 127"/>
            <p:cNvCxnSpPr/>
            <p:nvPr/>
          </p:nvCxnSpPr>
          <p:spPr>
            <a:xfrm>
              <a:off x="6116915" y="5130046"/>
              <a:ext cx="1068237" cy="0"/>
            </a:xfrm>
            <a:prstGeom prst="line">
              <a:avLst/>
            </a:prstGeom>
            <a:ln w="31750">
              <a:solidFill>
                <a:schemeClr val="tx1">
                  <a:lumMod val="65000"/>
                  <a:lumOff val="35000"/>
                </a:schemeClr>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7179690" y="5120902"/>
              <a:ext cx="1614068" cy="0"/>
            </a:xfrm>
            <a:prstGeom prst="line">
              <a:avLst/>
            </a:prstGeom>
            <a:ln w="31750">
              <a:solidFill>
                <a:schemeClr val="bg1"/>
              </a:solidFill>
              <a:prstDash val="soli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130" name="组合 129"/>
          <p:cNvGrpSpPr/>
          <p:nvPr/>
        </p:nvGrpSpPr>
        <p:grpSpPr>
          <a:xfrm>
            <a:off x="4975283" y="2825424"/>
            <a:ext cx="1082850" cy="296480"/>
            <a:chOff x="5936301" y="2688438"/>
            <a:chExt cx="1443800" cy="395306"/>
          </a:xfrm>
        </p:grpSpPr>
        <p:sp>
          <p:nvSpPr>
            <p:cNvPr id="131" name="圆角矩形 130"/>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2"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1000" fill="hold"/>
                                        <p:tgtEl>
                                          <p:spTgt spid="87"/>
                                        </p:tgtEl>
                                        <p:attrNameLst>
                                          <p:attrName>ppt_w</p:attrName>
                                        </p:attrNameLst>
                                      </p:cBhvr>
                                      <p:tavLst>
                                        <p:tav tm="0">
                                          <p:val>
                                            <p:fltVal val="0"/>
                                          </p:val>
                                        </p:tav>
                                        <p:tav tm="100000">
                                          <p:val>
                                            <p:strVal val="#ppt_w"/>
                                          </p:val>
                                        </p:tav>
                                      </p:tavLst>
                                    </p:anim>
                                    <p:anim calcmode="lin" valueType="num">
                                      <p:cBhvr>
                                        <p:cTn id="12" dur="1000" fill="hold"/>
                                        <p:tgtEl>
                                          <p:spTgt spid="87"/>
                                        </p:tgtEl>
                                        <p:attrNameLst>
                                          <p:attrName>ppt_h</p:attrName>
                                        </p:attrNameLst>
                                      </p:cBhvr>
                                      <p:tavLst>
                                        <p:tav tm="0">
                                          <p:val>
                                            <p:fltVal val="0"/>
                                          </p:val>
                                        </p:tav>
                                        <p:tav tm="100000">
                                          <p:val>
                                            <p:strVal val="#ppt_h"/>
                                          </p:val>
                                        </p:tav>
                                      </p:tavLst>
                                    </p:anim>
                                    <p:animEffect transition="in" filter="fade">
                                      <p:cBhvr>
                                        <p:cTn id="13" dur="1000"/>
                                        <p:tgtEl>
                                          <p:spTgt spid="87"/>
                                        </p:tgtEl>
                                      </p:cBhvr>
                                    </p:animEffect>
                                  </p:childTnLst>
                                </p:cTn>
                              </p:par>
                              <p:par>
                                <p:cTn id="14" presetID="8" presetClass="emph" presetSubtype="0" fill="hold" nodeType="withEffect">
                                  <p:stCondLst>
                                    <p:cond delay="0"/>
                                  </p:stCondLst>
                                  <p:childTnLst>
                                    <p:animRot by="21600000">
                                      <p:cBhvr>
                                        <p:cTn id="15" dur="1000" fill="hold"/>
                                        <p:tgtEl>
                                          <p:spTgt spid="87"/>
                                        </p:tgtEl>
                                        <p:attrNameLst>
                                          <p:attrName>r</p:attrName>
                                        </p:attrNameLst>
                                      </p:cBhvr>
                                    </p:animRo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fade">
                                      <p:cBhvr>
                                        <p:cTn id="19" dur="500"/>
                                        <p:tgtEl>
                                          <p:spTgt spid="120"/>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wipe(left)">
                                      <p:cBhvr>
                                        <p:cTn id="23" dur="500"/>
                                        <p:tgtEl>
                                          <p:spTgt spid="124"/>
                                        </p:tgtEl>
                                      </p:cBhvr>
                                    </p:animEffect>
                                  </p:childTnLst>
                                </p:cTn>
                              </p:par>
                            </p:childTnLst>
                          </p:cTn>
                        </p:par>
                        <p:par>
                          <p:cTn id="24" fill="hold">
                            <p:stCondLst>
                              <p:cond delay="3000"/>
                            </p:stCondLst>
                            <p:childTnLst>
                              <p:par>
                                <p:cTn id="25" presetID="41" presetClass="entr" presetSubtype="0"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p:cTn id="27" dur="10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28" dur="1000" fill="hold"/>
                                        <p:tgtEl>
                                          <p:spTgt spid="119"/>
                                        </p:tgtEl>
                                        <p:attrNameLst>
                                          <p:attrName>ppt_y</p:attrName>
                                        </p:attrNameLst>
                                      </p:cBhvr>
                                      <p:tavLst>
                                        <p:tav tm="0">
                                          <p:val>
                                            <p:strVal val="#ppt_y"/>
                                          </p:val>
                                        </p:tav>
                                        <p:tav tm="100000">
                                          <p:val>
                                            <p:strVal val="#ppt_y"/>
                                          </p:val>
                                        </p:tav>
                                      </p:tavLst>
                                    </p:anim>
                                    <p:anim calcmode="lin" valueType="num">
                                      <p:cBhvr>
                                        <p:cTn id="29" dur="10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30" dur="10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1000" tmFilter="0,0; .5, 1; 1, 1"/>
                                        <p:tgtEl>
                                          <p:spTgt spid="119"/>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30"/>
                                        </p:tgtEl>
                                        <p:attrNameLst>
                                          <p:attrName>style.visibility</p:attrName>
                                        </p:attrNameLst>
                                      </p:cBhvr>
                                      <p:to>
                                        <p:strVal val="visible"/>
                                      </p:to>
                                    </p:set>
                                    <p:animEffect transition="in" filter="fade">
                                      <p:cBhvr>
                                        <p:cTn id="35" dur="500"/>
                                        <p:tgtEl>
                                          <p:spTgt spid="130"/>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wipe(left)">
                                      <p:cBhvr>
                                        <p:cTn id="39" dur="500"/>
                                        <p:tgtEl>
                                          <p:spTgt spid="127"/>
                                        </p:tgtEl>
                                      </p:cBhvr>
                                    </p:animEffect>
                                  </p:childTnLst>
                                </p:cTn>
                              </p:par>
                            </p:childTnLst>
                          </p:cTn>
                        </p:par>
                        <p:par>
                          <p:cTn id="40" fill="hold">
                            <p:stCondLst>
                              <p:cond delay="5000"/>
                            </p:stCondLst>
                            <p:childTnLst>
                              <p:par>
                                <p:cTn id="41" presetID="41" presetClass="entr" presetSubtype="0" fill="hold" grpId="0" nodeType="afterEffect">
                                  <p:stCondLst>
                                    <p:cond delay="0"/>
                                  </p:stCondLst>
                                  <p:childTnLst>
                                    <p:set>
                                      <p:cBhvr>
                                        <p:cTn id="42" dur="1" fill="hold">
                                          <p:stCondLst>
                                            <p:cond delay="0"/>
                                          </p:stCondLst>
                                        </p:cTn>
                                        <p:tgtEl>
                                          <p:spTgt spid="123"/>
                                        </p:tgtEl>
                                        <p:attrNameLst>
                                          <p:attrName>style.visibility</p:attrName>
                                        </p:attrNameLst>
                                      </p:cBhvr>
                                      <p:to>
                                        <p:strVal val="visible"/>
                                      </p:to>
                                    </p:set>
                                    <p:anim calcmode="lin" valueType="num">
                                      <p:cBhvr>
                                        <p:cTn id="43" dur="1000" fill="hold"/>
                                        <p:tgtEl>
                                          <p:spTgt spid="123"/>
                                        </p:tgtEl>
                                        <p:attrNameLst>
                                          <p:attrName>ppt_x</p:attrName>
                                        </p:attrNameLst>
                                      </p:cBhvr>
                                      <p:tavLst>
                                        <p:tav tm="0">
                                          <p:val>
                                            <p:strVal val="#ppt_x"/>
                                          </p:val>
                                        </p:tav>
                                        <p:tav tm="50000">
                                          <p:val>
                                            <p:strVal val="#ppt_x+.1"/>
                                          </p:val>
                                        </p:tav>
                                        <p:tav tm="100000">
                                          <p:val>
                                            <p:strVal val="#ppt_x"/>
                                          </p:val>
                                        </p:tav>
                                      </p:tavLst>
                                    </p:anim>
                                    <p:anim calcmode="lin" valueType="num">
                                      <p:cBhvr>
                                        <p:cTn id="44" dur="1000" fill="hold"/>
                                        <p:tgtEl>
                                          <p:spTgt spid="123"/>
                                        </p:tgtEl>
                                        <p:attrNameLst>
                                          <p:attrName>ppt_y</p:attrName>
                                        </p:attrNameLst>
                                      </p:cBhvr>
                                      <p:tavLst>
                                        <p:tav tm="0">
                                          <p:val>
                                            <p:strVal val="#ppt_y"/>
                                          </p:val>
                                        </p:tav>
                                        <p:tav tm="100000">
                                          <p:val>
                                            <p:strVal val="#ppt_y"/>
                                          </p:val>
                                        </p:tav>
                                      </p:tavLst>
                                    </p:anim>
                                    <p:anim calcmode="lin" valueType="num">
                                      <p:cBhvr>
                                        <p:cTn id="45" dur="1000" fill="hold"/>
                                        <p:tgtEl>
                                          <p:spTgt spid="123"/>
                                        </p:tgtEl>
                                        <p:attrNameLst>
                                          <p:attrName>ppt_h</p:attrName>
                                        </p:attrNameLst>
                                      </p:cBhvr>
                                      <p:tavLst>
                                        <p:tav tm="0">
                                          <p:val>
                                            <p:strVal val="#ppt_h/10"/>
                                          </p:val>
                                        </p:tav>
                                        <p:tav tm="50000">
                                          <p:val>
                                            <p:strVal val="#ppt_h+.01"/>
                                          </p:val>
                                        </p:tav>
                                        <p:tav tm="100000">
                                          <p:val>
                                            <p:strVal val="#ppt_h"/>
                                          </p:val>
                                        </p:tav>
                                      </p:tavLst>
                                    </p:anim>
                                    <p:anim calcmode="lin" valueType="num">
                                      <p:cBhvr>
                                        <p:cTn id="46" dur="1000" fill="hold"/>
                                        <p:tgtEl>
                                          <p:spTgt spid="123"/>
                                        </p:tgtEl>
                                        <p:attrNameLst>
                                          <p:attrName>ppt_w</p:attrName>
                                        </p:attrNameLst>
                                      </p:cBhvr>
                                      <p:tavLst>
                                        <p:tav tm="0">
                                          <p:val>
                                            <p:strVal val="#ppt_w/10"/>
                                          </p:val>
                                        </p:tav>
                                        <p:tav tm="50000">
                                          <p:val>
                                            <p:strVal val="#ppt_w+.01"/>
                                          </p:val>
                                        </p:tav>
                                        <p:tav tm="100000">
                                          <p:val>
                                            <p:strVal val="#ppt_w"/>
                                          </p:val>
                                        </p:tav>
                                      </p:tavLst>
                                    </p:anim>
                                    <p:animEffect transition="in" filter="fade">
                                      <p:cBhvr>
                                        <p:cTn id="47" dur="1000" tmFilter="0,0; .5, 1; 1, 1"/>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191660" y="1507441"/>
            <a:ext cx="3004457" cy="1186544"/>
            <a:chOff x="1588879" y="2009922"/>
            <a:chExt cx="4005943" cy="1582058"/>
          </a:xfrm>
        </p:grpSpPr>
        <p:grpSp>
          <p:nvGrpSpPr>
            <p:cNvPr id="16" name="组合 15"/>
            <p:cNvGrpSpPr/>
            <p:nvPr/>
          </p:nvGrpSpPr>
          <p:grpSpPr>
            <a:xfrm>
              <a:off x="1588879" y="2009922"/>
              <a:ext cx="4005943" cy="1582058"/>
              <a:chOff x="1464128" y="1520824"/>
              <a:chExt cx="4005943" cy="1582058"/>
            </a:xfrm>
          </p:grpSpPr>
          <p:grpSp>
            <p:nvGrpSpPr>
              <p:cNvPr id="18" name="组合 17"/>
              <p:cNvGrpSpPr/>
              <p:nvPr/>
            </p:nvGrpSpPr>
            <p:grpSpPr>
              <a:xfrm>
                <a:off x="1464128" y="1520824"/>
                <a:ext cx="4005943" cy="1582058"/>
                <a:chOff x="1464128" y="1520824"/>
                <a:chExt cx="4005943" cy="1582058"/>
              </a:xfrm>
            </p:grpSpPr>
            <p:sp>
              <p:nvSpPr>
                <p:cNvPr id="21" name="圆角矩形 20"/>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22" name="圆角矩形 21"/>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19" name="圆角矩形 18"/>
              <p:cNvSpPr/>
              <p:nvPr/>
            </p:nvSpPr>
            <p:spPr>
              <a:xfrm>
                <a:off x="2572431" y="1708653"/>
                <a:ext cx="1684020" cy="400314"/>
              </a:xfrm>
              <a:prstGeom prst="roundRect">
                <a:avLst/>
              </a:prstGeom>
              <a:solidFill>
                <a:srgbClr val="0070C0"/>
              </a:solidFill>
              <a:ln w="19050">
                <a:gradFill flip="none" rotWithShape="1">
                  <a:gsLst>
                    <a:gs pos="0">
                      <a:schemeClr val="bg1">
                        <a:lumMod val="8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20" name="文本框 19"/>
              <p:cNvSpPr txBox="1"/>
              <p:nvPr/>
            </p:nvSpPr>
            <p:spPr>
              <a:xfrm>
                <a:off x="2652441" y="1708652"/>
                <a:ext cx="1524000"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问题名称</a:t>
                </a:r>
              </a:p>
            </p:txBody>
          </p:sp>
        </p:grpSp>
        <p:sp>
          <p:nvSpPr>
            <p:cNvPr id="17" name="矩形 47"/>
            <p:cNvSpPr>
              <a:spLocks noChangeArrowheads="1"/>
            </p:cNvSpPr>
            <p:nvPr/>
          </p:nvSpPr>
          <p:spPr bwMode="auto">
            <a:xfrm>
              <a:off x="1680303" y="2683934"/>
              <a:ext cx="3823094" cy="78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组合 22"/>
          <p:cNvGrpSpPr/>
          <p:nvPr/>
        </p:nvGrpSpPr>
        <p:grpSpPr>
          <a:xfrm>
            <a:off x="4868140" y="1507441"/>
            <a:ext cx="3004457" cy="1186544"/>
            <a:chOff x="6490853" y="2009922"/>
            <a:chExt cx="4005943" cy="1582058"/>
          </a:xfrm>
        </p:grpSpPr>
        <p:grpSp>
          <p:nvGrpSpPr>
            <p:cNvPr id="24" name="组合 23"/>
            <p:cNvGrpSpPr/>
            <p:nvPr/>
          </p:nvGrpSpPr>
          <p:grpSpPr>
            <a:xfrm>
              <a:off x="6490853" y="2009922"/>
              <a:ext cx="4005943" cy="1582058"/>
              <a:chOff x="1464128" y="1520824"/>
              <a:chExt cx="4005943" cy="1582058"/>
            </a:xfrm>
          </p:grpSpPr>
          <p:grpSp>
            <p:nvGrpSpPr>
              <p:cNvPr id="26" name="组合 25"/>
              <p:cNvGrpSpPr/>
              <p:nvPr/>
            </p:nvGrpSpPr>
            <p:grpSpPr>
              <a:xfrm>
                <a:off x="1464128" y="1520824"/>
                <a:ext cx="4005943" cy="1582058"/>
                <a:chOff x="1464128" y="1520824"/>
                <a:chExt cx="4005943" cy="1582058"/>
              </a:xfrm>
            </p:grpSpPr>
            <p:sp>
              <p:nvSpPr>
                <p:cNvPr id="29" name="圆角矩形 28"/>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0" name="圆角矩形 29"/>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27" name="圆角矩形 26"/>
              <p:cNvSpPr/>
              <p:nvPr/>
            </p:nvSpPr>
            <p:spPr>
              <a:xfrm>
                <a:off x="2518410" y="1708653"/>
                <a:ext cx="1684020" cy="400314"/>
              </a:xfrm>
              <a:prstGeom prst="roundRect">
                <a:avLst/>
              </a:prstGeom>
              <a:solidFill>
                <a:srgbClr val="0070C0"/>
              </a:solidFill>
              <a:ln w="19050">
                <a:gradFill flip="none" rotWithShape="1">
                  <a:gsLst>
                    <a:gs pos="0">
                      <a:schemeClr val="bg1">
                        <a:lumMod val="8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28" name="文本框 27"/>
              <p:cNvSpPr txBox="1"/>
              <p:nvPr/>
            </p:nvSpPr>
            <p:spPr>
              <a:xfrm>
                <a:off x="2598420" y="1730523"/>
                <a:ext cx="1524000"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问题名称</a:t>
                </a:r>
              </a:p>
            </p:txBody>
          </p:sp>
        </p:grpSp>
        <p:sp>
          <p:nvSpPr>
            <p:cNvPr id="25" name="矩形 47"/>
            <p:cNvSpPr>
              <a:spLocks noChangeArrowheads="1"/>
            </p:cNvSpPr>
            <p:nvPr/>
          </p:nvSpPr>
          <p:spPr bwMode="auto">
            <a:xfrm>
              <a:off x="6582277" y="2690846"/>
              <a:ext cx="3823094" cy="78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1191660" y="3118528"/>
            <a:ext cx="3004457" cy="1186544"/>
            <a:chOff x="1588879" y="4158037"/>
            <a:chExt cx="4005943" cy="1582058"/>
          </a:xfrm>
        </p:grpSpPr>
        <p:grpSp>
          <p:nvGrpSpPr>
            <p:cNvPr id="32" name="组合 31"/>
            <p:cNvGrpSpPr/>
            <p:nvPr/>
          </p:nvGrpSpPr>
          <p:grpSpPr>
            <a:xfrm>
              <a:off x="1588879" y="4158037"/>
              <a:ext cx="4005943" cy="1582058"/>
              <a:chOff x="1464128" y="1520824"/>
              <a:chExt cx="4005943" cy="1582058"/>
            </a:xfrm>
          </p:grpSpPr>
          <p:grpSp>
            <p:nvGrpSpPr>
              <p:cNvPr id="34" name="组合 33"/>
              <p:cNvGrpSpPr/>
              <p:nvPr/>
            </p:nvGrpSpPr>
            <p:grpSpPr>
              <a:xfrm>
                <a:off x="1464128" y="1520824"/>
                <a:ext cx="4005943" cy="1582058"/>
                <a:chOff x="1464128" y="1520824"/>
                <a:chExt cx="4005943" cy="1582058"/>
              </a:xfrm>
            </p:grpSpPr>
            <p:sp>
              <p:nvSpPr>
                <p:cNvPr id="37" name="圆角矩形 36"/>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8" name="圆角矩形 37"/>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35" name="圆角矩形 34"/>
              <p:cNvSpPr/>
              <p:nvPr/>
            </p:nvSpPr>
            <p:spPr>
              <a:xfrm>
                <a:off x="2572431" y="1708653"/>
                <a:ext cx="1684020" cy="400314"/>
              </a:xfrm>
              <a:prstGeom prst="roundRect">
                <a:avLst/>
              </a:prstGeom>
              <a:solidFill>
                <a:schemeClr val="tx1">
                  <a:lumMod val="75000"/>
                  <a:lumOff val="25000"/>
                </a:schemeClr>
              </a:solidFill>
              <a:ln w="19050">
                <a:gradFill flip="none" rotWithShape="1">
                  <a:gsLst>
                    <a:gs pos="0">
                      <a:schemeClr val="bg1">
                        <a:lumMod val="8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36" name="文本框 35"/>
              <p:cNvSpPr txBox="1"/>
              <p:nvPr/>
            </p:nvSpPr>
            <p:spPr>
              <a:xfrm>
                <a:off x="2652441" y="1708652"/>
                <a:ext cx="1524000"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问题名称</a:t>
                </a:r>
              </a:p>
            </p:txBody>
          </p:sp>
        </p:grpSp>
        <p:sp>
          <p:nvSpPr>
            <p:cNvPr id="33" name="矩形 47"/>
            <p:cNvSpPr>
              <a:spLocks noChangeArrowheads="1"/>
            </p:cNvSpPr>
            <p:nvPr/>
          </p:nvSpPr>
          <p:spPr bwMode="auto">
            <a:xfrm>
              <a:off x="1680303" y="4820834"/>
              <a:ext cx="3823094" cy="78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组合 38"/>
          <p:cNvGrpSpPr/>
          <p:nvPr/>
        </p:nvGrpSpPr>
        <p:grpSpPr>
          <a:xfrm>
            <a:off x="4868140" y="3118528"/>
            <a:ext cx="3004457" cy="1186544"/>
            <a:chOff x="6490853" y="4158037"/>
            <a:chExt cx="4005943" cy="1582058"/>
          </a:xfrm>
        </p:grpSpPr>
        <p:grpSp>
          <p:nvGrpSpPr>
            <p:cNvPr id="40" name="组合 39"/>
            <p:cNvGrpSpPr/>
            <p:nvPr/>
          </p:nvGrpSpPr>
          <p:grpSpPr>
            <a:xfrm>
              <a:off x="6490853" y="4158037"/>
              <a:ext cx="4005943" cy="1582058"/>
              <a:chOff x="1464128" y="1520824"/>
              <a:chExt cx="4005943" cy="1582058"/>
            </a:xfrm>
          </p:grpSpPr>
          <p:grpSp>
            <p:nvGrpSpPr>
              <p:cNvPr id="42" name="组合 41"/>
              <p:cNvGrpSpPr/>
              <p:nvPr/>
            </p:nvGrpSpPr>
            <p:grpSpPr>
              <a:xfrm>
                <a:off x="1464128" y="1520824"/>
                <a:ext cx="4005943" cy="1582058"/>
                <a:chOff x="1464128" y="1520824"/>
                <a:chExt cx="4005943" cy="1582058"/>
              </a:xfrm>
            </p:grpSpPr>
            <p:sp>
              <p:nvSpPr>
                <p:cNvPr id="45" name="圆角矩形 44"/>
                <p:cNvSpPr/>
                <p:nvPr/>
              </p:nvSpPr>
              <p:spPr>
                <a:xfrm>
                  <a:off x="1464128" y="1520825"/>
                  <a:ext cx="4005943" cy="1582057"/>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6" name="圆角矩形 45"/>
                <p:cNvSpPr/>
                <p:nvPr/>
              </p:nvSpPr>
              <p:spPr>
                <a:xfrm>
                  <a:off x="1464128" y="1520824"/>
                  <a:ext cx="4005943" cy="1582057"/>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43" name="圆角矩形 42"/>
              <p:cNvSpPr/>
              <p:nvPr/>
            </p:nvSpPr>
            <p:spPr>
              <a:xfrm>
                <a:off x="2598420" y="1708653"/>
                <a:ext cx="1684020" cy="400314"/>
              </a:xfrm>
              <a:prstGeom prst="roundRect">
                <a:avLst/>
              </a:prstGeom>
              <a:solidFill>
                <a:schemeClr val="tx1">
                  <a:lumMod val="75000"/>
                  <a:lumOff val="25000"/>
                </a:schemeClr>
              </a:solidFill>
              <a:ln w="19050">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44" name="文本框 43"/>
              <p:cNvSpPr txBox="1"/>
              <p:nvPr/>
            </p:nvSpPr>
            <p:spPr>
              <a:xfrm>
                <a:off x="2678429" y="1708857"/>
                <a:ext cx="1524000"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问题名称</a:t>
                </a:r>
              </a:p>
            </p:txBody>
          </p:sp>
        </p:grpSp>
        <p:sp>
          <p:nvSpPr>
            <p:cNvPr id="41" name="矩形 47"/>
            <p:cNvSpPr>
              <a:spLocks noChangeArrowheads="1"/>
            </p:cNvSpPr>
            <p:nvPr/>
          </p:nvSpPr>
          <p:spPr bwMode="auto">
            <a:xfrm>
              <a:off x="6673702" y="4879538"/>
              <a:ext cx="3823094" cy="78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 name="文本占位符 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ppt_x</p:attrName>
                                        </p:attrNameLst>
                                      </p:cBhvr>
                                      <p:tavLst>
                                        <p:tav tm="0">
                                          <p:val>
                                            <p:strVal val="#ppt_x-#ppt_w*1.125000"/>
                                          </p:val>
                                        </p:tav>
                                        <p:tav tm="100000">
                                          <p:val>
                                            <p:strVal val="#ppt_x"/>
                                          </p:val>
                                        </p:tav>
                                      </p:tavLst>
                                    </p:anim>
                                    <p:animEffect transition="in" filter="wipe(right)">
                                      <p:cBhvr>
                                        <p:cTn id="8" dur="500"/>
                                        <p:tgtEl>
                                          <p:spTgt spid="15"/>
                                        </p:tgtEl>
                                      </p:cBhvr>
                                    </p:animEffect>
                                  </p:childTnLst>
                                </p:cTn>
                              </p:par>
                              <p:par>
                                <p:cTn id="9" presetID="1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ppt_x</p:attrName>
                                        </p:attrNameLst>
                                      </p:cBhvr>
                                      <p:tavLst>
                                        <p:tav tm="0">
                                          <p:val>
                                            <p:strVal val="#ppt_x+#ppt_w*1.125000"/>
                                          </p:val>
                                        </p:tav>
                                        <p:tav tm="100000">
                                          <p:val>
                                            <p:strVal val="#ppt_x"/>
                                          </p:val>
                                        </p:tav>
                                      </p:tavLst>
                                    </p:anim>
                                    <p:animEffect transition="in" filter="wipe(left)">
                                      <p:cBhvr>
                                        <p:cTn id="12" dur="500"/>
                                        <p:tgtEl>
                                          <p:spTgt spid="23"/>
                                        </p:tgtEl>
                                      </p:cBhvr>
                                    </p:animEffect>
                                  </p:childTnLst>
                                </p:cTn>
                              </p:par>
                              <p:par>
                                <p:cTn id="13" presetID="12" presetClass="entr" presetSubtype="8"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p:tgtEl>
                                          <p:spTgt spid="31"/>
                                        </p:tgtEl>
                                        <p:attrNameLst>
                                          <p:attrName>ppt_x</p:attrName>
                                        </p:attrNameLst>
                                      </p:cBhvr>
                                      <p:tavLst>
                                        <p:tav tm="0">
                                          <p:val>
                                            <p:strVal val="#ppt_x-#ppt_w*1.125000"/>
                                          </p:val>
                                        </p:tav>
                                        <p:tav tm="100000">
                                          <p:val>
                                            <p:strVal val="#ppt_x"/>
                                          </p:val>
                                        </p:tav>
                                      </p:tavLst>
                                    </p:anim>
                                    <p:animEffect transition="in" filter="wipe(right)">
                                      <p:cBhvr>
                                        <p:cTn id="16" dur="500"/>
                                        <p:tgtEl>
                                          <p:spTgt spid="31"/>
                                        </p:tgtEl>
                                      </p:cBhvr>
                                    </p:animEffect>
                                  </p:childTnLst>
                                </p:cTn>
                              </p:par>
                              <p:par>
                                <p:cTn id="17" presetID="12" presetClass="entr" presetSubtype="2"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ppt_x</p:attrName>
                                        </p:attrNameLst>
                                      </p:cBhvr>
                                      <p:tavLst>
                                        <p:tav tm="0">
                                          <p:val>
                                            <p:strVal val="#ppt_x+#ppt_w*1.125000"/>
                                          </p:val>
                                        </p:tav>
                                        <p:tav tm="100000">
                                          <p:val>
                                            <p:strVal val="#ppt_x"/>
                                          </p:val>
                                        </p:tav>
                                      </p:tavLst>
                                    </p:anim>
                                    <p:animEffect transition="in" filter="wipe(left)">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圆角矩形 80"/>
          <p:cNvSpPr/>
          <p:nvPr/>
        </p:nvSpPr>
        <p:spPr>
          <a:xfrm>
            <a:off x="1408659" y="3086119"/>
            <a:ext cx="6326683" cy="181495"/>
          </a:xfrm>
          <a:prstGeom prst="roundRect">
            <a:avLst>
              <a:gd name="adj" fmla="val 50000"/>
            </a:avLst>
          </a:prstGeom>
          <a:solidFill>
            <a:schemeClr val="bg1">
              <a:lumMod val="9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15">
              <a:solidFill>
                <a:schemeClr val="bg1"/>
              </a:solidFill>
            </a:endParaRPr>
          </a:p>
        </p:txBody>
      </p:sp>
      <p:sp>
        <p:nvSpPr>
          <p:cNvPr id="82" name="椭圆 81"/>
          <p:cNvSpPr/>
          <p:nvPr/>
        </p:nvSpPr>
        <p:spPr>
          <a:xfrm>
            <a:off x="2012375" y="3101311"/>
            <a:ext cx="111337" cy="11141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50">
              <a:solidFill>
                <a:schemeClr val="bg1"/>
              </a:solidFill>
            </a:endParaRPr>
          </a:p>
        </p:txBody>
      </p:sp>
      <p:sp>
        <p:nvSpPr>
          <p:cNvPr id="83" name="椭圆 82"/>
          <p:cNvSpPr/>
          <p:nvPr/>
        </p:nvSpPr>
        <p:spPr>
          <a:xfrm>
            <a:off x="4404994" y="3101311"/>
            <a:ext cx="111337" cy="11141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50">
              <a:solidFill>
                <a:schemeClr val="bg1"/>
              </a:solidFill>
            </a:endParaRPr>
          </a:p>
        </p:txBody>
      </p:sp>
      <p:sp>
        <p:nvSpPr>
          <p:cNvPr id="84" name="椭圆 83"/>
          <p:cNvSpPr/>
          <p:nvPr/>
        </p:nvSpPr>
        <p:spPr>
          <a:xfrm>
            <a:off x="6797614" y="3101311"/>
            <a:ext cx="111337" cy="11141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50">
              <a:solidFill>
                <a:schemeClr val="bg1"/>
              </a:solidFill>
            </a:endParaRPr>
          </a:p>
        </p:txBody>
      </p:sp>
      <p:grpSp>
        <p:nvGrpSpPr>
          <p:cNvPr id="85" name="组合 84"/>
          <p:cNvGrpSpPr/>
          <p:nvPr/>
        </p:nvGrpSpPr>
        <p:grpSpPr>
          <a:xfrm>
            <a:off x="6105841" y="1140588"/>
            <a:ext cx="1478765" cy="1891812"/>
            <a:chOff x="6080669" y="1209196"/>
            <a:chExt cx="1451678" cy="1857160"/>
          </a:xfrm>
        </p:grpSpPr>
        <p:sp>
          <p:nvSpPr>
            <p:cNvPr id="86" name="椭圆 14"/>
            <p:cNvSpPr/>
            <p:nvPr/>
          </p:nvSpPr>
          <p:spPr bwMode="auto">
            <a:xfrm>
              <a:off x="6080669"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15">
                <a:solidFill>
                  <a:schemeClr val="bg1"/>
                </a:solidFill>
              </a:endParaRPr>
            </a:p>
          </p:txBody>
        </p:sp>
        <p:sp>
          <p:nvSpPr>
            <p:cNvPr id="87" name="椭圆 14"/>
            <p:cNvSpPr/>
            <p:nvPr/>
          </p:nvSpPr>
          <p:spPr bwMode="auto">
            <a:xfrm>
              <a:off x="6141686" y="1265580"/>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tx1">
                <a:lumMod val="50000"/>
                <a:lumOff val="50000"/>
              </a:schemeClr>
            </a:solidFill>
            <a:ln w="14288" cap="flat">
              <a:noFill/>
              <a:prstDash val="solid"/>
              <a:miter lim="800000"/>
            </a:ln>
            <a:effectLst/>
          </p:spPr>
          <p:txBody>
            <a:bodyPr vert="horz" wrap="square" lIns="51442" tIns="25721" rIns="51442" bIns="25721" numCol="1" anchor="t" anchorCtr="0" compatLnSpc="1"/>
            <a:lstStyle/>
            <a:p>
              <a:endParaRPr lang="zh-CN" altLang="en-US" sz="1015">
                <a:solidFill>
                  <a:schemeClr val="bg1"/>
                </a:solidFill>
              </a:endParaRPr>
            </a:p>
          </p:txBody>
        </p:sp>
      </p:grpSp>
      <p:grpSp>
        <p:nvGrpSpPr>
          <p:cNvPr id="88" name="组合 87"/>
          <p:cNvGrpSpPr/>
          <p:nvPr/>
        </p:nvGrpSpPr>
        <p:grpSpPr>
          <a:xfrm>
            <a:off x="3716632" y="1154607"/>
            <a:ext cx="1478765" cy="1891812"/>
            <a:chOff x="3846954" y="1209196"/>
            <a:chExt cx="1451678" cy="1857160"/>
          </a:xfrm>
        </p:grpSpPr>
        <p:sp>
          <p:nvSpPr>
            <p:cNvPr id="89" name="椭圆 14"/>
            <p:cNvSpPr/>
            <p:nvPr/>
          </p:nvSpPr>
          <p:spPr bwMode="auto">
            <a:xfrm>
              <a:off x="3846954"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15">
                <a:solidFill>
                  <a:schemeClr val="bg1"/>
                </a:solidFill>
              </a:endParaRPr>
            </a:p>
          </p:txBody>
        </p:sp>
        <p:sp>
          <p:nvSpPr>
            <p:cNvPr id="90" name="椭圆 14"/>
            <p:cNvSpPr/>
            <p:nvPr/>
          </p:nvSpPr>
          <p:spPr bwMode="auto">
            <a:xfrm>
              <a:off x="3899005" y="1257483"/>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chemeClr val="tx1">
                <a:lumMod val="75000"/>
                <a:lumOff val="25000"/>
              </a:schemeClr>
            </a:solidFill>
            <a:ln w="14288" cap="flat">
              <a:noFill/>
              <a:prstDash val="solid"/>
              <a:miter lim="800000"/>
            </a:ln>
            <a:effectLst/>
          </p:spPr>
          <p:txBody>
            <a:bodyPr vert="horz" wrap="square" lIns="51442" tIns="25721" rIns="51442" bIns="25721" numCol="1" anchor="t" anchorCtr="0" compatLnSpc="1"/>
            <a:lstStyle/>
            <a:p>
              <a:endParaRPr lang="zh-CN" altLang="en-US" sz="1015">
                <a:solidFill>
                  <a:schemeClr val="bg1"/>
                </a:solidFill>
              </a:endParaRPr>
            </a:p>
          </p:txBody>
        </p:sp>
      </p:grpSp>
      <p:grpSp>
        <p:nvGrpSpPr>
          <p:cNvPr id="139" name="组合 138"/>
          <p:cNvGrpSpPr/>
          <p:nvPr/>
        </p:nvGrpSpPr>
        <p:grpSpPr>
          <a:xfrm>
            <a:off x="1327422" y="1099691"/>
            <a:ext cx="1478765" cy="1891812"/>
            <a:chOff x="1613240" y="1209196"/>
            <a:chExt cx="1451678" cy="1857160"/>
          </a:xfrm>
        </p:grpSpPr>
        <p:sp>
          <p:nvSpPr>
            <p:cNvPr id="140" name="椭圆 14"/>
            <p:cNvSpPr/>
            <p:nvPr/>
          </p:nvSpPr>
          <p:spPr bwMode="auto">
            <a:xfrm>
              <a:off x="1613240"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42" tIns="25721" rIns="51442" bIns="25721" rtlCol="0" anchor="ctr"/>
            <a:lstStyle/>
            <a:p>
              <a:pPr algn="ctr"/>
              <a:endParaRPr lang="zh-CN" altLang="en-US" sz="1015">
                <a:solidFill>
                  <a:schemeClr val="bg1"/>
                </a:solidFill>
              </a:endParaRPr>
            </a:p>
          </p:txBody>
        </p:sp>
        <p:sp>
          <p:nvSpPr>
            <p:cNvPr id="141" name="椭圆 14"/>
            <p:cNvSpPr/>
            <p:nvPr/>
          </p:nvSpPr>
          <p:spPr bwMode="auto">
            <a:xfrm>
              <a:off x="1665290" y="1249344"/>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14288" cap="flat">
              <a:noFill/>
              <a:prstDash val="solid"/>
              <a:miter lim="800000"/>
            </a:ln>
            <a:effectLst/>
          </p:spPr>
          <p:txBody>
            <a:bodyPr vert="horz" wrap="square" lIns="51442" tIns="25721" rIns="51442" bIns="25721" numCol="1" anchor="t" anchorCtr="0" compatLnSpc="1"/>
            <a:lstStyle/>
            <a:p>
              <a:endParaRPr lang="zh-CN" altLang="en-US" sz="1015">
                <a:solidFill>
                  <a:schemeClr val="bg1"/>
                </a:solidFill>
              </a:endParaRPr>
            </a:p>
          </p:txBody>
        </p:sp>
      </p:grpSp>
      <p:sp>
        <p:nvSpPr>
          <p:cNvPr id="142" name="文本框 141"/>
          <p:cNvSpPr txBox="1"/>
          <p:nvPr/>
        </p:nvSpPr>
        <p:spPr>
          <a:xfrm>
            <a:off x="1663483" y="1522443"/>
            <a:ext cx="832567" cy="698275"/>
          </a:xfrm>
          <a:prstGeom prst="rect">
            <a:avLst/>
          </a:prstGeom>
          <a:noFill/>
        </p:spPr>
        <p:txBody>
          <a:bodyPr wrap="square" lIns="51442" tIns="25721" rIns="51442" bIns="25721"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100" dirty="0">
                <a:solidFill>
                  <a:schemeClr val="bg1"/>
                </a:solidFill>
                <a:latin typeface="微软雅黑" panose="020B0503020204020204" pitchFamily="34" charset="-122"/>
                <a:ea typeface="微软雅黑" panose="020B0503020204020204" pitchFamily="34" charset="-122"/>
              </a:rPr>
              <a:t>成功经验</a:t>
            </a:r>
          </a:p>
        </p:txBody>
      </p:sp>
      <p:sp>
        <p:nvSpPr>
          <p:cNvPr id="143" name="TextBox 10"/>
          <p:cNvSpPr>
            <a:spLocks noChangeArrowheads="1"/>
          </p:cNvSpPr>
          <p:nvPr/>
        </p:nvSpPr>
        <p:spPr bwMode="auto">
          <a:xfrm>
            <a:off x="1637329" y="3296950"/>
            <a:ext cx="1440793" cy="81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42" tIns="25721" rIns="51442" bIns="25721">
            <a:spAutoFit/>
          </a:bodyPr>
          <a:lstStyle/>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详写内容</a:t>
            </a:r>
            <a:r>
              <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rPr>
              <a:t>……</a:t>
            </a:r>
          </a:p>
          <a:p>
            <a:pPr>
              <a:defRPr/>
            </a:pP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44" name="文本框 33"/>
          <p:cNvSpPr txBox="1"/>
          <p:nvPr/>
        </p:nvSpPr>
        <p:spPr>
          <a:xfrm>
            <a:off x="4064184" y="1594222"/>
            <a:ext cx="832567" cy="698275"/>
          </a:xfrm>
          <a:prstGeom prst="rect">
            <a:avLst/>
          </a:prstGeom>
          <a:noFill/>
        </p:spPr>
        <p:txBody>
          <a:bodyPr wrap="square" lIns="51442" tIns="25721" rIns="51442" bIns="25721"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100" dirty="0">
                <a:solidFill>
                  <a:schemeClr val="bg1"/>
                </a:solidFill>
                <a:latin typeface="微软雅黑" panose="020B0503020204020204" pitchFamily="34" charset="-122"/>
                <a:ea typeface="微软雅黑" panose="020B0503020204020204" pitchFamily="34" charset="-122"/>
              </a:rPr>
              <a:t>成功经验</a:t>
            </a:r>
          </a:p>
        </p:txBody>
      </p:sp>
      <p:sp>
        <p:nvSpPr>
          <p:cNvPr id="145" name="文本框 33"/>
          <p:cNvSpPr txBox="1"/>
          <p:nvPr/>
        </p:nvSpPr>
        <p:spPr>
          <a:xfrm>
            <a:off x="6460118" y="1563340"/>
            <a:ext cx="832567" cy="698275"/>
          </a:xfrm>
          <a:prstGeom prst="rect">
            <a:avLst/>
          </a:prstGeom>
          <a:noFill/>
        </p:spPr>
        <p:txBody>
          <a:bodyPr wrap="square" lIns="51442" tIns="25721" rIns="51442" bIns="25721"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2100" dirty="0">
                <a:solidFill>
                  <a:schemeClr val="bg1"/>
                </a:solidFill>
                <a:latin typeface="微软雅黑" panose="020B0503020204020204" pitchFamily="34" charset="-122"/>
                <a:ea typeface="微软雅黑" panose="020B0503020204020204" pitchFamily="34" charset="-122"/>
              </a:rPr>
              <a:t>成功经验</a:t>
            </a:r>
          </a:p>
        </p:txBody>
      </p:sp>
      <p:sp>
        <p:nvSpPr>
          <p:cNvPr id="146" name="TextBox 10"/>
          <p:cNvSpPr>
            <a:spLocks noChangeArrowheads="1"/>
          </p:cNvSpPr>
          <p:nvPr/>
        </p:nvSpPr>
        <p:spPr bwMode="auto">
          <a:xfrm>
            <a:off x="4064184" y="3282807"/>
            <a:ext cx="1440793" cy="81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42" tIns="25721" rIns="51442" bIns="25721">
            <a:spAutoFit/>
          </a:bodyPr>
          <a:lstStyle/>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详写内容</a:t>
            </a:r>
            <a:r>
              <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rPr>
              <a:t>……</a:t>
            </a:r>
          </a:p>
          <a:p>
            <a:pPr>
              <a:defRPr/>
            </a:pP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147" name="TextBox 10"/>
          <p:cNvSpPr>
            <a:spLocks noChangeArrowheads="1"/>
          </p:cNvSpPr>
          <p:nvPr/>
        </p:nvSpPr>
        <p:spPr bwMode="auto">
          <a:xfrm>
            <a:off x="6572288" y="3269993"/>
            <a:ext cx="1440793" cy="813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42" tIns="25721" rIns="51442" bIns="25721">
            <a:spAutoFit/>
          </a:bodyPr>
          <a:lstStyle/>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详写内容</a:t>
            </a:r>
            <a:r>
              <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rPr>
              <a:t>……</a:t>
            </a:r>
          </a:p>
          <a:p>
            <a:pPr>
              <a:defRPr/>
            </a:pP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a:p>
            <a:pPr>
              <a:defRPr/>
            </a:pPr>
            <a:r>
              <a:rPr lang="zh-CN" altLang="en-US" sz="825"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25"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3" name="文本占位符 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800"/>
                                        <p:tgtEl>
                                          <p:spTgt spid="81"/>
                                        </p:tgtEl>
                                      </p:cBhvr>
                                    </p:animEffect>
                                  </p:childTnLst>
                                </p:cTn>
                              </p:par>
                            </p:childTnLst>
                          </p:cTn>
                        </p:par>
                        <p:par>
                          <p:cTn id="8" fill="hold">
                            <p:stCondLst>
                              <p:cond delay="1400"/>
                            </p:stCondLst>
                            <p:childTnLst>
                              <p:par>
                                <p:cTn id="9" presetID="53" presetClass="entr" presetSubtype="16"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p:cTn id="11" dur="500" fill="hold"/>
                                        <p:tgtEl>
                                          <p:spTgt spid="82"/>
                                        </p:tgtEl>
                                        <p:attrNameLst>
                                          <p:attrName>ppt_w</p:attrName>
                                        </p:attrNameLst>
                                      </p:cBhvr>
                                      <p:tavLst>
                                        <p:tav tm="0">
                                          <p:val>
                                            <p:fltVal val="0"/>
                                          </p:val>
                                        </p:tav>
                                        <p:tav tm="100000">
                                          <p:val>
                                            <p:strVal val="#ppt_w"/>
                                          </p:val>
                                        </p:tav>
                                      </p:tavLst>
                                    </p:anim>
                                    <p:anim calcmode="lin" valueType="num">
                                      <p:cBhvr>
                                        <p:cTn id="12" dur="500" fill="hold"/>
                                        <p:tgtEl>
                                          <p:spTgt spid="82"/>
                                        </p:tgtEl>
                                        <p:attrNameLst>
                                          <p:attrName>ppt_h</p:attrName>
                                        </p:attrNameLst>
                                      </p:cBhvr>
                                      <p:tavLst>
                                        <p:tav tm="0">
                                          <p:val>
                                            <p:fltVal val="0"/>
                                          </p:val>
                                        </p:tav>
                                        <p:tav tm="100000">
                                          <p:val>
                                            <p:strVal val="#ppt_h"/>
                                          </p:val>
                                        </p:tav>
                                      </p:tavLst>
                                    </p:anim>
                                    <p:animEffect transition="in" filter="fade">
                                      <p:cBhvr>
                                        <p:cTn id="13" dur="500"/>
                                        <p:tgtEl>
                                          <p:spTgt spid="82"/>
                                        </p:tgtEl>
                                      </p:cBhvr>
                                    </p:animEffect>
                                  </p:childTnLst>
                                </p:cTn>
                              </p:par>
                            </p:childTnLst>
                          </p:cTn>
                        </p:par>
                        <p:par>
                          <p:cTn id="14" fill="hold">
                            <p:stCondLst>
                              <p:cond delay="1900"/>
                            </p:stCondLst>
                            <p:childTnLst>
                              <p:par>
                                <p:cTn id="15" presetID="53" presetClass="entr" presetSubtype="16" fill="hold" grpId="0" nodeType="after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p:cTn id="17" dur="500" fill="hold"/>
                                        <p:tgtEl>
                                          <p:spTgt spid="83"/>
                                        </p:tgtEl>
                                        <p:attrNameLst>
                                          <p:attrName>ppt_w</p:attrName>
                                        </p:attrNameLst>
                                      </p:cBhvr>
                                      <p:tavLst>
                                        <p:tav tm="0">
                                          <p:val>
                                            <p:fltVal val="0"/>
                                          </p:val>
                                        </p:tav>
                                        <p:tav tm="100000">
                                          <p:val>
                                            <p:strVal val="#ppt_w"/>
                                          </p:val>
                                        </p:tav>
                                      </p:tavLst>
                                    </p:anim>
                                    <p:anim calcmode="lin" valueType="num">
                                      <p:cBhvr>
                                        <p:cTn id="18" dur="500" fill="hold"/>
                                        <p:tgtEl>
                                          <p:spTgt spid="83"/>
                                        </p:tgtEl>
                                        <p:attrNameLst>
                                          <p:attrName>ppt_h</p:attrName>
                                        </p:attrNameLst>
                                      </p:cBhvr>
                                      <p:tavLst>
                                        <p:tav tm="0">
                                          <p:val>
                                            <p:fltVal val="0"/>
                                          </p:val>
                                        </p:tav>
                                        <p:tav tm="100000">
                                          <p:val>
                                            <p:strVal val="#ppt_h"/>
                                          </p:val>
                                        </p:tav>
                                      </p:tavLst>
                                    </p:anim>
                                    <p:animEffect transition="in" filter="fade">
                                      <p:cBhvr>
                                        <p:cTn id="19" dur="500"/>
                                        <p:tgtEl>
                                          <p:spTgt spid="83"/>
                                        </p:tgtEl>
                                      </p:cBhvr>
                                    </p:animEffect>
                                  </p:childTnLst>
                                </p:cTn>
                              </p:par>
                            </p:childTnLst>
                          </p:cTn>
                        </p:par>
                        <p:par>
                          <p:cTn id="20" fill="hold">
                            <p:stCondLst>
                              <p:cond delay="2400"/>
                            </p:stCondLst>
                            <p:childTnLst>
                              <p:par>
                                <p:cTn id="21" presetID="53" presetClass="entr" presetSubtype="16" fill="hold" grpId="0" nodeType="afterEffect">
                                  <p:stCondLst>
                                    <p:cond delay="0"/>
                                  </p:stCondLst>
                                  <p:childTnLst>
                                    <p:set>
                                      <p:cBhvr>
                                        <p:cTn id="22" dur="1" fill="hold">
                                          <p:stCondLst>
                                            <p:cond delay="0"/>
                                          </p:stCondLst>
                                        </p:cTn>
                                        <p:tgtEl>
                                          <p:spTgt spid="84"/>
                                        </p:tgtEl>
                                        <p:attrNameLst>
                                          <p:attrName>style.visibility</p:attrName>
                                        </p:attrNameLst>
                                      </p:cBhvr>
                                      <p:to>
                                        <p:strVal val="visible"/>
                                      </p:to>
                                    </p:set>
                                    <p:anim calcmode="lin" valueType="num">
                                      <p:cBhvr>
                                        <p:cTn id="23" dur="500" fill="hold"/>
                                        <p:tgtEl>
                                          <p:spTgt spid="84"/>
                                        </p:tgtEl>
                                        <p:attrNameLst>
                                          <p:attrName>ppt_w</p:attrName>
                                        </p:attrNameLst>
                                      </p:cBhvr>
                                      <p:tavLst>
                                        <p:tav tm="0">
                                          <p:val>
                                            <p:fltVal val="0"/>
                                          </p:val>
                                        </p:tav>
                                        <p:tav tm="100000">
                                          <p:val>
                                            <p:strVal val="#ppt_w"/>
                                          </p:val>
                                        </p:tav>
                                      </p:tavLst>
                                    </p:anim>
                                    <p:anim calcmode="lin" valueType="num">
                                      <p:cBhvr>
                                        <p:cTn id="24" dur="500" fill="hold"/>
                                        <p:tgtEl>
                                          <p:spTgt spid="84"/>
                                        </p:tgtEl>
                                        <p:attrNameLst>
                                          <p:attrName>ppt_h</p:attrName>
                                        </p:attrNameLst>
                                      </p:cBhvr>
                                      <p:tavLst>
                                        <p:tav tm="0">
                                          <p:val>
                                            <p:fltVal val="0"/>
                                          </p:val>
                                        </p:tav>
                                        <p:tav tm="100000">
                                          <p:val>
                                            <p:strVal val="#ppt_h"/>
                                          </p:val>
                                        </p:tav>
                                      </p:tavLst>
                                    </p:anim>
                                    <p:animEffect transition="in" filter="fade">
                                      <p:cBhvr>
                                        <p:cTn id="25" dur="500"/>
                                        <p:tgtEl>
                                          <p:spTgt spid="84"/>
                                        </p:tgtEl>
                                      </p:cBhvr>
                                    </p:animEffect>
                                  </p:childTnLst>
                                </p:cTn>
                              </p:par>
                              <p:par>
                                <p:cTn id="26" presetID="53" presetClass="entr" presetSubtype="16" fill="hold" nodeType="with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p:cTn id="28" dur="500" fill="hold"/>
                                        <p:tgtEl>
                                          <p:spTgt spid="139"/>
                                        </p:tgtEl>
                                        <p:attrNameLst>
                                          <p:attrName>ppt_w</p:attrName>
                                        </p:attrNameLst>
                                      </p:cBhvr>
                                      <p:tavLst>
                                        <p:tav tm="0">
                                          <p:val>
                                            <p:fltVal val="0"/>
                                          </p:val>
                                        </p:tav>
                                        <p:tav tm="100000">
                                          <p:val>
                                            <p:strVal val="#ppt_w"/>
                                          </p:val>
                                        </p:tav>
                                      </p:tavLst>
                                    </p:anim>
                                    <p:anim calcmode="lin" valueType="num">
                                      <p:cBhvr>
                                        <p:cTn id="29" dur="500" fill="hold"/>
                                        <p:tgtEl>
                                          <p:spTgt spid="139"/>
                                        </p:tgtEl>
                                        <p:attrNameLst>
                                          <p:attrName>ppt_h</p:attrName>
                                        </p:attrNameLst>
                                      </p:cBhvr>
                                      <p:tavLst>
                                        <p:tav tm="0">
                                          <p:val>
                                            <p:fltVal val="0"/>
                                          </p:val>
                                        </p:tav>
                                        <p:tav tm="100000">
                                          <p:val>
                                            <p:strVal val="#ppt_h"/>
                                          </p:val>
                                        </p:tav>
                                      </p:tavLst>
                                    </p:anim>
                                    <p:animEffect transition="in" filter="fade">
                                      <p:cBhvr>
                                        <p:cTn id="30" dur="500"/>
                                        <p:tgtEl>
                                          <p:spTgt spid="139"/>
                                        </p:tgtEl>
                                      </p:cBhvr>
                                    </p:animEffect>
                                  </p:childTnLst>
                                </p:cTn>
                              </p:par>
                              <p:par>
                                <p:cTn id="31" presetID="53" presetClass="entr" presetSubtype="16"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p:cTn id="33" dur="500" fill="hold"/>
                                        <p:tgtEl>
                                          <p:spTgt spid="88"/>
                                        </p:tgtEl>
                                        <p:attrNameLst>
                                          <p:attrName>ppt_w</p:attrName>
                                        </p:attrNameLst>
                                      </p:cBhvr>
                                      <p:tavLst>
                                        <p:tav tm="0">
                                          <p:val>
                                            <p:fltVal val="0"/>
                                          </p:val>
                                        </p:tav>
                                        <p:tav tm="100000">
                                          <p:val>
                                            <p:strVal val="#ppt_w"/>
                                          </p:val>
                                        </p:tav>
                                      </p:tavLst>
                                    </p:anim>
                                    <p:anim calcmode="lin" valueType="num">
                                      <p:cBhvr>
                                        <p:cTn id="34" dur="500" fill="hold"/>
                                        <p:tgtEl>
                                          <p:spTgt spid="88"/>
                                        </p:tgtEl>
                                        <p:attrNameLst>
                                          <p:attrName>ppt_h</p:attrName>
                                        </p:attrNameLst>
                                      </p:cBhvr>
                                      <p:tavLst>
                                        <p:tav tm="0">
                                          <p:val>
                                            <p:fltVal val="0"/>
                                          </p:val>
                                        </p:tav>
                                        <p:tav tm="100000">
                                          <p:val>
                                            <p:strVal val="#ppt_h"/>
                                          </p:val>
                                        </p:tav>
                                      </p:tavLst>
                                    </p:anim>
                                    <p:animEffect transition="in" filter="fade">
                                      <p:cBhvr>
                                        <p:cTn id="35" dur="500"/>
                                        <p:tgtEl>
                                          <p:spTgt spid="88"/>
                                        </p:tgtEl>
                                      </p:cBhvr>
                                    </p:animEffect>
                                  </p:childTnLst>
                                </p:cTn>
                              </p:par>
                              <p:par>
                                <p:cTn id="36" presetID="53" presetClass="entr" presetSubtype="16"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 calcmode="lin" valueType="num">
                                      <p:cBhvr>
                                        <p:cTn id="38" dur="500" fill="hold"/>
                                        <p:tgtEl>
                                          <p:spTgt spid="85"/>
                                        </p:tgtEl>
                                        <p:attrNameLst>
                                          <p:attrName>ppt_w</p:attrName>
                                        </p:attrNameLst>
                                      </p:cBhvr>
                                      <p:tavLst>
                                        <p:tav tm="0">
                                          <p:val>
                                            <p:fltVal val="0"/>
                                          </p:val>
                                        </p:tav>
                                        <p:tav tm="100000">
                                          <p:val>
                                            <p:strVal val="#ppt_w"/>
                                          </p:val>
                                        </p:tav>
                                      </p:tavLst>
                                    </p:anim>
                                    <p:anim calcmode="lin" valueType="num">
                                      <p:cBhvr>
                                        <p:cTn id="39" dur="500" fill="hold"/>
                                        <p:tgtEl>
                                          <p:spTgt spid="85"/>
                                        </p:tgtEl>
                                        <p:attrNameLst>
                                          <p:attrName>ppt_h</p:attrName>
                                        </p:attrNameLst>
                                      </p:cBhvr>
                                      <p:tavLst>
                                        <p:tav tm="0">
                                          <p:val>
                                            <p:fltVal val="0"/>
                                          </p:val>
                                        </p:tav>
                                        <p:tav tm="100000">
                                          <p:val>
                                            <p:strVal val="#ppt_h"/>
                                          </p:val>
                                        </p:tav>
                                      </p:tavLst>
                                    </p:anim>
                                    <p:animEffect transition="in" filter="fade">
                                      <p:cBhvr>
                                        <p:cTn id="40" dur="500"/>
                                        <p:tgtEl>
                                          <p:spTgt spid="85"/>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42"/>
                                        </p:tgtEl>
                                        <p:attrNameLst>
                                          <p:attrName>style.visibility</p:attrName>
                                        </p:attrNameLst>
                                      </p:cBhvr>
                                      <p:to>
                                        <p:strVal val="visible"/>
                                      </p:to>
                                    </p:set>
                                    <p:animEffect transition="in" filter="fade">
                                      <p:cBhvr>
                                        <p:cTn id="43" dur="500"/>
                                        <p:tgtEl>
                                          <p:spTgt spid="142"/>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144"/>
                                        </p:tgtEl>
                                        <p:attrNameLst>
                                          <p:attrName>style.visibility</p:attrName>
                                        </p:attrNameLst>
                                      </p:cBhvr>
                                      <p:to>
                                        <p:strVal val="visible"/>
                                      </p:to>
                                    </p:set>
                                    <p:animEffect transition="in" filter="fade">
                                      <p:cBhvr>
                                        <p:cTn id="46" dur="500"/>
                                        <p:tgtEl>
                                          <p:spTgt spid="144"/>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145"/>
                                        </p:tgtEl>
                                        <p:attrNameLst>
                                          <p:attrName>style.visibility</p:attrName>
                                        </p:attrNameLst>
                                      </p:cBhvr>
                                      <p:to>
                                        <p:strVal val="visible"/>
                                      </p:to>
                                    </p:set>
                                    <p:animEffect transition="in" filter="fade">
                                      <p:cBhvr>
                                        <p:cTn id="49" dur="500"/>
                                        <p:tgtEl>
                                          <p:spTgt spid="145"/>
                                        </p:tgtEl>
                                      </p:cBhvr>
                                    </p:animEffect>
                                  </p:childTnLst>
                                </p:cTn>
                              </p:par>
                            </p:childTnLst>
                          </p:cTn>
                        </p:par>
                        <p:par>
                          <p:cTn id="50" fill="hold">
                            <p:stCondLst>
                              <p:cond delay="2900"/>
                            </p:stCondLst>
                            <p:childTnLst>
                              <p:par>
                                <p:cTn id="51" presetID="22" presetClass="entr" presetSubtype="1" fill="hold" grpId="0" nodeType="after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wipe(up)">
                                      <p:cBhvr>
                                        <p:cTn id="53" dur="500"/>
                                        <p:tgtEl>
                                          <p:spTgt spid="143"/>
                                        </p:tgtEl>
                                      </p:cBhvr>
                                    </p:animEffect>
                                  </p:childTnLst>
                                </p:cTn>
                              </p:par>
                            </p:childTnLst>
                          </p:cTn>
                        </p:par>
                        <p:par>
                          <p:cTn id="54" fill="hold">
                            <p:stCondLst>
                              <p:cond delay="3400"/>
                            </p:stCondLst>
                            <p:childTnLst>
                              <p:par>
                                <p:cTn id="55" presetID="22" presetClass="entr" presetSubtype="1" fill="hold" grpId="0" nodeType="afterEffect">
                                  <p:stCondLst>
                                    <p:cond delay="0"/>
                                  </p:stCondLst>
                                  <p:childTnLst>
                                    <p:set>
                                      <p:cBhvr>
                                        <p:cTn id="56" dur="1" fill="hold">
                                          <p:stCondLst>
                                            <p:cond delay="0"/>
                                          </p:stCondLst>
                                        </p:cTn>
                                        <p:tgtEl>
                                          <p:spTgt spid="146"/>
                                        </p:tgtEl>
                                        <p:attrNameLst>
                                          <p:attrName>style.visibility</p:attrName>
                                        </p:attrNameLst>
                                      </p:cBhvr>
                                      <p:to>
                                        <p:strVal val="visible"/>
                                      </p:to>
                                    </p:set>
                                    <p:animEffect transition="in" filter="wipe(up)">
                                      <p:cBhvr>
                                        <p:cTn id="57" dur="500"/>
                                        <p:tgtEl>
                                          <p:spTgt spid="146"/>
                                        </p:tgtEl>
                                      </p:cBhvr>
                                    </p:animEffect>
                                  </p:childTnLst>
                                </p:cTn>
                              </p:par>
                            </p:childTnLst>
                          </p:cTn>
                        </p:par>
                        <p:par>
                          <p:cTn id="58" fill="hold">
                            <p:stCondLst>
                              <p:cond delay="3900"/>
                            </p:stCondLst>
                            <p:childTnLst>
                              <p:par>
                                <p:cTn id="59" presetID="22" presetClass="entr" presetSubtype="1" fill="hold" grpId="0" nodeType="after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wipe(up)">
                                      <p:cBhvr>
                                        <p:cTn id="61"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142" grpId="0"/>
      <p:bldP spid="143" grpId="0"/>
      <p:bldP spid="144" grpId="0"/>
      <p:bldP spid="145" grpId="0"/>
      <p:bldP spid="146" grpId="0"/>
      <p:bldP spid="14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Line 23"/>
          <p:cNvSpPr>
            <a:spLocks noChangeShapeType="1"/>
          </p:cNvSpPr>
          <p:nvPr/>
        </p:nvSpPr>
        <p:spPr bwMode="auto">
          <a:xfrm flipH="1">
            <a:off x="26151" y="1917098"/>
            <a:ext cx="2372206" cy="0"/>
          </a:xfrm>
          <a:prstGeom prst="line">
            <a:avLst/>
          </a:prstGeom>
          <a:noFill/>
          <a:ln w="31750" cap="flat">
            <a:solidFill>
              <a:schemeClr val="bg1"/>
            </a:solidFill>
            <a:prstDash val="dash"/>
            <a:miter lim="800000"/>
            <a:headEnd type="none" w="med" len="med"/>
            <a:tailEnd type="arrow"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3" name="Freeform 24"/>
          <p:cNvSpPr>
            <a:spLocks noEditPoints="1"/>
          </p:cNvSpPr>
          <p:nvPr/>
        </p:nvSpPr>
        <p:spPr bwMode="auto">
          <a:xfrm>
            <a:off x="1681552" y="1783588"/>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0070C0"/>
          </a:solidFill>
          <a:ln>
            <a:noFill/>
          </a:ln>
          <a:effectLst>
            <a:innerShdw blurRad="63500" dist="50800" dir="13500000">
              <a:prstClr val="black">
                <a:alpha val="50000"/>
              </a:prst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4" name="Freeform 25"/>
          <p:cNvSpPr>
            <a:spLocks noEditPoints="1"/>
          </p:cNvSpPr>
          <p:nvPr/>
        </p:nvSpPr>
        <p:spPr bwMode="auto">
          <a:xfrm>
            <a:off x="1036676" y="1783588"/>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tx1">
              <a:lumMod val="75000"/>
              <a:lumOff val="25000"/>
            </a:schemeClr>
          </a:solidFill>
          <a:ln>
            <a:noFill/>
          </a:ln>
          <a:effectLst>
            <a:innerShdw blurRad="63500" dist="50800" dir="13500000">
              <a:prstClr val="black">
                <a:alpha val="50000"/>
              </a:prst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5" name="Freeform 26"/>
          <p:cNvSpPr>
            <a:spLocks noEditPoints="1"/>
          </p:cNvSpPr>
          <p:nvPr/>
        </p:nvSpPr>
        <p:spPr bwMode="auto">
          <a:xfrm>
            <a:off x="394281" y="1783588"/>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1">
              <a:lumMod val="50000"/>
              <a:lumOff val="50000"/>
            </a:schemeClr>
          </a:solidFill>
          <a:ln>
            <a:noFill/>
          </a:ln>
          <a:effectLst>
            <a:innerShdw blurRad="63500" dist="50800" dir="13500000">
              <a:prstClr val="black">
                <a:alpha val="50000"/>
              </a:prst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6" name="Freeform 27"/>
          <p:cNvSpPr/>
          <p:nvPr/>
        </p:nvSpPr>
        <p:spPr bwMode="auto">
          <a:xfrm>
            <a:off x="1763401" y="1993744"/>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0070C0"/>
          </a:solidFill>
          <a:ln>
            <a:noFill/>
          </a:ln>
          <a:effectLst>
            <a:innerShdw blurRad="63500" dist="50800" dir="13500000">
              <a:prstClr val="black">
                <a:alpha val="50000"/>
              </a:prst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7" name="Freeform 28"/>
          <p:cNvSpPr/>
          <p:nvPr/>
        </p:nvSpPr>
        <p:spPr bwMode="auto">
          <a:xfrm>
            <a:off x="1101164" y="1993744"/>
            <a:ext cx="1969352" cy="1770252"/>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tx1">
              <a:lumMod val="75000"/>
              <a:lumOff val="25000"/>
            </a:schemeClr>
          </a:solidFill>
          <a:ln>
            <a:noFill/>
          </a:ln>
          <a:effectLst>
            <a:innerShdw blurRad="63500" dist="50800" dir="13500000">
              <a:srgbClr val="033948">
                <a:alpha val="50000"/>
              </a:srgb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8" name="Freeform 29"/>
          <p:cNvSpPr/>
          <p:nvPr/>
        </p:nvSpPr>
        <p:spPr bwMode="auto">
          <a:xfrm>
            <a:off x="458769" y="1993743"/>
            <a:ext cx="2611748" cy="241308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1">
              <a:lumMod val="50000"/>
              <a:lumOff val="50000"/>
            </a:schemeClr>
          </a:solidFill>
          <a:ln>
            <a:noFill/>
          </a:ln>
          <a:effectLst>
            <a:innerShdw blurRad="63500" dist="50800" dir="13500000">
              <a:prstClr val="black">
                <a:alpha val="50000"/>
              </a:prstClr>
            </a:innerShdw>
          </a:effectLst>
        </p:spPr>
        <p:txBody>
          <a:bodyPr vert="horz" wrap="square" lIns="56620" tIns="28310" rIns="56620" bIns="28310" numCol="1" anchor="t" anchorCtr="0" compatLnSpc="1"/>
          <a:lstStyle/>
          <a:p>
            <a:endParaRPr lang="zh-CN" altLang="en-US" sz="1015">
              <a:solidFill>
                <a:schemeClr val="tx1">
                  <a:lumMod val="75000"/>
                  <a:lumOff val="25000"/>
                </a:schemeClr>
              </a:solidFill>
            </a:endParaRPr>
          </a:p>
        </p:txBody>
      </p:sp>
      <p:sp>
        <p:nvSpPr>
          <p:cNvPr id="99" name="TextBox 17"/>
          <p:cNvSpPr txBox="1"/>
          <p:nvPr/>
        </p:nvSpPr>
        <p:spPr>
          <a:xfrm>
            <a:off x="3116592" y="2644337"/>
            <a:ext cx="418916" cy="576546"/>
          </a:xfrm>
          <a:prstGeom prst="rect">
            <a:avLst/>
          </a:prstGeom>
          <a:noFill/>
        </p:spPr>
        <p:txBody>
          <a:bodyPr wrap="none" lIns="56620" tIns="28310" rIns="56620" bIns="28310" rtlCol="0" anchor="ctr">
            <a:spAutoFit/>
          </a:bodyPr>
          <a:lstStyle/>
          <a:p>
            <a:r>
              <a:rPr lang="en-US" altLang="zh-CN" sz="3375" dirty="0">
                <a:solidFill>
                  <a:srgbClr val="0070C0"/>
                </a:solidFill>
                <a:latin typeface="微软雅黑" panose="020B0503020204020204" pitchFamily="34" charset="-122"/>
                <a:ea typeface="微软雅黑" panose="020B0503020204020204" pitchFamily="34" charset="-122"/>
              </a:rPr>
              <a:t>A</a:t>
            </a:r>
            <a:endParaRPr lang="zh-CN" altLang="en-US" sz="3375" dirty="0">
              <a:solidFill>
                <a:srgbClr val="0070C0"/>
              </a:solidFill>
              <a:latin typeface="微软雅黑" panose="020B0503020204020204" pitchFamily="34" charset="-122"/>
              <a:ea typeface="微软雅黑" panose="020B0503020204020204" pitchFamily="34" charset="-122"/>
            </a:endParaRPr>
          </a:p>
        </p:txBody>
      </p:sp>
      <p:sp>
        <p:nvSpPr>
          <p:cNvPr id="100" name="TextBox 18"/>
          <p:cNvSpPr txBox="1"/>
          <p:nvPr/>
        </p:nvSpPr>
        <p:spPr>
          <a:xfrm>
            <a:off x="3116591" y="3291029"/>
            <a:ext cx="385254"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anose="020B0503020204020204" pitchFamily="34" charset="-122"/>
                <a:ea typeface="微软雅黑" panose="020B0503020204020204" pitchFamily="34" charset="-122"/>
              </a:rPr>
              <a:t>B</a:t>
            </a:r>
            <a:endParaRPr lang="zh-CN" altLang="en-US" sz="337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TextBox 19"/>
          <p:cNvSpPr txBox="1"/>
          <p:nvPr/>
        </p:nvSpPr>
        <p:spPr>
          <a:xfrm>
            <a:off x="3116591" y="3958791"/>
            <a:ext cx="404490" cy="576546"/>
          </a:xfrm>
          <a:prstGeom prst="rect">
            <a:avLst/>
          </a:prstGeom>
          <a:noFill/>
        </p:spPr>
        <p:txBody>
          <a:bodyPr wrap="none" lIns="56620" tIns="28310" rIns="56620" bIns="28310" rtlCol="0" anchor="ctr">
            <a:spAutoFit/>
          </a:bodyPr>
          <a:lstStyle/>
          <a:p>
            <a:r>
              <a:rPr lang="en-US" altLang="zh-CN" sz="3375" dirty="0">
                <a:solidFill>
                  <a:schemeClr val="tx1">
                    <a:lumMod val="65000"/>
                    <a:lumOff val="35000"/>
                  </a:schemeClr>
                </a:solidFill>
                <a:latin typeface="微软雅黑" panose="020B0503020204020204" pitchFamily="34" charset="-122"/>
                <a:ea typeface="微软雅黑" panose="020B0503020204020204" pitchFamily="34" charset="-122"/>
              </a:rPr>
              <a:t>C</a:t>
            </a:r>
            <a:endParaRPr lang="zh-CN" altLang="en-US" sz="33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2" name="TextBox 20"/>
          <p:cNvSpPr txBox="1"/>
          <p:nvPr/>
        </p:nvSpPr>
        <p:spPr>
          <a:xfrm>
            <a:off x="3598887" y="2679020"/>
            <a:ext cx="2908594" cy="555771"/>
          </a:xfrm>
          <a:prstGeom prst="rect">
            <a:avLst/>
          </a:prstGeom>
          <a:noFill/>
        </p:spPr>
        <p:txBody>
          <a:bodyPr wrap="square" lIns="56620" tIns="28310" rIns="56620" bIns="28310" rtlCol="0">
            <a:spAutoFit/>
          </a:bodyPr>
          <a:lstStyle/>
          <a:p>
            <a:pPr>
              <a:lnSpc>
                <a:spcPct val="120000"/>
              </a:lnSpc>
              <a:spcBef>
                <a:spcPct val="0"/>
              </a:spcBef>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03" name="TextBox 21"/>
          <p:cNvSpPr txBox="1"/>
          <p:nvPr/>
        </p:nvSpPr>
        <p:spPr>
          <a:xfrm>
            <a:off x="3598887" y="3368236"/>
            <a:ext cx="2908594" cy="555771"/>
          </a:xfrm>
          <a:prstGeom prst="rect">
            <a:avLst/>
          </a:prstGeom>
          <a:noFill/>
        </p:spPr>
        <p:txBody>
          <a:bodyPr wrap="square" lIns="56620" tIns="28310" rIns="56620" bIns="28310" rtlCol="0">
            <a:spAutoFit/>
          </a:bodyPr>
          <a:lstStyle/>
          <a:p>
            <a:pPr>
              <a:lnSpc>
                <a:spcPct val="120000"/>
              </a:lnSpc>
              <a:spcBef>
                <a:spcPct val="0"/>
              </a:spcBef>
              <a:buNone/>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104" name="TextBox 22"/>
          <p:cNvSpPr txBox="1"/>
          <p:nvPr/>
        </p:nvSpPr>
        <p:spPr>
          <a:xfrm>
            <a:off x="3598887" y="4043252"/>
            <a:ext cx="2908594" cy="555771"/>
          </a:xfrm>
          <a:prstGeom prst="rect">
            <a:avLst/>
          </a:prstGeom>
          <a:noFill/>
        </p:spPr>
        <p:txBody>
          <a:bodyPr wrap="square" lIns="56620" tIns="28310" rIns="56620" bIns="28310" rtlCol="0">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grpSp>
        <p:nvGrpSpPr>
          <p:cNvPr id="105" name="组合 104"/>
          <p:cNvGrpSpPr/>
          <p:nvPr/>
        </p:nvGrpSpPr>
        <p:grpSpPr>
          <a:xfrm>
            <a:off x="2462845" y="1381342"/>
            <a:ext cx="1123838" cy="1123838"/>
            <a:chOff x="1793349" y="1801836"/>
            <a:chExt cx="1459345" cy="1459345"/>
          </a:xfrm>
        </p:grpSpPr>
        <p:grpSp>
          <p:nvGrpSpPr>
            <p:cNvPr id="106" name="组合 105"/>
            <p:cNvGrpSpPr/>
            <p:nvPr/>
          </p:nvGrpSpPr>
          <p:grpSpPr>
            <a:xfrm>
              <a:off x="1793349" y="1801836"/>
              <a:ext cx="1459345" cy="1459345"/>
              <a:chOff x="4179568" y="1588770"/>
              <a:chExt cx="2735580" cy="2735580"/>
            </a:xfrm>
          </p:grpSpPr>
          <p:sp>
            <p:nvSpPr>
              <p:cNvPr id="108" name="椭圆 107"/>
              <p:cNvSpPr/>
              <p:nvPr/>
            </p:nvSpPr>
            <p:spPr>
              <a:xfrm>
                <a:off x="4179568"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B6302E"/>
                  </a:solidFill>
                </a:endParaRPr>
              </a:p>
            </p:txBody>
          </p:sp>
          <p:sp>
            <p:nvSpPr>
              <p:cNvPr id="109" name="椭圆 108"/>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B6302E"/>
                  </a:solidFill>
                </a:endParaRPr>
              </a:p>
            </p:txBody>
          </p:sp>
        </p:grpSp>
        <p:sp>
          <p:nvSpPr>
            <p:cNvPr id="107" name="文本框 106"/>
            <p:cNvSpPr txBox="1"/>
            <p:nvPr/>
          </p:nvSpPr>
          <p:spPr>
            <a:xfrm>
              <a:off x="2005490" y="2114515"/>
              <a:ext cx="1036306" cy="839285"/>
            </a:xfrm>
            <a:prstGeom prst="rect">
              <a:avLst/>
            </a:prstGeom>
            <a:noFill/>
          </p:spPr>
          <p:txBody>
            <a:bodyPr wrap="square" rtlCol="0">
              <a:spAutoFit/>
            </a:bodyPr>
            <a:lstStyle/>
            <a:p>
              <a:pPr algn="ctr"/>
              <a:r>
                <a:rPr lang="zh-CN" altLang="en-US" sz="1500" b="1" dirty="0">
                  <a:solidFill>
                    <a:srgbClr val="0070C0"/>
                  </a:solidFill>
                  <a:latin typeface="微软雅黑" panose="020B0503020204020204" pitchFamily="34" charset="-122"/>
                  <a:ea typeface="微软雅黑" panose="020B0503020204020204" pitchFamily="34" charset="-122"/>
                </a:rPr>
                <a:t>主要</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ctr"/>
              <a:r>
                <a:rPr lang="zh-CN" altLang="en-US" sz="2100" b="1" dirty="0">
                  <a:solidFill>
                    <a:srgbClr val="0070C0"/>
                  </a:solidFill>
                  <a:latin typeface="微软雅黑" panose="020B0503020204020204" pitchFamily="34" charset="-122"/>
                  <a:ea typeface="微软雅黑" panose="020B0503020204020204" pitchFamily="34" charset="-122"/>
                </a:rPr>
                <a:t>问题</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grpSp>
      <p:sp>
        <p:nvSpPr>
          <p:cNvPr id="2" name="文本占位符 1"/>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4000" decel="7600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000" fill="hold"/>
                                        <p:tgtEl>
                                          <p:spTgt spid="105"/>
                                        </p:tgtEl>
                                        <p:attrNameLst>
                                          <p:attrName>ppt_x</p:attrName>
                                        </p:attrNameLst>
                                      </p:cBhvr>
                                      <p:tavLst>
                                        <p:tav tm="0">
                                          <p:val>
                                            <p:strVal val="1+#ppt_w/2"/>
                                          </p:val>
                                        </p:tav>
                                        <p:tav tm="100000">
                                          <p:val>
                                            <p:strVal val="#ppt_x"/>
                                          </p:val>
                                        </p:tav>
                                      </p:tavLst>
                                    </p:anim>
                                    <p:anim calcmode="lin" valueType="num">
                                      <p:cBhvr additive="base">
                                        <p:cTn id="8" dur="10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right)">
                                      <p:cBhvr>
                                        <p:cTn id="12" dur="500"/>
                                        <p:tgtEl>
                                          <p:spTgt spid="92"/>
                                        </p:tgtEl>
                                      </p:cBhvr>
                                    </p:animEffect>
                                  </p:childTnLst>
                                </p:cTn>
                              </p:par>
                            </p:childTnLst>
                          </p:cTn>
                        </p:par>
                        <p:par>
                          <p:cTn id="13" fill="hold">
                            <p:stCondLst>
                              <p:cond delay="1500"/>
                            </p:stCondLst>
                            <p:childTnLst>
                              <p:par>
                                <p:cTn id="14" presetID="49" presetClass="entr" presetSubtype="0" decel="100000" fill="hold" grpId="0"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p:cTn id="16" dur="500" fill="hold"/>
                                        <p:tgtEl>
                                          <p:spTgt spid="93"/>
                                        </p:tgtEl>
                                        <p:attrNameLst>
                                          <p:attrName>ppt_w</p:attrName>
                                        </p:attrNameLst>
                                      </p:cBhvr>
                                      <p:tavLst>
                                        <p:tav tm="0">
                                          <p:val>
                                            <p:fltVal val="0"/>
                                          </p:val>
                                        </p:tav>
                                        <p:tav tm="100000">
                                          <p:val>
                                            <p:strVal val="#ppt_w"/>
                                          </p:val>
                                        </p:tav>
                                      </p:tavLst>
                                    </p:anim>
                                    <p:anim calcmode="lin" valueType="num">
                                      <p:cBhvr>
                                        <p:cTn id="17" dur="500" fill="hold"/>
                                        <p:tgtEl>
                                          <p:spTgt spid="93"/>
                                        </p:tgtEl>
                                        <p:attrNameLst>
                                          <p:attrName>ppt_h</p:attrName>
                                        </p:attrNameLst>
                                      </p:cBhvr>
                                      <p:tavLst>
                                        <p:tav tm="0">
                                          <p:val>
                                            <p:fltVal val="0"/>
                                          </p:val>
                                        </p:tav>
                                        <p:tav tm="100000">
                                          <p:val>
                                            <p:strVal val="#ppt_h"/>
                                          </p:val>
                                        </p:tav>
                                      </p:tavLst>
                                    </p:anim>
                                    <p:anim calcmode="lin" valueType="num">
                                      <p:cBhvr>
                                        <p:cTn id="18" dur="500" fill="hold"/>
                                        <p:tgtEl>
                                          <p:spTgt spid="93"/>
                                        </p:tgtEl>
                                        <p:attrNameLst>
                                          <p:attrName>style.rotation</p:attrName>
                                        </p:attrNameLst>
                                      </p:cBhvr>
                                      <p:tavLst>
                                        <p:tav tm="0">
                                          <p:val>
                                            <p:fltVal val="360"/>
                                          </p:val>
                                        </p:tav>
                                        <p:tav tm="100000">
                                          <p:val>
                                            <p:fltVal val="0"/>
                                          </p:val>
                                        </p:tav>
                                      </p:tavLst>
                                    </p:anim>
                                    <p:animEffect transition="in" filter="fade">
                                      <p:cBhvr>
                                        <p:cTn id="19" dur="500"/>
                                        <p:tgtEl>
                                          <p:spTgt spid="93"/>
                                        </p:tgtEl>
                                      </p:cBhvr>
                                    </p:animEffect>
                                  </p:childTnLst>
                                </p:cTn>
                              </p:par>
                              <p:par>
                                <p:cTn id="20" presetID="49" presetClass="entr" presetSubtype="0" decel="100000" fill="hold" grpId="0" nodeType="withEffect">
                                  <p:stCondLst>
                                    <p:cond delay="200"/>
                                  </p:stCondLst>
                                  <p:childTnLst>
                                    <p:set>
                                      <p:cBhvr>
                                        <p:cTn id="21" dur="1" fill="hold">
                                          <p:stCondLst>
                                            <p:cond delay="0"/>
                                          </p:stCondLst>
                                        </p:cTn>
                                        <p:tgtEl>
                                          <p:spTgt spid="94"/>
                                        </p:tgtEl>
                                        <p:attrNameLst>
                                          <p:attrName>style.visibility</p:attrName>
                                        </p:attrNameLst>
                                      </p:cBhvr>
                                      <p:to>
                                        <p:strVal val="visible"/>
                                      </p:to>
                                    </p:set>
                                    <p:anim calcmode="lin" valueType="num">
                                      <p:cBhvr>
                                        <p:cTn id="22" dur="500" fill="hold"/>
                                        <p:tgtEl>
                                          <p:spTgt spid="94"/>
                                        </p:tgtEl>
                                        <p:attrNameLst>
                                          <p:attrName>ppt_w</p:attrName>
                                        </p:attrNameLst>
                                      </p:cBhvr>
                                      <p:tavLst>
                                        <p:tav tm="0">
                                          <p:val>
                                            <p:fltVal val="0"/>
                                          </p:val>
                                        </p:tav>
                                        <p:tav tm="100000">
                                          <p:val>
                                            <p:strVal val="#ppt_w"/>
                                          </p:val>
                                        </p:tav>
                                      </p:tavLst>
                                    </p:anim>
                                    <p:anim calcmode="lin" valueType="num">
                                      <p:cBhvr>
                                        <p:cTn id="23" dur="500" fill="hold"/>
                                        <p:tgtEl>
                                          <p:spTgt spid="94"/>
                                        </p:tgtEl>
                                        <p:attrNameLst>
                                          <p:attrName>ppt_h</p:attrName>
                                        </p:attrNameLst>
                                      </p:cBhvr>
                                      <p:tavLst>
                                        <p:tav tm="0">
                                          <p:val>
                                            <p:fltVal val="0"/>
                                          </p:val>
                                        </p:tav>
                                        <p:tav tm="100000">
                                          <p:val>
                                            <p:strVal val="#ppt_h"/>
                                          </p:val>
                                        </p:tav>
                                      </p:tavLst>
                                    </p:anim>
                                    <p:anim calcmode="lin" valueType="num">
                                      <p:cBhvr>
                                        <p:cTn id="24" dur="500" fill="hold"/>
                                        <p:tgtEl>
                                          <p:spTgt spid="94"/>
                                        </p:tgtEl>
                                        <p:attrNameLst>
                                          <p:attrName>style.rotation</p:attrName>
                                        </p:attrNameLst>
                                      </p:cBhvr>
                                      <p:tavLst>
                                        <p:tav tm="0">
                                          <p:val>
                                            <p:fltVal val="360"/>
                                          </p:val>
                                        </p:tav>
                                        <p:tav tm="100000">
                                          <p:val>
                                            <p:fltVal val="0"/>
                                          </p:val>
                                        </p:tav>
                                      </p:tavLst>
                                    </p:anim>
                                    <p:animEffect transition="in" filter="fade">
                                      <p:cBhvr>
                                        <p:cTn id="25" dur="500"/>
                                        <p:tgtEl>
                                          <p:spTgt spid="94"/>
                                        </p:tgtEl>
                                      </p:cBhvr>
                                    </p:animEffect>
                                  </p:childTnLst>
                                </p:cTn>
                              </p:par>
                              <p:par>
                                <p:cTn id="26" presetID="49" presetClass="entr" presetSubtype="0" decel="100000" fill="hold" grpId="0" nodeType="withEffect">
                                  <p:stCondLst>
                                    <p:cond delay="40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 calcmode="lin" valueType="num">
                                      <p:cBhvr>
                                        <p:cTn id="30" dur="500" fill="hold"/>
                                        <p:tgtEl>
                                          <p:spTgt spid="95"/>
                                        </p:tgtEl>
                                        <p:attrNameLst>
                                          <p:attrName>style.rotation</p:attrName>
                                        </p:attrNameLst>
                                      </p:cBhvr>
                                      <p:tavLst>
                                        <p:tav tm="0">
                                          <p:val>
                                            <p:fltVal val="360"/>
                                          </p:val>
                                        </p:tav>
                                        <p:tav tm="100000">
                                          <p:val>
                                            <p:fltVal val="0"/>
                                          </p:val>
                                        </p:tav>
                                      </p:tavLst>
                                    </p:anim>
                                    <p:animEffect transition="in" filter="fade">
                                      <p:cBhvr>
                                        <p:cTn id="31" dur="500"/>
                                        <p:tgtEl>
                                          <p:spTgt spid="95"/>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left)">
                                      <p:cBhvr>
                                        <p:cTn id="35" dur="500"/>
                                        <p:tgtEl>
                                          <p:spTgt spid="96"/>
                                        </p:tgtEl>
                                      </p:cBhvr>
                                    </p:animEffect>
                                  </p:childTnLst>
                                </p:cTn>
                              </p:par>
                            </p:childTnLst>
                          </p:cTn>
                        </p:par>
                        <p:par>
                          <p:cTn id="36" fill="hold">
                            <p:stCondLst>
                              <p:cond delay="2500"/>
                            </p:stCondLst>
                            <p:childTnLst>
                              <p:par>
                                <p:cTn id="37" presetID="45" presetClass="entr" presetSubtype="0" fill="hold" grpId="0"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anim calcmode="lin" valueType="num">
                                      <p:cBhvr>
                                        <p:cTn id="40" dur="500" fill="hold"/>
                                        <p:tgtEl>
                                          <p:spTgt spid="99"/>
                                        </p:tgtEl>
                                        <p:attrNameLst>
                                          <p:attrName>ppt_w</p:attrName>
                                        </p:attrNameLst>
                                      </p:cBhvr>
                                      <p:tavLst>
                                        <p:tav tm="0" fmla="#ppt_w*sin(2.5*pi*$)">
                                          <p:val>
                                            <p:fltVal val="0"/>
                                          </p:val>
                                        </p:tav>
                                        <p:tav tm="100000">
                                          <p:val>
                                            <p:fltVal val="1"/>
                                          </p:val>
                                        </p:tav>
                                      </p:tavLst>
                                    </p:anim>
                                    <p:anim calcmode="lin" valueType="num">
                                      <p:cBhvr>
                                        <p:cTn id="41" dur="500" fill="hold"/>
                                        <p:tgtEl>
                                          <p:spTgt spid="99"/>
                                        </p:tgtEl>
                                        <p:attrNameLst>
                                          <p:attrName>ppt_h</p:attrName>
                                        </p:attrNameLst>
                                      </p:cBhvr>
                                      <p:tavLst>
                                        <p:tav tm="0">
                                          <p:val>
                                            <p:strVal val="#ppt_h"/>
                                          </p:val>
                                        </p:tav>
                                        <p:tav tm="100000">
                                          <p:val>
                                            <p:strVal val="#ppt_h"/>
                                          </p:val>
                                        </p:tav>
                                      </p:tavLst>
                                    </p:anim>
                                  </p:childTnLst>
                                </p:cTn>
                              </p:par>
                              <p:par>
                                <p:cTn id="42" presetID="22" presetClass="entr" presetSubtype="8" fill="hold" grpId="0" nodeType="with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wipe(left)">
                                      <p:cBhvr>
                                        <p:cTn id="44" dur="500"/>
                                        <p:tgtEl>
                                          <p:spTgt spid="102"/>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wipe(left)">
                                      <p:cBhvr>
                                        <p:cTn id="48" dur="500"/>
                                        <p:tgtEl>
                                          <p:spTgt spid="97"/>
                                        </p:tgtEl>
                                      </p:cBhvr>
                                    </p:animEffect>
                                  </p:childTnLst>
                                </p:cTn>
                              </p:par>
                            </p:childTnLst>
                          </p:cTn>
                        </p:par>
                        <p:par>
                          <p:cTn id="49" fill="hold">
                            <p:stCondLst>
                              <p:cond delay="3500"/>
                            </p:stCondLst>
                            <p:childTnLst>
                              <p:par>
                                <p:cTn id="50" presetID="45" presetClass="entr" presetSubtype="0" fill="hold" grpId="0"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anim calcmode="lin" valueType="num">
                                      <p:cBhvr>
                                        <p:cTn id="53" dur="500" fill="hold"/>
                                        <p:tgtEl>
                                          <p:spTgt spid="100"/>
                                        </p:tgtEl>
                                        <p:attrNameLst>
                                          <p:attrName>ppt_w</p:attrName>
                                        </p:attrNameLst>
                                      </p:cBhvr>
                                      <p:tavLst>
                                        <p:tav tm="0" fmla="#ppt_w*sin(2.5*pi*$)">
                                          <p:val>
                                            <p:fltVal val="0"/>
                                          </p:val>
                                        </p:tav>
                                        <p:tav tm="100000">
                                          <p:val>
                                            <p:fltVal val="1"/>
                                          </p:val>
                                        </p:tav>
                                      </p:tavLst>
                                    </p:anim>
                                    <p:anim calcmode="lin" valueType="num">
                                      <p:cBhvr>
                                        <p:cTn id="54" dur="500" fill="hold"/>
                                        <p:tgtEl>
                                          <p:spTgt spid="100"/>
                                        </p:tgtEl>
                                        <p:attrNameLst>
                                          <p:attrName>ppt_h</p:attrName>
                                        </p:attrNameLst>
                                      </p:cBhvr>
                                      <p:tavLst>
                                        <p:tav tm="0">
                                          <p:val>
                                            <p:strVal val="#ppt_h"/>
                                          </p:val>
                                        </p:tav>
                                        <p:tav tm="100000">
                                          <p:val>
                                            <p:strVal val="#ppt_h"/>
                                          </p:val>
                                        </p:tav>
                                      </p:tavLst>
                                    </p:anim>
                                  </p:childTnLst>
                                </p:cTn>
                              </p:par>
                              <p:par>
                                <p:cTn id="55" presetID="22" presetClass="entr" presetSubtype="8" fill="hold" grpId="0" nodeType="with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ipe(left)">
                                      <p:cBhvr>
                                        <p:cTn id="57" dur="500"/>
                                        <p:tgtEl>
                                          <p:spTgt spid="103"/>
                                        </p:tgtEl>
                                      </p:cBhvr>
                                    </p:animEffect>
                                  </p:childTnLst>
                                </p:cTn>
                              </p:par>
                            </p:childTnLst>
                          </p:cTn>
                        </p:par>
                        <p:par>
                          <p:cTn id="58" fill="hold">
                            <p:stCondLst>
                              <p:cond delay="4000"/>
                            </p:stCondLst>
                            <p:childTnLst>
                              <p:par>
                                <p:cTn id="59" presetID="22" presetClass="entr" presetSubtype="8" fill="hold" grpId="0" nodeType="after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wipe(left)">
                                      <p:cBhvr>
                                        <p:cTn id="61" dur="500"/>
                                        <p:tgtEl>
                                          <p:spTgt spid="98"/>
                                        </p:tgtEl>
                                      </p:cBhvr>
                                    </p:animEffect>
                                  </p:childTnLst>
                                </p:cTn>
                              </p:par>
                            </p:childTnLst>
                          </p:cTn>
                        </p:par>
                        <p:par>
                          <p:cTn id="62" fill="hold">
                            <p:stCondLst>
                              <p:cond delay="4500"/>
                            </p:stCondLst>
                            <p:childTnLst>
                              <p:par>
                                <p:cTn id="63" presetID="45" presetClass="entr" presetSubtype="0" fill="hold" grpId="0" nodeType="after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anim calcmode="lin" valueType="num">
                                      <p:cBhvr>
                                        <p:cTn id="66" dur="500" fill="hold"/>
                                        <p:tgtEl>
                                          <p:spTgt spid="101"/>
                                        </p:tgtEl>
                                        <p:attrNameLst>
                                          <p:attrName>ppt_w</p:attrName>
                                        </p:attrNameLst>
                                      </p:cBhvr>
                                      <p:tavLst>
                                        <p:tav tm="0" fmla="#ppt_w*sin(2.5*pi*$)">
                                          <p:val>
                                            <p:fltVal val="0"/>
                                          </p:val>
                                        </p:tav>
                                        <p:tav tm="100000">
                                          <p:val>
                                            <p:fltVal val="1"/>
                                          </p:val>
                                        </p:tav>
                                      </p:tavLst>
                                    </p:anim>
                                    <p:anim calcmode="lin" valueType="num">
                                      <p:cBhvr>
                                        <p:cTn id="67" dur="500" fill="hold"/>
                                        <p:tgtEl>
                                          <p:spTgt spid="101"/>
                                        </p:tgtEl>
                                        <p:attrNameLst>
                                          <p:attrName>ppt_h</p:attrName>
                                        </p:attrNameLst>
                                      </p:cBhvr>
                                      <p:tavLst>
                                        <p:tav tm="0">
                                          <p:val>
                                            <p:strVal val="#ppt_h"/>
                                          </p:val>
                                        </p:tav>
                                        <p:tav tm="100000">
                                          <p:val>
                                            <p:strVal val="#ppt_h"/>
                                          </p:val>
                                        </p:tav>
                                      </p:tavLst>
                                    </p:anim>
                                  </p:childTnLst>
                                </p:cTn>
                              </p:par>
                              <p:par>
                                <p:cTn id="68" presetID="22" presetClass="entr" presetSubtype="8" fill="hold" grpId="0" nodeType="with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wipe(left)">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animBg="1"/>
      <p:bldP spid="96" grpId="0" animBg="1"/>
      <p:bldP spid="97" grpId="0" animBg="1"/>
      <p:bldP spid="98" grpId="0" animBg="1"/>
      <p:bldP spid="99" grpId="0"/>
      <p:bldP spid="100" grpId="0"/>
      <p:bldP spid="101" grpId="0"/>
      <p:bldP spid="102" grpId="0"/>
      <p:bldP spid="103" grpId="0"/>
      <p:bldP spid="10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0"/>
          <p:cNvSpPr/>
          <p:nvPr/>
        </p:nvSpPr>
        <p:spPr>
          <a:xfrm>
            <a:off x="539750" y="1536700"/>
            <a:ext cx="2592388" cy="7858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1100" dirty="0">
                <a:solidFill>
                  <a:srgbClr val="404040"/>
                </a:solidFill>
                <a:cs typeface="+mn-ea"/>
                <a:sym typeface="+mn-lt"/>
              </a:rPr>
              <a:t>单击添加标题</a:t>
            </a:r>
            <a:endParaRPr lang="en-US" altLang="zh-CN" sz="1100" dirty="0">
              <a:solidFill>
                <a:srgbClr val="404040"/>
              </a:solidFill>
              <a:cs typeface="+mn-ea"/>
              <a:sym typeface="+mn-lt"/>
            </a:endParaRPr>
          </a:p>
          <a:p>
            <a:pPr marL="0" lvl="0" indent="0" algn="r" eaLnBrk="1" hangingPunct="1">
              <a:spcBef>
                <a:spcPct val="0"/>
              </a:spcBef>
              <a:buNone/>
            </a:pPr>
            <a:r>
              <a:rPr lang="zh-CN" altLang="en-US" sz="700" dirty="0">
                <a:solidFill>
                  <a:srgbClr val="404040"/>
                </a:solidFill>
                <a:cs typeface="+mn-ea"/>
                <a:sym typeface="+mn-lt"/>
              </a:rPr>
              <a:t/>
            </a:r>
            <a:br>
              <a:rPr lang="zh-CN" altLang="en-US" sz="700" dirty="0">
                <a:solidFill>
                  <a:srgbClr val="404040"/>
                </a:solidFill>
                <a:cs typeface="+mn-ea"/>
                <a:sym typeface="+mn-lt"/>
              </a:rPr>
            </a:br>
            <a:r>
              <a:rPr lang="zh-CN" altLang="en-US" sz="900" dirty="0">
                <a:solidFill>
                  <a:srgbClr val="404040"/>
                </a:solidFill>
                <a:cs typeface="+mn-ea"/>
                <a:sym typeface="+mn-lt"/>
              </a:rPr>
              <a:t>在此处添加详细描述文本，尽量与标题文本</a:t>
            </a:r>
            <a:endParaRPr lang="en-US" altLang="zh-CN" sz="900" dirty="0">
              <a:solidFill>
                <a:srgbClr val="404040"/>
              </a:solidFill>
              <a:cs typeface="+mn-ea"/>
              <a:sym typeface="+mn-lt"/>
            </a:endParaRPr>
          </a:p>
          <a:p>
            <a:pPr marL="0" lvl="0" indent="0" algn="r" eaLnBrk="1" hangingPunct="1">
              <a:spcBef>
                <a:spcPct val="0"/>
              </a:spcBef>
              <a:buNone/>
            </a:pPr>
            <a:r>
              <a:rPr lang="zh-CN" altLang="en-US" sz="900" dirty="0">
                <a:solidFill>
                  <a:srgbClr val="404040"/>
                </a:solidFill>
                <a:cs typeface="+mn-ea"/>
                <a:sym typeface="+mn-lt"/>
              </a:rPr>
              <a:t>语言风格相符合，语言描述尽</a:t>
            </a:r>
            <a:endParaRPr lang="en-US" altLang="zh-CN" sz="900" dirty="0">
              <a:solidFill>
                <a:srgbClr val="404040"/>
              </a:solidFill>
              <a:cs typeface="+mn-ea"/>
              <a:sym typeface="+mn-lt"/>
            </a:endParaRPr>
          </a:p>
          <a:p>
            <a:pPr marL="0" lvl="0" indent="0" algn="r" eaLnBrk="1" hangingPunct="1">
              <a:spcBef>
                <a:spcPct val="0"/>
              </a:spcBef>
              <a:buNone/>
            </a:pPr>
            <a:r>
              <a:rPr lang="zh-CN" altLang="en-US" sz="900" dirty="0">
                <a:solidFill>
                  <a:srgbClr val="404040"/>
                </a:solidFill>
                <a:cs typeface="+mn-ea"/>
                <a:sym typeface="+mn-lt"/>
              </a:rPr>
              <a:t>量简洁生动，尽可能概括出段落内容</a:t>
            </a:r>
            <a:endParaRPr lang="en-US" altLang="zh-CN" sz="900" dirty="0">
              <a:solidFill>
                <a:srgbClr val="404040"/>
              </a:solidFill>
              <a:cs typeface="+mn-ea"/>
              <a:sym typeface="+mn-lt"/>
            </a:endParaRPr>
          </a:p>
        </p:txBody>
      </p:sp>
      <p:sp>
        <p:nvSpPr>
          <p:cNvPr id="9" name="TextBox 31"/>
          <p:cNvSpPr/>
          <p:nvPr/>
        </p:nvSpPr>
        <p:spPr>
          <a:xfrm>
            <a:off x="539750" y="3167063"/>
            <a:ext cx="2592388" cy="785812"/>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algn="r" eaLnBrk="1" hangingPunct="1">
              <a:spcBef>
                <a:spcPct val="0"/>
              </a:spcBef>
              <a:buNone/>
            </a:pPr>
            <a:r>
              <a:rPr lang="zh-CN" altLang="en-US" sz="1100" dirty="0">
                <a:solidFill>
                  <a:srgbClr val="404040"/>
                </a:solidFill>
                <a:cs typeface="+mn-ea"/>
                <a:sym typeface="+mn-lt"/>
              </a:rPr>
              <a:t>单击添加标题</a:t>
            </a:r>
            <a:endParaRPr lang="en-US" altLang="zh-CN" sz="1100" dirty="0">
              <a:solidFill>
                <a:srgbClr val="404040"/>
              </a:solidFill>
              <a:cs typeface="+mn-ea"/>
              <a:sym typeface="+mn-lt"/>
            </a:endParaRPr>
          </a:p>
          <a:p>
            <a:pPr marL="0" lvl="0" indent="0" algn="r" eaLnBrk="1" hangingPunct="1">
              <a:spcBef>
                <a:spcPct val="0"/>
              </a:spcBef>
              <a:buNone/>
            </a:pPr>
            <a:r>
              <a:rPr lang="zh-CN" altLang="en-US" sz="700" dirty="0">
                <a:solidFill>
                  <a:srgbClr val="404040"/>
                </a:solidFill>
                <a:cs typeface="+mn-ea"/>
                <a:sym typeface="+mn-lt"/>
              </a:rPr>
              <a:t/>
            </a:r>
            <a:br>
              <a:rPr lang="zh-CN" altLang="en-US" sz="700" dirty="0">
                <a:solidFill>
                  <a:srgbClr val="404040"/>
                </a:solidFill>
                <a:cs typeface="+mn-ea"/>
                <a:sym typeface="+mn-lt"/>
              </a:rPr>
            </a:br>
            <a:r>
              <a:rPr lang="zh-CN" altLang="en-US" sz="900" dirty="0">
                <a:solidFill>
                  <a:srgbClr val="404040"/>
                </a:solidFill>
                <a:cs typeface="+mn-ea"/>
                <a:sym typeface="+mn-lt"/>
              </a:rPr>
              <a:t>在此处添加详细描述文本，尽量与标题文本</a:t>
            </a:r>
            <a:endParaRPr lang="en-US" altLang="zh-CN" sz="900" dirty="0">
              <a:solidFill>
                <a:srgbClr val="404040"/>
              </a:solidFill>
              <a:cs typeface="+mn-ea"/>
              <a:sym typeface="+mn-lt"/>
            </a:endParaRPr>
          </a:p>
          <a:p>
            <a:pPr marL="0" lvl="0" indent="0" algn="r" eaLnBrk="1" hangingPunct="1">
              <a:spcBef>
                <a:spcPct val="0"/>
              </a:spcBef>
              <a:buNone/>
            </a:pPr>
            <a:r>
              <a:rPr lang="zh-CN" altLang="en-US" sz="900" dirty="0">
                <a:solidFill>
                  <a:srgbClr val="404040"/>
                </a:solidFill>
                <a:cs typeface="+mn-ea"/>
                <a:sym typeface="+mn-lt"/>
              </a:rPr>
              <a:t>语言风格相符合，语言描述尽</a:t>
            </a:r>
            <a:endParaRPr lang="en-US" altLang="zh-CN" sz="900" dirty="0">
              <a:solidFill>
                <a:srgbClr val="404040"/>
              </a:solidFill>
              <a:cs typeface="+mn-ea"/>
              <a:sym typeface="+mn-lt"/>
            </a:endParaRPr>
          </a:p>
          <a:p>
            <a:pPr marL="0" lvl="0" indent="0" algn="r" eaLnBrk="1" hangingPunct="1">
              <a:spcBef>
                <a:spcPct val="0"/>
              </a:spcBef>
              <a:buNone/>
            </a:pPr>
            <a:r>
              <a:rPr lang="zh-CN" altLang="en-US" sz="900" dirty="0">
                <a:solidFill>
                  <a:srgbClr val="404040"/>
                </a:solidFill>
                <a:cs typeface="+mn-ea"/>
                <a:sym typeface="+mn-lt"/>
              </a:rPr>
              <a:t>量简洁生动，尽可能概括出段落内容</a:t>
            </a:r>
            <a:endParaRPr lang="en-US" altLang="zh-CN" sz="900" dirty="0">
              <a:solidFill>
                <a:srgbClr val="404040"/>
              </a:solidFill>
              <a:cs typeface="+mn-ea"/>
              <a:sym typeface="+mn-lt"/>
            </a:endParaRPr>
          </a:p>
        </p:txBody>
      </p:sp>
      <p:sp>
        <p:nvSpPr>
          <p:cNvPr id="10" name="TextBox 32"/>
          <p:cNvSpPr/>
          <p:nvPr/>
        </p:nvSpPr>
        <p:spPr>
          <a:xfrm>
            <a:off x="6011863" y="1536700"/>
            <a:ext cx="2592387" cy="7858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rgbClr val="404040"/>
                </a:solidFill>
                <a:cs typeface="+mn-ea"/>
                <a:sym typeface="+mn-lt"/>
              </a:rPr>
              <a:t>单击添加标题</a:t>
            </a:r>
            <a:endParaRPr lang="en-US" altLang="zh-CN" sz="1100" dirty="0">
              <a:solidFill>
                <a:srgbClr val="404040"/>
              </a:solidFill>
              <a:cs typeface="+mn-ea"/>
              <a:sym typeface="+mn-lt"/>
            </a:endParaRPr>
          </a:p>
          <a:p>
            <a:pPr marL="0" lvl="0" indent="0" eaLnBrk="1" hangingPunct="1">
              <a:spcBef>
                <a:spcPct val="0"/>
              </a:spcBef>
              <a:buNone/>
            </a:pPr>
            <a:r>
              <a:rPr lang="zh-CN" altLang="en-US" sz="700" dirty="0">
                <a:solidFill>
                  <a:srgbClr val="404040"/>
                </a:solidFill>
                <a:cs typeface="+mn-ea"/>
                <a:sym typeface="+mn-lt"/>
              </a:rPr>
              <a:t/>
            </a:r>
            <a:br>
              <a:rPr lang="zh-CN" altLang="en-US" sz="700" dirty="0">
                <a:solidFill>
                  <a:srgbClr val="404040"/>
                </a:solidFill>
                <a:cs typeface="+mn-ea"/>
                <a:sym typeface="+mn-lt"/>
              </a:rPr>
            </a:br>
            <a:r>
              <a:rPr lang="zh-CN" altLang="en-US" sz="900" dirty="0">
                <a:solidFill>
                  <a:srgbClr val="404040"/>
                </a:solidFill>
                <a:cs typeface="+mn-ea"/>
                <a:sym typeface="+mn-lt"/>
              </a:rPr>
              <a:t>在此处添加详细描述文本，尽量与标题文本</a:t>
            </a:r>
            <a:endParaRPr lang="en-US" altLang="zh-CN" sz="900" dirty="0">
              <a:solidFill>
                <a:srgbClr val="404040"/>
              </a:solidFill>
              <a:cs typeface="+mn-ea"/>
              <a:sym typeface="+mn-lt"/>
            </a:endParaRPr>
          </a:p>
          <a:p>
            <a:pPr marL="0" lvl="0" indent="0" eaLnBrk="1" hangingPunct="1">
              <a:spcBef>
                <a:spcPct val="0"/>
              </a:spcBef>
              <a:buNone/>
            </a:pPr>
            <a:r>
              <a:rPr lang="zh-CN" altLang="en-US" sz="900" dirty="0">
                <a:solidFill>
                  <a:srgbClr val="404040"/>
                </a:solidFill>
                <a:cs typeface="+mn-ea"/>
                <a:sym typeface="+mn-lt"/>
              </a:rPr>
              <a:t>语言风格相符合，语言描述尽</a:t>
            </a:r>
            <a:endParaRPr lang="en-US" altLang="zh-CN" sz="900" dirty="0">
              <a:solidFill>
                <a:srgbClr val="404040"/>
              </a:solidFill>
              <a:cs typeface="+mn-ea"/>
              <a:sym typeface="+mn-lt"/>
            </a:endParaRPr>
          </a:p>
          <a:p>
            <a:pPr marL="0" lvl="0" indent="0" eaLnBrk="1" hangingPunct="1">
              <a:spcBef>
                <a:spcPct val="0"/>
              </a:spcBef>
              <a:buNone/>
            </a:pPr>
            <a:r>
              <a:rPr lang="zh-CN" altLang="en-US" sz="900" dirty="0">
                <a:solidFill>
                  <a:srgbClr val="404040"/>
                </a:solidFill>
                <a:cs typeface="+mn-ea"/>
                <a:sym typeface="+mn-lt"/>
              </a:rPr>
              <a:t>量简洁生动，尽可能概括出段落内容。</a:t>
            </a:r>
            <a:endParaRPr lang="en-US" altLang="zh-CN" sz="900" dirty="0">
              <a:solidFill>
                <a:srgbClr val="404040"/>
              </a:solidFill>
              <a:cs typeface="+mn-ea"/>
              <a:sym typeface="+mn-lt"/>
            </a:endParaRPr>
          </a:p>
        </p:txBody>
      </p:sp>
      <p:sp>
        <p:nvSpPr>
          <p:cNvPr id="11" name="TextBox 33"/>
          <p:cNvSpPr/>
          <p:nvPr/>
        </p:nvSpPr>
        <p:spPr>
          <a:xfrm>
            <a:off x="6011863" y="3167063"/>
            <a:ext cx="2592387" cy="785812"/>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lvl="0" indent="0" eaLnBrk="1" hangingPunct="1">
              <a:spcBef>
                <a:spcPct val="0"/>
              </a:spcBef>
              <a:buNone/>
            </a:pPr>
            <a:r>
              <a:rPr lang="zh-CN" altLang="en-US" sz="1100" dirty="0">
                <a:solidFill>
                  <a:srgbClr val="404040"/>
                </a:solidFill>
                <a:cs typeface="+mn-ea"/>
                <a:sym typeface="+mn-lt"/>
              </a:rPr>
              <a:t>单击添加标题</a:t>
            </a:r>
            <a:endParaRPr lang="en-US" altLang="zh-CN" sz="1100" dirty="0">
              <a:solidFill>
                <a:srgbClr val="404040"/>
              </a:solidFill>
              <a:cs typeface="+mn-ea"/>
              <a:sym typeface="+mn-lt"/>
            </a:endParaRPr>
          </a:p>
          <a:p>
            <a:pPr marL="0" lvl="0" indent="0" eaLnBrk="1" hangingPunct="1">
              <a:spcBef>
                <a:spcPct val="0"/>
              </a:spcBef>
              <a:buNone/>
            </a:pPr>
            <a:r>
              <a:rPr lang="zh-CN" altLang="en-US" sz="700" dirty="0">
                <a:solidFill>
                  <a:srgbClr val="404040"/>
                </a:solidFill>
                <a:cs typeface="+mn-ea"/>
                <a:sym typeface="+mn-lt"/>
              </a:rPr>
              <a:t/>
            </a:r>
            <a:br>
              <a:rPr lang="zh-CN" altLang="en-US" sz="700" dirty="0">
                <a:solidFill>
                  <a:srgbClr val="404040"/>
                </a:solidFill>
                <a:cs typeface="+mn-ea"/>
                <a:sym typeface="+mn-lt"/>
              </a:rPr>
            </a:br>
            <a:r>
              <a:rPr lang="zh-CN" altLang="en-US" sz="900" dirty="0">
                <a:solidFill>
                  <a:srgbClr val="404040"/>
                </a:solidFill>
                <a:cs typeface="+mn-ea"/>
                <a:sym typeface="+mn-lt"/>
              </a:rPr>
              <a:t>在此处添加详细描述文本，尽量与标题文本</a:t>
            </a:r>
            <a:endParaRPr lang="en-US" altLang="zh-CN" sz="900" dirty="0">
              <a:solidFill>
                <a:srgbClr val="404040"/>
              </a:solidFill>
              <a:cs typeface="+mn-ea"/>
              <a:sym typeface="+mn-lt"/>
            </a:endParaRPr>
          </a:p>
          <a:p>
            <a:pPr marL="0" lvl="0" indent="0" eaLnBrk="1" hangingPunct="1">
              <a:spcBef>
                <a:spcPct val="0"/>
              </a:spcBef>
              <a:buNone/>
            </a:pPr>
            <a:r>
              <a:rPr lang="zh-CN" altLang="en-US" sz="900" dirty="0">
                <a:solidFill>
                  <a:srgbClr val="404040"/>
                </a:solidFill>
                <a:cs typeface="+mn-ea"/>
                <a:sym typeface="+mn-lt"/>
              </a:rPr>
              <a:t>语言风格相符合，语言描述尽</a:t>
            </a:r>
            <a:endParaRPr lang="en-US" altLang="zh-CN" sz="900" dirty="0">
              <a:solidFill>
                <a:srgbClr val="404040"/>
              </a:solidFill>
              <a:cs typeface="+mn-ea"/>
              <a:sym typeface="+mn-lt"/>
            </a:endParaRPr>
          </a:p>
          <a:p>
            <a:pPr marL="0" lvl="0" indent="0" eaLnBrk="1" hangingPunct="1">
              <a:spcBef>
                <a:spcPct val="0"/>
              </a:spcBef>
              <a:buNone/>
            </a:pPr>
            <a:r>
              <a:rPr lang="zh-CN" altLang="en-US" sz="900" dirty="0">
                <a:solidFill>
                  <a:srgbClr val="404040"/>
                </a:solidFill>
                <a:cs typeface="+mn-ea"/>
                <a:sym typeface="+mn-lt"/>
              </a:rPr>
              <a:t>量简洁生动，尽可能概括出段落内容。</a:t>
            </a:r>
            <a:endParaRPr lang="en-US" altLang="zh-CN" sz="900" dirty="0">
              <a:solidFill>
                <a:srgbClr val="404040"/>
              </a:solidFill>
              <a:cs typeface="+mn-ea"/>
              <a:sym typeface="+mn-lt"/>
            </a:endParaRPr>
          </a:p>
        </p:txBody>
      </p:sp>
      <p:grpSp>
        <p:nvGrpSpPr>
          <p:cNvPr id="12" name="组合 5"/>
          <p:cNvGrpSpPr/>
          <p:nvPr/>
        </p:nvGrpSpPr>
        <p:grpSpPr>
          <a:xfrm>
            <a:off x="3132138" y="1441450"/>
            <a:ext cx="2879725" cy="2876550"/>
            <a:chOff x="0" y="0"/>
            <a:chExt cx="2880320" cy="2878076"/>
          </a:xfrm>
        </p:grpSpPr>
        <p:grpSp>
          <p:nvGrpSpPr>
            <p:cNvPr id="13" name="组合 24"/>
            <p:cNvGrpSpPr/>
            <p:nvPr/>
          </p:nvGrpSpPr>
          <p:grpSpPr>
            <a:xfrm>
              <a:off x="0" y="0"/>
              <a:ext cx="2880320" cy="2878076"/>
              <a:chOff x="0" y="0"/>
              <a:chExt cx="2883157" cy="2880912"/>
            </a:xfrm>
          </p:grpSpPr>
          <p:sp>
            <p:nvSpPr>
              <p:cNvPr id="18" name="椭圆 25"/>
              <p:cNvSpPr/>
              <p:nvPr/>
            </p:nvSpPr>
            <p:spPr>
              <a:xfrm rot="-5400000" flipH="1" flipV="1">
                <a:off x="0" y="63323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bg1">
                  <a:lumMod val="65000"/>
                </a:schemeClr>
              </a:solidFill>
              <a:ln w="28575">
                <a:solidFill>
                  <a:srgbClr val="F2F2F2"/>
                </a:solidFill>
              </a:ln>
              <a:effectLst>
                <a:outerShdw blurRad="88900" dist="75434" dir="2699985" rotWithShape="0">
                  <a:scrgbClr r="0" g="0" b="0">
                    <a:alpha val="23000"/>
                  </a:scrgbClr>
                </a:outerShdw>
              </a:effectLst>
            </p:spPr>
            <p:txBody>
              <a:bodyPr/>
              <a:lstStyle/>
              <a:p>
                <a:endParaRPr lang="zh-CN" altLang="en-US">
                  <a:solidFill>
                    <a:srgbClr val="000000"/>
                  </a:solidFill>
                  <a:cs typeface="+mn-ea"/>
                  <a:sym typeface="+mn-lt"/>
                </a:endParaRPr>
              </a:p>
            </p:txBody>
          </p:sp>
          <p:sp>
            <p:nvSpPr>
              <p:cNvPr id="19" name="椭圆 25"/>
              <p:cNvSpPr/>
              <p:nvPr/>
            </p:nvSpPr>
            <p:spPr>
              <a:xfrm rot="10800000" flipH="1" flipV="1">
                <a:off x="635483" y="1312682"/>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tx1">
                  <a:lumMod val="65000"/>
                  <a:lumOff val="35000"/>
                </a:schemeClr>
              </a:solidFill>
              <a:ln w="28575">
                <a:solidFill>
                  <a:srgbClr val="F2F2F2"/>
                </a:solidFill>
              </a:ln>
              <a:effectLst>
                <a:outerShdw blurRad="88900" dist="75434" dir="2699985" rotWithShape="0">
                  <a:scrgbClr r="0" g="0" b="0">
                    <a:alpha val="23000"/>
                  </a:scrgbClr>
                </a:outerShdw>
              </a:effectLst>
            </p:spPr>
            <p:txBody>
              <a:bodyPr/>
              <a:lstStyle/>
              <a:p>
                <a:endParaRPr lang="zh-CN" altLang="en-US">
                  <a:solidFill>
                    <a:srgbClr val="000000"/>
                  </a:solidFill>
                  <a:cs typeface="+mn-ea"/>
                  <a:sym typeface="+mn-lt"/>
                </a:endParaRPr>
              </a:p>
            </p:txBody>
          </p:sp>
          <p:sp>
            <p:nvSpPr>
              <p:cNvPr id="20" name="椭圆 25"/>
              <p:cNvSpPr/>
              <p:nvPr/>
            </p:nvSpPr>
            <p:spPr>
              <a:xfrm rot="-5400000">
                <a:off x="1314927" y="677199"/>
                <a:ext cx="1568230" cy="1568230"/>
              </a:xfrm>
              <a:custGeom>
                <a:avLst/>
                <a:gdLst>
                  <a:gd name="txL" fmla="*/ 0 w 1568230"/>
                  <a:gd name="txT" fmla="*/ 0 h 1568230"/>
                  <a:gd name="txR" fmla="*/ 1568230 w 1568230"/>
                  <a:gd name="txB" fmla="*/ 1568230 h 1568230"/>
                </a:gdLst>
                <a:ahLst/>
                <a:cxnLst>
                  <a:cxn ang="0">
                    <a:pos x="0" y="906535"/>
                  </a:cxn>
                  <a:cxn ang="0">
                    <a:pos x="128070" y="917835"/>
                  </a:cxn>
                  <a:cxn ang="0">
                    <a:pos x="917835" y="128070"/>
                  </a:cxn>
                  <a:cxn ang="0">
                    <a:pos x="906536" y="0"/>
                  </a:cxn>
                  <a:cxn ang="0">
                    <a:pos x="1568230" y="778465"/>
                  </a:cxn>
                  <a:cxn ang="0">
                    <a:pos x="778465" y="1568230"/>
                  </a:cxn>
                  <a:cxn ang="0">
                    <a:pos x="0" y="906535"/>
                  </a:cxn>
                </a:cxnLst>
                <a:rect l="txL" t="txT" r="txR" b="txB"/>
                <a:pathLst>
                  <a:path w="1568230" h="1568230">
                    <a:moveTo>
                      <a:pt x="0" y="906535"/>
                    </a:moveTo>
                    <a:cubicBezTo>
                      <a:pt x="41578" y="914292"/>
                      <a:pt x="84411" y="917835"/>
                      <a:pt x="128070" y="917835"/>
                    </a:cubicBezTo>
                    <a:cubicBezTo>
                      <a:pt x="564245" y="917835"/>
                      <a:pt x="917835" y="564245"/>
                      <a:pt x="917835" y="128070"/>
                    </a:cubicBezTo>
                    <a:cubicBezTo>
                      <a:pt x="917835" y="84411"/>
                      <a:pt x="914292" y="41579"/>
                      <a:pt x="906536" y="0"/>
                    </a:cubicBezTo>
                    <a:cubicBezTo>
                      <a:pt x="1281884" y="60314"/>
                      <a:pt x="1568230" y="385950"/>
                      <a:pt x="1568230" y="778465"/>
                    </a:cubicBezTo>
                    <a:cubicBezTo>
                      <a:pt x="1568230" y="1214640"/>
                      <a:pt x="1214640" y="1568230"/>
                      <a:pt x="778465" y="1568230"/>
                    </a:cubicBezTo>
                    <a:cubicBezTo>
                      <a:pt x="385950" y="1568230"/>
                      <a:pt x="60314" y="1281883"/>
                      <a:pt x="0" y="906535"/>
                    </a:cubicBezTo>
                    <a:close/>
                  </a:path>
                </a:pathLst>
              </a:custGeom>
              <a:solidFill>
                <a:schemeClr val="bg1">
                  <a:lumMod val="65000"/>
                </a:schemeClr>
              </a:solidFill>
              <a:ln w="28575">
                <a:solidFill>
                  <a:srgbClr val="F2F2F2"/>
                </a:solidFill>
              </a:ln>
              <a:effectLst>
                <a:outerShdw blurRad="88900" dist="75434" dir="2699985" rotWithShape="0">
                  <a:scrgbClr r="0" g="0" b="0">
                    <a:alpha val="23000"/>
                  </a:scrgbClr>
                </a:outerShdw>
              </a:effectLst>
            </p:spPr>
            <p:txBody>
              <a:bodyPr/>
              <a:lstStyle/>
              <a:p>
                <a:endParaRPr lang="zh-CN" altLang="en-US">
                  <a:solidFill>
                    <a:srgbClr val="000000"/>
                  </a:solidFill>
                  <a:cs typeface="+mn-ea"/>
                  <a:sym typeface="+mn-lt"/>
                </a:endParaRPr>
              </a:p>
            </p:txBody>
          </p:sp>
          <p:sp>
            <p:nvSpPr>
              <p:cNvPr id="21" name="椭圆 25"/>
              <p:cNvSpPr/>
              <p:nvPr/>
            </p:nvSpPr>
            <p:spPr>
              <a:xfrm rot="10800000">
                <a:off x="679443" y="0"/>
                <a:ext cx="1568230" cy="1546155"/>
              </a:xfrm>
              <a:custGeom>
                <a:avLst/>
                <a:gdLst>
                  <a:gd name="txL" fmla="*/ 0 w 1568230"/>
                  <a:gd name="txT" fmla="*/ 0 h 1546155"/>
                  <a:gd name="txR" fmla="*/ 1568230 w 1568230"/>
                  <a:gd name="txB" fmla="*/ 1546155 h 1546155"/>
                </a:gdLst>
                <a:ahLst/>
                <a:cxnLst>
                  <a:cxn ang="0">
                    <a:pos x="778465" y="1546155"/>
                  </a:cxn>
                  <a:cxn ang="0">
                    <a:pos x="0" y="884460"/>
                  </a:cxn>
                  <a:cxn ang="0">
                    <a:pos x="128070" y="895760"/>
                  </a:cxn>
                  <a:cxn ang="0">
                    <a:pos x="917835" y="105995"/>
                  </a:cxn>
                  <a:cxn ang="0">
                    <a:pos x="908484" y="0"/>
                  </a:cxn>
                  <a:cxn ang="0">
                    <a:pos x="1324003" y="189535"/>
                  </a:cxn>
                  <a:cxn ang="0">
                    <a:pos x="1568230" y="756390"/>
                  </a:cxn>
                  <a:cxn ang="0">
                    <a:pos x="778465" y="1546155"/>
                  </a:cxn>
                </a:cxnLst>
                <a:rect l="txL" t="txT" r="txR" b="txB"/>
                <a:pathLst>
                  <a:path w="1568230" h="1546155">
                    <a:moveTo>
                      <a:pt x="778465" y="1546155"/>
                    </a:moveTo>
                    <a:cubicBezTo>
                      <a:pt x="385950" y="1546155"/>
                      <a:pt x="60314" y="1259808"/>
                      <a:pt x="0" y="884460"/>
                    </a:cubicBezTo>
                    <a:cubicBezTo>
                      <a:pt x="41578" y="892217"/>
                      <a:pt x="84411" y="895760"/>
                      <a:pt x="128070" y="895760"/>
                    </a:cubicBezTo>
                    <a:cubicBezTo>
                      <a:pt x="564245" y="895760"/>
                      <a:pt x="917835" y="542170"/>
                      <a:pt x="917835" y="105995"/>
                    </a:cubicBezTo>
                    <a:lnTo>
                      <a:pt x="908484" y="0"/>
                    </a:lnTo>
                    <a:cubicBezTo>
                      <a:pt x="1067344" y="19523"/>
                      <a:pt x="1211374" y="86941"/>
                      <a:pt x="1324003" y="189535"/>
                    </a:cubicBezTo>
                    <a:cubicBezTo>
                      <a:pt x="1475335" y="330953"/>
                      <a:pt x="1568230" y="532823"/>
                      <a:pt x="1568230" y="756390"/>
                    </a:cubicBezTo>
                    <a:cubicBezTo>
                      <a:pt x="1568230" y="1192565"/>
                      <a:pt x="1214640" y="1546155"/>
                      <a:pt x="778465" y="1546155"/>
                    </a:cubicBezTo>
                    <a:close/>
                  </a:path>
                </a:pathLst>
              </a:custGeom>
              <a:solidFill>
                <a:srgbClr val="0070C0"/>
              </a:solidFill>
              <a:ln w="28575">
                <a:solidFill>
                  <a:srgbClr val="F2F2F2"/>
                </a:solidFill>
              </a:ln>
              <a:effectLst>
                <a:outerShdw blurRad="88900" dist="75434" dir="2699985" rotWithShape="0">
                  <a:scrgbClr r="0" g="0" b="0">
                    <a:alpha val="23000"/>
                  </a:scrgbClr>
                </a:outerShdw>
              </a:effectLst>
            </p:spPr>
            <p:txBody>
              <a:bodyPr/>
              <a:lstStyle/>
              <a:p>
                <a:endParaRPr lang="zh-CN" altLang="en-US">
                  <a:solidFill>
                    <a:srgbClr val="000000"/>
                  </a:solidFill>
                  <a:cs typeface="+mn-ea"/>
                  <a:sym typeface="+mn-lt"/>
                </a:endParaRPr>
              </a:p>
            </p:txBody>
          </p:sp>
        </p:grpSp>
        <p:sp>
          <p:nvSpPr>
            <p:cNvPr id="14" name="图文框 35"/>
            <p:cNvSpPr/>
            <p:nvPr/>
          </p:nvSpPr>
          <p:spPr>
            <a:xfrm>
              <a:off x="1052072" y="346702"/>
              <a:ext cx="458553" cy="425615"/>
            </a:xfrm>
            <a:custGeom>
              <a:avLst/>
              <a:gdLst>
                <a:gd name="txL" fmla="*/ 0 w 790121"/>
                <a:gd name="txT" fmla="*/ 0 h 733367"/>
                <a:gd name="txR" fmla="*/ 790121 w 790121"/>
                <a:gd name="txB" fmla="*/ 733367 h 733367"/>
              </a:gdLst>
              <a:ahLst/>
              <a:cxnLst>
                <a:cxn ang="0">
                  <a:pos x="32175" y="100453"/>
                </a:cxn>
                <a:cxn ang="0">
                  <a:pos x="42900" y="111178"/>
                </a:cxn>
                <a:cxn ang="0">
                  <a:pos x="32175" y="121903"/>
                </a:cxn>
                <a:cxn ang="0">
                  <a:pos x="21450" y="111178"/>
                </a:cxn>
                <a:cxn ang="0">
                  <a:pos x="32175" y="100453"/>
                </a:cxn>
                <a:cxn ang="0">
                  <a:pos x="12726" y="91728"/>
                </a:cxn>
                <a:cxn ang="0">
                  <a:pos x="12726" y="130628"/>
                </a:cxn>
                <a:cxn ang="0">
                  <a:pos x="51625" y="130628"/>
                </a:cxn>
                <a:cxn ang="0">
                  <a:pos x="51625" y="91728"/>
                </a:cxn>
                <a:cxn ang="0">
                  <a:pos x="12726" y="91728"/>
                </a:cxn>
                <a:cxn ang="0">
                  <a:pos x="78651" y="79003"/>
                </a:cxn>
                <a:cxn ang="0">
                  <a:pos x="143001" y="79003"/>
                </a:cxn>
                <a:cxn ang="0">
                  <a:pos x="143001" y="143354"/>
                </a:cxn>
                <a:cxn ang="0">
                  <a:pos x="78651" y="143354"/>
                </a:cxn>
                <a:cxn ang="0">
                  <a:pos x="78651" y="79003"/>
                </a:cxn>
                <a:cxn ang="0">
                  <a:pos x="0" y="79003"/>
                </a:cxn>
                <a:cxn ang="0">
                  <a:pos x="64351" y="79003"/>
                </a:cxn>
                <a:cxn ang="0">
                  <a:pos x="64351" y="143354"/>
                </a:cxn>
                <a:cxn ang="0">
                  <a:pos x="0" y="143354"/>
                </a:cxn>
                <a:cxn ang="0">
                  <a:pos x="0" y="79003"/>
                </a:cxn>
                <a:cxn ang="0">
                  <a:pos x="12726" y="13078"/>
                </a:cxn>
                <a:cxn ang="0">
                  <a:pos x="12726" y="51978"/>
                </a:cxn>
                <a:cxn ang="0">
                  <a:pos x="51625" y="51978"/>
                </a:cxn>
                <a:cxn ang="0">
                  <a:pos x="51625" y="13078"/>
                </a:cxn>
                <a:cxn ang="0">
                  <a:pos x="12726" y="13078"/>
                </a:cxn>
                <a:cxn ang="0">
                  <a:pos x="78651" y="353"/>
                </a:cxn>
                <a:cxn ang="0">
                  <a:pos x="142047" y="353"/>
                </a:cxn>
                <a:cxn ang="0">
                  <a:pos x="130050" y="13078"/>
                </a:cxn>
                <a:cxn ang="0">
                  <a:pos x="91376" y="13078"/>
                </a:cxn>
                <a:cxn ang="0">
                  <a:pos x="91376" y="51978"/>
                </a:cxn>
                <a:cxn ang="0">
                  <a:pos x="130276" y="51978"/>
                </a:cxn>
                <a:cxn ang="0">
                  <a:pos x="130276" y="36818"/>
                </a:cxn>
                <a:cxn ang="0">
                  <a:pos x="143001" y="23321"/>
                </a:cxn>
                <a:cxn ang="0">
                  <a:pos x="143001" y="64703"/>
                </a:cxn>
                <a:cxn ang="0">
                  <a:pos x="78651" y="64703"/>
                </a:cxn>
                <a:cxn ang="0">
                  <a:pos x="78651" y="353"/>
                </a:cxn>
                <a:cxn ang="0">
                  <a:pos x="0" y="353"/>
                </a:cxn>
                <a:cxn ang="0">
                  <a:pos x="64351" y="353"/>
                </a:cxn>
                <a:cxn ang="0">
                  <a:pos x="64351" y="64703"/>
                </a:cxn>
                <a:cxn ang="0">
                  <a:pos x="0" y="64703"/>
                </a:cxn>
                <a:cxn ang="0">
                  <a:pos x="0" y="353"/>
                </a:cxn>
                <a:cxn ang="0">
                  <a:pos x="149424" y="0"/>
                </a:cxn>
                <a:cxn ang="0">
                  <a:pos x="154448" y="5024"/>
                </a:cxn>
                <a:cxn ang="0">
                  <a:pos x="117295" y="42177"/>
                </a:cxn>
                <a:cxn ang="0">
                  <a:pos x="117353" y="42234"/>
                </a:cxn>
                <a:cxn ang="0">
                  <a:pos x="112655" y="46932"/>
                </a:cxn>
                <a:cxn ang="0">
                  <a:pos x="94057" y="28334"/>
                </a:cxn>
                <a:cxn ang="0">
                  <a:pos x="98755" y="23636"/>
                </a:cxn>
                <a:cxn ang="0">
                  <a:pos x="112271" y="37152"/>
                </a:cxn>
                <a:cxn ang="0">
                  <a:pos x="149424" y="0"/>
                </a:cxn>
              </a:cxnLst>
              <a:rect l="txL" t="txT" r="txR" b="txB"/>
              <a:pathLst>
                <a:path w="790121" h="733367">
                  <a:moveTo>
                    <a:pt x="164601" y="513898"/>
                  </a:moveTo>
                  <a:cubicBezTo>
                    <a:pt x="194903" y="513898"/>
                    <a:pt x="219468" y="538463"/>
                    <a:pt x="219468" y="568765"/>
                  </a:cubicBezTo>
                  <a:cubicBezTo>
                    <a:pt x="219468" y="599067"/>
                    <a:pt x="194903" y="623632"/>
                    <a:pt x="164601" y="623632"/>
                  </a:cubicBezTo>
                  <a:cubicBezTo>
                    <a:pt x="134299" y="623632"/>
                    <a:pt x="109734" y="599067"/>
                    <a:pt x="109734" y="568765"/>
                  </a:cubicBezTo>
                  <a:cubicBezTo>
                    <a:pt x="109734" y="538463"/>
                    <a:pt x="134299" y="513898"/>
                    <a:pt x="164601" y="513898"/>
                  </a:cubicBezTo>
                  <a:close/>
                  <a:moveTo>
                    <a:pt x="65100" y="469264"/>
                  </a:moveTo>
                  <a:lnTo>
                    <a:pt x="65100" y="668267"/>
                  </a:lnTo>
                  <a:lnTo>
                    <a:pt x="264103" y="668267"/>
                  </a:lnTo>
                  <a:lnTo>
                    <a:pt x="264103" y="469264"/>
                  </a:lnTo>
                  <a:lnTo>
                    <a:pt x="65100" y="469264"/>
                  </a:lnTo>
                  <a:close/>
                  <a:moveTo>
                    <a:pt x="402359" y="404164"/>
                  </a:moveTo>
                  <a:lnTo>
                    <a:pt x="731562" y="404164"/>
                  </a:lnTo>
                  <a:lnTo>
                    <a:pt x="731562" y="733367"/>
                  </a:lnTo>
                  <a:lnTo>
                    <a:pt x="402359" y="733367"/>
                  </a:lnTo>
                  <a:lnTo>
                    <a:pt x="402359" y="404164"/>
                  </a:lnTo>
                  <a:close/>
                  <a:moveTo>
                    <a:pt x="0" y="404164"/>
                  </a:moveTo>
                  <a:lnTo>
                    <a:pt x="329203" y="404164"/>
                  </a:lnTo>
                  <a:lnTo>
                    <a:pt x="329203" y="733367"/>
                  </a:lnTo>
                  <a:lnTo>
                    <a:pt x="0" y="733367"/>
                  </a:lnTo>
                  <a:lnTo>
                    <a:pt x="0" y="404164"/>
                  </a:lnTo>
                  <a:close/>
                  <a:moveTo>
                    <a:pt x="65100" y="66905"/>
                  </a:moveTo>
                  <a:lnTo>
                    <a:pt x="65100" y="265908"/>
                  </a:lnTo>
                  <a:lnTo>
                    <a:pt x="264103" y="265908"/>
                  </a:lnTo>
                  <a:lnTo>
                    <a:pt x="264103" y="66905"/>
                  </a:lnTo>
                  <a:lnTo>
                    <a:pt x="65100" y="66905"/>
                  </a:lnTo>
                  <a:close/>
                  <a:moveTo>
                    <a:pt x="402359" y="1806"/>
                  </a:moveTo>
                  <a:lnTo>
                    <a:pt x="726682" y="1806"/>
                  </a:lnTo>
                  <a:lnTo>
                    <a:pt x="665305" y="66906"/>
                  </a:lnTo>
                  <a:lnTo>
                    <a:pt x="467459" y="66906"/>
                  </a:lnTo>
                  <a:lnTo>
                    <a:pt x="467459" y="265909"/>
                  </a:lnTo>
                  <a:lnTo>
                    <a:pt x="666462" y="265909"/>
                  </a:lnTo>
                  <a:lnTo>
                    <a:pt x="666462" y="188355"/>
                  </a:lnTo>
                  <a:lnTo>
                    <a:pt x="731562" y="119306"/>
                  </a:lnTo>
                  <a:lnTo>
                    <a:pt x="731562" y="331009"/>
                  </a:lnTo>
                  <a:lnTo>
                    <a:pt x="402359" y="331009"/>
                  </a:lnTo>
                  <a:lnTo>
                    <a:pt x="402359" y="1806"/>
                  </a:lnTo>
                  <a:close/>
                  <a:moveTo>
                    <a:pt x="0" y="1805"/>
                  </a:moveTo>
                  <a:lnTo>
                    <a:pt x="329203" y="1805"/>
                  </a:lnTo>
                  <a:lnTo>
                    <a:pt x="329203" y="331008"/>
                  </a:lnTo>
                  <a:lnTo>
                    <a:pt x="0" y="331008"/>
                  </a:lnTo>
                  <a:lnTo>
                    <a:pt x="0" y="1805"/>
                  </a:lnTo>
                  <a:close/>
                  <a:moveTo>
                    <a:pt x="764419" y="0"/>
                  </a:moveTo>
                  <a:lnTo>
                    <a:pt x="790121" y="25703"/>
                  </a:lnTo>
                  <a:lnTo>
                    <a:pt x="600057" y="215767"/>
                  </a:lnTo>
                  <a:lnTo>
                    <a:pt x="600352" y="216061"/>
                  </a:lnTo>
                  <a:lnTo>
                    <a:pt x="576318" y="240095"/>
                  </a:lnTo>
                  <a:lnTo>
                    <a:pt x="481177" y="144952"/>
                  </a:lnTo>
                  <a:lnTo>
                    <a:pt x="505210" y="120919"/>
                  </a:lnTo>
                  <a:lnTo>
                    <a:pt x="574355" y="190064"/>
                  </a:lnTo>
                  <a:lnTo>
                    <a:pt x="764419" y="0"/>
                  </a:lnTo>
                  <a:close/>
                </a:path>
              </a:pathLst>
            </a:custGeom>
            <a:solidFill>
              <a:schemeClr val="bg1"/>
            </a:solidFill>
            <a:ln w="25400">
              <a:noFill/>
            </a:ln>
          </p:spPr>
          <p:txBody>
            <a:bodyPr/>
            <a:lstStyle/>
            <a:p>
              <a:endParaRPr lang="zh-CN" altLang="en-US">
                <a:solidFill>
                  <a:schemeClr val="bg1"/>
                </a:solidFill>
                <a:cs typeface="+mn-ea"/>
                <a:sym typeface="+mn-lt"/>
              </a:endParaRPr>
            </a:p>
          </p:txBody>
        </p:sp>
        <p:sp>
          <p:nvSpPr>
            <p:cNvPr id="15" name="同侧圆角矩形 42"/>
            <p:cNvSpPr>
              <a:spLocks noChangeAspect="1"/>
            </p:cNvSpPr>
            <p:nvPr/>
          </p:nvSpPr>
          <p:spPr>
            <a:xfrm>
              <a:off x="315211" y="1286094"/>
              <a:ext cx="453982" cy="517080"/>
            </a:xfrm>
            <a:custGeom>
              <a:avLst/>
              <a:gdLst>
                <a:gd name="txL" fmla="*/ 0 w 720080"/>
                <a:gd name="txT" fmla="*/ 0 h 820163"/>
                <a:gd name="txR" fmla="*/ 720080 w 720080"/>
                <a:gd name="txB" fmla="*/ 820163 h 820163"/>
              </a:gdLst>
              <a:ahLst/>
              <a:cxnLst>
                <a:cxn ang="0">
                  <a:pos x="90225" y="101351"/>
                </a:cxn>
                <a:cxn ang="0">
                  <a:pos x="72180" y="119395"/>
                </a:cxn>
                <a:cxn ang="0">
                  <a:pos x="79597" y="133593"/>
                </a:cxn>
                <a:cxn ang="0">
                  <a:pos x="79597" y="162568"/>
                </a:cxn>
                <a:cxn ang="0">
                  <a:pos x="90225" y="173196"/>
                </a:cxn>
                <a:cxn ang="0">
                  <a:pos x="100852" y="162568"/>
                </a:cxn>
                <a:cxn ang="0">
                  <a:pos x="100852" y="133593"/>
                </a:cxn>
                <a:cxn ang="0">
                  <a:pos x="108270" y="119395"/>
                </a:cxn>
                <a:cxn ang="0">
                  <a:pos x="90225" y="101351"/>
                </a:cxn>
                <a:cxn ang="0">
                  <a:pos x="90225" y="0"/>
                </a:cxn>
                <a:cxn ang="0">
                  <a:pos x="146870" y="55970"/>
                </a:cxn>
                <a:cxn ang="0">
                  <a:pos x="124525" y="55970"/>
                </a:cxn>
                <a:cxn ang="0">
                  <a:pos x="90225" y="22357"/>
                </a:cxn>
                <a:cxn ang="0">
                  <a:pos x="55750" y="56831"/>
                </a:cxn>
                <a:cxn ang="0">
                  <a:pos x="55750" y="68551"/>
                </a:cxn>
                <a:cxn ang="0">
                  <a:pos x="157619" y="68551"/>
                </a:cxn>
                <a:cxn ang="0">
                  <a:pos x="180449" y="91381"/>
                </a:cxn>
                <a:cxn ang="0">
                  <a:pos x="180449" y="182699"/>
                </a:cxn>
                <a:cxn ang="0">
                  <a:pos x="157619" y="205529"/>
                </a:cxn>
                <a:cxn ang="0">
                  <a:pos x="22830" y="205529"/>
                </a:cxn>
                <a:cxn ang="0">
                  <a:pos x="0" y="182699"/>
                </a:cxn>
                <a:cxn ang="0">
                  <a:pos x="0" y="91381"/>
                </a:cxn>
                <a:cxn ang="0">
                  <a:pos x="22830" y="68551"/>
                </a:cxn>
                <a:cxn ang="0">
                  <a:pos x="33504" y="68551"/>
                </a:cxn>
                <a:cxn ang="0">
                  <a:pos x="33504" y="56721"/>
                </a:cxn>
                <a:cxn ang="0">
                  <a:pos x="90225" y="0"/>
                </a:cxn>
              </a:cxnLst>
              <a:rect l="txL" t="txT" r="txR" b="txB"/>
              <a:pathLst>
                <a:path w="720080" h="820163">
                  <a:moveTo>
                    <a:pt x="360040" y="404440"/>
                  </a:moveTo>
                  <a:cubicBezTo>
                    <a:pt x="320271" y="404440"/>
                    <a:pt x="288032" y="436679"/>
                    <a:pt x="288032" y="476448"/>
                  </a:cubicBezTo>
                  <a:cubicBezTo>
                    <a:pt x="288032" y="500028"/>
                    <a:pt x="299366" y="520960"/>
                    <a:pt x="317629" y="533101"/>
                  </a:cubicBezTo>
                  <a:lnTo>
                    <a:pt x="317629" y="648728"/>
                  </a:lnTo>
                  <a:cubicBezTo>
                    <a:pt x="317629" y="672150"/>
                    <a:pt x="336617" y="691138"/>
                    <a:pt x="360040" y="691138"/>
                  </a:cubicBezTo>
                  <a:cubicBezTo>
                    <a:pt x="383462" y="691138"/>
                    <a:pt x="402450" y="672150"/>
                    <a:pt x="402450" y="648728"/>
                  </a:cubicBezTo>
                  <a:lnTo>
                    <a:pt x="402450" y="533101"/>
                  </a:lnTo>
                  <a:cubicBezTo>
                    <a:pt x="420714" y="520962"/>
                    <a:pt x="432048" y="500028"/>
                    <a:pt x="432048" y="476448"/>
                  </a:cubicBezTo>
                  <a:cubicBezTo>
                    <a:pt x="432048" y="436679"/>
                    <a:pt x="399809" y="404440"/>
                    <a:pt x="360040" y="404440"/>
                  </a:cubicBezTo>
                  <a:close/>
                  <a:moveTo>
                    <a:pt x="360040" y="0"/>
                  </a:moveTo>
                  <a:cubicBezTo>
                    <a:pt x="484045" y="0"/>
                    <a:pt x="584759" y="99721"/>
                    <a:pt x="586082" y="223348"/>
                  </a:cubicBezTo>
                  <a:lnTo>
                    <a:pt x="496917" y="223348"/>
                  </a:lnTo>
                  <a:cubicBezTo>
                    <a:pt x="495736" y="148950"/>
                    <a:pt x="434865" y="89214"/>
                    <a:pt x="360041" y="89214"/>
                  </a:cubicBezTo>
                  <a:cubicBezTo>
                    <a:pt x="284064" y="89214"/>
                    <a:pt x="222472" y="150806"/>
                    <a:pt x="222472" y="226783"/>
                  </a:cubicBezTo>
                  <a:lnTo>
                    <a:pt x="222472" y="273553"/>
                  </a:lnTo>
                  <a:lnTo>
                    <a:pt x="628977" y="273553"/>
                  </a:lnTo>
                  <a:cubicBezTo>
                    <a:pt x="679292" y="273553"/>
                    <a:pt x="720080" y="314341"/>
                    <a:pt x="720080" y="364656"/>
                  </a:cubicBezTo>
                  <a:lnTo>
                    <a:pt x="720080" y="729060"/>
                  </a:lnTo>
                  <a:cubicBezTo>
                    <a:pt x="720080" y="779375"/>
                    <a:pt x="679292" y="820163"/>
                    <a:pt x="628977" y="820163"/>
                  </a:cubicBezTo>
                  <a:lnTo>
                    <a:pt x="91103" y="820163"/>
                  </a:lnTo>
                  <a:cubicBezTo>
                    <a:pt x="40788" y="820163"/>
                    <a:pt x="0" y="779375"/>
                    <a:pt x="0" y="729060"/>
                  </a:cubicBezTo>
                  <a:lnTo>
                    <a:pt x="0" y="364656"/>
                  </a:lnTo>
                  <a:cubicBezTo>
                    <a:pt x="0" y="314341"/>
                    <a:pt x="40788" y="273553"/>
                    <a:pt x="91103" y="273553"/>
                  </a:cubicBezTo>
                  <a:lnTo>
                    <a:pt x="133696" y="273553"/>
                  </a:lnTo>
                  <a:lnTo>
                    <a:pt x="133696" y="226344"/>
                  </a:lnTo>
                  <a:cubicBezTo>
                    <a:pt x="133696" y="101338"/>
                    <a:pt x="235034" y="0"/>
                    <a:pt x="360040" y="0"/>
                  </a:cubicBezTo>
                  <a:close/>
                </a:path>
              </a:pathLst>
            </a:custGeom>
            <a:solidFill>
              <a:schemeClr val="bg1"/>
            </a:solidFill>
            <a:ln w="25400">
              <a:noFill/>
            </a:ln>
          </p:spPr>
          <p:txBody>
            <a:bodyPr/>
            <a:lstStyle/>
            <a:p>
              <a:endParaRPr lang="zh-CN" altLang="en-US">
                <a:solidFill>
                  <a:schemeClr val="bg1"/>
                </a:solidFill>
                <a:cs typeface="+mn-ea"/>
                <a:sym typeface="+mn-lt"/>
              </a:endParaRPr>
            </a:p>
          </p:txBody>
        </p:sp>
        <p:sp>
          <p:nvSpPr>
            <p:cNvPr id="16" name="圆角矩形 82"/>
            <p:cNvSpPr/>
            <p:nvPr/>
          </p:nvSpPr>
          <p:spPr>
            <a:xfrm>
              <a:off x="1281349" y="2205009"/>
              <a:ext cx="523117" cy="373655"/>
            </a:xfrm>
            <a:custGeom>
              <a:avLst/>
              <a:gdLst>
                <a:gd name="txL" fmla="*/ 0 w 887502"/>
                <a:gd name="txT" fmla="*/ 0 h 633930"/>
                <a:gd name="txR" fmla="*/ 887502 w 887502"/>
                <a:gd name="txB" fmla="*/ 633930 h 633930"/>
              </a:gdLst>
              <a:ahLst/>
              <a:cxnLst>
                <a:cxn ang="0">
                  <a:pos x="51808" y="95885"/>
                </a:cxn>
                <a:cxn ang="0">
                  <a:pos x="93412" y="95885"/>
                </a:cxn>
                <a:cxn ang="0">
                  <a:pos x="93412" y="106220"/>
                </a:cxn>
                <a:cxn ang="0">
                  <a:pos x="51808" y="106220"/>
                </a:cxn>
                <a:cxn ang="0">
                  <a:pos x="51808" y="95885"/>
                </a:cxn>
                <a:cxn ang="0">
                  <a:pos x="27842" y="95885"/>
                </a:cxn>
                <a:cxn ang="0">
                  <a:pos x="41543" y="95885"/>
                </a:cxn>
                <a:cxn ang="0">
                  <a:pos x="41543" y="106220"/>
                </a:cxn>
                <a:cxn ang="0">
                  <a:pos x="27842" y="106220"/>
                </a:cxn>
                <a:cxn ang="0">
                  <a:pos x="27842" y="95885"/>
                </a:cxn>
                <a:cxn ang="0">
                  <a:pos x="17254" y="64908"/>
                </a:cxn>
                <a:cxn ang="0">
                  <a:pos x="17254" y="106640"/>
                </a:cxn>
                <a:cxn ang="0">
                  <a:pos x="25685" y="115071"/>
                </a:cxn>
                <a:cxn ang="0">
                  <a:pos x="156058" y="115071"/>
                </a:cxn>
                <a:cxn ang="0">
                  <a:pos x="164489" y="106640"/>
                </a:cxn>
                <a:cxn ang="0">
                  <a:pos x="164489" y="64908"/>
                </a:cxn>
                <a:cxn ang="0">
                  <a:pos x="17254" y="64908"/>
                </a:cxn>
                <a:cxn ang="0">
                  <a:pos x="25685" y="14746"/>
                </a:cxn>
                <a:cxn ang="0">
                  <a:pos x="17254" y="23177"/>
                </a:cxn>
                <a:cxn ang="0">
                  <a:pos x="17254" y="44238"/>
                </a:cxn>
                <a:cxn ang="0">
                  <a:pos x="164489" y="44238"/>
                </a:cxn>
                <a:cxn ang="0">
                  <a:pos x="164489" y="23177"/>
                </a:cxn>
                <a:cxn ang="0">
                  <a:pos x="156058" y="14746"/>
                </a:cxn>
                <a:cxn ang="0">
                  <a:pos x="25685" y="14746"/>
                </a:cxn>
                <a:cxn ang="0">
                  <a:pos x="21637" y="0"/>
                </a:cxn>
                <a:cxn ang="0">
                  <a:pos x="160106" y="0"/>
                </a:cxn>
                <a:cxn ang="0">
                  <a:pos x="181743" y="21637"/>
                </a:cxn>
                <a:cxn ang="0">
                  <a:pos x="181743" y="108180"/>
                </a:cxn>
                <a:cxn ang="0">
                  <a:pos x="160106" y="129816"/>
                </a:cxn>
                <a:cxn ang="0">
                  <a:pos x="21637" y="129816"/>
                </a:cxn>
                <a:cxn ang="0">
                  <a:pos x="0" y="108180"/>
                </a:cxn>
                <a:cxn ang="0">
                  <a:pos x="0" y="21637"/>
                </a:cxn>
                <a:cxn ang="0">
                  <a:pos x="21637" y="0"/>
                </a:cxn>
              </a:cxnLst>
              <a:rect l="txL" t="txT" r="txR" b="txB"/>
              <a:pathLst>
                <a:path w="887502" h="633930">
                  <a:moveTo>
                    <a:pt x="252991" y="468232"/>
                  </a:moveTo>
                  <a:lnTo>
                    <a:pt x="456157" y="468232"/>
                  </a:lnTo>
                  <a:lnTo>
                    <a:pt x="456157" y="518703"/>
                  </a:lnTo>
                  <a:lnTo>
                    <a:pt x="252991" y="518703"/>
                  </a:lnTo>
                  <a:lnTo>
                    <a:pt x="252991" y="468232"/>
                  </a:lnTo>
                  <a:close/>
                  <a:moveTo>
                    <a:pt x="135958" y="468232"/>
                  </a:moveTo>
                  <a:lnTo>
                    <a:pt x="202865" y="468232"/>
                  </a:lnTo>
                  <a:lnTo>
                    <a:pt x="202865" y="518703"/>
                  </a:lnTo>
                  <a:lnTo>
                    <a:pt x="135958" y="518703"/>
                  </a:lnTo>
                  <a:lnTo>
                    <a:pt x="135958" y="468232"/>
                  </a:lnTo>
                  <a:close/>
                  <a:moveTo>
                    <a:pt x="84254" y="316965"/>
                  </a:moveTo>
                  <a:lnTo>
                    <a:pt x="84254" y="520751"/>
                  </a:lnTo>
                  <a:cubicBezTo>
                    <a:pt x="84254" y="543490"/>
                    <a:pt x="102687" y="561923"/>
                    <a:pt x="125426" y="561923"/>
                  </a:cubicBezTo>
                  <a:lnTo>
                    <a:pt x="762076" y="561923"/>
                  </a:lnTo>
                  <a:cubicBezTo>
                    <a:pt x="784815" y="561923"/>
                    <a:pt x="803248" y="543490"/>
                    <a:pt x="803248" y="520751"/>
                  </a:cubicBezTo>
                  <a:lnTo>
                    <a:pt x="803248" y="316965"/>
                  </a:lnTo>
                  <a:lnTo>
                    <a:pt x="84254" y="316965"/>
                  </a:lnTo>
                  <a:close/>
                  <a:moveTo>
                    <a:pt x="125426" y="72009"/>
                  </a:moveTo>
                  <a:cubicBezTo>
                    <a:pt x="102687" y="72009"/>
                    <a:pt x="84254" y="90442"/>
                    <a:pt x="84254" y="113181"/>
                  </a:cubicBezTo>
                  <a:lnTo>
                    <a:pt x="84254" y="216024"/>
                  </a:lnTo>
                  <a:lnTo>
                    <a:pt x="803248" y="216024"/>
                  </a:lnTo>
                  <a:lnTo>
                    <a:pt x="803248" y="113181"/>
                  </a:lnTo>
                  <a:cubicBezTo>
                    <a:pt x="803248" y="90442"/>
                    <a:pt x="784815" y="72009"/>
                    <a:pt x="762076" y="72009"/>
                  </a:cubicBezTo>
                  <a:lnTo>
                    <a:pt x="125426" y="72009"/>
                  </a:lnTo>
                  <a:close/>
                  <a:moveTo>
                    <a:pt x="105657" y="0"/>
                  </a:moveTo>
                  <a:lnTo>
                    <a:pt x="781845" y="0"/>
                  </a:lnTo>
                  <a:cubicBezTo>
                    <a:pt x="840198" y="0"/>
                    <a:pt x="887502" y="47304"/>
                    <a:pt x="887502" y="105657"/>
                  </a:cubicBezTo>
                  <a:lnTo>
                    <a:pt x="887502" y="528273"/>
                  </a:lnTo>
                  <a:cubicBezTo>
                    <a:pt x="887502" y="586626"/>
                    <a:pt x="840198" y="633930"/>
                    <a:pt x="781845" y="633930"/>
                  </a:cubicBezTo>
                  <a:lnTo>
                    <a:pt x="105657" y="633930"/>
                  </a:lnTo>
                  <a:cubicBezTo>
                    <a:pt x="47304" y="633930"/>
                    <a:pt x="0" y="586626"/>
                    <a:pt x="0" y="528273"/>
                  </a:cubicBezTo>
                  <a:lnTo>
                    <a:pt x="0" y="105657"/>
                  </a:lnTo>
                  <a:cubicBezTo>
                    <a:pt x="0" y="47304"/>
                    <a:pt x="47304" y="0"/>
                    <a:pt x="105657" y="0"/>
                  </a:cubicBezTo>
                  <a:close/>
                </a:path>
              </a:pathLst>
            </a:custGeom>
            <a:solidFill>
              <a:schemeClr val="bg1"/>
            </a:solidFill>
            <a:ln w="25400">
              <a:noFill/>
            </a:ln>
          </p:spPr>
          <p:txBody>
            <a:bodyPr/>
            <a:lstStyle/>
            <a:p>
              <a:endParaRPr lang="zh-CN" altLang="en-US">
                <a:solidFill>
                  <a:schemeClr val="bg1"/>
                </a:solidFill>
                <a:cs typeface="+mn-ea"/>
                <a:sym typeface="+mn-lt"/>
              </a:endParaRPr>
            </a:p>
          </p:txBody>
        </p:sp>
        <p:sp>
          <p:nvSpPr>
            <p:cNvPr id="17" name="等腰三角形 93"/>
            <p:cNvSpPr/>
            <p:nvPr/>
          </p:nvSpPr>
          <p:spPr>
            <a:xfrm flipV="1">
              <a:off x="2101095" y="1039866"/>
              <a:ext cx="495312" cy="442849"/>
            </a:xfrm>
            <a:custGeom>
              <a:avLst/>
              <a:gdLst>
                <a:gd name="txL" fmla="*/ 0 w 2717007"/>
                <a:gd name="txT" fmla="*/ 0 h 2429224"/>
                <a:gd name="txR" fmla="*/ 2717007 w 2717007"/>
                <a:gd name="txB" fmla="*/ 2429224 h 2429224"/>
              </a:gdLst>
              <a:ahLst/>
              <a:cxnLst>
                <a:cxn ang="0">
                  <a:pos x="8231" y="3926"/>
                </a:cxn>
                <a:cxn ang="0">
                  <a:pos x="10194" y="1963"/>
                </a:cxn>
                <a:cxn ang="0">
                  <a:pos x="8231" y="0"/>
                </a:cxn>
                <a:cxn ang="0">
                  <a:pos x="6267" y="1963"/>
                </a:cxn>
                <a:cxn ang="0">
                  <a:pos x="8231" y="3926"/>
                </a:cxn>
                <a:cxn ang="0">
                  <a:pos x="8496" y="6872"/>
                </a:cxn>
                <a:cxn ang="0">
                  <a:pos x="11232" y="6201"/>
                </a:cxn>
                <a:cxn ang="0">
                  <a:pos x="9849" y="4598"/>
                </a:cxn>
                <a:cxn ang="0">
                  <a:pos x="8422" y="4867"/>
                </a:cxn>
                <a:cxn ang="0">
                  <a:pos x="6605" y="4604"/>
                </a:cxn>
                <a:cxn ang="0">
                  <a:pos x="5222" y="6207"/>
                </a:cxn>
                <a:cxn ang="0">
                  <a:pos x="8496" y="6872"/>
                </a:cxn>
                <a:cxn ang="0">
                  <a:pos x="8615" y="10943"/>
                </a:cxn>
                <a:cxn ang="0">
                  <a:pos x="13975" y="9379"/>
                </a:cxn>
                <a:cxn ang="0">
                  <a:pos x="12361" y="7509"/>
                </a:cxn>
                <a:cxn ang="0">
                  <a:pos x="8533" y="8530"/>
                </a:cxn>
                <a:cxn ang="0">
                  <a:pos x="4098" y="7510"/>
                </a:cxn>
                <a:cxn ang="0">
                  <a:pos x="2486" y="9377"/>
                </a:cxn>
                <a:cxn ang="0">
                  <a:pos x="8615" y="10943"/>
                </a:cxn>
                <a:cxn ang="0">
                  <a:pos x="8670" y="14711"/>
                </a:cxn>
                <a:cxn ang="0">
                  <a:pos x="16461" y="12259"/>
                </a:cxn>
                <a:cxn ang="0">
                  <a:pos x="14836" y="10376"/>
                </a:cxn>
                <a:cxn ang="0">
                  <a:pos x="8598" y="12250"/>
                </a:cxn>
                <a:cxn ang="0">
                  <a:pos x="1620" y="10381"/>
                </a:cxn>
                <a:cxn ang="0">
                  <a:pos x="0" y="12258"/>
                </a:cxn>
                <a:cxn ang="0">
                  <a:pos x="8670" y="14711"/>
                </a:cxn>
              </a:cxnLst>
              <a:rect l="txL" t="txT" r="txR" b="txB"/>
              <a:pathLst>
                <a:path w="2717007" h="2429224">
                  <a:moveTo>
                    <a:pt x="1358503" y="648072"/>
                  </a:moveTo>
                  <a:cubicBezTo>
                    <a:pt x="1537463" y="648072"/>
                    <a:pt x="1682539" y="502996"/>
                    <a:pt x="1682539" y="324036"/>
                  </a:cubicBezTo>
                  <a:cubicBezTo>
                    <a:pt x="1682539" y="145076"/>
                    <a:pt x="1537463" y="0"/>
                    <a:pt x="1358503" y="0"/>
                  </a:cubicBezTo>
                  <a:cubicBezTo>
                    <a:pt x="1179543" y="0"/>
                    <a:pt x="1034467" y="145076"/>
                    <a:pt x="1034467" y="324036"/>
                  </a:cubicBezTo>
                  <a:cubicBezTo>
                    <a:pt x="1034467" y="502996"/>
                    <a:pt x="1179543" y="648072"/>
                    <a:pt x="1358503" y="648072"/>
                  </a:cubicBezTo>
                  <a:close/>
                  <a:moveTo>
                    <a:pt x="1402262" y="1134334"/>
                  </a:moveTo>
                  <a:cubicBezTo>
                    <a:pt x="1562756" y="1128436"/>
                    <a:pt x="1716101" y="1090717"/>
                    <a:pt x="1854002" y="1023451"/>
                  </a:cubicBezTo>
                  <a:lnTo>
                    <a:pt x="1625691" y="758896"/>
                  </a:lnTo>
                  <a:cubicBezTo>
                    <a:pt x="1551421" y="785877"/>
                    <a:pt x="1472051" y="800371"/>
                    <a:pt x="1390101" y="803383"/>
                  </a:cubicBezTo>
                  <a:cubicBezTo>
                    <a:pt x="1285979" y="807209"/>
                    <a:pt x="1184650" y="792244"/>
                    <a:pt x="1090254" y="759948"/>
                  </a:cubicBezTo>
                  <a:lnTo>
                    <a:pt x="861920" y="1024529"/>
                  </a:lnTo>
                  <a:cubicBezTo>
                    <a:pt x="1026514" y="1102571"/>
                    <a:pt x="1210983" y="1141364"/>
                    <a:pt x="1402262" y="1134334"/>
                  </a:cubicBezTo>
                  <a:close/>
                  <a:moveTo>
                    <a:pt x="1421965" y="1806188"/>
                  </a:moveTo>
                  <a:cubicBezTo>
                    <a:pt x="1742263" y="1795273"/>
                    <a:pt x="2044583" y="1703242"/>
                    <a:pt x="2306703" y="1548017"/>
                  </a:cubicBezTo>
                  <a:lnTo>
                    <a:pt x="2040348" y="1239380"/>
                  </a:lnTo>
                  <a:cubicBezTo>
                    <a:pt x="1849899" y="1340878"/>
                    <a:pt x="1634860" y="1400163"/>
                    <a:pt x="1408392" y="1407879"/>
                  </a:cubicBezTo>
                  <a:cubicBezTo>
                    <a:pt x="1146898" y="1416790"/>
                    <a:pt x="895927" y="1356070"/>
                    <a:pt x="676387" y="1239515"/>
                  </a:cubicBezTo>
                  <a:lnTo>
                    <a:pt x="410321" y="1547819"/>
                  </a:lnTo>
                  <a:cubicBezTo>
                    <a:pt x="708332" y="1724445"/>
                    <a:pt x="1057093" y="1818621"/>
                    <a:pt x="1421965" y="1806188"/>
                  </a:cubicBezTo>
                  <a:close/>
                  <a:moveTo>
                    <a:pt x="1431094" y="2428153"/>
                  </a:moveTo>
                  <a:cubicBezTo>
                    <a:pt x="1901625" y="2414402"/>
                    <a:pt x="2343755" y="2269246"/>
                    <a:pt x="2717007" y="2023457"/>
                  </a:cubicBezTo>
                  <a:lnTo>
                    <a:pt x="2448778" y="1712646"/>
                  </a:lnTo>
                  <a:cubicBezTo>
                    <a:pt x="2146604" y="1900630"/>
                    <a:pt x="1793663" y="2011031"/>
                    <a:pt x="1419227" y="2021974"/>
                  </a:cubicBezTo>
                  <a:cubicBezTo>
                    <a:pt x="1002050" y="2034166"/>
                    <a:pt x="604300" y="1921550"/>
                    <a:pt x="267412" y="1713414"/>
                  </a:cubicBezTo>
                  <a:lnTo>
                    <a:pt x="0" y="2023278"/>
                  </a:lnTo>
                  <a:cubicBezTo>
                    <a:pt x="413380" y="2295422"/>
                    <a:pt x="909534" y="2443395"/>
                    <a:pt x="1431094" y="2428153"/>
                  </a:cubicBezTo>
                  <a:close/>
                </a:path>
              </a:pathLst>
            </a:custGeom>
            <a:solidFill>
              <a:schemeClr val="bg1"/>
            </a:solidFill>
            <a:ln w="25400">
              <a:noFill/>
            </a:ln>
          </p:spPr>
          <p:txBody>
            <a:bodyPr/>
            <a:lstStyle/>
            <a:p>
              <a:endParaRPr lang="zh-CN" altLang="en-US">
                <a:solidFill>
                  <a:schemeClr val="bg1"/>
                </a:solidFill>
                <a:cs typeface="+mn-ea"/>
                <a:sym typeface="+mn-lt"/>
              </a:endParaRPr>
            </a:p>
          </p:txBody>
        </p:sp>
      </p:grpSp>
      <p:sp>
        <p:nvSpPr>
          <p:cNvPr id="3" name="文本占位符 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1250" advTm="0">
        <p15:prstTrans prst="airplan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filter="fade">
                                      <p:cBhvr>
                                        <p:cTn id="10" dur="1000"/>
                                        <p:tgtEl>
                                          <p:spTgt spid="12"/>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0-#ppt_w/2"/>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0-#ppt_w/2"/>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1+#ppt_w/2"/>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ppt_x</p:attrName>
                                        </p:attrNameLst>
                                      </p:cBhvr>
                                      <p:tavLst>
                                        <p:tav tm="0">
                                          <p:val>
                                            <p:strVal val="1+#ppt_w/2"/>
                                          </p:val>
                                        </p:tav>
                                        <p:tav tm="100000">
                                          <p:val>
                                            <p:strVal val="#ppt_x"/>
                                          </p:val>
                                        </p:tav>
                                      </p:tavLst>
                                    </p:anim>
                                    <p:anim calcmode="lin" valueType="num">
                                      <p:cBhvr>
                                        <p:cTn id="2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p:bldP spid="9" grpId="0" bldLvl="0"/>
      <p:bldP spid="10" grpId="0" bldLvl="0"/>
      <p:bldP spid="11" grpId="0" bldLvl="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298075" y="920612"/>
            <a:ext cx="2072960" cy="2584754"/>
            <a:chOff x="3295850" y="1908877"/>
            <a:chExt cx="3738030" cy="4660916"/>
          </a:xfrm>
        </p:grpSpPr>
        <p:sp>
          <p:nvSpPr>
            <p:cNvPr id="35" name="圆角矩形 34"/>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endParaRPr>
            </a:p>
          </p:txBody>
        </p:sp>
        <p:sp>
          <p:nvSpPr>
            <p:cNvPr id="37" name="圆角矩形 36"/>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endParaRPr>
            </a:p>
          </p:txBody>
        </p:sp>
      </p:grpSp>
      <p:sp>
        <p:nvSpPr>
          <p:cNvPr id="39" name="矩形 38"/>
          <p:cNvSpPr/>
          <p:nvPr/>
        </p:nvSpPr>
        <p:spPr>
          <a:xfrm>
            <a:off x="1715827" y="1455202"/>
            <a:ext cx="646331" cy="646331"/>
          </a:xfrm>
          <a:prstGeom prst="rect">
            <a:avLst/>
          </a:prstGeom>
        </p:spPr>
        <p:txBody>
          <a:bodyPr wrap="none">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不足</a:t>
            </a:r>
            <a:endParaRPr lang="en-US" altLang="zh-CN" sz="1800" b="1" dirty="0">
              <a:solidFill>
                <a:schemeClr val="bg1"/>
              </a:solidFill>
              <a:latin typeface="微软雅黑" panose="020B0503020204020204" pitchFamily="34" charset="-122"/>
              <a:ea typeface="微软雅黑" panose="020B0503020204020204" pitchFamily="34" charset="-122"/>
            </a:endParaRPr>
          </a:p>
          <a:p>
            <a:r>
              <a:rPr lang="zh-CN" altLang="en-US" sz="1800" b="1" dirty="0">
                <a:solidFill>
                  <a:schemeClr val="bg1"/>
                </a:solidFill>
                <a:latin typeface="微软雅黑" panose="020B0503020204020204" pitchFamily="34" charset="-122"/>
                <a:ea typeface="微软雅黑" panose="020B0503020204020204" pitchFamily="34" charset="-122"/>
              </a:rPr>
              <a:t>之一</a:t>
            </a:r>
          </a:p>
        </p:txBody>
      </p:sp>
      <p:sp>
        <p:nvSpPr>
          <p:cNvPr id="40" name="矩形 3"/>
          <p:cNvSpPr/>
          <p:nvPr/>
        </p:nvSpPr>
        <p:spPr>
          <a:xfrm>
            <a:off x="2593976" y="845572"/>
            <a:ext cx="4519396" cy="86906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31750">
            <a:solidFill>
              <a:schemeClr val="bg1"/>
            </a:solidFill>
          </a:ln>
          <a:effectLst>
            <a:outerShdw blurRad="50800" dist="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TextBox 20"/>
          <p:cNvSpPr txBox="1"/>
          <p:nvPr/>
        </p:nvSpPr>
        <p:spPr>
          <a:xfrm>
            <a:off x="3089750" y="1145448"/>
            <a:ext cx="3262640" cy="282129"/>
          </a:xfrm>
          <a:prstGeom prst="rect">
            <a:avLst/>
          </a:prstGeom>
          <a:noFill/>
        </p:spPr>
        <p:txBody>
          <a:bodyPr wrap="square" lIns="0" tIns="0" rIns="0" bIns="0" rtlCol="0">
            <a:spAutoFit/>
          </a:bodyPr>
          <a:lstStyle/>
          <a:p>
            <a:pPr algn="just">
              <a:lnSpc>
                <a:spcPts val="105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2379058" y="1679420"/>
            <a:ext cx="2072960" cy="2584754"/>
            <a:chOff x="3295850" y="1908877"/>
            <a:chExt cx="3738030" cy="4660916"/>
          </a:xfrm>
        </p:grpSpPr>
        <p:sp>
          <p:nvSpPr>
            <p:cNvPr id="43" name="圆角矩形 42"/>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endParaRPr>
            </a:p>
          </p:txBody>
        </p:sp>
        <p:sp>
          <p:nvSpPr>
            <p:cNvPr id="45" name="圆角矩形 4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lumMod val="75000"/>
                <a:lumOff val="25000"/>
              </a:schemeClr>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endParaRPr>
            </a:p>
          </p:txBody>
        </p:sp>
      </p:grpSp>
      <p:sp>
        <p:nvSpPr>
          <p:cNvPr id="47" name="矩形 3"/>
          <p:cNvSpPr/>
          <p:nvPr/>
        </p:nvSpPr>
        <p:spPr>
          <a:xfrm>
            <a:off x="3938252" y="2088275"/>
            <a:ext cx="4519396" cy="86906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31750">
            <a:solidFill>
              <a:schemeClr val="bg1"/>
            </a:solidFill>
          </a:ln>
          <a:effectLst>
            <a:outerShdw blurRad="50800" dist="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8" name="TextBox 20"/>
          <p:cNvSpPr txBox="1"/>
          <p:nvPr/>
        </p:nvSpPr>
        <p:spPr>
          <a:xfrm>
            <a:off x="4434026" y="2388152"/>
            <a:ext cx="3262640" cy="282129"/>
          </a:xfrm>
          <a:prstGeom prst="rect">
            <a:avLst/>
          </a:prstGeom>
          <a:noFill/>
        </p:spPr>
        <p:txBody>
          <a:bodyPr wrap="square" lIns="0" tIns="0" rIns="0" bIns="0" rtlCol="0">
            <a:spAutoFit/>
          </a:bodyPr>
          <a:lstStyle/>
          <a:p>
            <a:pPr algn="just">
              <a:lnSpc>
                <a:spcPts val="105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1213255" y="2449403"/>
            <a:ext cx="2072960" cy="2584754"/>
            <a:chOff x="3295850" y="1908877"/>
            <a:chExt cx="3738030" cy="4660916"/>
          </a:xfrm>
        </p:grpSpPr>
        <p:sp>
          <p:nvSpPr>
            <p:cNvPr id="50" name="圆角矩形 49"/>
            <p:cNvSpPr/>
            <p:nvPr/>
          </p:nvSpPr>
          <p:spPr>
            <a:xfrm rot="2760000">
              <a:off x="3098889" y="2634801"/>
              <a:ext cx="4660916" cy="3209067"/>
            </a:xfrm>
            <a:prstGeom prst="roundRect">
              <a:avLst>
                <a:gd name="adj" fmla="val 50000"/>
              </a:avLst>
            </a:prstGeom>
            <a:gradFill>
              <a:gsLst>
                <a:gs pos="33000">
                  <a:srgbClr val="6C6C6C">
                    <a:alpha val="42000"/>
                  </a:srgbClr>
                </a:gs>
                <a:gs pos="0">
                  <a:schemeClr val="tx1">
                    <a:alpha val="54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lstStyle/>
            <a:p>
              <a:endParaRPr lang="zh-CN" altLang="en-US" sz="1015">
                <a:solidFill>
                  <a:prstClr val="black"/>
                </a:solidFill>
              </a:endParaRPr>
            </a:p>
          </p:txBody>
        </p:sp>
        <p:sp>
          <p:nvSpPr>
            <p:cNvPr id="52" name="圆角矩形 51"/>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lumMod val="50000"/>
                <a:lumOff val="50000"/>
              </a:schemeClr>
            </a:solidFill>
            <a:ln w="25400">
              <a:noFill/>
            </a:ln>
            <a:effectLst>
              <a:outerShdw blurRad="254000" dist="114300" dir="2700000" algn="tl" rotWithShape="0">
                <a:prstClr val="black">
                  <a:alpha val="25000"/>
                </a:prstClr>
              </a:outerShdw>
            </a:effectLst>
          </p:spPr>
          <p:txBody>
            <a:bodyPr vert="horz" wrap="square" lIns="68580" tIns="34290" rIns="68580" bIns="34290" numCol="1" anchor="t" anchorCtr="0" compatLnSpc="1"/>
            <a:lstStyle/>
            <a:p>
              <a:endParaRPr lang="zh-CN" altLang="en-US" sz="1015">
                <a:solidFill>
                  <a:prstClr val="black"/>
                </a:solidFill>
              </a:endParaRPr>
            </a:p>
          </p:txBody>
        </p:sp>
      </p:grpSp>
      <p:sp>
        <p:nvSpPr>
          <p:cNvPr id="54" name="矩形 3"/>
          <p:cNvSpPr/>
          <p:nvPr/>
        </p:nvSpPr>
        <p:spPr>
          <a:xfrm>
            <a:off x="2529012" y="3398373"/>
            <a:ext cx="4519396" cy="86906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31750">
            <a:solidFill>
              <a:schemeClr val="bg1"/>
            </a:solidFill>
          </a:ln>
          <a:effectLst>
            <a:outerShdw blurRad="50800" dist="88900" dir="2700000" algn="tl"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5" name="TextBox 20"/>
          <p:cNvSpPr txBox="1"/>
          <p:nvPr/>
        </p:nvSpPr>
        <p:spPr>
          <a:xfrm>
            <a:off x="3024787" y="3698250"/>
            <a:ext cx="3262640" cy="282129"/>
          </a:xfrm>
          <a:prstGeom prst="rect">
            <a:avLst/>
          </a:prstGeom>
          <a:noFill/>
        </p:spPr>
        <p:txBody>
          <a:bodyPr wrap="square" lIns="0" tIns="0" rIns="0" bIns="0" rtlCol="0">
            <a:spAutoFit/>
          </a:bodyPr>
          <a:lstStyle/>
          <a:p>
            <a:pPr algn="just">
              <a:lnSpc>
                <a:spcPts val="105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2806533" y="2211180"/>
            <a:ext cx="646331" cy="646331"/>
          </a:xfrm>
          <a:prstGeom prst="rect">
            <a:avLst/>
          </a:prstGeom>
        </p:spPr>
        <p:txBody>
          <a:bodyPr wrap="none">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不足</a:t>
            </a:r>
            <a:endParaRPr lang="en-US" altLang="zh-CN" sz="1800" b="1" dirty="0">
              <a:solidFill>
                <a:schemeClr val="bg1"/>
              </a:solidFill>
              <a:latin typeface="微软雅黑" panose="020B0503020204020204" pitchFamily="34" charset="-122"/>
              <a:ea typeface="微软雅黑" panose="020B0503020204020204" pitchFamily="34" charset="-122"/>
            </a:endParaRPr>
          </a:p>
          <a:p>
            <a:r>
              <a:rPr lang="zh-CN" altLang="en-US" sz="1800" b="1" dirty="0">
                <a:solidFill>
                  <a:schemeClr val="bg1"/>
                </a:solidFill>
                <a:latin typeface="微软雅黑" panose="020B0503020204020204" pitchFamily="34" charset="-122"/>
                <a:ea typeface="微软雅黑" panose="020B0503020204020204" pitchFamily="34" charset="-122"/>
              </a:rPr>
              <a:t>之二</a:t>
            </a:r>
          </a:p>
        </p:txBody>
      </p:sp>
      <p:sp>
        <p:nvSpPr>
          <p:cNvPr id="57" name="矩形 56"/>
          <p:cNvSpPr/>
          <p:nvPr/>
        </p:nvSpPr>
        <p:spPr>
          <a:xfrm>
            <a:off x="1639603" y="2990179"/>
            <a:ext cx="646331" cy="646331"/>
          </a:xfrm>
          <a:prstGeom prst="rect">
            <a:avLst/>
          </a:prstGeom>
        </p:spPr>
        <p:txBody>
          <a:bodyPr wrap="none">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不足</a:t>
            </a:r>
            <a:endParaRPr lang="en-US" altLang="zh-CN" sz="1800" b="1" dirty="0">
              <a:solidFill>
                <a:schemeClr val="bg1"/>
              </a:solidFill>
              <a:latin typeface="微软雅黑" panose="020B0503020204020204" pitchFamily="34" charset="-122"/>
              <a:ea typeface="微软雅黑" panose="020B0503020204020204" pitchFamily="34" charset="-122"/>
            </a:endParaRPr>
          </a:p>
          <a:p>
            <a:r>
              <a:rPr lang="zh-CN" altLang="en-US" sz="1800" b="1" dirty="0">
                <a:solidFill>
                  <a:schemeClr val="bg1"/>
                </a:solidFill>
                <a:latin typeface="微软雅黑" panose="020B0503020204020204" pitchFamily="34" charset="-122"/>
                <a:ea typeface="微软雅黑" panose="020B0503020204020204" pitchFamily="34" charset="-122"/>
              </a:rPr>
              <a:t>之三</a:t>
            </a:r>
          </a:p>
        </p:txBody>
      </p:sp>
      <p:sp>
        <p:nvSpPr>
          <p:cNvPr id="2" name="文本占位符 1"/>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不足之处改进</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200" fill="hold"/>
                                        <p:tgtEl>
                                          <p:spTgt spid="34"/>
                                        </p:tgtEl>
                                        <p:attrNameLst>
                                          <p:attrName>ppt_w</p:attrName>
                                        </p:attrNameLst>
                                      </p:cBhvr>
                                      <p:tavLst>
                                        <p:tav tm="0">
                                          <p:val>
                                            <p:fltVal val="0"/>
                                          </p:val>
                                        </p:tav>
                                        <p:tav tm="100000">
                                          <p:val>
                                            <p:strVal val="#ppt_w"/>
                                          </p:val>
                                        </p:tav>
                                      </p:tavLst>
                                    </p:anim>
                                    <p:anim calcmode="lin" valueType="num">
                                      <p:cBhvr>
                                        <p:cTn id="8" dur="200" fill="hold"/>
                                        <p:tgtEl>
                                          <p:spTgt spid="34"/>
                                        </p:tgtEl>
                                        <p:attrNameLst>
                                          <p:attrName>ppt_h</p:attrName>
                                        </p:attrNameLst>
                                      </p:cBhvr>
                                      <p:tavLst>
                                        <p:tav tm="0">
                                          <p:val>
                                            <p:fltVal val="0"/>
                                          </p:val>
                                        </p:tav>
                                        <p:tav tm="100000">
                                          <p:val>
                                            <p:strVal val="#ppt_h"/>
                                          </p:val>
                                        </p:tav>
                                      </p:tavLst>
                                    </p:anim>
                                    <p:animEffect transition="in" filter="fade">
                                      <p:cBhvr>
                                        <p:cTn id="9" dur="200"/>
                                        <p:tgtEl>
                                          <p:spTgt spid="34"/>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50" fill="hold">
                                          <p:stCondLst>
                                            <p:cond delay="0"/>
                                          </p:stCondLst>
                                        </p:cTn>
                                        <p:tgtEl>
                                          <p:spTgt spid="34"/>
                                        </p:tgtEl>
                                        <p:attrNameLst>
                                          <p:attrName>r</p:attrName>
                                        </p:attrNameLst>
                                      </p:cBhvr>
                                    </p:animRot>
                                    <p:animRot by="-240000">
                                      <p:cBhvr>
                                        <p:cTn id="13" dur="100" fill="hold">
                                          <p:stCondLst>
                                            <p:cond delay="100"/>
                                          </p:stCondLst>
                                        </p:cTn>
                                        <p:tgtEl>
                                          <p:spTgt spid="34"/>
                                        </p:tgtEl>
                                        <p:attrNameLst>
                                          <p:attrName>r</p:attrName>
                                        </p:attrNameLst>
                                      </p:cBhvr>
                                    </p:animRot>
                                    <p:animRot by="240000">
                                      <p:cBhvr>
                                        <p:cTn id="14" dur="100" fill="hold">
                                          <p:stCondLst>
                                            <p:cond delay="200"/>
                                          </p:stCondLst>
                                        </p:cTn>
                                        <p:tgtEl>
                                          <p:spTgt spid="34"/>
                                        </p:tgtEl>
                                        <p:attrNameLst>
                                          <p:attrName>r</p:attrName>
                                        </p:attrNameLst>
                                      </p:cBhvr>
                                    </p:animRot>
                                    <p:animRot by="-240000">
                                      <p:cBhvr>
                                        <p:cTn id="15" dur="100" fill="hold">
                                          <p:stCondLst>
                                            <p:cond delay="300"/>
                                          </p:stCondLst>
                                        </p:cTn>
                                        <p:tgtEl>
                                          <p:spTgt spid="34"/>
                                        </p:tgtEl>
                                        <p:attrNameLst>
                                          <p:attrName>r</p:attrName>
                                        </p:attrNameLst>
                                      </p:cBhvr>
                                    </p:animRot>
                                    <p:animRot by="120000">
                                      <p:cBhvr>
                                        <p:cTn id="16" dur="100" fill="hold">
                                          <p:stCondLst>
                                            <p:cond delay="400"/>
                                          </p:stCondLst>
                                        </p:cTn>
                                        <p:tgtEl>
                                          <p:spTgt spid="34"/>
                                        </p:tgtEl>
                                        <p:attrNameLst>
                                          <p:attrName>r</p:attrName>
                                        </p:attrNameLst>
                                      </p:cBhvr>
                                    </p:animRot>
                                  </p:childTnLst>
                                </p:cTn>
                              </p:par>
                            </p:childTnLst>
                          </p:cTn>
                        </p:par>
                        <p:par>
                          <p:cTn id="17" fill="hold">
                            <p:stCondLst>
                              <p:cond delay="10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childTnLst>
                          </p:cTn>
                        </p:par>
                        <p:par>
                          <p:cTn id="21" fill="hold">
                            <p:stCondLst>
                              <p:cond delay="1350"/>
                            </p:stCondLst>
                            <p:childTnLst>
                              <p:par>
                                <p:cTn id="22" presetID="55" presetClass="entr" presetSubtype="0"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1000" fill="hold"/>
                                        <p:tgtEl>
                                          <p:spTgt spid="41"/>
                                        </p:tgtEl>
                                        <p:attrNameLst>
                                          <p:attrName>ppt_w</p:attrName>
                                        </p:attrNameLst>
                                      </p:cBhvr>
                                      <p:tavLst>
                                        <p:tav tm="0">
                                          <p:val>
                                            <p:strVal val="#ppt_w*0.70"/>
                                          </p:val>
                                        </p:tav>
                                        <p:tav tm="100000">
                                          <p:val>
                                            <p:strVal val="#ppt_w"/>
                                          </p:val>
                                        </p:tav>
                                      </p:tavLst>
                                    </p:anim>
                                    <p:anim calcmode="lin" valueType="num">
                                      <p:cBhvr>
                                        <p:cTn id="25" dur="1000" fill="hold"/>
                                        <p:tgtEl>
                                          <p:spTgt spid="41"/>
                                        </p:tgtEl>
                                        <p:attrNameLst>
                                          <p:attrName>ppt_h</p:attrName>
                                        </p:attrNameLst>
                                      </p:cBhvr>
                                      <p:tavLst>
                                        <p:tav tm="0">
                                          <p:val>
                                            <p:strVal val="#ppt_h"/>
                                          </p:val>
                                        </p:tav>
                                        <p:tav tm="100000">
                                          <p:val>
                                            <p:strVal val="#ppt_h"/>
                                          </p:val>
                                        </p:tav>
                                      </p:tavLst>
                                    </p:anim>
                                    <p:animEffect transition="in" filter="fade">
                                      <p:cBhvr>
                                        <p:cTn id="26" dur="1000"/>
                                        <p:tgtEl>
                                          <p:spTgt spid="41"/>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0" fill="hold"/>
                                        <p:tgtEl>
                                          <p:spTgt spid="40"/>
                                        </p:tgtEl>
                                        <p:attrNameLst>
                                          <p:attrName>ppt_w</p:attrName>
                                        </p:attrNameLst>
                                      </p:cBhvr>
                                      <p:tavLst>
                                        <p:tav tm="0">
                                          <p:val>
                                            <p:strVal val="#ppt_w*0.70"/>
                                          </p:val>
                                        </p:tav>
                                        <p:tav tm="100000">
                                          <p:val>
                                            <p:strVal val="#ppt_w"/>
                                          </p:val>
                                        </p:tav>
                                      </p:tavLst>
                                    </p:anim>
                                    <p:anim calcmode="lin" valueType="num">
                                      <p:cBhvr>
                                        <p:cTn id="30" dur="1000" fill="hold"/>
                                        <p:tgtEl>
                                          <p:spTgt spid="40"/>
                                        </p:tgtEl>
                                        <p:attrNameLst>
                                          <p:attrName>ppt_h</p:attrName>
                                        </p:attrNameLst>
                                      </p:cBhvr>
                                      <p:tavLst>
                                        <p:tav tm="0">
                                          <p:val>
                                            <p:strVal val="#ppt_h"/>
                                          </p:val>
                                        </p:tav>
                                        <p:tav tm="100000">
                                          <p:val>
                                            <p:strVal val="#ppt_h"/>
                                          </p:val>
                                        </p:tav>
                                      </p:tavLst>
                                    </p:anim>
                                    <p:animEffect transition="in" filter="fade">
                                      <p:cBhvr>
                                        <p:cTn id="31" dur="1000"/>
                                        <p:tgtEl>
                                          <p:spTgt spid="40"/>
                                        </p:tgtEl>
                                      </p:cBhvr>
                                    </p:animEffect>
                                  </p:childTnLst>
                                </p:cTn>
                              </p:par>
                            </p:childTnLst>
                          </p:cTn>
                        </p:par>
                        <p:par>
                          <p:cTn id="32" fill="hold">
                            <p:stCondLst>
                              <p:cond delay="235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200" fill="hold"/>
                                        <p:tgtEl>
                                          <p:spTgt spid="42"/>
                                        </p:tgtEl>
                                        <p:attrNameLst>
                                          <p:attrName>ppt_w</p:attrName>
                                        </p:attrNameLst>
                                      </p:cBhvr>
                                      <p:tavLst>
                                        <p:tav tm="0">
                                          <p:val>
                                            <p:fltVal val="0"/>
                                          </p:val>
                                        </p:tav>
                                        <p:tav tm="100000">
                                          <p:val>
                                            <p:strVal val="#ppt_w"/>
                                          </p:val>
                                        </p:tav>
                                      </p:tavLst>
                                    </p:anim>
                                    <p:anim calcmode="lin" valueType="num">
                                      <p:cBhvr>
                                        <p:cTn id="36" dur="200" fill="hold"/>
                                        <p:tgtEl>
                                          <p:spTgt spid="42"/>
                                        </p:tgtEl>
                                        <p:attrNameLst>
                                          <p:attrName>ppt_h</p:attrName>
                                        </p:attrNameLst>
                                      </p:cBhvr>
                                      <p:tavLst>
                                        <p:tav tm="0">
                                          <p:val>
                                            <p:fltVal val="0"/>
                                          </p:val>
                                        </p:tav>
                                        <p:tav tm="100000">
                                          <p:val>
                                            <p:strVal val="#ppt_h"/>
                                          </p:val>
                                        </p:tav>
                                      </p:tavLst>
                                    </p:anim>
                                    <p:animEffect transition="in" filter="fade">
                                      <p:cBhvr>
                                        <p:cTn id="37" dur="200"/>
                                        <p:tgtEl>
                                          <p:spTgt spid="42"/>
                                        </p:tgtEl>
                                      </p:cBhvr>
                                    </p:animEffect>
                                  </p:childTnLst>
                                </p:cTn>
                              </p:par>
                            </p:childTnLst>
                          </p:cTn>
                        </p:par>
                        <p:par>
                          <p:cTn id="38" fill="hold">
                            <p:stCondLst>
                              <p:cond delay="2850"/>
                            </p:stCondLst>
                            <p:childTnLst>
                              <p:par>
                                <p:cTn id="39" presetID="32" presetClass="emph" presetSubtype="0" fill="hold" nodeType="afterEffect">
                                  <p:stCondLst>
                                    <p:cond delay="0"/>
                                  </p:stCondLst>
                                  <p:childTnLst>
                                    <p:animRot by="120000">
                                      <p:cBhvr>
                                        <p:cTn id="40" dur="50" fill="hold">
                                          <p:stCondLst>
                                            <p:cond delay="0"/>
                                          </p:stCondLst>
                                        </p:cTn>
                                        <p:tgtEl>
                                          <p:spTgt spid="42"/>
                                        </p:tgtEl>
                                        <p:attrNameLst>
                                          <p:attrName>r</p:attrName>
                                        </p:attrNameLst>
                                      </p:cBhvr>
                                    </p:animRot>
                                    <p:animRot by="-240000">
                                      <p:cBhvr>
                                        <p:cTn id="41" dur="100" fill="hold">
                                          <p:stCondLst>
                                            <p:cond delay="100"/>
                                          </p:stCondLst>
                                        </p:cTn>
                                        <p:tgtEl>
                                          <p:spTgt spid="42"/>
                                        </p:tgtEl>
                                        <p:attrNameLst>
                                          <p:attrName>r</p:attrName>
                                        </p:attrNameLst>
                                      </p:cBhvr>
                                    </p:animRot>
                                    <p:animRot by="240000">
                                      <p:cBhvr>
                                        <p:cTn id="42" dur="100" fill="hold">
                                          <p:stCondLst>
                                            <p:cond delay="200"/>
                                          </p:stCondLst>
                                        </p:cTn>
                                        <p:tgtEl>
                                          <p:spTgt spid="42"/>
                                        </p:tgtEl>
                                        <p:attrNameLst>
                                          <p:attrName>r</p:attrName>
                                        </p:attrNameLst>
                                      </p:cBhvr>
                                    </p:animRot>
                                    <p:animRot by="-240000">
                                      <p:cBhvr>
                                        <p:cTn id="43" dur="100" fill="hold">
                                          <p:stCondLst>
                                            <p:cond delay="300"/>
                                          </p:stCondLst>
                                        </p:cTn>
                                        <p:tgtEl>
                                          <p:spTgt spid="42"/>
                                        </p:tgtEl>
                                        <p:attrNameLst>
                                          <p:attrName>r</p:attrName>
                                        </p:attrNameLst>
                                      </p:cBhvr>
                                    </p:animRot>
                                    <p:animRot by="120000">
                                      <p:cBhvr>
                                        <p:cTn id="44" dur="100" fill="hold">
                                          <p:stCondLst>
                                            <p:cond delay="400"/>
                                          </p:stCondLst>
                                        </p:cTn>
                                        <p:tgtEl>
                                          <p:spTgt spid="42"/>
                                        </p:tgtEl>
                                        <p:attrNameLst>
                                          <p:attrName>r</p:attrName>
                                        </p:attrNameLst>
                                      </p:cBhvr>
                                    </p:animRot>
                                  </p:childTnLst>
                                </p:cTn>
                              </p:par>
                            </p:childTnLst>
                          </p:cTn>
                        </p:par>
                        <p:par>
                          <p:cTn id="45" fill="hold">
                            <p:stCondLst>
                              <p:cond delay="335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par>
                          <p:cTn id="49" fill="hold">
                            <p:stCondLst>
                              <p:cond delay="3700"/>
                            </p:stCondLst>
                            <p:childTnLst>
                              <p:par>
                                <p:cTn id="50" presetID="55"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p:cTn id="52" dur="1000" fill="hold"/>
                                        <p:tgtEl>
                                          <p:spTgt spid="48"/>
                                        </p:tgtEl>
                                        <p:attrNameLst>
                                          <p:attrName>ppt_w</p:attrName>
                                        </p:attrNameLst>
                                      </p:cBhvr>
                                      <p:tavLst>
                                        <p:tav tm="0">
                                          <p:val>
                                            <p:strVal val="#ppt_w*0.70"/>
                                          </p:val>
                                        </p:tav>
                                        <p:tav tm="100000">
                                          <p:val>
                                            <p:strVal val="#ppt_w"/>
                                          </p:val>
                                        </p:tav>
                                      </p:tavLst>
                                    </p:anim>
                                    <p:anim calcmode="lin" valueType="num">
                                      <p:cBhvr>
                                        <p:cTn id="53" dur="1000" fill="hold"/>
                                        <p:tgtEl>
                                          <p:spTgt spid="48"/>
                                        </p:tgtEl>
                                        <p:attrNameLst>
                                          <p:attrName>ppt_h</p:attrName>
                                        </p:attrNameLst>
                                      </p:cBhvr>
                                      <p:tavLst>
                                        <p:tav tm="0">
                                          <p:val>
                                            <p:strVal val="#ppt_h"/>
                                          </p:val>
                                        </p:tav>
                                        <p:tav tm="100000">
                                          <p:val>
                                            <p:strVal val="#ppt_h"/>
                                          </p:val>
                                        </p:tav>
                                      </p:tavLst>
                                    </p:anim>
                                    <p:animEffect transition="in" filter="fade">
                                      <p:cBhvr>
                                        <p:cTn id="54" dur="1000"/>
                                        <p:tgtEl>
                                          <p:spTgt spid="48"/>
                                        </p:tgtEl>
                                      </p:cBhvr>
                                    </p:animEffect>
                                  </p:childTnLst>
                                </p:cTn>
                              </p:par>
                              <p:par>
                                <p:cTn id="55" presetID="55"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p:cTn id="57" dur="1000" fill="hold"/>
                                        <p:tgtEl>
                                          <p:spTgt spid="47"/>
                                        </p:tgtEl>
                                        <p:attrNameLst>
                                          <p:attrName>ppt_w</p:attrName>
                                        </p:attrNameLst>
                                      </p:cBhvr>
                                      <p:tavLst>
                                        <p:tav tm="0">
                                          <p:val>
                                            <p:strVal val="#ppt_w*0.70"/>
                                          </p:val>
                                        </p:tav>
                                        <p:tav tm="100000">
                                          <p:val>
                                            <p:strVal val="#ppt_w"/>
                                          </p:val>
                                        </p:tav>
                                      </p:tavLst>
                                    </p:anim>
                                    <p:anim calcmode="lin" valueType="num">
                                      <p:cBhvr>
                                        <p:cTn id="58" dur="1000" fill="hold"/>
                                        <p:tgtEl>
                                          <p:spTgt spid="47"/>
                                        </p:tgtEl>
                                        <p:attrNameLst>
                                          <p:attrName>ppt_h</p:attrName>
                                        </p:attrNameLst>
                                      </p:cBhvr>
                                      <p:tavLst>
                                        <p:tav tm="0">
                                          <p:val>
                                            <p:strVal val="#ppt_h"/>
                                          </p:val>
                                        </p:tav>
                                        <p:tav tm="100000">
                                          <p:val>
                                            <p:strVal val="#ppt_h"/>
                                          </p:val>
                                        </p:tav>
                                      </p:tavLst>
                                    </p:anim>
                                    <p:animEffect transition="in" filter="fade">
                                      <p:cBhvr>
                                        <p:cTn id="59" dur="1000"/>
                                        <p:tgtEl>
                                          <p:spTgt spid="47"/>
                                        </p:tgtEl>
                                      </p:cBhvr>
                                    </p:animEffect>
                                  </p:childTnLst>
                                </p:cTn>
                              </p:par>
                            </p:childTnLst>
                          </p:cTn>
                        </p:par>
                        <p:par>
                          <p:cTn id="60" fill="hold">
                            <p:stCondLst>
                              <p:cond delay="4700"/>
                            </p:stCondLst>
                            <p:childTnLst>
                              <p:par>
                                <p:cTn id="61" presetID="53" presetClass="entr" presetSubtype="16" fill="hold" nodeType="after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200" fill="hold"/>
                                        <p:tgtEl>
                                          <p:spTgt spid="49"/>
                                        </p:tgtEl>
                                        <p:attrNameLst>
                                          <p:attrName>ppt_w</p:attrName>
                                        </p:attrNameLst>
                                      </p:cBhvr>
                                      <p:tavLst>
                                        <p:tav tm="0">
                                          <p:val>
                                            <p:fltVal val="0"/>
                                          </p:val>
                                        </p:tav>
                                        <p:tav tm="100000">
                                          <p:val>
                                            <p:strVal val="#ppt_w"/>
                                          </p:val>
                                        </p:tav>
                                      </p:tavLst>
                                    </p:anim>
                                    <p:anim calcmode="lin" valueType="num">
                                      <p:cBhvr>
                                        <p:cTn id="64" dur="200" fill="hold"/>
                                        <p:tgtEl>
                                          <p:spTgt spid="49"/>
                                        </p:tgtEl>
                                        <p:attrNameLst>
                                          <p:attrName>ppt_h</p:attrName>
                                        </p:attrNameLst>
                                      </p:cBhvr>
                                      <p:tavLst>
                                        <p:tav tm="0">
                                          <p:val>
                                            <p:fltVal val="0"/>
                                          </p:val>
                                        </p:tav>
                                        <p:tav tm="100000">
                                          <p:val>
                                            <p:strVal val="#ppt_h"/>
                                          </p:val>
                                        </p:tav>
                                      </p:tavLst>
                                    </p:anim>
                                    <p:animEffect transition="in" filter="fade">
                                      <p:cBhvr>
                                        <p:cTn id="65" dur="200"/>
                                        <p:tgtEl>
                                          <p:spTgt spid="49"/>
                                        </p:tgtEl>
                                      </p:cBhvr>
                                    </p:animEffect>
                                  </p:childTnLst>
                                </p:cTn>
                              </p:par>
                            </p:childTnLst>
                          </p:cTn>
                        </p:par>
                        <p:par>
                          <p:cTn id="66" fill="hold">
                            <p:stCondLst>
                              <p:cond delay="5200"/>
                            </p:stCondLst>
                            <p:childTnLst>
                              <p:par>
                                <p:cTn id="67" presetID="32" presetClass="emph" presetSubtype="0" fill="hold" nodeType="afterEffect">
                                  <p:stCondLst>
                                    <p:cond delay="0"/>
                                  </p:stCondLst>
                                  <p:childTnLst>
                                    <p:animRot by="120000">
                                      <p:cBhvr>
                                        <p:cTn id="68" dur="50" fill="hold">
                                          <p:stCondLst>
                                            <p:cond delay="0"/>
                                          </p:stCondLst>
                                        </p:cTn>
                                        <p:tgtEl>
                                          <p:spTgt spid="49"/>
                                        </p:tgtEl>
                                        <p:attrNameLst>
                                          <p:attrName>r</p:attrName>
                                        </p:attrNameLst>
                                      </p:cBhvr>
                                    </p:animRot>
                                    <p:animRot by="-240000">
                                      <p:cBhvr>
                                        <p:cTn id="69" dur="100" fill="hold">
                                          <p:stCondLst>
                                            <p:cond delay="100"/>
                                          </p:stCondLst>
                                        </p:cTn>
                                        <p:tgtEl>
                                          <p:spTgt spid="49"/>
                                        </p:tgtEl>
                                        <p:attrNameLst>
                                          <p:attrName>r</p:attrName>
                                        </p:attrNameLst>
                                      </p:cBhvr>
                                    </p:animRot>
                                    <p:animRot by="240000">
                                      <p:cBhvr>
                                        <p:cTn id="70" dur="100" fill="hold">
                                          <p:stCondLst>
                                            <p:cond delay="200"/>
                                          </p:stCondLst>
                                        </p:cTn>
                                        <p:tgtEl>
                                          <p:spTgt spid="49"/>
                                        </p:tgtEl>
                                        <p:attrNameLst>
                                          <p:attrName>r</p:attrName>
                                        </p:attrNameLst>
                                      </p:cBhvr>
                                    </p:animRot>
                                    <p:animRot by="-240000">
                                      <p:cBhvr>
                                        <p:cTn id="71" dur="100" fill="hold">
                                          <p:stCondLst>
                                            <p:cond delay="300"/>
                                          </p:stCondLst>
                                        </p:cTn>
                                        <p:tgtEl>
                                          <p:spTgt spid="49"/>
                                        </p:tgtEl>
                                        <p:attrNameLst>
                                          <p:attrName>r</p:attrName>
                                        </p:attrNameLst>
                                      </p:cBhvr>
                                    </p:animRot>
                                    <p:animRot by="120000">
                                      <p:cBhvr>
                                        <p:cTn id="72" dur="100" fill="hold">
                                          <p:stCondLst>
                                            <p:cond delay="400"/>
                                          </p:stCondLst>
                                        </p:cTn>
                                        <p:tgtEl>
                                          <p:spTgt spid="49"/>
                                        </p:tgtEl>
                                        <p:attrNameLst>
                                          <p:attrName>r</p:attrName>
                                        </p:attrNameLst>
                                      </p:cBhvr>
                                    </p:animRot>
                                  </p:childTnLst>
                                </p:cTn>
                              </p:par>
                            </p:childTnLst>
                          </p:cTn>
                        </p:par>
                        <p:par>
                          <p:cTn id="73" fill="hold">
                            <p:stCondLst>
                              <p:cond delay="570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childTnLst>
                          </p:cTn>
                        </p:par>
                        <p:par>
                          <p:cTn id="77" fill="hold">
                            <p:stCondLst>
                              <p:cond delay="6049"/>
                            </p:stCondLst>
                            <p:childTnLst>
                              <p:par>
                                <p:cTn id="78" presetID="55" presetClass="entr" presetSubtype="0"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1000" fill="hold"/>
                                        <p:tgtEl>
                                          <p:spTgt spid="55"/>
                                        </p:tgtEl>
                                        <p:attrNameLst>
                                          <p:attrName>ppt_w</p:attrName>
                                        </p:attrNameLst>
                                      </p:cBhvr>
                                      <p:tavLst>
                                        <p:tav tm="0">
                                          <p:val>
                                            <p:strVal val="#ppt_w*0.70"/>
                                          </p:val>
                                        </p:tav>
                                        <p:tav tm="100000">
                                          <p:val>
                                            <p:strVal val="#ppt_w"/>
                                          </p:val>
                                        </p:tav>
                                      </p:tavLst>
                                    </p:anim>
                                    <p:anim calcmode="lin" valueType="num">
                                      <p:cBhvr>
                                        <p:cTn id="81" dur="1000" fill="hold"/>
                                        <p:tgtEl>
                                          <p:spTgt spid="55"/>
                                        </p:tgtEl>
                                        <p:attrNameLst>
                                          <p:attrName>ppt_h</p:attrName>
                                        </p:attrNameLst>
                                      </p:cBhvr>
                                      <p:tavLst>
                                        <p:tav tm="0">
                                          <p:val>
                                            <p:strVal val="#ppt_h"/>
                                          </p:val>
                                        </p:tav>
                                        <p:tav tm="100000">
                                          <p:val>
                                            <p:strVal val="#ppt_h"/>
                                          </p:val>
                                        </p:tav>
                                      </p:tavLst>
                                    </p:anim>
                                    <p:animEffect transition="in" filter="fade">
                                      <p:cBhvr>
                                        <p:cTn id="82" dur="1000"/>
                                        <p:tgtEl>
                                          <p:spTgt spid="55"/>
                                        </p:tgtEl>
                                      </p:cBhvr>
                                    </p:animEffect>
                                  </p:childTnLst>
                                </p:cTn>
                              </p:par>
                              <p:par>
                                <p:cTn id="83" presetID="55" presetClass="entr" presetSubtype="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p:cTn id="85" dur="1000" fill="hold"/>
                                        <p:tgtEl>
                                          <p:spTgt spid="54"/>
                                        </p:tgtEl>
                                        <p:attrNameLst>
                                          <p:attrName>ppt_w</p:attrName>
                                        </p:attrNameLst>
                                      </p:cBhvr>
                                      <p:tavLst>
                                        <p:tav tm="0">
                                          <p:val>
                                            <p:strVal val="#ppt_w*0.70"/>
                                          </p:val>
                                        </p:tav>
                                        <p:tav tm="100000">
                                          <p:val>
                                            <p:strVal val="#ppt_w"/>
                                          </p:val>
                                        </p:tav>
                                      </p:tavLst>
                                    </p:anim>
                                    <p:anim calcmode="lin" valueType="num">
                                      <p:cBhvr>
                                        <p:cTn id="86" dur="1000" fill="hold"/>
                                        <p:tgtEl>
                                          <p:spTgt spid="54"/>
                                        </p:tgtEl>
                                        <p:attrNameLst>
                                          <p:attrName>ppt_h</p:attrName>
                                        </p:attrNameLst>
                                      </p:cBhvr>
                                      <p:tavLst>
                                        <p:tav tm="0">
                                          <p:val>
                                            <p:strVal val="#ppt_h"/>
                                          </p:val>
                                        </p:tav>
                                        <p:tav tm="100000">
                                          <p:val>
                                            <p:strVal val="#ppt_h"/>
                                          </p:val>
                                        </p:tav>
                                      </p:tavLst>
                                    </p:anim>
                                    <p:animEffect transition="in" filter="fade">
                                      <p:cBhvr>
                                        <p:cTn id="8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p:bldP spid="47" grpId="0" animBg="1"/>
      <p:bldP spid="48" grpId="0"/>
      <p:bldP spid="54" grpId="0" animBg="1"/>
      <p:bldP spid="55" grpId="0"/>
      <p:bldP spid="56" grpId="0"/>
      <p:bldP spid="5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8"/>
          <p:cNvSpPr>
            <a:spLocks noChangeArrowheads="1"/>
          </p:cNvSpPr>
          <p:nvPr/>
        </p:nvSpPr>
        <p:spPr bwMode="auto">
          <a:xfrm>
            <a:off x="3930707" y="2641822"/>
            <a:ext cx="1239246" cy="3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PART  </a:t>
            </a:r>
            <a:r>
              <a:rPr lang="en-US" altLang="zh-CN" sz="2100" dirty="0" smtClean="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rPr>
              <a:t>05</a:t>
            </a:r>
            <a:endParaRPr lang="zh-CN" altLang="en-US" sz="2100" dirty="0">
              <a:solidFill>
                <a:schemeClr val="tx1">
                  <a:lumMod val="65000"/>
                  <a:lumOff val="35000"/>
                </a:schemeClr>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8" name="文本框 8"/>
          <p:cNvSpPr>
            <a:spLocks noChangeArrowheads="1"/>
          </p:cNvSpPr>
          <p:nvPr/>
        </p:nvSpPr>
        <p:spPr bwMode="auto">
          <a:xfrm>
            <a:off x="3416649" y="3124293"/>
            <a:ext cx="2267363" cy="484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0"/>
              </a:spcBef>
              <a:buNone/>
            </a:pPr>
            <a:r>
              <a:rPr lang="zh-CN" altLang="en-US" sz="2700" b="1" dirty="0" smtClean="0">
                <a:solidFill>
                  <a:srgbClr val="0070C0"/>
                </a:solidFill>
                <a:latin typeface="微软雅黑" panose="020B0503020204020204" pitchFamily="34" charset="-122"/>
                <a:ea typeface="微软雅黑" panose="020B0503020204020204" pitchFamily="34" charset="-122"/>
                <a:sym typeface="方正兰亭黑_GBK" pitchFamily="2" charset="-122"/>
              </a:rPr>
              <a:t>新年工作计划</a:t>
            </a:r>
            <a:endParaRPr lang="zh-CN" altLang="en-US" sz="2700" b="1" dirty="0">
              <a:solidFill>
                <a:srgbClr val="0070C0"/>
              </a:solidFill>
              <a:latin typeface="微软雅黑" panose="020B0503020204020204" pitchFamily="34" charset="-122"/>
              <a:ea typeface="微软雅黑" panose="020B0503020204020204" pitchFamily="34" charset="-122"/>
              <a:sym typeface="方正兰亭黑_GBK" pitchFamily="2" charset="-122"/>
            </a:endParaRPr>
          </a:p>
        </p:txBody>
      </p:sp>
      <p:sp>
        <p:nvSpPr>
          <p:cNvPr id="9" name="矩形 51"/>
          <p:cNvSpPr>
            <a:spLocks noChangeArrowheads="1"/>
          </p:cNvSpPr>
          <p:nvPr/>
        </p:nvSpPr>
        <p:spPr bwMode="auto">
          <a:xfrm>
            <a:off x="3437781" y="3811237"/>
            <a:ext cx="2268436" cy="276997"/>
          </a:xfrm>
          <a:prstGeom prst="rect">
            <a:avLst/>
          </a:prstGeom>
          <a:solidFill>
            <a:srgbClr val="0070C0"/>
          </a:solidFill>
          <a:ln>
            <a:noFill/>
          </a:ln>
        </p:spPr>
        <p:txBody>
          <a:bodyPr wrap="squar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a:lnSpc>
                <a:spcPct val="100000"/>
              </a:lnSpc>
              <a:spcBef>
                <a:spcPct val="20000"/>
              </a:spcBef>
              <a:buNone/>
            </a:pPr>
            <a:r>
              <a:rPr lang="en-US" altLang="zh-CN" sz="1350" dirty="0">
                <a:solidFill>
                  <a:schemeClr val="bg1"/>
                </a:solidFill>
                <a:latin typeface="Impact" panose="020B0806030902050204" pitchFamily="34" charset="0"/>
                <a:ea typeface="时尚中黑简体" panose="01010104010101010101" pitchFamily="2" charset="-122"/>
                <a:sym typeface="Arial" panose="020B0604020202020204" pitchFamily="34" charset="0"/>
              </a:rPr>
              <a:t>The success of the experience</a:t>
            </a:r>
            <a:endParaRPr lang="zh-CN" altLang="en-US" sz="1350" dirty="0">
              <a:solidFill>
                <a:schemeClr val="bg1"/>
              </a:solidFill>
              <a:latin typeface="Impact" panose="020B0806030902050204" pitchFamily="34" charset="0"/>
              <a:ea typeface="时尚中黑简体" panose="01010104010101010101" pitchFamily="2" charset="-122"/>
              <a:sym typeface="Arial" panose="020B0604020202020204" pitchFamily="34" charset="0"/>
            </a:endParaRPr>
          </a:p>
        </p:txBody>
      </p:sp>
      <p:sp>
        <p:nvSpPr>
          <p:cNvPr id="10" name="直接连接符 4"/>
          <p:cNvSpPr>
            <a:spLocks noChangeShapeType="1"/>
          </p:cNvSpPr>
          <p:nvPr/>
        </p:nvSpPr>
        <p:spPr bwMode="auto">
          <a:xfrm>
            <a:off x="3589138" y="3699097"/>
            <a:ext cx="1965722" cy="0"/>
          </a:xfrm>
          <a:prstGeom prst="line">
            <a:avLst/>
          </a:prstGeom>
          <a:noFill/>
          <a:ln w="19050">
            <a:solidFill>
              <a:srgbClr val="0070C0"/>
            </a:solidFill>
            <a:prstDash val="sysDash"/>
            <a:bevel/>
          </a:ln>
          <a:extLst>
            <a:ext uri="{909E8E84-426E-40DD-AFC4-6F175D3DCCD1}">
              <a14:hiddenFill xmlns:a14="http://schemas.microsoft.com/office/drawing/2010/main">
                <a:noFill/>
              </a14:hiddenFill>
            </a:ext>
          </a:extLst>
        </p:spPr>
        <p:txBody>
          <a:bodyPr/>
          <a:lstStyle/>
          <a:p>
            <a:endParaRPr lang="zh-CN" altLang="en-US" sz="1015">
              <a:latin typeface="时尚中黑简体" panose="01010104010101010101" pitchFamily="2" charset="-122"/>
              <a:ea typeface="时尚中黑简体" panose="01010104010101010101" pitchFamily="2" charset="-122"/>
            </a:endParaRPr>
          </a:p>
        </p:txBody>
      </p:sp>
      <p:grpSp>
        <p:nvGrpSpPr>
          <p:cNvPr id="18" name="组合 17"/>
          <p:cNvGrpSpPr/>
          <p:nvPr/>
        </p:nvGrpSpPr>
        <p:grpSpPr>
          <a:xfrm>
            <a:off x="3704573" y="637934"/>
            <a:ext cx="1850286" cy="1850286"/>
            <a:chOff x="6462510" y="2539765"/>
            <a:chExt cx="1812165" cy="1812165"/>
          </a:xfrm>
        </p:grpSpPr>
        <p:grpSp>
          <p:nvGrpSpPr>
            <p:cNvPr id="19" name="组合 18"/>
            <p:cNvGrpSpPr/>
            <p:nvPr/>
          </p:nvGrpSpPr>
          <p:grpSpPr>
            <a:xfrm>
              <a:off x="6462510" y="2539765"/>
              <a:ext cx="1812165" cy="181216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sp>
            <p:nvSpPr>
              <p:cNvPr id="24" name="椭圆 2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sz="1500" b="1" kern="0">
                  <a:solidFill>
                    <a:srgbClr val="C00000"/>
                  </a:solidFill>
                  <a:latin typeface="Calibri" panose="020F0502020204030204"/>
                  <a:ea typeface="宋体" panose="02010600030101010101" pitchFamily="2" charset="-122"/>
                </a:endParaRPr>
              </a:p>
            </p:txBody>
          </p:sp>
        </p:grpSp>
        <p:grpSp>
          <p:nvGrpSpPr>
            <p:cNvPr id="20" name="组合 19"/>
            <p:cNvGrpSpPr/>
            <p:nvPr/>
          </p:nvGrpSpPr>
          <p:grpSpPr>
            <a:xfrm>
              <a:off x="6927592" y="2990447"/>
              <a:ext cx="882000" cy="910800"/>
              <a:chOff x="1616076" y="3260726"/>
              <a:chExt cx="273050" cy="334963"/>
            </a:xfrm>
            <a:solidFill>
              <a:srgbClr val="C0504E"/>
            </a:solidFill>
          </p:grpSpPr>
          <p:sp>
            <p:nvSpPr>
              <p:cNvPr id="21" name="Freeform 622"/>
              <p:cNvSpPr/>
              <p:nvPr/>
            </p:nvSpPr>
            <p:spPr bwMode="auto">
              <a:xfrm>
                <a:off x="1616076" y="3392489"/>
                <a:ext cx="53975" cy="1746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22" name="Freeform 623"/>
              <p:cNvSpPr/>
              <p:nvPr/>
            </p:nvSpPr>
            <p:spPr bwMode="auto">
              <a:xfrm>
                <a:off x="1679576" y="3260726"/>
                <a:ext cx="209550" cy="334963"/>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 fill="hold"/>
                                        <p:tgtEl>
                                          <p:spTgt spid="18"/>
                                        </p:tgtEl>
                                        <p:attrNameLst>
                                          <p:attrName>ppt_w</p:attrName>
                                        </p:attrNameLst>
                                      </p:cBhvr>
                                      <p:tavLst>
                                        <p:tav tm="0">
                                          <p:val>
                                            <p:fltVal val="0"/>
                                          </p:val>
                                        </p:tav>
                                        <p:tav tm="100000">
                                          <p:val>
                                            <p:strVal val="#ppt_w"/>
                                          </p:val>
                                        </p:tav>
                                      </p:tavLst>
                                    </p:anim>
                                    <p:anim calcmode="lin" valueType="num">
                                      <p:cBhvr>
                                        <p:cTn id="8" dur="200" fill="hold"/>
                                        <p:tgtEl>
                                          <p:spTgt spid="18"/>
                                        </p:tgtEl>
                                        <p:attrNameLst>
                                          <p:attrName>ppt_h</p:attrName>
                                        </p:attrNameLst>
                                      </p:cBhvr>
                                      <p:tavLst>
                                        <p:tav tm="0">
                                          <p:val>
                                            <p:fltVal val="0"/>
                                          </p:val>
                                        </p:tav>
                                        <p:tav tm="100000">
                                          <p:val>
                                            <p:strVal val="#ppt_h"/>
                                          </p:val>
                                        </p:tav>
                                      </p:tavLst>
                                    </p:anim>
                                    <p:animEffect transition="in" filter="fade">
                                      <p:cBhvr>
                                        <p:cTn id="9" dur="200"/>
                                        <p:tgtEl>
                                          <p:spTgt spid="18"/>
                                        </p:tgtEl>
                                      </p:cBhvr>
                                    </p:animEffect>
                                  </p:childTnLst>
                                </p:cTn>
                              </p:par>
                              <p:par>
                                <p:cTn id="10" presetID="6" presetClass="emph" presetSubtype="0" autoRev="1" fill="hold" nodeType="withEffect">
                                  <p:stCondLst>
                                    <p:cond delay="200"/>
                                  </p:stCondLst>
                                  <p:childTnLst>
                                    <p:animScale>
                                      <p:cBhvr>
                                        <p:cTn id="11" dur="200" fill="hold"/>
                                        <p:tgtEl>
                                          <p:spTgt spid="18"/>
                                        </p:tgtEl>
                                      </p:cBhvr>
                                      <p:by x="125000" y="125000"/>
                                    </p:animScale>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p:tgtEl>
                                          <p:spTgt spid="8"/>
                                        </p:tgtEl>
                                        <p:attrNameLst>
                                          <p:attrName>ppt_y</p:attrName>
                                        </p:attrNameLst>
                                      </p:cBhvr>
                                      <p:tavLst>
                                        <p:tav tm="0">
                                          <p:val>
                                            <p:strVal val="#ppt_y+#ppt_h*1.125000"/>
                                          </p:val>
                                        </p:tav>
                                        <p:tav tm="100000">
                                          <p:val>
                                            <p:strVal val="#ppt_y"/>
                                          </p:val>
                                        </p:tav>
                                      </p:tavLst>
                                    </p:anim>
                                    <p:animEffect>
                                      <p:cBhvr>
                                        <p:cTn id="24" dur="500"/>
                                        <p:tgtEl>
                                          <p:spTgt spid="8"/>
                                        </p:tgtEl>
                                      </p:cBhvr>
                                    </p:animEffect>
                                  </p:childTnLst>
                                </p:cTn>
                              </p:par>
                              <p:par>
                                <p:cTn id="25" presetID="12" presetClass="entr" presetSubtype="1" fill="hold" grpId="0" nodeType="withEffect">
                                  <p:stCondLst>
                                    <p:cond delay="5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p:tgtEl>
                                          <p:spTgt spid="9"/>
                                        </p:tgtEl>
                                        <p:attrNameLst>
                                          <p:attrName>ppt_y</p:attrName>
                                        </p:attrNameLst>
                                      </p:cBhvr>
                                      <p:tavLst>
                                        <p:tav tm="0">
                                          <p:val>
                                            <p:strVal val="#ppt_y-#ppt_h*1.125000"/>
                                          </p:val>
                                        </p:tav>
                                        <p:tav tm="100000">
                                          <p:val>
                                            <p:strVal val="#ppt_y"/>
                                          </p:val>
                                        </p:tav>
                                      </p:tavLst>
                                    </p:anim>
                                    <p:animEffec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ldLvl="0" autoUpdateAnimBg="0"/>
      <p:bldP spid="9" grpId="0" bldLvl="0" animBg="1" autoUpdateAnimBg="0"/>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597818" y="1390633"/>
            <a:ext cx="3576576" cy="3424211"/>
            <a:chOff x="3513680" y="1931126"/>
            <a:chExt cx="5164640" cy="4944623"/>
          </a:xfrm>
        </p:grpSpPr>
        <p:pic>
          <p:nvPicPr>
            <p:cNvPr id="16" name="Picture 2" descr="E:\lizzy\PPT-by lizzy\自制PNG\iphone5-b.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6131"/>
            <a:stretch>
              <a:fillRect/>
            </a:stretch>
          </p:blipFill>
          <p:spPr bwMode="auto">
            <a:xfrm>
              <a:off x="3513680" y="1931126"/>
              <a:ext cx="5164640" cy="4926874"/>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p:cNvSpPr/>
            <p:nvPr/>
          </p:nvSpPr>
          <p:spPr>
            <a:xfrm>
              <a:off x="4405360" y="3112168"/>
              <a:ext cx="3276704" cy="3763581"/>
            </a:xfrm>
            <a:prstGeom prst="rect">
              <a:avLst/>
            </a:prstGeom>
            <a:blipFill>
              <a:blip r:embed="rId4"/>
              <a:srcRect/>
              <a:stretch>
                <a:fillRect t="-199" b="-206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832870" y="890029"/>
            <a:ext cx="1339453" cy="1339453"/>
            <a:chOff x="2889636" y="2954613"/>
            <a:chExt cx="1785937" cy="1785937"/>
          </a:xfrm>
        </p:grpSpPr>
        <p:grpSp>
          <p:nvGrpSpPr>
            <p:cNvPr id="19" name="组合 4"/>
            <p:cNvGrpSpPr/>
            <p:nvPr/>
          </p:nvGrpSpPr>
          <p:grpSpPr bwMode="auto">
            <a:xfrm>
              <a:off x="2889636" y="2954613"/>
              <a:ext cx="1785937" cy="1785937"/>
              <a:chOff x="6786578" y="5000636"/>
              <a:chExt cx="714380" cy="714380"/>
            </a:xfrm>
          </p:grpSpPr>
          <p:sp>
            <p:nvSpPr>
              <p:cNvPr id="23" name="椭圆 22"/>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253213" y="3422613"/>
              <a:ext cx="1094422" cy="835055"/>
              <a:chOff x="12227116" y="4392007"/>
              <a:chExt cx="627436" cy="478740"/>
            </a:xfrm>
            <a:solidFill>
              <a:srgbClr val="F0797A"/>
            </a:solidFill>
          </p:grpSpPr>
          <p:sp>
            <p:nvSpPr>
              <p:cNvPr id="21"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sp>
            <p:nvSpPr>
              <p:cNvPr id="22"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2413908" y="2357248"/>
            <a:ext cx="1339453" cy="1339453"/>
            <a:chOff x="2729746" y="1851981"/>
            <a:chExt cx="1785937" cy="1785937"/>
          </a:xfrm>
        </p:grpSpPr>
        <p:grpSp>
          <p:nvGrpSpPr>
            <p:cNvPr id="26" name="组合 4"/>
            <p:cNvGrpSpPr/>
            <p:nvPr/>
          </p:nvGrpSpPr>
          <p:grpSpPr bwMode="auto">
            <a:xfrm>
              <a:off x="2729746" y="1851981"/>
              <a:ext cx="1785937" cy="1785937"/>
              <a:chOff x="6786578" y="5000636"/>
              <a:chExt cx="714380" cy="714380"/>
            </a:xfrm>
          </p:grpSpPr>
          <p:sp>
            <p:nvSpPr>
              <p:cNvPr id="32" name="椭圆 31"/>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Freeform 57"/>
            <p:cNvSpPr/>
            <p:nvPr/>
          </p:nvSpPr>
          <p:spPr bwMode="auto">
            <a:xfrm>
              <a:off x="3300522" y="2983918"/>
              <a:ext cx="719696" cy="19993"/>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sp>
          <p:nvSpPr>
            <p:cNvPr id="28" name="Rectangle 58"/>
            <p:cNvSpPr>
              <a:spLocks noChangeArrowheads="1"/>
            </p:cNvSpPr>
            <p:nvPr/>
          </p:nvSpPr>
          <p:spPr bwMode="auto">
            <a:xfrm>
              <a:off x="3392484" y="2576089"/>
              <a:ext cx="103956" cy="351852"/>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sp>
          <p:nvSpPr>
            <p:cNvPr id="29" name="Rectangle 59"/>
            <p:cNvSpPr>
              <a:spLocks noChangeArrowheads="1"/>
            </p:cNvSpPr>
            <p:nvPr/>
          </p:nvSpPr>
          <p:spPr bwMode="auto">
            <a:xfrm>
              <a:off x="3544420" y="2452140"/>
              <a:ext cx="103956" cy="475802"/>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sp>
          <p:nvSpPr>
            <p:cNvPr id="30" name="Rectangle 60"/>
            <p:cNvSpPr>
              <a:spLocks noChangeArrowheads="1"/>
            </p:cNvSpPr>
            <p:nvPr/>
          </p:nvSpPr>
          <p:spPr bwMode="auto">
            <a:xfrm>
              <a:off x="3696356" y="2604076"/>
              <a:ext cx="103956" cy="323865"/>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sp>
          <p:nvSpPr>
            <p:cNvPr id="31" name="Rectangle 61"/>
            <p:cNvSpPr>
              <a:spLocks noChangeArrowheads="1"/>
            </p:cNvSpPr>
            <p:nvPr/>
          </p:nvSpPr>
          <p:spPr bwMode="auto">
            <a:xfrm>
              <a:off x="3848292" y="2708033"/>
              <a:ext cx="103956" cy="219909"/>
            </a:xfrm>
            <a:prstGeom prst="rect">
              <a:avLst/>
            </a:prstGeom>
            <a:solidFill>
              <a:schemeClr val="tx1">
                <a:lumMod val="75000"/>
                <a:lumOff val="25000"/>
              </a:schemeClr>
            </a:solidFill>
            <a:ln>
              <a:noFill/>
            </a:ln>
          </p:spPr>
          <p:txBody>
            <a:bodyPr vert="horz" wrap="square" lIns="68580" tIns="34290" rIns="68580" bIns="34290" numCol="1" anchor="t" anchorCtr="0" compatLnSpc="1"/>
            <a:lstStyle/>
            <a:p>
              <a:endParaRPr lang="zh-CN" altLang="en-US" sz="1015">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947378" y="3011022"/>
            <a:ext cx="1339453" cy="1339453"/>
            <a:chOff x="4970858" y="3872853"/>
            <a:chExt cx="1785937" cy="1785937"/>
          </a:xfrm>
        </p:grpSpPr>
        <p:grpSp>
          <p:nvGrpSpPr>
            <p:cNvPr id="35" name="组合 4"/>
            <p:cNvGrpSpPr/>
            <p:nvPr/>
          </p:nvGrpSpPr>
          <p:grpSpPr bwMode="auto">
            <a:xfrm>
              <a:off x="4970858" y="3872853"/>
              <a:ext cx="1785937" cy="1785937"/>
              <a:chOff x="6786578" y="5000636"/>
              <a:chExt cx="714380" cy="714380"/>
            </a:xfrm>
          </p:grpSpPr>
          <p:sp>
            <p:nvSpPr>
              <p:cNvPr id="37" name="椭圆 36"/>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6" name="椭圆形标注 35"/>
            <p:cNvSpPr/>
            <p:nvPr/>
          </p:nvSpPr>
          <p:spPr>
            <a:xfrm>
              <a:off x="5547323" y="4483564"/>
              <a:ext cx="743596" cy="540000"/>
            </a:xfrm>
            <a:prstGeom prst="wedgeEllipseCallout">
              <a:avLst>
                <a:gd name="adj1" fmla="val -38188"/>
                <a:gd name="adj2" fmla="val 6182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39" name="TextBox 24"/>
          <p:cNvSpPr txBox="1"/>
          <p:nvPr/>
        </p:nvSpPr>
        <p:spPr>
          <a:xfrm>
            <a:off x="6298689" y="1390632"/>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grpSp>
        <p:nvGrpSpPr>
          <p:cNvPr id="40" name="组合 39"/>
          <p:cNvGrpSpPr/>
          <p:nvPr/>
        </p:nvGrpSpPr>
        <p:grpSpPr>
          <a:xfrm>
            <a:off x="6365598" y="997591"/>
            <a:ext cx="1104259" cy="296480"/>
            <a:chOff x="5936301" y="2688438"/>
            <a:chExt cx="1443800" cy="395306"/>
          </a:xfrm>
        </p:grpSpPr>
        <p:sp>
          <p:nvSpPr>
            <p:cNvPr id="41" name="圆角矩形 40"/>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0797A"/>
                </a:solidFill>
                <a:latin typeface="微软雅黑" panose="020B0503020204020204" pitchFamily="34" charset="-122"/>
                <a:ea typeface="微软雅黑" panose="020B0503020204020204" pitchFamily="34" charset="-122"/>
              </a:endParaRPr>
            </a:p>
          </p:txBody>
        </p:sp>
        <p:sp>
          <p:nvSpPr>
            <p:cNvPr id="42" name="矩形 3"/>
            <p:cNvSpPr>
              <a:spLocks noChangeArrowheads="1"/>
            </p:cNvSpPr>
            <p:nvPr/>
          </p:nvSpPr>
          <p:spPr bwMode="auto">
            <a:xfrm>
              <a:off x="5954957" y="2697037"/>
              <a:ext cx="1393340"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发展互联网</a:t>
              </a:r>
            </a:p>
          </p:txBody>
        </p:sp>
      </p:grpSp>
      <p:sp>
        <p:nvSpPr>
          <p:cNvPr id="43" name="TextBox 24"/>
          <p:cNvSpPr txBox="1"/>
          <p:nvPr/>
        </p:nvSpPr>
        <p:spPr>
          <a:xfrm>
            <a:off x="502053" y="3055508"/>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grpSp>
        <p:nvGrpSpPr>
          <p:cNvPr id="44" name="组合 43"/>
          <p:cNvGrpSpPr/>
          <p:nvPr/>
        </p:nvGrpSpPr>
        <p:grpSpPr>
          <a:xfrm>
            <a:off x="1187750" y="2689313"/>
            <a:ext cx="1104259" cy="296480"/>
            <a:chOff x="5936301" y="2688438"/>
            <a:chExt cx="1443800" cy="395306"/>
          </a:xfrm>
        </p:grpSpPr>
        <p:sp>
          <p:nvSpPr>
            <p:cNvPr id="45" name="圆角矩形 44"/>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AB5C6"/>
                </a:solidFill>
                <a:latin typeface="微软雅黑" panose="020B0503020204020204" pitchFamily="34" charset="-122"/>
                <a:ea typeface="微软雅黑" panose="020B0503020204020204" pitchFamily="34" charset="-122"/>
              </a:endParaRPr>
            </a:p>
          </p:txBody>
        </p:sp>
        <p:sp>
          <p:nvSpPr>
            <p:cNvPr id="46" name="矩形 3"/>
            <p:cNvSpPr>
              <a:spLocks noChangeArrowheads="1"/>
            </p:cNvSpPr>
            <p:nvPr/>
          </p:nvSpPr>
          <p:spPr bwMode="auto">
            <a:xfrm>
              <a:off x="5954957" y="2697037"/>
              <a:ext cx="1393340"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提高销售额</a:t>
              </a:r>
            </a:p>
          </p:txBody>
        </p:sp>
      </p:grpSp>
      <p:sp>
        <p:nvSpPr>
          <p:cNvPr id="47" name="TextBox 24"/>
          <p:cNvSpPr txBox="1"/>
          <p:nvPr/>
        </p:nvSpPr>
        <p:spPr>
          <a:xfrm>
            <a:off x="6391768" y="3570419"/>
            <a:ext cx="1891991" cy="726811"/>
          </a:xfrm>
          <a:prstGeom prst="rect">
            <a:avLst/>
          </a:prstGeom>
          <a:noFill/>
        </p:spPr>
        <p:txBody>
          <a:bodyPr wrap="square" lIns="61415" tIns="30707" rIns="61415"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900" dirty="0">
                <a:solidFill>
                  <a:schemeClr val="tx1">
                    <a:lumMod val="50000"/>
                    <a:lumOff val="50000"/>
                  </a:schemeClr>
                </a:solidFill>
              </a:rPr>
              <a:t>您的内容打在这里，或者通过复制您的文本后，在此框中选择粘贴，并选择只保留文字，</a:t>
            </a:r>
            <a:r>
              <a:rPr lang="zh-CN" altLang="en-US" sz="900" dirty="0">
                <a:solidFill>
                  <a:schemeClr val="tx1">
                    <a:lumMod val="50000"/>
                    <a:lumOff val="50000"/>
                  </a:schemeClr>
                </a:solidFill>
                <a:sym typeface="微软雅黑" panose="020B0503020204020204" pitchFamily="34" charset="-122"/>
              </a:rPr>
              <a:t>在此录入上述图表的综合描述说明。</a:t>
            </a:r>
            <a:endParaRPr lang="zh-CN" altLang="en-US" sz="900" dirty="0">
              <a:solidFill>
                <a:schemeClr val="tx1">
                  <a:lumMod val="50000"/>
                  <a:lumOff val="50000"/>
                </a:schemeClr>
              </a:solidFill>
            </a:endParaRPr>
          </a:p>
        </p:txBody>
      </p:sp>
      <p:grpSp>
        <p:nvGrpSpPr>
          <p:cNvPr id="48" name="组合 47"/>
          <p:cNvGrpSpPr/>
          <p:nvPr/>
        </p:nvGrpSpPr>
        <p:grpSpPr>
          <a:xfrm>
            <a:off x="6458677" y="3177378"/>
            <a:ext cx="1104259" cy="296480"/>
            <a:chOff x="5936301" y="2688438"/>
            <a:chExt cx="1443800" cy="395306"/>
          </a:xfrm>
        </p:grpSpPr>
        <p:sp>
          <p:nvSpPr>
            <p:cNvPr id="49" name="圆角矩形 48"/>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矩形 3"/>
            <p:cNvSpPr>
              <a:spLocks noChangeArrowheads="1"/>
            </p:cNvSpPr>
            <p:nvPr/>
          </p:nvSpPr>
          <p:spPr bwMode="auto">
            <a:xfrm>
              <a:off x="5954957" y="2697037"/>
              <a:ext cx="1393340"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开发新市场</a:t>
              </a:r>
            </a:p>
          </p:txBody>
        </p:sp>
      </p:grpSp>
      <p:sp>
        <p:nvSpPr>
          <p:cNvPr id="2" name="文本占位符 1"/>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2" presetClass="entr" presetSubtype="2"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1+#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par>
                                <p:cTn id="28" presetID="2" presetClass="entr" presetSubtype="8"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0-#ppt_w/2"/>
                                          </p:val>
                                        </p:tav>
                                        <p:tav tm="100000">
                                          <p:val>
                                            <p:strVal val="#ppt_x"/>
                                          </p:val>
                                        </p:tav>
                                      </p:tavLst>
                                    </p:anim>
                                    <p:anim calcmode="lin" valueType="num">
                                      <p:cBhvr additive="base">
                                        <p:cTn id="31" dur="500" fill="hold"/>
                                        <p:tgtEl>
                                          <p:spTgt spid="44"/>
                                        </p:tgtEl>
                                        <p:attrNameLst>
                                          <p:attrName>ppt_y</p:attrName>
                                        </p:attrNameLst>
                                      </p:cBhvr>
                                      <p:tavLst>
                                        <p:tav tm="0">
                                          <p:val>
                                            <p:strVal val="#ppt_y"/>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par>
                                <p:cTn id="41" presetID="2" presetClass="entr" presetSubtype="2"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3" grpId="0"/>
      <p:bldP spid="4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339085" y="1046807"/>
            <a:ext cx="1094509" cy="1094509"/>
            <a:chOff x="1793350" y="1801836"/>
            <a:chExt cx="1459345" cy="1459345"/>
          </a:xfrm>
        </p:grpSpPr>
        <p:grpSp>
          <p:nvGrpSpPr>
            <p:cNvPr id="16" name="组合 15"/>
            <p:cNvGrpSpPr/>
            <p:nvPr/>
          </p:nvGrpSpPr>
          <p:grpSpPr>
            <a:xfrm>
              <a:off x="1793350" y="1801836"/>
              <a:ext cx="1459345" cy="1459345"/>
              <a:chOff x="4179570" y="1588770"/>
              <a:chExt cx="2735580" cy="2735580"/>
            </a:xfrm>
          </p:grpSpPr>
          <p:sp>
            <p:nvSpPr>
              <p:cNvPr id="18" name="椭圆 17"/>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19" name="椭圆 18"/>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2097457" y="2172831"/>
              <a:ext cx="848590" cy="738664"/>
            </a:xfrm>
            <a:prstGeom prst="rect">
              <a:avLst/>
            </a:prstGeom>
            <a:noFill/>
          </p:spPr>
          <p:txBody>
            <a:bodyPr wrap="square" rtlCol="0">
              <a:spAutoFit/>
            </a:bodyPr>
            <a:lstStyle/>
            <a:p>
              <a:pPr algn="ctr"/>
              <a:r>
                <a:rPr lang="en-US" altLang="zh-CN" sz="3000" dirty="0">
                  <a:solidFill>
                    <a:srgbClr val="0070C0"/>
                  </a:solidFill>
                  <a:latin typeface="微软雅黑" panose="020B0503020204020204" pitchFamily="34" charset="-122"/>
                  <a:ea typeface="微软雅黑" panose="020B0503020204020204" pitchFamily="34" charset="-122"/>
                </a:rPr>
                <a:t>01</a:t>
              </a:r>
              <a:endParaRPr lang="zh-CN" altLang="en-US" sz="3000" dirty="0">
                <a:solidFill>
                  <a:srgbClr val="0070C0"/>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085335" y="1046807"/>
            <a:ext cx="1094509" cy="1094509"/>
            <a:chOff x="4121683" y="1801836"/>
            <a:chExt cx="1459345" cy="1459345"/>
          </a:xfrm>
        </p:grpSpPr>
        <p:grpSp>
          <p:nvGrpSpPr>
            <p:cNvPr id="21" name="组合 20"/>
            <p:cNvGrpSpPr/>
            <p:nvPr/>
          </p:nvGrpSpPr>
          <p:grpSpPr>
            <a:xfrm>
              <a:off x="4121683" y="1801836"/>
              <a:ext cx="1459345" cy="1459345"/>
              <a:chOff x="4179570" y="1588770"/>
              <a:chExt cx="2735580" cy="2735580"/>
            </a:xfrm>
          </p:grpSpPr>
          <p:sp>
            <p:nvSpPr>
              <p:cNvPr id="23" name="椭圆 22"/>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24" name="椭圆 23"/>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4427059" y="2172831"/>
              <a:ext cx="848590" cy="738664"/>
            </a:xfrm>
            <a:prstGeom prst="rect">
              <a:avLst/>
            </a:prstGeom>
            <a:noFill/>
          </p:spPr>
          <p:txBody>
            <a:bodyPr wrap="square" rtlCol="0">
              <a:spAutoFit/>
            </a:bodyPr>
            <a:lstStyle/>
            <a:p>
              <a:pPr algn="ctr"/>
              <a:r>
                <a:rPr lang="en-US" altLang="zh-CN" sz="3000" dirty="0">
                  <a:solidFill>
                    <a:srgbClr val="0070C0"/>
                  </a:solidFill>
                  <a:latin typeface="微软雅黑" panose="020B0503020204020204" pitchFamily="34" charset="-122"/>
                  <a:ea typeface="微软雅黑" panose="020B0503020204020204" pitchFamily="34" charset="-122"/>
                </a:rPr>
                <a:t>02</a:t>
              </a:r>
              <a:endParaRPr lang="zh-CN" altLang="en-US" sz="3000" dirty="0">
                <a:solidFill>
                  <a:srgbClr val="0070C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831585" y="1046807"/>
            <a:ext cx="1094509" cy="1094509"/>
            <a:chOff x="6450017" y="1801836"/>
            <a:chExt cx="1459345" cy="1459345"/>
          </a:xfrm>
        </p:grpSpPr>
        <p:grpSp>
          <p:nvGrpSpPr>
            <p:cNvPr id="26" name="组合 25"/>
            <p:cNvGrpSpPr/>
            <p:nvPr/>
          </p:nvGrpSpPr>
          <p:grpSpPr>
            <a:xfrm>
              <a:off x="6450017" y="1801836"/>
              <a:ext cx="1459345" cy="1459345"/>
              <a:chOff x="4179570" y="1588770"/>
              <a:chExt cx="2735580" cy="2735580"/>
            </a:xfrm>
          </p:grpSpPr>
          <p:sp>
            <p:nvSpPr>
              <p:cNvPr id="28" name="椭圆 27"/>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29" name="椭圆 28"/>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6755393" y="2172831"/>
              <a:ext cx="848590" cy="738664"/>
            </a:xfrm>
            <a:prstGeom prst="rect">
              <a:avLst/>
            </a:prstGeom>
            <a:noFill/>
          </p:spPr>
          <p:txBody>
            <a:bodyPr wrap="square" rtlCol="0">
              <a:spAutoFit/>
            </a:bodyPr>
            <a:lstStyle/>
            <a:p>
              <a:pPr algn="ctr"/>
              <a:r>
                <a:rPr lang="en-US" altLang="zh-CN" sz="3000" dirty="0">
                  <a:solidFill>
                    <a:srgbClr val="0070C0"/>
                  </a:solidFill>
                  <a:latin typeface="微软雅黑" panose="020B0503020204020204" pitchFamily="34" charset="-122"/>
                  <a:ea typeface="微软雅黑" panose="020B0503020204020204" pitchFamily="34" charset="-122"/>
                </a:rPr>
                <a:t>03</a:t>
              </a:r>
              <a:endParaRPr lang="zh-CN" altLang="en-US" sz="3000" dirty="0">
                <a:solidFill>
                  <a:srgbClr val="0070C0"/>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577835" y="1046807"/>
            <a:ext cx="1094509" cy="1094509"/>
            <a:chOff x="8778350" y="1801836"/>
            <a:chExt cx="1459345" cy="1459345"/>
          </a:xfrm>
        </p:grpSpPr>
        <p:grpSp>
          <p:nvGrpSpPr>
            <p:cNvPr id="31" name="组合 30"/>
            <p:cNvGrpSpPr/>
            <p:nvPr/>
          </p:nvGrpSpPr>
          <p:grpSpPr>
            <a:xfrm>
              <a:off x="8778350" y="1801836"/>
              <a:ext cx="1459345" cy="1459345"/>
              <a:chOff x="4179570" y="1588770"/>
              <a:chExt cx="2735580" cy="2735580"/>
            </a:xfrm>
          </p:grpSpPr>
          <p:sp>
            <p:nvSpPr>
              <p:cNvPr id="33" name="椭圆 32"/>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34" name="椭圆 33"/>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9083726" y="2172831"/>
              <a:ext cx="848590" cy="738664"/>
            </a:xfrm>
            <a:prstGeom prst="rect">
              <a:avLst/>
            </a:prstGeom>
            <a:noFill/>
          </p:spPr>
          <p:txBody>
            <a:bodyPr wrap="square" rtlCol="0">
              <a:spAutoFit/>
            </a:bodyPr>
            <a:lstStyle/>
            <a:p>
              <a:pPr algn="ctr"/>
              <a:r>
                <a:rPr lang="en-US" altLang="zh-CN" sz="3000" dirty="0">
                  <a:solidFill>
                    <a:srgbClr val="0070C0"/>
                  </a:solidFill>
                  <a:latin typeface="微软雅黑" panose="020B0503020204020204" pitchFamily="34" charset="-122"/>
                  <a:ea typeface="微软雅黑" panose="020B0503020204020204" pitchFamily="34" charset="-122"/>
                </a:rPr>
                <a:t>04</a:t>
              </a:r>
              <a:endParaRPr lang="zh-CN" altLang="en-US" sz="3000" dirty="0">
                <a:solidFill>
                  <a:srgbClr val="0070C0"/>
                </a:solidFill>
                <a:latin typeface="微软雅黑" panose="020B0503020204020204" pitchFamily="34" charset="-122"/>
                <a:ea typeface="微软雅黑" panose="020B0503020204020204" pitchFamily="34" charset="-122"/>
              </a:endParaRPr>
            </a:p>
          </p:txBody>
        </p:sp>
      </p:grpSp>
      <p:sp>
        <p:nvSpPr>
          <p:cNvPr id="35" name="矩形 34"/>
          <p:cNvSpPr>
            <a:spLocks noChangeArrowheads="1"/>
          </p:cNvSpPr>
          <p:nvPr/>
        </p:nvSpPr>
        <p:spPr bwMode="auto">
          <a:xfrm>
            <a:off x="952375" y="3641848"/>
            <a:ext cx="7039088"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36" name="矩形 47"/>
          <p:cNvSpPr>
            <a:spLocks noChangeArrowheads="1"/>
          </p:cNvSpPr>
          <p:nvPr/>
        </p:nvSpPr>
        <p:spPr bwMode="auto">
          <a:xfrm>
            <a:off x="1172388" y="2665397"/>
            <a:ext cx="1430914"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7" name="矩形 47"/>
          <p:cNvSpPr>
            <a:spLocks noChangeArrowheads="1"/>
          </p:cNvSpPr>
          <p:nvPr/>
        </p:nvSpPr>
        <p:spPr bwMode="auto">
          <a:xfrm>
            <a:off x="2974424" y="2665397"/>
            <a:ext cx="1406521"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8" name="矩形 47"/>
          <p:cNvSpPr>
            <a:spLocks noChangeArrowheads="1"/>
          </p:cNvSpPr>
          <p:nvPr/>
        </p:nvSpPr>
        <p:spPr bwMode="auto">
          <a:xfrm>
            <a:off x="4752067" y="2665397"/>
            <a:ext cx="1419455"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9" name="矩形 47"/>
          <p:cNvSpPr>
            <a:spLocks noChangeArrowheads="1"/>
          </p:cNvSpPr>
          <p:nvPr/>
        </p:nvSpPr>
        <p:spPr bwMode="auto">
          <a:xfrm>
            <a:off x="6542646" y="2665397"/>
            <a:ext cx="1406245"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cxnSp>
        <p:nvCxnSpPr>
          <p:cNvPr id="40" name="直接连接符 8"/>
          <p:cNvCxnSpPr/>
          <p:nvPr/>
        </p:nvCxnSpPr>
        <p:spPr>
          <a:xfrm>
            <a:off x="961957" y="3550088"/>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1350743" y="2255116"/>
            <a:ext cx="1082850" cy="296480"/>
            <a:chOff x="5936301" y="2688438"/>
            <a:chExt cx="1443800" cy="395306"/>
          </a:xfrm>
        </p:grpSpPr>
        <p:sp>
          <p:nvSpPr>
            <p:cNvPr id="42" name="圆角矩形 41"/>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43"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grpSp>
        <p:nvGrpSpPr>
          <p:cNvPr id="44" name="组合 43"/>
          <p:cNvGrpSpPr/>
          <p:nvPr/>
        </p:nvGrpSpPr>
        <p:grpSpPr>
          <a:xfrm>
            <a:off x="3135276" y="2255116"/>
            <a:ext cx="1082850" cy="296480"/>
            <a:chOff x="5936301" y="2688438"/>
            <a:chExt cx="1443800" cy="395306"/>
          </a:xfrm>
        </p:grpSpPr>
        <p:sp>
          <p:nvSpPr>
            <p:cNvPr id="45" name="圆角矩形 44"/>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46"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grpSp>
        <p:nvGrpSpPr>
          <p:cNvPr id="47" name="组合 46"/>
          <p:cNvGrpSpPr/>
          <p:nvPr/>
        </p:nvGrpSpPr>
        <p:grpSpPr>
          <a:xfrm>
            <a:off x="4919809" y="2255116"/>
            <a:ext cx="1082850" cy="296480"/>
            <a:chOff x="5936301" y="2688438"/>
            <a:chExt cx="1443800" cy="395306"/>
          </a:xfrm>
        </p:grpSpPr>
        <p:sp>
          <p:nvSpPr>
            <p:cNvPr id="48" name="圆角矩形 47"/>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49"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grpSp>
        <p:nvGrpSpPr>
          <p:cNvPr id="50" name="组合 49"/>
          <p:cNvGrpSpPr/>
          <p:nvPr/>
        </p:nvGrpSpPr>
        <p:grpSpPr>
          <a:xfrm>
            <a:off x="6704342" y="2255116"/>
            <a:ext cx="1082850" cy="296480"/>
            <a:chOff x="5936301" y="2688438"/>
            <a:chExt cx="1443800" cy="395306"/>
          </a:xfrm>
        </p:grpSpPr>
        <p:sp>
          <p:nvSpPr>
            <p:cNvPr id="51" name="圆角矩形 50"/>
            <p:cNvSpPr/>
            <p:nvPr/>
          </p:nvSpPr>
          <p:spPr>
            <a:xfrm>
              <a:off x="5936301" y="2688438"/>
              <a:ext cx="1443800" cy="395306"/>
            </a:xfrm>
            <a:prstGeom prst="roundRect">
              <a:avLst>
                <a:gd name="adj" fmla="val 8073"/>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0070C0"/>
                </a:solidFill>
                <a:latin typeface="微软雅黑" panose="020B0503020204020204" pitchFamily="34" charset="-122"/>
                <a:ea typeface="微软雅黑" panose="020B0503020204020204" pitchFamily="34" charset="-122"/>
              </a:endParaRPr>
            </a:p>
          </p:txBody>
        </p:sp>
        <p:sp>
          <p:nvSpPr>
            <p:cNvPr id="52" name="矩形 3"/>
            <p:cNvSpPr>
              <a:spLocks noChangeArrowheads="1"/>
            </p:cNvSpPr>
            <p:nvPr/>
          </p:nvSpPr>
          <p:spPr bwMode="auto">
            <a:xfrm>
              <a:off x="5954957" y="2697037"/>
              <a:ext cx="1420888" cy="377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添加关键词</a:t>
              </a:r>
            </a:p>
          </p:txBody>
        </p:sp>
      </p:grpSp>
      <p:sp>
        <p:nvSpPr>
          <p:cNvPr id="2" name="文本占位符 1"/>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2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nodeType="withEffect">
                                  <p:stCondLst>
                                    <p:cond delay="4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60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childTnLst>
                          </p:cTn>
                        </p:par>
                        <p:par>
                          <p:cTn id="25" fill="hold">
                            <p:stCondLst>
                              <p:cond delay="500"/>
                            </p:stCondLst>
                            <p:childTnLst>
                              <p:par>
                                <p:cTn id="26" presetID="47"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20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1000"/>
                                        <p:tgtEl>
                                          <p:spTgt spid="44"/>
                                        </p:tgtEl>
                                      </p:cBhvr>
                                    </p:animEffect>
                                    <p:anim calcmode="lin" valueType="num">
                                      <p:cBhvr>
                                        <p:cTn id="39" dur="1000" fill="hold"/>
                                        <p:tgtEl>
                                          <p:spTgt spid="44"/>
                                        </p:tgtEl>
                                        <p:attrNameLst>
                                          <p:attrName>ppt_x</p:attrName>
                                        </p:attrNameLst>
                                      </p:cBhvr>
                                      <p:tavLst>
                                        <p:tav tm="0">
                                          <p:val>
                                            <p:strVal val="#ppt_x"/>
                                          </p:val>
                                        </p:tav>
                                        <p:tav tm="100000">
                                          <p:val>
                                            <p:strVal val="#ppt_x"/>
                                          </p:val>
                                        </p:tav>
                                      </p:tavLst>
                                    </p:anim>
                                    <p:anim calcmode="lin" valueType="num">
                                      <p:cBhvr>
                                        <p:cTn id="40" dur="1000" fill="hold"/>
                                        <p:tgtEl>
                                          <p:spTgt spid="4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40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1000"/>
                                        <p:tgtEl>
                                          <p:spTgt spid="47"/>
                                        </p:tgtEl>
                                      </p:cBhvr>
                                    </p:animEffect>
                                    <p:anim calcmode="lin" valueType="num">
                                      <p:cBhvr>
                                        <p:cTn id="49" dur="1000" fill="hold"/>
                                        <p:tgtEl>
                                          <p:spTgt spid="47"/>
                                        </p:tgtEl>
                                        <p:attrNameLst>
                                          <p:attrName>ppt_x</p:attrName>
                                        </p:attrNameLst>
                                      </p:cBhvr>
                                      <p:tavLst>
                                        <p:tav tm="0">
                                          <p:val>
                                            <p:strVal val="#ppt_x"/>
                                          </p:val>
                                        </p:tav>
                                        <p:tav tm="100000">
                                          <p:val>
                                            <p:strVal val="#ppt_x"/>
                                          </p:val>
                                        </p:tav>
                                      </p:tavLst>
                                    </p:anim>
                                    <p:anim calcmode="lin" valueType="num">
                                      <p:cBhvr>
                                        <p:cTn id="50" dur="1000" fill="hold"/>
                                        <p:tgtEl>
                                          <p:spTgt spid="4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40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1000"/>
                                        <p:tgtEl>
                                          <p:spTgt spid="38"/>
                                        </p:tgtEl>
                                      </p:cBhvr>
                                    </p:animEffect>
                                    <p:anim calcmode="lin" valueType="num">
                                      <p:cBhvr>
                                        <p:cTn id="54" dur="1000" fill="hold"/>
                                        <p:tgtEl>
                                          <p:spTgt spid="38"/>
                                        </p:tgtEl>
                                        <p:attrNameLst>
                                          <p:attrName>ppt_x</p:attrName>
                                        </p:attrNameLst>
                                      </p:cBhvr>
                                      <p:tavLst>
                                        <p:tav tm="0">
                                          <p:val>
                                            <p:strVal val="#ppt_x"/>
                                          </p:val>
                                        </p:tav>
                                        <p:tav tm="100000">
                                          <p:val>
                                            <p:strVal val="#ppt_x"/>
                                          </p:val>
                                        </p:tav>
                                      </p:tavLst>
                                    </p:anim>
                                    <p:anim calcmode="lin" valueType="num">
                                      <p:cBhvr>
                                        <p:cTn id="55" dur="1000" fill="hold"/>
                                        <p:tgtEl>
                                          <p:spTgt spid="38"/>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6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1000"/>
                                        <p:tgtEl>
                                          <p:spTgt spid="50"/>
                                        </p:tgtEl>
                                      </p:cBhvr>
                                    </p:animEffect>
                                    <p:anim calcmode="lin" valueType="num">
                                      <p:cBhvr>
                                        <p:cTn id="59" dur="1000" fill="hold"/>
                                        <p:tgtEl>
                                          <p:spTgt spid="50"/>
                                        </p:tgtEl>
                                        <p:attrNameLst>
                                          <p:attrName>ppt_x</p:attrName>
                                        </p:attrNameLst>
                                      </p:cBhvr>
                                      <p:tavLst>
                                        <p:tav tm="0">
                                          <p:val>
                                            <p:strVal val="#ppt_x"/>
                                          </p:val>
                                        </p:tav>
                                        <p:tav tm="100000">
                                          <p:val>
                                            <p:strVal val="#ppt_x"/>
                                          </p:val>
                                        </p:tav>
                                      </p:tavLst>
                                    </p:anim>
                                    <p:anim calcmode="lin" valueType="num">
                                      <p:cBhvr>
                                        <p:cTn id="60" dur="1000" fill="hold"/>
                                        <p:tgtEl>
                                          <p:spTgt spid="5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60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childTnLst>
                          </p:cTn>
                        </p:par>
                        <p:par>
                          <p:cTn id="66" fill="hold">
                            <p:stCondLst>
                              <p:cond delay="1500"/>
                            </p:stCondLst>
                            <p:childTnLst>
                              <p:par>
                                <p:cTn id="67" presetID="16" presetClass="entr" presetSubtype="21"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arn(inVertical)">
                                      <p:cBhvr>
                                        <p:cTn id="69" dur="500"/>
                                        <p:tgtEl>
                                          <p:spTgt spid="40"/>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480226" y="2796712"/>
            <a:ext cx="2294839" cy="1138913"/>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8" name="组合 17"/>
          <p:cNvGrpSpPr/>
          <p:nvPr/>
        </p:nvGrpSpPr>
        <p:grpSpPr>
          <a:xfrm>
            <a:off x="1624890" y="1377004"/>
            <a:ext cx="2294839" cy="1138913"/>
            <a:chOff x="1591195" y="3531392"/>
            <a:chExt cx="1721136" cy="774463"/>
          </a:xfrm>
          <a:effectLst>
            <a:outerShdw blurRad="444500" dist="254000" dir="8100000" algn="tr" rotWithShape="0">
              <a:prstClr val="black">
                <a:alpha val="50000"/>
              </a:prstClr>
            </a:outerShdw>
          </a:effectLst>
        </p:grpSpPr>
        <p:sp>
          <p:nvSpPr>
            <p:cNvPr id="1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1" name="Freeform 9"/>
          <p:cNvSpPr>
            <a:spLocks noEditPoints="1"/>
          </p:cNvSpPr>
          <p:nvPr/>
        </p:nvSpPr>
        <p:spPr bwMode="auto">
          <a:xfrm>
            <a:off x="1894213" y="1768148"/>
            <a:ext cx="437947" cy="43635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0070C0"/>
          </a:solidFill>
          <a:ln>
            <a:no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22" name="Freeform 8"/>
          <p:cNvSpPr>
            <a:spLocks noEditPoints="1"/>
          </p:cNvSpPr>
          <p:nvPr/>
        </p:nvSpPr>
        <p:spPr bwMode="auto">
          <a:xfrm>
            <a:off x="2642684" y="3157751"/>
            <a:ext cx="475750" cy="416834"/>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0070C0"/>
          </a:solidFill>
          <a:ln>
            <a:no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23" name="TextBox 18"/>
          <p:cNvSpPr txBox="1"/>
          <p:nvPr/>
        </p:nvSpPr>
        <p:spPr>
          <a:xfrm>
            <a:off x="2430127" y="1857474"/>
            <a:ext cx="1431257" cy="497444"/>
          </a:xfrm>
          <a:prstGeom prst="rect">
            <a:avLst/>
          </a:prstGeom>
          <a:noFill/>
        </p:spPr>
        <p:txBody>
          <a:bodyPr wrap="square" rtlCol="0">
            <a:spAutoFit/>
          </a:bodyPr>
          <a:lstStyle/>
          <a:p>
            <a:pPr>
              <a:lnSpc>
                <a:spcPct val="130000"/>
              </a:lnSpc>
              <a:defRPr/>
            </a:pPr>
            <a:r>
              <a:rPr lang="zh-CN" altLang="en-US" sz="675" kern="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19"/>
          <p:cNvSpPr txBox="1"/>
          <p:nvPr/>
        </p:nvSpPr>
        <p:spPr>
          <a:xfrm>
            <a:off x="2432634" y="1597706"/>
            <a:ext cx="1046935" cy="259686"/>
          </a:xfrm>
          <a:prstGeom prst="rect">
            <a:avLst/>
          </a:prstGeom>
          <a:noFill/>
        </p:spPr>
        <p:txBody>
          <a:bodyPr wrap="square" tIns="0" bIns="0" rtlCol="0" anchor="t">
            <a:spAutoFit/>
          </a:bodyPr>
          <a:lstStyle/>
          <a:p>
            <a:pPr>
              <a:lnSpc>
                <a:spcPct val="150000"/>
              </a:lnSpc>
              <a:defRPr/>
            </a:pPr>
            <a:r>
              <a:rPr lang="zh-CN" altLang="en-US" sz="1125" kern="0" dirty="0">
                <a:solidFill>
                  <a:schemeClr val="accent3">
                    <a:lumMod val="50000"/>
                  </a:schemeClr>
                </a:solidFill>
                <a:latin typeface="微软雅黑" panose="020B0503020204020204" pitchFamily="34" charset="-122"/>
                <a:ea typeface="微软雅黑" panose="020B0503020204020204" pitchFamily="34" charset="-122"/>
                <a:cs typeface="华文黑体" pitchFamily="2" charset="-122"/>
              </a:rPr>
              <a:t>第一步</a:t>
            </a:r>
          </a:p>
        </p:txBody>
      </p:sp>
      <p:grpSp>
        <p:nvGrpSpPr>
          <p:cNvPr id="25" name="组合 24"/>
          <p:cNvGrpSpPr/>
          <p:nvPr/>
        </p:nvGrpSpPr>
        <p:grpSpPr>
          <a:xfrm>
            <a:off x="4136270" y="1377004"/>
            <a:ext cx="2294839" cy="1138913"/>
            <a:chOff x="1591195" y="3531392"/>
            <a:chExt cx="1721136" cy="774463"/>
          </a:xfrm>
          <a:effectLst>
            <a:outerShdw blurRad="444500" dist="254000" dir="8100000" algn="tr" rotWithShape="0">
              <a:prstClr val="black">
                <a:alpha val="50000"/>
              </a:prstClr>
            </a:outerShdw>
          </a:effectLst>
        </p:grpSpPr>
        <p:sp>
          <p:nvSpPr>
            <p:cNvPr id="2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8" name="Freeform 6"/>
          <p:cNvSpPr>
            <a:spLocks noEditPoints="1"/>
          </p:cNvSpPr>
          <p:nvPr/>
        </p:nvSpPr>
        <p:spPr bwMode="auto">
          <a:xfrm>
            <a:off x="4276758" y="1813225"/>
            <a:ext cx="498307" cy="313040"/>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0070C0"/>
          </a:solidFill>
          <a:ln>
            <a:no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29" name="TextBox 24"/>
          <p:cNvSpPr txBox="1"/>
          <p:nvPr/>
        </p:nvSpPr>
        <p:spPr>
          <a:xfrm>
            <a:off x="4830427" y="1857474"/>
            <a:ext cx="1431257" cy="497444"/>
          </a:xfrm>
          <a:prstGeom prst="rect">
            <a:avLst/>
          </a:prstGeom>
          <a:noFill/>
        </p:spPr>
        <p:txBody>
          <a:bodyPr wrap="square" rtlCol="0">
            <a:spAutoFit/>
          </a:bodyPr>
          <a:lstStyle/>
          <a:p>
            <a:pPr>
              <a:lnSpc>
                <a:spcPct val="130000"/>
              </a:lnSpc>
              <a:defRPr/>
            </a:pPr>
            <a:r>
              <a:rPr lang="zh-CN" altLang="en-US" sz="675" kern="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TextBox 25"/>
          <p:cNvSpPr txBox="1"/>
          <p:nvPr/>
        </p:nvSpPr>
        <p:spPr>
          <a:xfrm>
            <a:off x="4832934" y="1597706"/>
            <a:ext cx="1046935" cy="259686"/>
          </a:xfrm>
          <a:prstGeom prst="rect">
            <a:avLst/>
          </a:prstGeom>
          <a:noFill/>
        </p:spPr>
        <p:txBody>
          <a:bodyPr wrap="square" tIns="0" bIns="0" rtlCol="0" anchor="t">
            <a:spAutoFit/>
          </a:bodyPr>
          <a:lstStyle/>
          <a:p>
            <a:pPr>
              <a:lnSpc>
                <a:spcPct val="150000"/>
              </a:lnSpc>
              <a:defRPr/>
            </a:pPr>
            <a:r>
              <a:rPr lang="zh-CN" altLang="en-US" sz="1125" kern="0" dirty="0">
                <a:solidFill>
                  <a:schemeClr val="accent3">
                    <a:lumMod val="50000"/>
                  </a:schemeClr>
                </a:solidFill>
                <a:latin typeface="微软雅黑" panose="020B0503020204020204" pitchFamily="34" charset="-122"/>
                <a:ea typeface="微软雅黑" panose="020B0503020204020204" pitchFamily="34" charset="-122"/>
                <a:cs typeface="华文黑体" pitchFamily="2" charset="-122"/>
              </a:rPr>
              <a:t>第二步</a:t>
            </a:r>
          </a:p>
        </p:txBody>
      </p:sp>
      <p:sp>
        <p:nvSpPr>
          <p:cNvPr id="31" name="TextBox 26"/>
          <p:cNvSpPr txBox="1"/>
          <p:nvPr/>
        </p:nvSpPr>
        <p:spPr>
          <a:xfrm>
            <a:off x="3232733" y="3281964"/>
            <a:ext cx="1431257" cy="497444"/>
          </a:xfrm>
          <a:prstGeom prst="rect">
            <a:avLst/>
          </a:prstGeom>
          <a:noFill/>
        </p:spPr>
        <p:txBody>
          <a:bodyPr wrap="square" rtlCol="0">
            <a:spAutoFit/>
          </a:bodyPr>
          <a:lstStyle/>
          <a:p>
            <a:pPr>
              <a:lnSpc>
                <a:spcPct val="130000"/>
              </a:lnSpc>
              <a:defRPr/>
            </a:pPr>
            <a:r>
              <a:rPr lang="zh-CN" altLang="en-US" sz="675" kern="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TextBox 27"/>
          <p:cNvSpPr txBox="1"/>
          <p:nvPr/>
        </p:nvSpPr>
        <p:spPr>
          <a:xfrm>
            <a:off x="3235240" y="3022196"/>
            <a:ext cx="1046935" cy="259686"/>
          </a:xfrm>
          <a:prstGeom prst="rect">
            <a:avLst/>
          </a:prstGeom>
          <a:noFill/>
        </p:spPr>
        <p:txBody>
          <a:bodyPr wrap="square" tIns="0" bIns="0" rtlCol="0" anchor="t">
            <a:spAutoFit/>
          </a:bodyPr>
          <a:lstStyle/>
          <a:p>
            <a:pPr>
              <a:lnSpc>
                <a:spcPct val="150000"/>
              </a:lnSpc>
              <a:defRPr/>
            </a:pPr>
            <a:r>
              <a:rPr lang="zh-CN" altLang="en-US" sz="1125" kern="0" dirty="0">
                <a:solidFill>
                  <a:schemeClr val="accent3">
                    <a:lumMod val="50000"/>
                  </a:schemeClr>
                </a:solidFill>
                <a:latin typeface="微软雅黑" panose="020B0503020204020204" pitchFamily="34" charset="-122"/>
                <a:ea typeface="微软雅黑" panose="020B0503020204020204" pitchFamily="34" charset="-122"/>
                <a:cs typeface="华文黑体" pitchFamily="2" charset="-122"/>
              </a:rPr>
              <a:t>第三步</a:t>
            </a:r>
          </a:p>
        </p:txBody>
      </p:sp>
      <p:grpSp>
        <p:nvGrpSpPr>
          <p:cNvPr id="33" name="组合 32"/>
          <p:cNvGrpSpPr/>
          <p:nvPr/>
        </p:nvGrpSpPr>
        <p:grpSpPr>
          <a:xfrm>
            <a:off x="4947234" y="2796712"/>
            <a:ext cx="2294839" cy="1138913"/>
            <a:chOff x="1591195" y="3531392"/>
            <a:chExt cx="1721136" cy="774463"/>
          </a:xfrm>
          <a:effectLst>
            <a:outerShdw blurRad="444500" dist="254000" dir="8100000" algn="tr" rotWithShape="0">
              <a:prstClr val="black">
                <a:alpha val="50000"/>
              </a:prstClr>
            </a:outerShdw>
          </a:effectLst>
        </p:grpSpPr>
        <p:sp>
          <p:nvSpPr>
            <p:cNvPr id="3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36" name="Freeform 7"/>
          <p:cNvSpPr>
            <a:spLocks noEditPoints="1"/>
          </p:cNvSpPr>
          <p:nvPr/>
        </p:nvSpPr>
        <p:spPr bwMode="auto">
          <a:xfrm>
            <a:off x="5091567" y="3184824"/>
            <a:ext cx="454488" cy="367028"/>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0070C0"/>
          </a:solidFill>
          <a:ln>
            <a:no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37" name="TextBox 32"/>
          <p:cNvSpPr txBox="1"/>
          <p:nvPr/>
        </p:nvSpPr>
        <p:spPr>
          <a:xfrm>
            <a:off x="5687677" y="3281964"/>
            <a:ext cx="1431257" cy="497444"/>
          </a:xfrm>
          <a:prstGeom prst="rect">
            <a:avLst/>
          </a:prstGeom>
          <a:noFill/>
        </p:spPr>
        <p:txBody>
          <a:bodyPr wrap="square" rtlCol="0">
            <a:spAutoFit/>
          </a:bodyPr>
          <a:lstStyle/>
          <a:p>
            <a:pPr>
              <a:lnSpc>
                <a:spcPct val="130000"/>
              </a:lnSpc>
              <a:defRPr/>
            </a:pPr>
            <a:r>
              <a:rPr lang="zh-CN" altLang="en-US" sz="675" kern="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8" name="TextBox 33"/>
          <p:cNvSpPr txBox="1"/>
          <p:nvPr/>
        </p:nvSpPr>
        <p:spPr>
          <a:xfrm>
            <a:off x="5690184" y="3022196"/>
            <a:ext cx="1046935" cy="259686"/>
          </a:xfrm>
          <a:prstGeom prst="rect">
            <a:avLst/>
          </a:prstGeom>
          <a:noFill/>
        </p:spPr>
        <p:txBody>
          <a:bodyPr wrap="square" tIns="0" bIns="0" rtlCol="0" anchor="t">
            <a:spAutoFit/>
          </a:bodyPr>
          <a:lstStyle/>
          <a:p>
            <a:pPr>
              <a:lnSpc>
                <a:spcPct val="150000"/>
              </a:lnSpc>
              <a:defRPr/>
            </a:pPr>
            <a:r>
              <a:rPr lang="zh-CN" altLang="en-US" sz="1125" kern="0" dirty="0">
                <a:solidFill>
                  <a:schemeClr val="accent3">
                    <a:lumMod val="50000"/>
                  </a:schemeClr>
                </a:solidFill>
                <a:latin typeface="微软雅黑" panose="020B0503020204020204" pitchFamily="34" charset="-122"/>
                <a:ea typeface="微软雅黑" panose="020B0503020204020204" pitchFamily="34" charset="-122"/>
                <a:cs typeface="华文黑体" pitchFamily="2" charset="-122"/>
              </a:rPr>
              <a:t>第四步</a:t>
            </a:r>
          </a:p>
        </p:txBody>
      </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childTnLst>
                          </p:cTn>
                        </p:par>
                        <p:par>
                          <p:cTn id="21" fill="hold">
                            <p:stCondLst>
                              <p:cond delay="1500"/>
                            </p:stCondLst>
                            <p:childTnLst>
                              <p:par>
                                <p:cTn id="22" presetID="16" presetClass="entr" presetSubtype="21"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inVertical)">
                                      <p:cBhvr>
                                        <p:cTn id="24" dur="500"/>
                                        <p:tgtEl>
                                          <p:spTgt spid="2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par>
                          <p:cTn id="38" fill="hold">
                            <p:stCondLst>
                              <p:cond delay="3000"/>
                            </p:stCondLst>
                            <p:childTnLst>
                              <p:par>
                                <p:cTn id="39" presetID="16" presetClass="entr" presetSubtype="21"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500" fill="hold"/>
                                        <p:tgtEl>
                                          <p:spTgt spid="22"/>
                                        </p:tgtEl>
                                        <p:attrNameLst>
                                          <p:attrName>ppt_w</p:attrName>
                                        </p:attrNameLst>
                                      </p:cBhvr>
                                      <p:tavLst>
                                        <p:tav tm="0">
                                          <p:val>
                                            <p:fltVal val="0"/>
                                          </p:val>
                                        </p:tav>
                                        <p:tav tm="100000">
                                          <p:val>
                                            <p:strVal val="#ppt_w"/>
                                          </p:val>
                                        </p:tav>
                                      </p:tavLst>
                                    </p:anim>
                                    <p:anim calcmode="lin" valueType="num">
                                      <p:cBhvr>
                                        <p:cTn id="46" dur="500" fill="hold"/>
                                        <p:tgtEl>
                                          <p:spTgt spid="22"/>
                                        </p:tgtEl>
                                        <p:attrNameLst>
                                          <p:attrName>ppt_h</p:attrName>
                                        </p:attrNameLst>
                                      </p:cBhvr>
                                      <p:tavLst>
                                        <p:tav tm="0">
                                          <p:val>
                                            <p:fltVal val="0"/>
                                          </p:val>
                                        </p:tav>
                                        <p:tav tm="100000">
                                          <p:val>
                                            <p:strVal val="#ppt_h"/>
                                          </p:val>
                                        </p:tav>
                                      </p:tavLst>
                                    </p:anim>
                                    <p:animEffect transition="in" filter="fade">
                                      <p:cBhvr>
                                        <p:cTn id="47" dur="500"/>
                                        <p:tgtEl>
                                          <p:spTgt spid="22"/>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childTnLst>
                          </p:cTn>
                        </p:par>
                        <p:par>
                          <p:cTn id="55" fill="hold">
                            <p:stCondLst>
                              <p:cond delay="4500"/>
                            </p:stCondLst>
                            <p:childTnLst>
                              <p:par>
                                <p:cTn id="56" presetID="16" presetClass="entr" presetSubtype="21"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barn(inVertical)">
                                      <p:cBhvr>
                                        <p:cTn id="58" dur="500"/>
                                        <p:tgtEl>
                                          <p:spTgt spid="33"/>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childTnLst>
                          </p:cTn>
                        </p:par>
                        <p:par>
                          <p:cTn id="65" fill="hold">
                            <p:stCondLst>
                              <p:cond delay="5500"/>
                            </p:stCondLst>
                            <p:childTnLst>
                              <p:par>
                                <p:cTn id="66" presetID="22" presetClass="entr" presetSubtype="8"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8" grpId="0" animBg="1"/>
      <p:bldP spid="29" grpId="0"/>
      <p:bldP spid="30" grpId="0"/>
      <p:bldP spid="31" grpId="0"/>
      <p:bldP spid="32" grpId="0"/>
      <p:bldP spid="36" grpId="0" animBg="1"/>
      <p:bldP spid="37" grpId="0"/>
      <p:bldP spid="3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6561" y="1529876"/>
            <a:ext cx="1130094" cy="1130094"/>
            <a:chOff x="3481448" y="2338049"/>
            <a:chExt cx="2181104" cy="2181104"/>
          </a:xfrm>
        </p:grpSpPr>
        <p:grpSp>
          <p:nvGrpSpPr>
            <p:cNvPr id="73" name="组合 7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sp>
            <p:nvSpPr>
              <p:cNvPr id="76" name="椭圆 7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grpSp>
        <p:sp>
          <p:nvSpPr>
            <p:cNvPr id="74" name="TextBox 55"/>
            <p:cNvSpPr txBox="1"/>
            <p:nvPr/>
          </p:nvSpPr>
          <p:spPr>
            <a:xfrm>
              <a:off x="3859413" y="3125466"/>
              <a:ext cx="1556814" cy="623715"/>
            </a:xfrm>
            <a:prstGeom prst="rect">
              <a:avLst/>
            </a:prstGeom>
            <a:noFill/>
          </p:spPr>
          <p:txBody>
            <a:bodyPr wrap="none" rtlCol="0">
              <a:spAutoFit/>
            </a:bodyPr>
            <a:lstStyle/>
            <a:p>
              <a:pPr>
                <a:defRPr/>
              </a:pPr>
              <a:r>
                <a:rPr lang="zh-CN" altLang="en-US" sz="1500" b="1" kern="0" dirty="0">
                  <a:solidFill>
                    <a:srgbClr val="0070C0"/>
                  </a:solidFill>
                  <a:latin typeface="微软雅黑" panose="020B0503020204020204" pitchFamily="34" charset="-122"/>
                  <a:ea typeface="微软雅黑" panose="020B0503020204020204" pitchFamily="34" charset="-122"/>
                </a:rPr>
                <a:t>方案</a:t>
              </a:r>
              <a:r>
                <a:rPr lang="en-US" altLang="zh-CN" sz="1500" b="1" kern="0" dirty="0">
                  <a:solidFill>
                    <a:srgbClr val="0070C0"/>
                  </a:solidFill>
                  <a:latin typeface="微软雅黑" panose="020B0503020204020204" pitchFamily="34" charset="-122"/>
                  <a:ea typeface="微软雅黑" panose="020B0503020204020204" pitchFamily="34" charset="-122"/>
                </a:rPr>
                <a:t>01</a:t>
              </a:r>
              <a:endParaRPr lang="zh-CN" altLang="en-US" sz="1500" b="1" kern="0" dirty="0">
                <a:solidFill>
                  <a:srgbClr val="0070C0"/>
                </a:solidFill>
                <a:latin typeface="微软雅黑" panose="020B0503020204020204" pitchFamily="34" charset="-122"/>
                <a:ea typeface="微软雅黑" panose="020B0503020204020204" pitchFamily="34" charset="-122"/>
              </a:endParaRPr>
            </a:p>
          </p:txBody>
        </p:sp>
      </p:grpSp>
      <p:sp>
        <p:nvSpPr>
          <p:cNvPr id="77" name="矩形 76"/>
          <p:cNvSpPr/>
          <p:nvPr/>
        </p:nvSpPr>
        <p:spPr>
          <a:xfrm>
            <a:off x="1383905" y="2836778"/>
            <a:ext cx="1175407" cy="1090676"/>
          </a:xfrm>
          <a:prstGeom prst="rect">
            <a:avLst/>
          </a:prstGeom>
          <a:noFill/>
          <a:ln>
            <a:noFill/>
          </a:ln>
        </p:spPr>
        <p:txBody>
          <a:bodyPr wrap="square" lIns="51428" tIns="25714" rIns="51428" bIns="25714">
            <a:spAutoFit/>
          </a:bodyPr>
          <a:lstStyle/>
          <a:p>
            <a:pPr algn="just">
              <a:lnSpc>
                <a:spcPct val="150000"/>
              </a:lnSpc>
              <a:defRPr/>
            </a:pPr>
            <a:r>
              <a:rPr lang="zh-CN" altLang="en-US" sz="9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78" name="组合 77"/>
          <p:cNvGrpSpPr/>
          <p:nvPr/>
        </p:nvGrpSpPr>
        <p:grpSpPr>
          <a:xfrm>
            <a:off x="2609349" y="2898289"/>
            <a:ext cx="355325" cy="358191"/>
            <a:chOff x="3041651" y="3326606"/>
            <a:chExt cx="631825" cy="636588"/>
          </a:xfrm>
        </p:grpSpPr>
        <p:sp>
          <p:nvSpPr>
            <p:cNvPr id="79"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8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8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grpSp>
      <p:grpSp>
        <p:nvGrpSpPr>
          <p:cNvPr id="82" name="组合 81"/>
          <p:cNvGrpSpPr/>
          <p:nvPr/>
        </p:nvGrpSpPr>
        <p:grpSpPr>
          <a:xfrm>
            <a:off x="3085157" y="1529876"/>
            <a:ext cx="1130094" cy="1130094"/>
            <a:chOff x="3481448" y="2338049"/>
            <a:chExt cx="2181104" cy="2181104"/>
          </a:xfrm>
        </p:grpSpPr>
        <p:grpSp>
          <p:nvGrpSpPr>
            <p:cNvPr id="83" name="组合 82"/>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sp>
            <p:nvSpPr>
              <p:cNvPr id="86" name="椭圆 8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grpSp>
        <p:sp>
          <p:nvSpPr>
            <p:cNvPr id="84" name="TextBox 65"/>
            <p:cNvSpPr txBox="1"/>
            <p:nvPr/>
          </p:nvSpPr>
          <p:spPr>
            <a:xfrm>
              <a:off x="3837373" y="3125466"/>
              <a:ext cx="1556814" cy="623715"/>
            </a:xfrm>
            <a:prstGeom prst="rect">
              <a:avLst/>
            </a:prstGeom>
            <a:noFill/>
          </p:spPr>
          <p:txBody>
            <a:bodyPr wrap="none" rtlCol="0">
              <a:spAutoFit/>
            </a:bodyPr>
            <a:lstStyle/>
            <a:p>
              <a:pPr>
                <a:defRPr/>
              </a:pPr>
              <a:r>
                <a:rPr lang="zh-CN" altLang="en-US" sz="1500" b="1" kern="0" dirty="0">
                  <a:solidFill>
                    <a:srgbClr val="0070C0"/>
                  </a:solidFill>
                  <a:latin typeface="微软雅黑" panose="020B0503020204020204" pitchFamily="34" charset="-122"/>
                  <a:ea typeface="微软雅黑" panose="020B0503020204020204" pitchFamily="34" charset="-122"/>
                </a:rPr>
                <a:t>方案</a:t>
              </a:r>
              <a:r>
                <a:rPr lang="en-US" altLang="zh-CN" sz="1500" b="1" kern="0" dirty="0">
                  <a:solidFill>
                    <a:srgbClr val="0070C0"/>
                  </a:solidFill>
                  <a:latin typeface="微软雅黑" panose="020B0503020204020204" pitchFamily="34" charset="-122"/>
                  <a:ea typeface="微软雅黑" panose="020B0503020204020204" pitchFamily="34" charset="-122"/>
                </a:rPr>
                <a:t>02</a:t>
              </a:r>
              <a:endParaRPr lang="zh-CN" altLang="en-US" sz="1500" b="1" kern="0" dirty="0">
                <a:solidFill>
                  <a:srgbClr val="0070C0"/>
                </a:solidFill>
                <a:latin typeface="微软雅黑" panose="020B0503020204020204" pitchFamily="34" charset="-122"/>
                <a:ea typeface="微软雅黑" panose="020B0503020204020204" pitchFamily="34" charset="-122"/>
              </a:endParaRPr>
            </a:p>
          </p:txBody>
        </p:sp>
      </p:grpSp>
      <p:sp>
        <p:nvSpPr>
          <p:cNvPr id="87" name="矩形 86"/>
          <p:cNvSpPr/>
          <p:nvPr/>
        </p:nvSpPr>
        <p:spPr>
          <a:xfrm>
            <a:off x="3039844" y="2836778"/>
            <a:ext cx="1175407" cy="1090676"/>
          </a:xfrm>
          <a:prstGeom prst="rect">
            <a:avLst/>
          </a:prstGeom>
          <a:noFill/>
          <a:ln>
            <a:noFill/>
          </a:ln>
        </p:spPr>
        <p:txBody>
          <a:bodyPr wrap="square" lIns="51428" tIns="25714" rIns="51428" bIns="25714">
            <a:spAutoFit/>
          </a:bodyPr>
          <a:lstStyle/>
          <a:p>
            <a:pPr algn="just">
              <a:lnSpc>
                <a:spcPct val="150000"/>
              </a:lnSpc>
              <a:defRPr/>
            </a:pPr>
            <a:r>
              <a:rPr lang="zh-CN" altLang="en-US" sz="9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88" name="组合 87"/>
          <p:cNvGrpSpPr/>
          <p:nvPr/>
        </p:nvGrpSpPr>
        <p:grpSpPr>
          <a:xfrm>
            <a:off x="4285749" y="2898289"/>
            <a:ext cx="355325" cy="358191"/>
            <a:chOff x="3041651" y="3326606"/>
            <a:chExt cx="631825" cy="636588"/>
          </a:xfrm>
        </p:grpSpPr>
        <p:sp>
          <p:nvSpPr>
            <p:cNvPr id="89"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9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9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grpSp>
      <p:grpSp>
        <p:nvGrpSpPr>
          <p:cNvPr id="93" name="组合 92"/>
          <p:cNvGrpSpPr/>
          <p:nvPr/>
        </p:nvGrpSpPr>
        <p:grpSpPr>
          <a:xfrm>
            <a:off x="4729601" y="1529876"/>
            <a:ext cx="1130094" cy="1130094"/>
            <a:chOff x="3481448" y="2338049"/>
            <a:chExt cx="2181104" cy="2181104"/>
          </a:xfrm>
        </p:grpSpPr>
        <p:grpSp>
          <p:nvGrpSpPr>
            <p:cNvPr id="94" name="组合 93"/>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sp>
            <p:nvSpPr>
              <p:cNvPr id="97" name="椭圆 9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grpSp>
        <p:sp>
          <p:nvSpPr>
            <p:cNvPr id="95" name="TextBox 75"/>
            <p:cNvSpPr txBox="1"/>
            <p:nvPr/>
          </p:nvSpPr>
          <p:spPr>
            <a:xfrm>
              <a:off x="3836211" y="3125466"/>
              <a:ext cx="1556814" cy="623715"/>
            </a:xfrm>
            <a:prstGeom prst="rect">
              <a:avLst/>
            </a:prstGeom>
            <a:noFill/>
          </p:spPr>
          <p:txBody>
            <a:bodyPr wrap="none" rtlCol="0">
              <a:spAutoFit/>
            </a:bodyPr>
            <a:lstStyle/>
            <a:p>
              <a:pPr>
                <a:defRPr/>
              </a:pPr>
              <a:r>
                <a:rPr lang="zh-CN" altLang="en-US" sz="1500" b="1" kern="0" dirty="0">
                  <a:solidFill>
                    <a:srgbClr val="0070C0"/>
                  </a:solidFill>
                  <a:latin typeface="微软雅黑" panose="020B0503020204020204" pitchFamily="34" charset="-122"/>
                  <a:ea typeface="微软雅黑" panose="020B0503020204020204" pitchFamily="34" charset="-122"/>
                </a:rPr>
                <a:t>方案</a:t>
              </a:r>
              <a:r>
                <a:rPr lang="en-US" altLang="zh-CN" sz="1500" b="1" kern="0" dirty="0">
                  <a:solidFill>
                    <a:srgbClr val="0070C0"/>
                  </a:solidFill>
                  <a:latin typeface="微软雅黑" panose="020B0503020204020204" pitchFamily="34" charset="-122"/>
                  <a:ea typeface="微软雅黑" panose="020B0503020204020204" pitchFamily="34" charset="-122"/>
                </a:rPr>
                <a:t>03</a:t>
              </a:r>
              <a:endParaRPr lang="zh-CN" altLang="en-US" sz="1500" b="1" kern="0" dirty="0">
                <a:solidFill>
                  <a:srgbClr val="0070C0"/>
                </a:solidFill>
                <a:latin typeface="微软雅黑" panose="020B0503020204020204" pitchFamily="34" charset="-122"/>
                <a:ea typeface="微软雅黑" panose="020B0503020204020204" pitchFamily="34" charset="-122"/>
              </a:endParaRPr>
            </a:p>
          </p:txBody>
        </p:sp>
      </p:grpSp>
      <p:sp>
        <p:nvSpPr>
          <p:cNvPr id="98" name="矩形 97"/>
          <p:cNvSpPr/>
          <p:nvPr/>
        </p:nvSpPr>
        <p:spPr>
          <a:xfrm>
            <a:off x="4672451" y="2836778"/>
            <a:ext cx="1175407" cy="1090676"/>
          </a:xfrm>
          <a:prstGeom prst="rect">
            <a:avLst/>
          </a:prstGeom>
          <a:noFill/>
          <a:ln>
            <a:noFill/>
          </a:ln>
        </p:spPr>
        <p:txBody>
          <a:bodyPr wrap="square" lIns="51428" tIns="25714" rIns="51428" bIns="25714">
            <a:spAutoFit/>
          </a:bodyPr>
          <a:lstStyle/>
          <a:p>
            <a:pPr algn="just">
              <a:lnSpc>
                <a:spcPct val="150000"/>
              </a:lnSpc>
              <a:defRPr/>
            </a:pPr>
            <a:r>
              <a:rPr lang="zh-CN" altLang="en-US" sz="9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99" name="组合 98"/>
          <p:cNvGrpSpPr/>
          <p:nvPr/>
        </p:nvGrpSpPr>
        <p:grpSpPr>
          <a:xfrm>
            <a:off x="5908487" y="2898289"/>
            <a:ext cx="355325" cy="358191"/>
            <a:chOff x="3041651" y="3326606"/>
            <a:chExt cx="631825" cy="636588"/>
          </a:xfrm>
        </p:grpSpPr>
        <p:sp>
          <p:nvSpPr>
            <p:cNvPr id="100"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101"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sp>
          <p:nvSpPr>
            <p:cNvPr id="102"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defRPr/>
              </a:pPr>
              <a:endParaRPr lang="zh-CN" altLang="en-US" kern="0">
                <a:solidFill>
                  <a:sysClr val="windowText" lastClr="000000"/>
                </a:solidFill>
              </a:endParaRPr>
            </a:p>
          </p:txBody>
        </p:sp>
      </p:grpSp>
      <p:grpSp>
        <p:nvGrpSpPr>
          <p:cNvPr id="103" name="组合 102"/>
          <p:cNvGrpSpPr/>
          <p:nvPr/>
        </p:nvGrpSpPr>
        <p:grpSpPr>
          <a:xfrm>
            <a:off x="6284724" y="1529876"/>
            <a:ext cx="1130094" cy="1130094"/>
            <a:chOff x="3481448" y="2338049"/>
            <a:chExt cx="2181104" cy="2181104"/>
          </a:xfrm>
        </p:grpSpPr>
        <p:grpSp>
          <p:nvGrpSpPr>
            <p:cNvPr id="104" name="组合 103"/>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sp>
            <p:nvSpPr>
              <p:cNvPr id="107" name="椭圆 10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b="1" kern="0">
                  <a:solidFill>
                    <a:srgbClr val="0070C0"/>
                  </a:solidFill>
                  <a:latin typeface="微软雅黑" panose="020B0503020204020204" pitchFamily="34" charset="-122"/>
                  <a:ea typeface="微软雅黑" panose="020B0503020204020204" pitchFamily="34" charset="-122"/>
                </a:endParaRPr>
              </a:p>
            </p:txBody>
          </p:sp>
        </p:grpSp>
        <p:sp>
          <p:nvSpPr>
            <p:cNvPr id="105" name="TextBox 85"/>
            <p:cNvSpPr txBox="1"/>
            <p:nvPr/>
          </p:nvSpPr>
          <p:spPr>
            <a:xfrm>
              <a:off x="3835051" y="3125466"/>
              <a:ext cx="1556814" cy="623715"/>
            </a:xfrm>
            <a:prstGeom prst="rect">
              <a:avLst/>
            </a:prstGeom>
            <a:noFill/>
          </p:spPr>
          <p:txBody>
            <a:bodyPr wrap="none" rtlCol="0">
              <a:spAutoFit/>
            </a:bodyPr>
            <a:lstStyle/>
            <a:p>
              <a:pPr>
                <a:defRPr/>
              </a:pPr>
              <a:r>
                <a:rPr lang="zh-CN" altLang="en-US" sz="1500" b="1" kern="0" dirty="0">
                  <a:solidFill>
                    <a:srgbClr val="0070C0"/>
                  </a:solidFill>
                  <a:latin typeface="微软雅黑" panose="020B0503020204020204" pitchFamily="34" charset="-122"/>
                  <a:ea typeface="微软雅黑" panose="020B0503020204020204" pitchFamily="34" charset="-122"/>
                </a:rPr>
                <a:t>方案</a:t>
              </a:r>
              <a:r>
                <a:rPr lang="en-US" altLang="zh-CN" sz="1500" b="1" kern="0" dirty="0">
                  <a:solidFill>
                    <a:srgbClr val="0070C0"/>
                  </a:solidFill>
                  <a:latin typeface="微软雅黑" panose="020B0503020204020204" pitchFamily="34" charset="-122"/>
                  <a:ea typeface="微软雅黑" panose="020B0503020204020204" pitchFamily="34" charset="-122"/>
                </a:rPr>
                <a:t>04</a:t>
              </a:r>
              <a:endParaRPr lang="zh-CN" altLang="en-US" sz="1500" b="1" kern="0" dirty="0">
                <a:solidFill>
                  <a:srgbClr val="0070C0"/>
                </a:solidFill>
                <a:latin typeface="微软雅黑" panose="020B0503020204020204" pitchFamily="34" charset="-122"/>
                <a:ea typeface="微软雅黑" panose="020B0503020204020204" pitchFamily="34" charset="-122"/>
              </a:endParaRPr>
            </a:p>
          </p:txBody>
        </p:sp>
      </p:grpSp>
      <p:sp>
        <p:nvSpPr>
          <p:cNvPr id="108" name="矩形 107"/>
          <p:cNvSpPr/>
          <p:nvPr/>
        </p:nvSpPr>
        <p:spPr>
          <a:xfrm>
            <a:off x="6314508" y="2836778"/>
            <a:ext cx="1175407" cy="1090676"/>
          </a:xfrm>
          <a:prstGeom prst="rect">
            <a:avLst/>
          </a:prstGeom>
          <a:noFill/>
          <a:ln>
            <a:noFill/>
          </a:ln>
        </p:spPr>
        <p:txBody>
          <a:bodyPr wrap="square" lIns="51428" tIns="25714" rIns="51428" bIns="25714">
            <a:spAutoFit/>
          </a:bodyPr>
          <a:lstStyle/>
          <a:p>
            <a:pPr algn="just">
              <a:lnSpc>
                <a:spcPct val="150000"/>
              </a:lnSpc>
              <a:defRPr/>
            </a:pPr>
            <a:r>
              <a:rPr lang="zh-CN" altLang="en-US" sz="9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40000">
                                          <p:cBhvr additive="base">
                                            <p:cTn id="7" dur="500" fill="hold"/>
                                            <p:tgtEl>
                                              <p:spTgt spid="7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7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wipe(up)">
                                          <p:cBhvr>
                                            <p:cTn id="12" dur="500"/>
                                            <p:tgtEl>
                                              <p:spTgt spid="77"/>
                                            </p:tgtEl>
                                          </p:cBhvr>
                                        </p:animEffect>
                                      </p:childTnLst>
                                    </p:cTn>
                                  </p:par>
                                </p:childTnLst>
                              </p:cTn>
                            </p:par>
                            <p:par>
                              <p:cTn id="13" fill="hold">
                                <p:stCondLst>
                                  <p:cond delay="1000"/>
                                </p:stCondLst>
                                <p:childTnLst>
                                  <p:par>
                                    <p:cTn id="14" presetID="2" presetClass="entr" presetSubtype="8" fill="hold" nodeType="afterEffect" p14:presetBounceEnd="40000">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14:bounceEnd="40000">
                                          <p:cBhvr additive="base">
                                            <p:cTn id="16" dur="5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7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nodeType="afterEffect" p14:presetBounceEnd="40000">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14:bounceEnd="40000">
                                          <p:cBhvr additive="base">
                                            <p:cTn id="21" dur="500" fill="hold"/>
                                            <p:tgtEl>
                                              <p:spTgt spid="82"/>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8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wipe(up)">
                                          <p:cBhvr>
                                            <p:cTn id="26" dur="500"/>
                                            <p:tgtEl>
                                              <p:spTgt spid="87"/>
                                            </p:tgtEl>
                                          </p:cBhvr>
                                        </p:animEffect>
                                      </p:childTnLst>
                                    </p:cTn>
                                  </p:par>
                                </p:childTnLst>
                              </p:cTn>
                            </p:par>
                            <p:par>
                              <p:cTn id="27" fill="hold">
                                <p:stCondLst>
                                  <p:cond delay="2500"/>
                                </p:stCondLst>
                                <p:childTnLst>
                                  <p:par>
                                    <p:cTn id="28" presetID="2" presetClass="entr" presetSubtype="8" fill="hold" nodeType="afterEffect" p14:presetBounceEnd="40000">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14:bounceEnd="40000">
                                          <p:cBhvr additive="base">
                                            <p:cTn id="30" dur="500" fill="hold"/>
                                            <p:tgtEl>
                                              <p:spTgt spid="88"/>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8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1" fill="hold" nodeType="afterEffect" p14:presetBounceEnd="40000">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14:bounceEnd="40000">
                                          <p:cBhvr additive="base">
                                            <p:cTn id="35"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93"/>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Effect transition="in" filter="wipe(up)">
                                          <p:cBhvr>
                                            <p:cTn id="40" dur="500"/>
                                            <p:tgtEl>
                                              <p:spTgt spid="98"/>
                                            </p:tgtEl>
                                          </p:cBhvr>
                                        </p:animEffect>
                                      </p:childTnLst>
                                    </p:cTn>
                                  </p:par>
                                </p:childTnLst>
                              </p:cTn>
                            </p:par>
                            <p:par>
                              <p:cTn id="41" fill="hold">
                                <p:stCondLst>
                                  <p:cond delay="4000"/>
                                </p:stCondLst>
                                <p:childTnLst>
                                  <p:par>
                                    <p:cTn id="42" presetID="2" presetClass="entr" presetSubtype="8" fill="hold" nodeType="afterEffect" p14:presetBounceEnd="40000">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14:bounceEnd="40000">
                                          <p:cBhvr additive="base">
                                            <p:cTn id="44" dur="500" fill="hold"/>
                                            <p:tgtEl>
                                              <p:spTgt spid="99"/>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9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1" fill="hold" nodeType="afterEffect" p14:presetBounceEnd="40000">
                                      <p:stCondLst>
                                        <p:cond delay="0"/>
                                      </p:stCondLst>
                                      <p:childTnLst>
                                        <p:set>
                                          <p:cBhvr>
                                            <p:cTn id="48" dur="1" fill="hold">
                                              <p:stCondLst>
                                                <p:cond delay="0"/>
                                              </p:stCondLst>
                                            </p:cTn>
                                            <p:tgtEl>
                                              <p:spTgt spid="103"/>
                                            </p:tgtEl>
                                            <p:attrNameLst>
                                              <p:attrName>style.visibility</p:attrName>
                                            </p:attrNameLst>
                                          </p:cBhvr>
                                          <p:to>
                                            <p:strVal val="visible"/>
                                          </p:to>
                                        </p:set>
                                        <p:anim calcmode="lin" valueType="num" p14:bounceEnd="40000">
                                          <p:cBhvr additive="base">
                                            <p:cTn id="49" dur="500" fill="hold"/>
                                            <p:tgtEl>
                                              <p:spTgt spid="103"/>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103"/>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wipe(up)">
                                          <p:cBhvr>
                                            <p:cTn id="5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7" grpId="0"/>
          <p:bldP spid="98"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wipe(up)">
                                          <p:cBhvr>
                                            <p:cTn id="12" dur="500"/>
                                            <p:tgtEl>
                                              <p:spTgt spid="77"/>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additive="base">
                                            <p:cTn id="16" dur="500" fill="hold"/>
                                            <p:tgtEl>
                                              <p:spTgt spid="78"/>
                                            </p:tgtEl>
                                            <p:attrNameLst>
                                              <p:attrName>ppt_x</p:attrName>
                                            </p:attrNameLst>
                                          </p:cBhvr>
                                          <p:tavLst>
                                            <p:tav tm="0">
                                              <p:val>
                                                <p:strVal val="0-#ppt_w/2"/>
                                              </p:val>
                                            </p:tav>
                                            <p:tav tm="100000">
                                              <p:val>
                                                <p:strVal val="#ppt_x"/>
                                              </p:val>
                                            </p:tav>
                                          </p:tavLst>
                                        </p:anim>
                                        <p:anim calcmode="lin" valueType="num">
                                          <p:cBhvr additive="base">
                                            <p:cTn id="17" dur="500" fill="hold"/>
                                            <p:tgtEl>
                                              <p:spTgt spid="7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additive="base">
                                            <p:cTn id="21" dur="500" fill="hold"/>
                                            <p:tgtEl>
                                              <p:spTgt spid="82"/>
                                            </p:tgtEl>
                                            <p:attrNameLst>
                                              <p:attrName>ppt_x</p:attrName>
                                            </p:attrNameLst>
                                          </p:cBhvr>
                                          <p:tavLst>
                                            <p:tav tm="0">
                                              <p:val>
                                                <p:strVal val="#ppt_x"/>
                                              </p:val>
                                            </p:tav>
                                            <p:tav tm="100000">
                                              <p:val>
                                                <p:strVal val="#ppt_x"/>
                                              </p:val>
                                            </p:tav>
                                          </p:tavLst>
                                        </p:anim>
                                        <p:anim calcmode="lin" valueType="num">
                                          <p:cBhvr additive="base">
                                            <p:cTn id="22" dur="500" fill="hold"/>
                                            <p:tgtEl>
                                              <p:spTgt spid="82"/>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wipe(up)">
                                          <p:cBhvr>
                                            <p:cTn id="26" dur="500"/>
                                            <p:tgtEl>
                                              <p:spTgt spid="87"/>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500" fill="hold"/>
                                            <p:tgtEl>
                                              <p:spTgt spid="88"/>
                                            </p:tgtEl>
                                            <p:attrNameLst>
                                              <p:attrName>ppt_x</p:attrName>
                                            </p:attrNameLst>
                                          </p:cBhvr>
                                          <p:tavLst>
                                            <p:tav tm="0">
                                              <p:val>
                                                <p:strVal val="0-#ppt_w/2"/>
                                              </p:val>
                                            </p:tav>
                                            <p:tav tm="100000">
                                              <p:val>
                                                <p:strVal val="#ppt_x"/>
                                              </p:val>
                                            </p:tav>
                                          </p:tavLst>
                                        </p:anim>
                                        <p:anim calcmode="lin" valueType="num">
                                          <p:cBhvr additive="base">
                                            <p:cTn id="31" dur="500" fill="hold"/>
                                            <p:tgtEl>
                                              <p:spTgt spid="8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ppt_x"/>
                                              </p:val>
                                            </p:tav>
                                            <p:tav tm="100000">
                                              <p:val>
                                                <p:strVal val="#ppt_x"/>
                                              </p:val>
                                            </p:tav>
                                          </p:tavLst>
                                        </p:anim>
                                        <p:anim calcmode="lin" valueType="num">
                                          <p:cBhvr additive="base">
                                            <p:cTn id="36" dur="500" fill="hold"/>
                                            <p:tgtEl>
                                              <p:spTgt spid="93"/>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Effect transition="in" filter="wipe(up)">
                                          <p:cBhvr>
                                            <p:cTn id="40" dur="500"/>
                                            <p:tgtEl>
                                              <p:spTgt spid="98"/>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additive="base">
                                            <p:cTn id="44" dur="500" fill="hold"/>
                                            <p:tgtEl>
                                              <p:spTgt spid="99"/>
                                            </p:tgtEl>
                                            <p:attrNameLst>
                                              <p:attrName>ppt_x</p:attrName>
                                            </p:attrNameLst>
                                          </p:cBhvr>
                                          <p:tavLst>
                                            <p:tav tm="0">
                                              <p:val>
                                                <p:strVal val="0-#ppt_w/2"/>
                                              </p:val>
                                            </p:tav>
                                            <p:tav tm="100000">
                                              <p:val>
                                                <p:strVal val="#ppt_x"/>
                                              </p:val>
                                            </p:tav>
                                          </p:tavLst>
                                        </p:anim>
                                        <p:anim calcmode="lin" valueType="num">
                                          <p:cBhvr additive="base">
                                            <p:cTn id="45" dur="500" fill="hold"/>
                                            <p:tgtEl>
                                              <p:spTgt spid="9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1" fill="hold" nodeType="afterEffect">
                                      <p:stCondLst>
                                        <p:cond delay="0"/>
                                      </p:stCondLst>
                                      <p:childTnLst>
                                        <p:set>
                                          <p:cBhvr>
                                            <p:cTn id="48" dur="1" fill="hold">
                                              <p:stCondLst>
                                                <p:cond delay="0"/>
                                              </p:stCondLst>
                                            </p:cTn>
                                            <p:tgtEl>
                                              <p:spTgt spid="103"/>
                                            </p:tgtEl>
                                            <p:attrNameLst>
                                              <p:attrName>style.visibility</p:attrName>
                                            </p:attrNameLst>
                                          </p:cBhvr>
                                          <p:to>
                                            <p:strVal val="visible"/>
                                          </p:to>
                                        </p:set>
                                        <p:anim calcmode="lin" valueType="num">
                                          <p:cBhvr additive="base">
                                            <p:cTn id="49" dur="500" fill="hold"/>
                                            <p:tgtEl>
                                              <p:spTgt spid="103"/>
                                            </p:tgtEl>
                                            <p:attrNameLst>
                                              <p:attrName>ppt_x</p:attrName>
                                            </p:attrNameLst>
                                          </p:cBhvr>
                                          <p:tavLst>
                                            <p:tav tm="0">
                                              <p:val>
                                                <p:strVal val="#ppt_x"/>
                                              </p:val>
                                            </p:tav>
                                            <p:tav tm="100000">
                                              <p:val>
                                                <p:strVal val="#ppt_x"/>
                                              </p:val>
                                            </p:tav>
                                          </p:tavLst>
                                        </p:anim>
                                        <p:anim calcmode="lin" valueType="num">
                                          <p:cBhvr additive="base">
                                            <p:cTn id="50" dur="500" fill="hold"/>
                                            <p:tgtEl>
                                              <p:spTgt spid="103"/>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wipe(up)">
                                          <p:cBhvr>
                                            <p:cTn id="5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87" grpId="0"/>
          <p:bldP spid="98" grpId="0"/>
          <p:bldP spid="108"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352257" y="1620555"/>
            <a:ext cx="2138415" cy="2138410"/>
            <a:chOff x="304800" y="673100"/>
            <a:chExt cx="4000500" cy="4000500"/>
          </a:xfrm>
          <a:effectLst>
            <a:outerShdw blurRad="444500" dist="254000" dir="8100000" algn="tr" rotWithShape="0">
              <a:prstClr val="black">
                <a:alpha val="50000"/>
              </a:prstClr>
            </a:outerShdw>
          </a:effectLst>
        </p:grpSpPr>
        <p:sp>
          <p:nvSpPr>
            <p:cNvPr id="16" name="同心圆 5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7" name="椭圆 5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8" name="组合 17"/>
          <p:cNvGrpSpPr/>
          <p:nvPr/>
        </p:nvGrpSpPr>
        <p:grpSpPr>
          <a:xfrm>
            <a:off x="4031726" y="3041786"/>
            <a:ext cx="492234" cy="492233"/>
            <a:chOff x="304800" y="673100"/>
            <a:chExt cx="4000500" cy="4000500"/>
          </a:xfrm>
          <a:solidFill>
            <a:schemeClr val="tx1">
              <a:lumMod val="75000"/>
              <a:lumOff val="25000"/>
            </a:schemeClr>
          </a:solidFill>
          <a:effectLst>
            <a:outerShdw blurRad="444500" dist="254000" dir="8100000" algn="tr" rotWithShape="0">
              <a:prstClr val="black">
                <a:alpha val="50000"/>
              </a:prstClr>
            </a:outerShdw>
          </a:effectLst>
        </p:grpSpPr>
        <p:sp>
          <p:nvSpPr>
            <p:cNvPr id="19" name="同心圆 70"/>
            <p:cNvSpPr/>
            <p:nvPr/>
          </p:nvSpPr>
          <p:spPr>
            <a:xfrm>
              <a:off x="304800" y="673100"/>
              <a:ext cx="4000500" cy="4000500"/>
            </a:xfrm>
            <a:prstGeom prst="hexagon">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0" name="椭圆 71"/>
            <p:cNvSpPr/>
            <p:nvPr/>
          </p:nvSpPr>
          <p:spPr>
            <a:xfrm>
              <a:off x="392112" y="760412"/>
              <a:ext cx="3825874" cy="3825874"/>
            </a:xfrm>
            <a:prstGeom prst="hexagon">
              <a:avLst/>
            </a:prstGeom>
            <a:grp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1" name="组合 20"/>
          <p:cNvGrpSpPr/>
          <p:nvPr/>
        </p:nvGrpSpPr>
        <p:grpSpPr>
          <a:xfrm>
            <a:off x="2686013" y="1967700"/>
            <a:ext cx="211793" cy="211792"/>
            <a:chOff x="304800" y="673100"/>
            <a:chExt cx="4000500" cy="4000500"/>
          </a:xfrm>
          <a:solidFill>
            <a:srgbClr val="0070C0"/>
          </a:solidFill>
          <a:effectLst>
            <a:outerShdw blurRad="444500" dist="254000" dir="8100000" algn="tr" rotWithShape="0">
              <a:prstClr val="black">
                <a:alpha val="50000"/>
              </a:prstClr>
            </a:outerShdw>
          </a:effectLst>
        </p:grpSpPr>
        <p:sp>
          <p:nvSpPr>
            <p:cNvPr id="22" name="同心圆 73"/>
            <p:cNvSpPr/>
            <p:nvPr/>
          </p:nvSpPr>
          <p:spPr>
            <a:xfrm>
              <a:off x="304800" y="673100"/>
              <a:ext cx="4000500" cy="4000500"/>
            </a:xfrm>
            <a:prstGeom prst="hexagon">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3" name="椭圆 74"/>
            <p:cNvSpPr/>
            <p:nvPr/>
          </p:nvSpPr>
          <p:spPr>
            <a:xfrm>
              <a:off x="392112" y="760412"/>
              <a:ext cx="3825874" cy="3825874"/>
            </a:xfrm>
            <a:prstGeom prst="hexagon">
              <a:avLst/>
            </a:prstGeom>
            <a:grp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4" name="组合 23"/>
          <p:cNvGrpSpPr/>
          <p:nvPr/>
        </p:nvGrpSpPr>
        <p:grpSpPr>
          <a:xfrm>
            <a:off x="3801362" y="3746168"/>
            <a:ext cx="246487" cy="246486"/>
            <a:chOff x="304800" y="673100"/>
            <a:chExt cx="4000500" cy="4000500"/>
          </a:xfrm>
          <a:solidFill>
            <a:srgbClr val="0070C0"/>
          </a:solidFill>
          <a:effectLst>
            <a:outerShdw blurRad="444500" dist="254000" dir="8100000" algn="tr" rotWithShape="0">
              <a:prstClr val="black">
                <a:alpha val="50000"/>
              </a:prstClr>
            </a:outerShdw>
          </a:effectLst>
        </p:grpSpPr>
        <p:sp>
          <p:nvSpPr>
            <p:cNvPr id="25" name="同心圆 78"/>
            <p:cNvSpPr/>
            <p:nvPr/>
          </p:nvSpPr>
          <p:spPr>
            <a:xfrm>
              <a:off x="304800" y="673100"/>
              <a:ext cx="4000500" cy="4000500"/>
            </a:xfrm>
            <a:prstGeom prst="hexagon">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6" name="椭圆 79"/>
            <p:cNvSpPr/>
            <p:nvPr/>
          </p:nvSpPr>
          <p:spPr>
            <a:xfrm>
              <a:off x="392112" y="760412"/>
              <a:ext cx="3825874" cy="3825874"/>
            </a:xfrm>
            <a:prstGeom prst="hexagon">
              <a:avLst/>
            </a:prstGeom>
            <a:grp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7" name="组合 26"/>
          <p:cNvGrpSpPr/>
          <p:nvPr/>
        </p:nvGrpSpPr>
        <p:grpSpPr>
          <a:xfrm>
            <a:off x="3543567" y="1540035"/>
            <a:ext cx="257794" cy="257793"/>
            <a:chOff x="304800" y="673100"/>
            <a:chExt cx="4000500" cy="4000500"/>
          </a:xfrm>
          <a:solidFill>
            <a:srgbClr val="0070C0"/>
          </a:solidFill>
          <a:effectLst>
            <a:outerShdw blurRad="444500" dist="254000" dir="8100000" algn="tr" rotWithShape="0">
              <a:prstClr val="black">
                <a:alpha val="50000"/>
              </a:prstClr>
            </a:outerShdw>
          </a:effectLst>
        </p:grpSpPr>
        <p:sp>
          <p:nvSpPr>
            <p:cNvPr id="28" name="同心圆 83"/>
            <p:cNvSpPr/>
            <p:nvPr/>
          </p:nvSpPr>
          <p:spPr>
            <a:xfrm>
              <a:off x="304800" y="673100"/>
              <a:ext cx="4000500" cy="4000500"/>
            </a:xfrm>
            <a:prstGeom prst="hexagon">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9" name="椭圆 84"/>
            <p:cNvSpPr/>
            <p:nvPr/>
          </p:nvSpPr>
          <p:spPr>
            <a:xfrm>
              <a:off x="392112" y="760412"/>
              <a:ext cx="3825874" cy="3825874"/>
            </a:xfrm>
            <a:prstGeom prst="hexagon">
              <a:avLst/>
            </a:prstGeom>
            <a:grp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30" name="组合 29"/>
          <p:cNvGrpSpPr/>
          <p:nvPr/>
        </p:nvGrpSpPr>
        <p:grpSpPr>
          <a:xfrm>
            <a:off x="2275062" y="3578850"/>
            <a:ext cx="163811" cy="163811"/>
            <a:chOff x="304800" y="673100"/>
            <a:chExt cx="4000500" cy="4000500"/>
          </a:xfrm>
          <a:solidFill>
            <a:schemeClr val="tx1">
              <a:lumMod val="75000"/>
              <a:lumOff val="25000"/>
            </a:schemeClr>
          </a:solid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32" name="椭圆 31"/>
            <p:cNvSpPr/>
            <p:nvPr/>
          </p:nvSpPr>
          <p:spPr>
            <a:xfrm>
              <a:off x="392112" y="760412"/>
              <a:ext cx="3825874" cy="3825874"/>
            </a:xfrm>
            <a:prstGeom prst="ellipse">
              <a:avLst/>
            </a:prstGeom>
            <a:grp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33" name="Group 30"/>
          <p:cNvGrpSpPr/>
          <p:nvPr/>
        </p:nvGrpSpPr>
        <p:grpSpPr>
          <a:xfrm>
            <a:off x="3266657" y="2108982"/>
            <a:ext cx="432050" cy="368824"/>
            <a:chOff x="3440113" y="1050925"/>
            <a:chExt cx="390525" cy="333376"/>
          </a:xfrm>
          <a:solidFill>
            <a:srgbClr val="0070C0"/>
          </a:solidFill>
        </p:grpSpPr>
        <p:sp>
          <p:nvSpPr>
            <p:cNvPr id="34"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35"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sz="1015"/>
            </a:p>
          </p:txBody>
        </p:sp>
        <p:sp>
          <p:nvSpPr>
            <p:cNvPr id="36"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37"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38"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sp>
          <p:nvSpPr>
            <p:cNvPr id="39"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015"/>
            </a:p>
          </p:txBody>
        </p:sp>
      </p:grpSp>
      <p:sp>
        <p:nvSpPr>
          <p:cNvPr id="40" name="矩形 1"/>
          <p:cNvSpPr>
            <a:spLocks noChangeArrowheads="1"/>
          </p:cNvSpPr>
          <p:nvPr/>
        </p:nvSpPr>
        <p:spPr bwMode="auto">
          <a:xfrm>
            <a:off x="2890054" y="2533637"/>
            <a:ext cx="1176704" cy="87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675" dirty="0">
                <a:solidFill>
                  <a:srgbClr val="595959"/>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675" dirty="0">
              <a:solidFill>
                <a:srgbClr val="595959"/>
              </a:solidFill>
              <a:latin typeface="微软雅黑" panose="020B0503020204020204" pitchFamily="34" charset="-122"/>
              <a:ea typeface="微软雅黑" panose="020B0503020204020204" pitchFamily="34" charset="-122"/>
            </a:endParaRPr>
          </a:p>
        </p:txBody>
      </p:sp>
      <p:sp>
        <p:nvSpPr>
          <p:cNvPr id="41" name="TextBox 98"/>
          <p:cNvSpPr txBox="1"/>
          <p:nvPr/>
        </p:nvSpPr>
        <p:spPr>
          <a:xfrm>
            <a:off x="5666362" y="2534955"/>
            <a:ext cx="2057996" cy="323165"/>
          </a:xfrm>
          <a:prstGeom prst="rect">
            <a:avLst/>
          </a:prstGeom>
          <a:noFill/>
        </p:spPr>
        <p:txBody>
          <a:bodyPr wrap="square" rtlCol="0">
            <a:spAutoFit/>
          </a:bodyPr>
          <a:lstStyle/>
          <a:p>
            <a:pPr algn="ctr"/>
            <a:r>
              <a:rPr lang="zh-CN" altLang="en-US" sz="1500" dirty="0">
                <a:solidFill>
                  <a:srgbClr val="0070C0"/>
                </a:solidFill>
                <a:latin typeface="微软雅黑" panose="020B0503020204020204" pitchFamily="34" charset="-122"/>
                <a:ea typeface="微软雅黑" panose="020B0503020204020204" pitchFamily="34" charset="-122"/>
              </a:rPr>
              <a:t>市场拓展方向</a:t>
            </a:r>
          </a:p>
        </p:txBody>
      </p:sp>
      <p:sp>
        <p:nvSpPr>
          <p:cNvPr id="42" name="TextBox 22"/>
          <p:cNvSpPr txBox="1"/>
          <p:nvPr/>
        </p:nvSpPr>
        <p:spPr>
          <a:xfrm>
            <a:off x="5507566" y="2888640"/>
            <a:ext cx="2101896" cy="1005885"/>
          </a:xfrm>
          <a:prstGeom prst="rect">
            <a:avLst/>
          </a:prstGeom>
          <a:noFill/>
        </p:spPr>
        <p:txBody>
          <a:bodyPr wrap="square" lIns="49371" tIns="24686" rIns="49371" bIns="24686"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865" kern="0" noProof="1">
                <a:solidFill>
                  <a:schemeClr val="tx1">
                    <a:lumMod val="65000"/>
                    <a:lumOff val="35000"/>
                  </a:schemeClr>
                </a:solidFill>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865" kern="0" noProof="1">
              <a:solidFill>
                <a:schemeClr val="tx1">
                  <a:lumMod val="65000"/>
                  <a:lumOff val="35000"/>
                </a:schemeClr>
              </a:solidFill>
            </a:endParaRPr>
          </a:p>
        </p:txBody>
      </p:sp>
      <p:grpSp>
        <p:nvGrpSpPr>
          <p:cNvPr id="43" name="组合 42"/>
          <p:cNvGrpSpPr/>
          <p:nvPr/>
        </p:nvGrpSpPr>
        <p:grpSpPr>
          <a:xfrm>
            <a:off x="4834704" y="1653183"/>
            <a:ext cx="749101" cy="749101"/>
            <a:chOff x="5252030" y="2008764"/>
            <a:chExt cx="809336" cy="809336"/>
          </a:xfrm>
          <a:solidFill>
            <a:srgbClr val="0070C0"/>
          </a:solidFill>
        </p:grpSpPr>
        <p:sp>
          <p:nvSpPr>
            <p:cNvPr id="44" name="椭圆 10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5" name="椭圆 10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46" name="组合 45"/>
          <p:cNvGrpSpPr/>
          <p:nvPr/>
        </p:nvGrpSpPr>
        <p:grpSpPr>
          <a:xfrm>
            <a:off x="1750874" y="1954729"/>
            <a:ext cx="859694" cy="859694"/>
            <a:chOff x="5252030" y="2008764"/>
            <a:chExt cx="809336" cy="809336"/>
          </a:xfrm>
          <a:solidFill>
            <a:schemeClr val="tx1">
              <a:lumMod val="75000"/>
              <a:lumOff val="25000"/>
            </a:schemeClr>
          </a:solidFill>
        </p:grpSpPr>
        <p:sp>
          <p:nvSpPr>
            <p:cNvPr id="47" name="椭圆 107"/>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8" name="椭圆 108"/>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49" name="组合 48"/>
          <p:cNvGrpSpPr/>
          <p:nvPr/>
        </p:nvGrpSpPr>
        <p:grpSpPr>
          <a:xfrm>
            <a:off x="1785840" y="3189916"/>
            <a:ext cx="333359" cy="333359"/>
            <a:chOff x="5252030" y="2008764"/>
            <a:chExt cx="809336" cy="809336"/>
          </a:xfrm>
          <a:solidFill>
            <a:srgbClr val="0070C0"/>
          </a:solidFill>
        </p:grpSpPr>
        <p:sp>
          <p:nvSpPr>
            <p:cNvPr id="50" name="椭圆 110"/>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111"/>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2" name="组合 51"/>
          <p:cNvGrpSpPr/>
          <p:nvPr/>
        </p:nvGrpSpPr>
        <p:grpSpPr>
          <a:xfrm>
            <a:off x="2503465" y="2904604"/>
            <a:ext cx="166373" cy="166373"/>
            <a:chOff x="5252030" y="2008764"/>
            <a:chExt cx="809336" cy="809336"/>
          </a:xfrm>
          <a:solidFill>
            <a:srgbClr val="0070C0"/>
          </a:solidFill>
        </p:grpSpPr>
        <p:sp>
          <p:nvSpPr>
            <p:cNvPr id="53" name="椭圆 113"/>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4" name="椭圆 114"/>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5" name="组合 54"/>
          <p:cNvGrpSpPr/>
          <p:nvPr/>
        </p:nvGrpSpPr>
        <p:grpSpPr>
          <a:xfrm>
            <a:off x="2367897" y="1714642"/>
            <a:ext cx="166373" cy="166373"/>
            <a:chOff x="5252030" y="2008764"/>
            <a:chExt cx="809336" cy="809336"/>
          </a:xfrm>
          <a:solidFill>
            <a:schemeClr val="tx1">
              <a:lumMod val="75000"/>
              <a:lumOff val="25000"/>
            </a:schemeClr>
          </a:solidFill>
        </p:grpSpPr>
        <p:sp>
          <p:nvSpPr>
            <p:cNvPr id="56" name="椭圆 116"/>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7" name="椭圆 117"/>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8" name="组合 57"/>
          <p:cNvGrpSpPr/>
          <p:nvPr/>
        </p:nvGrpSpPr>
        <p:grpSpPr>
          <a:xfrm>
            <a:off x="2976706" y="3555048"/>
            <a:ext cx="166373" cy="166373"/>
            <a:chOff x="5252030" y="2008764"/>
            <a:chExt cx="809336" cy="809336"/>
          </a:xfrm>
          <a:solidFill>
            <a:srgbClr val="0070C0"/>
          </a:solidFill>
        </p:grpSpPr>
        <p:sp>
          <p:nvSpPr>
            <p:cNvPr id="59" name="椭圆 119"/>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120"/>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1" name="组合 60"/>
          <p:cNvGrpSpPr/>
          <p:nvPr/>
        </p:nvGrpSpPr>
        <p:grpSpPr>
          <a:xfrm>
            <a:off x="3297771" y="3349021"/>
            <a:ext cx="123694" cy="123694"/>
            <a:chOff x="5252030" y="2008764"/>
            <a:chExt cx="809336" cy="809336"/>
          </a:xfrm>
          <a:solidFill>
            <a:schemeClr val="tx1">
              <a:lumMod val="75000"/>
              <a:lumOff val="25000"/>
            </a:schemeClr>
          </a:solidFill>
        </p:grpSpPr>
        <p:sp>
          <p:nvSpPr>
            <p:cNvPr id="62" name="椭圆 122"/>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3" name="椭圆 123"/>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4" name="组合 63"/>
          <p:cNvGrpSpPr/>
          <p:nvPr/>
        </p:nvGrpSpPr>
        <p:grpSpPr>
          <a:xfrm>
            <a:off x="4190601" y="2137961"/>
            <a:ext cx="333359" cy="333359"/>
            <a:chOff x="5252030" y="2008764"/>
            <a:chExt cx="809336" cy="809336"/>
          </a:xfrm>
          <a:solidFill>
            <a:schemeClr val="tx1">
              <a:lumMod val="75000"/>
              <a:lumOff val="25000"/>
            </a:schemeClr>
          </a:solidFill>
        </p:grpSpPr>
        <p:sp>
          <p:nvSpPr>
            <p:cNvPr id="65" name="椭圆 125"/>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6" name="椭圆 126"/>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7" name="组合 66"/>
          <p:cNvGrpSpPr/>
          <p:nvPr/>
        </p:nvGrpSpPr>
        <p:grpSpPr>
          <a:xfrm>
            <a:off x="4593413" y="2780627"/>
            <a:ext cx="241291" cy="241291"/>
            <a:chOff x="5252030" y="2008764"/>
            <a:chExt cx="809336" cy="809336"/>
          </a:xfrm>
          <a:solidFill>
            <a:srgbClr val="0070C0"/>
          </a:solidFill>
        </p:grpSpPr>
        <p:sp>
          <p:nvSpPr>
            <p:cNvPr id="68" name="椭圆 128"/>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129"/>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70" name="组合 69"/>
          <p:cNvGrpSpPr/>
          <p:nvPr/>
        </p:nvGrpSpPr>
        <p:grpSpPr>
          <a:xfrm>
            <a:off x="4713272" y="2530784"/>
            <a:ext cx="120645" cy="120645"/>
            <a:chOff x="5252030" y="2008764"/>
            <a:chExt cx="809336" cy="809336"/>
          </a:xfrm>
          <a:solidFill>
            <a:schemeClr val="tx1">
              <a:lumMod val="75000"/>
              <a:lumOff val="25000"/>
            </a:schemeClr>
          </a:solidFill>
        </p:grpSpPr>
        <p:sp>
          <p:nvSpPr>
            <p:cNvPr id="71" name="椭圆 13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72" name="椭圆 13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3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par>
                                <p:cTn id="11" presetID="53" presetClass="entr" presetSubtype="16" fill="hold" nodeType="withEffect">
                                  <p:stCondLst>
                                    <p:cond delay="30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par>
                                <p:cTn id="16" presetID="53" presetClass="entr" presetSubtype="16" fill="hold" nodeType="withEffect">
                                  <p:stCondLst>
                                    <p:cond delay="10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par>
                                <p:cTn id="21" presetID="53" presetClass="entr" presetSubtype="16" fill="hold" nodeType="withEffect">
                                  <p:stCondLst>
                                    <p:cond delay="4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53" presetClass="entr" presetSubtype="16" fill="hold" nodeType="withEffect">
                                  <p:stCondLst>
                                    <p:cond delay="300"/>
                                  </p:stCondLst>
                                  <p:childTnLst>
                                    <p:set>
                                      <p:cBhvr>
                                        <p:cTn id="27" dur="1" fill="hold">
                                          <p:stCondLst>
                                            <p:cond delay="0"/>
                                          </p:stCondLst>
                                        </p:cTn>
                                        <p:tgtEl>
                                          <p:spTgt spid="64"/>
                                        </p:tgtEl>
                                        <p:attrNameLst>
                                          <p:attrName>style.visibility</p:attrName>
                                        </p:attrNameLst>
                                      </p:cBhvr>
                                      <p:to>
                                        <p:strVal val="visible"/>
                                      </p:to>
                                    </p:set>
                                    <p:anim calcmode="lin" valueType="num">
                                      <p:cBhvr>
                                        <p:cTn id="28" dur="500" fill="hold"/>
                                        <p:tgtEl>
                                          <p:spTgt spid="64"/>
                                        </p:tgtEl>
                                        <p:attrNameLst>
                                          <p:attrName>ppt_w</p:attrName>
                                        </p:attrNameLst>
                                      </p:cBhvr>
                                      <p:tavLst>
                                        <p:tav tm="0">
                                          <p:val>
                                            <p:fltVal val="0"/>
                                          </p:val>
                                        </p:tav>
                                        <p:tav tm="100000">
                                          <p:val>
                                            <p:strVal val="#ppt_w"/>
                                          </p:val>
                                        </p:tav>
                                      </p:tavLst>
                                    </p:anim>
                                    <p:anim calcmode="lin" valueType="num">
                                      <p:cBhvr>
                                        <p:cTn id="29" dur="500" fill="hold"/>
                                        <p:tgtEl>
                                          <p:spTgt spid="64"/>
                                        </p:tgtEl>
                                        <p:attrNameLst>
                                          <p:attrName>ppt_h</p:attrName>
                                        </p:attrNameLst>
                                      </p:cBhvr>
                                      <p:tavLst>
                                        <p:tav tm="0">
                                          <p:val>
                                            <p:fltVal val="0"/>
                                          </p:val>
                                        </p:tav>
                                        <p:tav tm="100000">
                                          <p:val>
                                            <p:strVal val="#ppt_h"/>
                                          </p:val>
                                        </p:tav>
                                      </p:tavLst>
                                    </p:anim>
                                    <p:animEffect transition="in" filter="fade">
                                      <p:cBhvr>
                                        <p:cTn id="30" dur="500"/>
                                        <p:tgtEl>
                                          <p:spTgt spid="64"/>
                                        </p:tgtEl>
                                      </p:cBhvr>
                                    </p:animEffect>
                                  </p:childTnLst>
                                </p:cTn>
                              </p:par>
                              <p:par>
                                <p:cTn id="31" presetID="23" presetClass="entr" presetSubtype="528"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1000" fill="hold"/>
                                        <p:tgtEl>
                                          <p:spTgt spid="18"/>
                                        </p:tgtEl>
                                        <p:attrNameLst>
                                          <p:attrName>ppt_w</p:attrName>
                                        </p:attrNameLst>
                                      </p:cBhvr>
                                      <p:tavLst>
                                        <p:tav tm="0">
                                          <p:val>
                                            <p:fltVal val="0"/>
                                          </p:val>
                                        </p:tav>
                                        <p:tav tm="100000">
                                          <p:val>
                                            <p:strVal val="#ppt_w"/>
                                          </p:val>
                                        </p:tav>
                                      </p:tavLst>
                                    </p:anim>
                                    <p:anim calcmode="lin" valueType="num">
                                      <p:cBhvr>
                                        <p:cTn id="34" dur="1000" fill="hold"/>
                                        <p:tgtEl>
                                          <p:spTgt spid="18"/>
                                        </p:tgtEl>
                                        <p:attrNameLst>
                                          <p:attrName>ppt_h</p:attrName>
                                        </p:attrNameLst>
                                      </p:cBhvr>
                                      <p:tavLst>
                                        <p:tav tm="0">
                                          <p:val>
                                            <p:fltVal val="0"/>
                                          </p:val>
                                        </p:tav>
                                        <p:tav tm="100000">
                                          <p:val>
                                            <p:strVal val="#ppt_h"/>
                                          </p:val>
                                        </p:tav>
                                      </p:tavLst>
                                    </p:anim>
                                    <p:anim calcmode="lin" valueType="num">
                                      <p:cBhvr>
                                        <p:cTn id="35" dur="1000" fill="hold"/>
                                        <p:tgtEl>
                                          <p:spTgt spid="18"/>
                                        </p:tgtEl>
                                        <p:attrNameLst>
                                          <p:attrName>ppt_x</p:attrName>
                                        </p:attrNameLst>
                                      </p:cBhvr>
                                      <p:tavLst>
                                        <p:tav tm="0">
                                          <p:val>
                                            <p:fltVal val="0.5"/>
                                          </p:val>
                                        </p:tav>
                                        <p:tav tm="100000">
                                          <p:val>
                                            <p:strVal val="#ppt_x"/>
                                          </p:val>
                                        </p:tav>
                                      </p:tavLst>
                                    </p:anim>
                                    <p:anim calcmode="lin" valueType="num">
                                      <p:cBhvr>
                                        <p:cTn id="36" dur="1000" fill="hold"/>
                                        <p:tgtEl>
                                          <p:spTgt spid="18"/>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2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1000" fill="hold"/>
                                        <p:tgtEl>
                                          <p:spTgt spid="21"/>
                                        </p:tgtEl>
                                        <p:attrNameLst>
                                          <p:attrName>ppt_w</p:attrName>
                                        </p:attrNameLst>
                                      </p:cBhvr>
                                      <p:tavLst>
                                        <p:tav tm="0">
                                          <p:val>
                                            <p:fltVal val="0"/>
                                          </p:val>
                                        </p:tav>
                                        <p:tav tm="100000">
                                          <p:val>
                                            <p:strVal val="#ppt_w"/>
                                          </p:val>
                                        </p:tav>
                                      </p:tavLst>
                                    </p:anim>
                                    <p:anim calcmode="lin" valueType="num">
                                      <p:cBhvr>
                                        <p:cTn id="40" dur="1000" fill="hold"/>
                                        <p:tgtEl>
                                          <p:spTgt spid="21"/>
                                        </p:tgtEl>
                                        <p:attrNameLst>
                                          <p:attrName>ppt_h</p:attrName>
                                        </p:attrNameLst>
                                      </p:cBhvr>
                                      <p:tavLst>
                                        <p:tav tm="0">
                                          <p:val>
                                            <p:fltVal val="0"/>
                                          </p:val>
                                        </p:tav>
                                        <p:tav tm="100000">
                                          <p:val>
                                            <p:strVal val="#ppt_h"/>
                                          </p:val>
                                        </p:tav>
                                      </p:tavLst>
                                    </p:anim>
                                    <p:anim calcmode="lin" valueType="num">
                                      <p:cBhvr>
                                        <p:cTn id="41" dur="1000" fill="hold"/>
                                        <p:tgtEl>
                                          <p:spTgt spid="21"/>
                                        </p:tgtEl>
                                        <p:attrNameLst>
                                          <p:attrName>ppt_x</p:attrName>
                                        </p:attrNameLst>
                                      </p:cBhvr>
                                      <p:tavLst>
                                        <p:tav tm="0">
                                          <p:val>
                                            <p:fltVal val="0.5"/>
                                          </p:val>
                                        </p:tav>
                                        <p:tav tm="100000">
                                          <p:val>
                                            <p:strVal val="#ppt_x"/>
                                          </p:val>
                                        </p:tav>
                                      </p:tavLst>
                                    </p:anim>
                                    <p:anim calcmode="lin" valueType="num">
                                      <p:cBhvr>
                                        <p:cTn id="42" dur="1000" fill="hold"/>
                                        <p:tgtEl>
                                          <p:spTgt spid="21"/>
                                        </p:tgtEl>
                                        <p:attrNameLst>
                                          <p:attrName>ppt_y</p:attrName>
                                        </p:attrNameLst>
                                      </p:cBhvr>
                                      <p:tavLst>
                                        <p:tav tm="0">
                                          <p:val>
                                            <p:fltVal val="0.5"/>
                                          </p:val>
                                        </p:tav>
                                        <p:tav tm="100000">
                                          <p:val>
                                            <p:strVal val="#ppt_y"/>
                                          </p:val>
                                        </p:tav>
                                      </p:tavLst>
                                    </p:anim>
                                  </p:childTnLst>
                                </p:cTn>
                              </p:par>
                              <p:par>
                                <p:cTn id="43" presetID="53" presetClass="entr" presetSubtype="16" fill="hold" nodeType="withEffect">
                                  <p:stCondLst>
                                    <p:cond delay="100"/>
                                  </p:stCondLst>
                                  <p:childTnLst>
                                    <p:set>
                                      <p:cBhvr>
                                        <p:cTn id="44" dur="1" fill="hold">
                                          <p:stCondLst>
                                            <p:cond delay="0"/>
                                          </p:stCondLst>
                                        </p:cTn>
                                        <p:tgtEl>
                                          <p:spTgt spid="61"/>
                                        </p:tgtEl>
                                        <p:attrNameLst>
                                          <p:attrName>style.visibility</p:attrName>
                                        </p:attrNameLst>
                                      </p:cBhvr>
                                      <p:to>
                                        <p:strVal val="visible"/>
                                      </p:to>
                                    </p:set>
                                    <p:anim calcmode="lin" valueType="num">
                                      <p:cBhvr>
                                        <p:cTn id="45" dur="500" fill="hold"/>
                                        <p:tgtEl>
                                          <p:spTgt spid="61"/>
                                        </p:tgtEl>
                                        <p:attrNameLst>
                                          <p:attrName>ppt_w</p:attrName>
                                        </p:attrNameLst>
                                      </p:cBhvr>
                                      <p:tavLst>
                                        <p:tav tm="0">
                                          <p:val>
                                            <p:fltVal val="0"/>
                                          </p:val>
                                        </p:tav>
                                        <p:tav tm="100000">
                                          <p:val>
                                            <p:strVal val="#ppt_w"/>
                                          </p:val>
                                        </p:tav>
                                      </p:tavLst>
                                    </p:anim>
                                    <p:anim calcmode="lin" valueType="num">
                                      <p:cBhvr>
                                        <p:cTn id="46" dur="500" fill="hold"/>
                                        <p:tgtEl>
                                          <p:spTgt spid="61"/>
                                        </p:tgtEl>
                                        <p:attrNameLst>
                                          <p:attrName>ppt_h</p:attrName>
                                        </p:attrNameLst>
                                      </p:cBhvr>
                                      <p:tavLst>
                                        <p:tav tm="0">
                                          <p:val>
                                            <p:fltVal val="0"/>
                                          </p:val>
                                        </p:tav>
                                        <p:tav tm="100000">
                                          <p:val>
                                            <p:strVal val="#ppt_h"/>
                                          </p:val>
                                        </p:tav>
                                      </p:tavLst>
                                    </p:anim>
                                    <p:animEffect transition="in" filter="fade">
                                      <p:cBhvr>
                                        <p:cTn id="47" dur="500"/>
                                        <p:tgtEl>
                                          <p:spTgt spid="61"/>
                                        </p:tgtEl>
                                      </p:cBhvr>
                                    </p:animEffect>
                                  </p:childTnLst>
                                </p:cTn>
                              </p:par>
                              <p:par>
                                <p:cTn id="48" presetID="53" presetClass="entr" presetSubtype="16" fill="hold" nodeType="withEffect">
                                  <p:stCondLst>
                                    <p:cond delay="500"/>
                                  </p:stCondLst>
                                  <p:childTnLst>
                                    <p:set>
                                      <p:cBhvr>
                                        <p:cTn id="49" dur="1" fill="hold">
                                          <p:stCondLst>
                                            <p:cond delay="0"/>
                                          </p:stCondLst>
                                        </p:cTn>
                                        <p:tgtEl>
                                          <p:spTgt spid="58"/>
                                        </p:tgtEl>
                                        <p:attrNameLst>
                                          <p:attrName>style.visibility</p:attrName>
                                        </p:attrNameLst>
                                      </p:cBhvr>
                                      <p:to>
                                        <p:strVal val="visible"/>
                                      </p:to>
                                    </p:set>
                                    <p:anim calcmode="lin" valueType="num">
                                      <p:cBhvr>
                                        <p:cTn id="50" dur="500" fill="hold"/>
                                        <p:tgtEl>
                                          <p:spTgt spid="58"/>
                                        </p:tgtEl>
                                        <p:attrNameLst>
                                          <p:attrName>ppt_w</p:attrName>
                                        </p:attrNameLst>
                                      </p:cBhvr>
                                      <p:tavLst>
                                        <p:tav tm="0">
                                          <p:val>
                                            <p:fltVal val="0"/>
                                          </p:val>
                                        </p:tav>
                                        <p:tav tm="100000">
                                          <p:val>
                                            <p:strVal val="#ppt_w"/>
                                          </p:val>
                                        </p:tav>
                                      </p:tavLst>
                                    </p:anim>
                                    <p:anim calcmode="lin" valueType="num">
                                      <p:cBhvr>
                                        <p:cTn id="51" dur="500" fill="hold"/>
                                        <p:tgtEl>
                                          <p:spTgt spid="58"/>
                                        </p:tgtEl>
                                        <p:attrNameLst>
                                          <p:attrName>ppt_h</p:attrName>
                                        </p:attrNameLst>
                                      </p:cBhvr>
                                      <p:tavLst>
                                        <p:tav tm="0">
                                          <p:val>
                                            <p:fltVal val="0"/>
                                          </p:val>
                                        </p:tav>
                                        <p:tav tm="100000">
                                          <p:val>
                                            <p:strVal val="#ppt_h"/>
                                          </p:val>
                                        </p:tav>
                                      </p:tavLst>
                                    </p:anim>
                                    <p:animEffect transition="in" filter="fade">
                                      <p:cBhvr>
                                        <p:cTn id="52" dur="500"/>
                                        <p:tgtEl>
                                          <p:spTgt spid="58"/>
                                        </p:tgtEl>
                                      </p:cBhvr>
                                    </p:animEffect>
                                  </p:childTnLst>
                                </p:cTn>
                              </p:par>
                              <p:par>
                                <p:cTn id="53" presetID="23" presetClass="entr" presetSubtype="528"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1000" fill="hold"/>
                                        <p:tgtEl>
                                          <p:spTgt spid="24"/>
                                        </p:tgtEl>
                                        <p:attrNameLst>
                                          <p:attrName>ppt_w</p:attrName>
                                        </p:attrNameLst>
                                      </p:cBhvr>
                                      <p:tavLst>
                                        <p:tav tm="0">
                                          <p:val>
                                            <p:fltVal val="0"/>
                                          </p:val>
                                        </p:tav>
                                        <p:tav tm="100000">
                                          <p:val>
                                            <p:strVal val="#ppt_w"/>
                                          </p:val>
                                        </p:tav>
                                      </p:tavLst>
                                    </p:anim>
                                    <p:anim calcmode="lin" valueType="num">
                                      <p:cBhvr>
                                        <p:cTn id="56" dur="1000" fill="hold"/>
                                        <p:tgtEl>
                                          <p:spTgt spid="24"/>
                                        </p:tgtEl>
                                        <p:attrNameLst>
                                          <p:attrName>ppt_h</p:attrName>
                                        </p:attrNameLst>
                                      </p:cBhvr>
                                      <p:tavLst>
                                        <p:tav tm="0">
                                          <p:val>
                                            <p:fltVal val="0"/>
                                          </p:val>
                                        </p:tav>
                                        <p:tav tm="100000">
                                          <p:val>
                                            <p:strVal val="#ppt_h"/>
                                          </p:val>
                                        </p:tav>
                                      </p:tavLst>
                                    </p:anim>
                                    <p:anim calcmode="lin" valueType="num">
                                      <p:cBhvr>
                                        <p:cTn id="57" dur="1000" fill="hold"/>
                                        <p:tgtEl>
                                          <p:spTgt spid="24"/>
                                        </p:tgtEl>
                                        <p:attrNameLst>
                                          <p:attrName>ppt_x</p:attrName>
                                        </p:attrNameLst>
                                      </p:cBhvr>
                                      <p:tavLst>
                                        <p:tav tm="0">
                                          <p:val>
                                            <p:fltVal val="0.5"/>
                                          </p:val>
                                        </p:tav>
                                        <p:tav tm="100000">
                                          <p:val>
                                            <p:strVal val="#ppt_x"/>
                                          </p:val>
                                        </p:tav>
                                      </p:tavLst>
                                    </p:anim>
                                    <p:anim calcmode="lin" valueType="num">
                                      <p:cBhvr>
                                        <p:cTn id="58" dur="1000" fill="hold"/>
                                        <p:tgtEl>
                                          <p:spTgt spid="24"/>
                                        </p:tgtEl>
                                        <p:attrNameLst>
                                          <p:attrName>ppt_y</p:attrName>
                                        </p:attrNameLst>
                                      </p:cBhvr>
                                      <p:tavLst>
                                        <p:tav tm="0">
                                          <p:val>
                                            <p:fltVal val="0.5"/>
                                          </p:val>
                                        </p:tav>
                                        <p:tav tm="100000">
                                          <p:val>
                                            <p:strVal val="#ppt_y"/>
                                          </p:val>
                                        </p:tav>
                                      </p:tavLst>
                                    </p:anim>
                                  </p:childTnLst>
                                </p:cTn>
                              </p:par>
                              <p:par>
                                <p:cTn id="59" presetID="53" presetClass="entr" presetSubtype="16" fill="hold" nodeType="withEffect">
                                  <p:stCondLst>
                                    <p:cond delay="3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53" presetClass="entr" presetSubtype="16" fill="hold" nodeType="withEffect">
                                  <p:stCondLst>
                                    <p:cond delay="4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23" presetClass="entr" presetSubtype="528" fill="hold" nodeType="withEffect">
                                  <p:stCondLst>
                                    <p:cond delay="200"/>
                                  </p:stCondLst>
                                  <p:childTnLst>
                                    <p:set>
                                      <p:cBhvr>
                                        <p:cTn id="70" dur="1" fill="hold">
                                          <p:stCondLst>
                                            <p:cond delay="0"/>
                                          </p:stCondLst>
                                        </p:cTn>
                                        <p:tgtEl>
                                          <p:spTgt spid="27"/>
                                        </p:tgtEl>
                                        <p:attrNameLst>
                                          <p:attrName>style.visibility</p:attrName>
                                        </p:attrNameLst>
                                      </p:cBhvr>
                                      <p:to>
                                        <p:strVal val="visible"/>
                                      </p:to>
                                    </p:set>
                                    <p:anim calcmode="lin" valueType="num">
                                      <p:cBhvr>
                                        <p:cTn id="71" dur="600" fill="hold"/>
                                        <p:tgtEl>
                                          <p:spTgt spid="27"/>
                                        </p:tgtEl>
                                        <p:attrNameLst>
                                          <p:attrName>ppt_w</p:attrName>
                                        </p:attrNameLst>
                                      </p:cBhvr>
                                      <p:tavLst>
                                        <p:tav tm="0">
                                          <p:val>
                                            <p:fltVal val="0"/>
                                          </p:val>
                                        </p:tav>
                                        <p:tav tm="100000">
                                          <p:val>
                                            <p:strVal val="#ppt_w"/>
                                          </p:val>
                                        </p:tav>
                                      </p:tavLst>
                                    </p:anim>
                                    <p:anim calcmode="lin" valueType="num">
                                      <p:cBhvr>
                                        <p:cTn id="72" dur="600" fill="hold"/>
                                        <p:tgtEl>
                                          <p:spTgt spid="27"/>
                                        </p:tgtEl>
                                        <p:attrNameLst>
                                          <p:attrName>ppt_h</p:attrName>
                                        </p:attrNameLst>
                                      </p:cBhvr>
                                      <p:tavLst>
                                        <p:tav tm="0">
                                          <p:val>
                                            <p:fltVal val="0"/>
                                          </p:val>
                                        </p:tav>
                                        <p:tav tm="100000">
                                          <p:val>
                                            <p:strVal val="#ppt_h"/>
                                          </p:val>
                                        </p:tav>
                                      </p:tavLst>
                                    </p:anim>
                                    <p:anim calcmode="lin" valueType="num">
                                      <p:cBhvr>
                                        <p:cTn id="73" dur="600" fill="hold"/>
                                        <p:tgtEl>
                                          <p:spTgt spid="27"/>
                                        </p:tgtEl>
                                        <p:attrNameLst>
                                          <p:attrName>ppt_x</p:attrName>
                                        </p:attrNameLst>
                                      </p:cBhvr>
                                      <p:tavLst>
                                        <p:tav tm="0">
                                          <p:val>
                                            <p:fltVal val="0.5"/>
                                          </p:val>
                                        </p:tav>
                                        <p:tav tm="100000">
                                          <p:val>
                                            <p:strVal val="#ppt_x"/>
                                          </p:val>
                                        </p:tav>
                                      </p:tavLst>
                                    </p:anim>
                                    <p:anim calcmode="lin" valueType="num">
                                      <p:cBhvr>
                                        <p:cTn id="74" dur="600" fill="hold"/>
                                        <p:tgtEl>
                                          <p:spTgt spid="27"/>
                                        </p:tgtEl>
                                        <p:attrNameLst>
                                          <p:attrName>ppt_y</p:attrName>
                                        </p:attrNameLst>
                                      </p:cBhvr>
                                      <p:tavLst>
                                        <p:tav tm="0">
                                          <p:val>
                                            <p:fltVal val="0.5"/>
                                          </p:val>
                                        </p:tav>
                                        <p:tav tm="100000">
                                          <p:val>
                                            <p:strVal val="#ppt_y"/>
                                          </p:val>
                                        </p:tav>
                                      </p:tavLst>
                                    </p:anim>
                                  </p:childTnLst>
                                </p:cTn>
                              </p:par>
                              <p:par>
                                <p:cTn id="75" presetID="53" presetClass="entr" presetSubtype="16" fill="hold" nodeType="withEffect">
                                  <p:stCondLst>
                                    <p:cond delay="600"/>
                                  </p:stCondLst>
                                  <p:childTnLst>
                                    <p:set>
                                      <p:cBhvr>
                                        <p:cTn id="76" dur="1" fill="hold">
                                          <p:stCondLst>
                                            <p:cond delay="0"/>
                                          </p:stCondLst>
                                        </p:cTn>
                                        <p:tgtEl>
                                          <p:spTgt spid="55"/>
                                        </p:tgtEl>
                                        <p:attrNameLst>
                                          <p:attrName>style.visibility</p:attrName>
                                        </p:attrNameLst>
                                      </p:cBhvr>
                                      <p:to>
                                        <p:strVal val="visible"/>
                                      </p:to>
                                    </p:set>
                                    <p:anim calcmode="lin" valueType="num">
                                      <p:cBhvr>
                                        <p:cTn id="77" dur="500" fill="hold"/>
                                        <p:tgtEl>
                                          <p:spTgt spid="55"/>
                                        </p:tgtEl>
                                        <p:attrNameLst>
                                          <p:attrName>ppt_w</p:attrName>
                                        </p:attrNameLst>
                                      </p:cBhvr>
                                      <p:tavLst>
                                        <p:tav tm="0">
                                          <p:val>
                                            <p:fltVal val="0"/>
                                          </p:val>
                                        </p:tav>
                                        <p:tav tm="100000">
                                          <p:val>
                                            <p:strVal val="#ppt_w"/>
                                          </p:val>
                                        </p:tav>
                                      </p:tavLst>
                                    </p:anim>
                                    <p:anim calcmode="lin" valueType="num">
                                      <p:cBhvr>
                                        <p:cTn id="78" dur="500" fill="hold"/>
                                        <p:tgtEl>
                                          <p:spTgt spid="55"/>
                                        </p:tgtEl>
                                        <p:attrNameLst>
                                          <p:attrName>ppt_h</p:attrName>
                                        </p:attrNameLst>
                                      </p:cBhvr>
                                      <p:tavLst>
                                        <p:tav tm="0">
                                          <p:val>
                                            <p:fltVal val="0"/>
                                          </p:val>
                                        </p:tav>
                                        <p:tav tm="100000">
                                          <p:val>
                                            <p:strVal val="#ppt_h"/>
                                          </p:val>
                                        </p:tav>
                                      </p:tavLst>
                                    </p:anim>
                                    <p:animEffect transition="in" filter="fade">
                                      <p:cBhvr>
                                        <p:cTn id="79" dur="500"/>
                                        <p:tgtEl>
                                          <p:spTgt spid="55"/>
                                        </p:tgtEl>
                                      </p:cBhvr>
                                    </p:animEffect>
                                  </p:childTnLst>
                                </p:cTn>
                              </p:par>
                              <p:par>
                                <p:cTn id="80" presetID="23" presetClass="entr" presetSubtype="528" fill="hold" nodeType="with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p:cTn id="82" dur="700" fill="hold"/>
                                        <p:tgtEl>
                                          <p:spTgt spid="30"/>
                                        </p:tgtEl>
                                        <p:attrNameLst>
                                          <p:attrName>ppt_w</p:attrName>
                                        </p:attrNameLst>
                                      </p:cBhvr>
                                      <p:tavLst>
                                        <p:tav tm="0">
                                          <p:val>
                                            <p:fltVal val="0"/>
                                          </p:val>
                                        </p:tav>
                                        <p:tav tm="100000">
                                          <p:val>
                                            <p:strVal val="#ppt_w"/>
                                          </p:val>
                                        </p:tav>
                                      </p:tavLst>
                                    </p:anim>
                                    <p:anim calcmode="lin" valueType="num">
                                      <p:cBhvr>
                                        <p:cTn id="83" dur="700" fill="hold"/>
                                        <p:tgtEl>
                                          <p:spTgt spid="30"/>
                                        </p:tgtEl>
                                        <p:attrNameLst>
                                          <p:attrName>ppt_h</p:attrName>
                                        </p:attrNameLst>
                                      </p:cBhvr>
                                      <p:tavLst>
                                        <p:tav tm="0">
                                          <p:val>
                                            <p:fltVal val="0"/>
                                          </p:val>
                                        </p:tav>
                                        <p:tav tm="100000">
                                          <p:val>
                                            <p:strVal val="#ppt_h"/>
                                          </p:val>
                                        </p:tav>
                                      </p:tavLst>
                                    </p:anim>
                                    <p:anim calcmode="lin" valueType="num">
                                      <p:cBhvr>
                                        <p:cTn id="84" dur="700" fill="hold"/>
                                        <p:tgtEl>
                                          <p:spTgt spid="30"/>
                                        </p:tgtEl>
                                        <p:attrNameLst>
                                          <p:attrName>ppt_x</p:attrName>
                                        </p:attrNameLst>
                                      </p:cBhvr>
                                      <p:tavLst>
                                        <p:tav tm="0">
                                          <p:val>
                                            <p:fltVal val="0.5"/>
                                          </p:val>
                                        </p:tav>
                                        <p:tav tm="100000">
                                          <p:val>
                                            <p:strVal val="#ppt_x"/>
                                          </p:val>
                                        </p:tav>
                                      </p:tavLst>
                                    </p:anim>
                                    <p:anim calcmode="lin" valueType="num">
                                      <p:cBhvr>
                                        <p:cTn id="85" dur="700" fill="hold"/>
                                        <p:tgtEl>
                                          <p:spTgt spid="30"/>
                                        </p:tgtEl>
                                        <p:attrNameLst>
                                          <p:attrName>ppt_y</p:attrName>
                                        </p:attrNameLst>
                                      </p:cBhvr>
                                      <p:tavLst>
                                        <p:tav tm="0">
                                          <p:val>
                                            <p:fltVal val="0.5"/>
                                          </p:val>
                                        </p:tav>
                                        <p:tav tm="100000">
                                          <p:val>
                                            <p:strVal val="#ppt_y"/>
                                          </p:val>
                                        </p:tav>
                                      </p:tavLst>
                                    </p:anim>
                                  </p:childTnLst>
                                </p:cTn>
                              </p:par>
                              <p:par>
                                <p:cTn id="86" presetID="53" presetClass="entr" presetSubtype="16" fill="hold" nodeType="withEffect">
                                  <p:stCondLst>
                                    <p:cond delay="400"/>
                                  </p:stCondLst>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ppt_w</p:attrName>
                                        </p:attrNameLst>
                                      </p:cBhvr>
                                      <p:tavLst>
                                        <p:tav tm="0">
                                          <p:val>
                                            <p:fltVal val="0"/>
                                          </p:val>
                                        </p:tav>
                                        <p:tav tm="100000">
                                          <p:val>
                                            <p:strVal val="#ppt_w"/>
                                          </p:val>
                                        </p:tav>
                                      </p:tavLst>
                                    </p:anim>
                                    <p:anim calcmode="lin" valueType="num">
                                      <p:cBhvr>
                                        <p:cTn id="89" dur="500" fill="hold"/>
                                        <p:tgtEl>
                                          <p:spTgt spid="52"/>
                                        </p:tgtEl>
                                        <p:attrNameLst>
                                          <p:attrName>ppt_h</p:attrName>
                                        </p:attrNameLst>
                                      </p:cBhvr>
                                      <p:tavLst>
                                        <p:tav tm="0">
                                          <p:val>
                                            <p:fltVal val="0"/>
                                          </p:val>
                                        </p:tav>
                                        <p:tav tm="100000">
                                          <p:val>
                                            <p:strVal val="#ppt_h"/>
                                          </p:val>
                                        </p:tav>
                                      </p:tavLst>
                                    </p:anim>
                                    <p:animEffect transition="in" filter="fade">
                                      <p:cBhvr>
                                        <p:cTn id="90" dur="500"/>
                                        <p:tgtEl>
                                          <p:spTgt spid="52"/>
                                        </p:tgtEl>
                                      </p:cBhvr>
                                    </p:animEffect>
                                  </p:childTnLst>
                                </p:cTn>
                              </p:par>
                            </p:childTnLst>
                          </p:cTn>
                        </p:par>
                        <p:par>
                          <p:cTn id="91" fill="hold">
                            <p:stCondLst>
                              <p:cond delay="800"/>
                            </p:stCondLst>
                            <p:childTnLst>
                              <p:par>
                                <p:cTn id="92" presetID="42" presetClass="entr" presetSubtype="0" fill="hold"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1000"/>
                                        <p:tgtEl>
                                          <p:spTgt spid="40"/>
                                        </p:tgtEl>
                                      </p:cBhvr>
                                    </p:animEffect>
                                    <p:anim calcmode="lin" valueType="num">
                                      <p:cBhvr>
                                        <p:cTn id="100" dur="1000" fill="hold"/>
                                        <p:tgtEl>
                                          <p:spTgt spid="40"/>
                                        </p:tgtEl>
                                        <p:attrNameLst>
                                          <p:attrName>ppt_x</p:attrName>
                                        </p:attrNameLst>
                                      </p:cBhvr>
                                      <p:tavLst>
                                        <p:tav tm="0">
                                          <p:val>
                                            <p:strVal val="#ppt_x"/>
                                          </p:val>
                                        </p:tav>
                                        <p:tav tm="100000">
                                          <p:val>
                                            <p:strVal val="#ppt_x"/>
                                          </p:val>
                                        </p:tav>
                                      </p:tavLst>
                                    </p:anim>
                                    <p:anim calcmode="lin" valueType="num">
                                      <p:cBhvr>
                                        <p:cTn id="101" dur="1000" fill="hold"/>
                                        <p:tgtEl>
                                          <p:spTgt spid="40"/>
                                        </p:tgtEl>
                                        <p:attrNameLst>
                                          <p:attrName>ppt_y</p:attrName>
                                        </p:attrNameLst>
                                      </p:cBhvr>
                                      <p:tavLst>
                                        <p:tav tm="0">
                                          <p:val>
                                            <p:strVal val="#ppt_y-.1"/>
                                          </p:val>
                                        </p:tav>
                                        <p:tav tm="100000">
                                          <p:val>
                                            <p:strVal val="#ppt_y"/>
                                          </p:val>
                                        </p:tav>
                                      </p:tavLst>
                                    </p:anim>
                                  </p:childTnLst>
                                </p:cTn>
                              </p:par>
                            </p:childTnLst>
                          </p:cTn>
                        </p:par>
                        <p:par>
                          <p:cTn id="102" fill="hold">
                            <p:stCondLst>
                              <p:cond delay="1800"/>
                            </p:stCondLst>
                            <p:childTnLst>
                              <p:par>
                                <p:cTn id="103" presetID="52" presetClass="entr" presetSubtype="0" fill="hold" grpId="0" nodeType="afterEffect">
                                  <p:stCondLst>
                                    <p:cond delay="0"/>
                                  </p:stCondLst>
                                  <p:childTnLst>
                                    <p:set>
                                      <p:cBhvr>
                                        <p:cTn id="104" dur="1" fill="hold">
                                          <p:stCondLst>
                                            <p:cond delay="0"/>
                                          </p:stCondLst>
                                        </p:cTn>
                                        <p:tgtEl>
                                          <p:spTgt spid="41"/>
                                        </p:tgtEl>
                                        <p:attrNameLst>
                                          <p:attrName>style.visibility</p:attrName>
                                        </p:attrNameLst>
                                      </p:cBhvr>
                                      <p:to>
                                        <p:strVal val="visible"/>
                                      </p:to>
                                    </p:set>
                                    <p:animScale>
                                      <p:cBhvr>
                                        <p:cTn id="105" dur="5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500" decel="50000" fill="hold">
                                          <p:stCondLst>
                                            <p:cond delay="0"/>
                                          </p:stCondLst>
                                        </p:cTn>
                                        <p:tgtEl>
                                          <p:spTgt spid="41"/>
                                        </p:tgtEl>
                                        <p:attrNameLst>
                                          <p:attrName>ppt_x</p:attrName>
                                          <p:attrName>ppt_y</p:attrName>
                                        </p:attrNameLst>
                                      </p:cBhvr>
                                    </p:animMotion>
                                    <p:animEffect transition="in" filter="fade">
                                      <p:cBhvr>
                                        <p:cTn id="107" dur="500"/>
                                        <p:tgtEl>
                                          <p:spTgt spid="41"/>
                                        </p:tgtEl>
                                      </p:cBhvr>
                                    </p:animEffect>
                                  </p:childTnLst>
                                </p:cTn>
                              </p:par>
                            </p:childTnLst>
                          </p:cTn>
                        </p:par>
                        <p:par>
                          <p:cTn id="108" fill="hold">
                            <p:stCondLst>
                              <p:cond delay="2300"/>
                            </p:stCondLst>
                            <p:childTnLst>
                              <p:par>
                                <p:cTn id="109" presetID="16" presetClass="entr" presetSubtype="21" fill="hold" grpId="0"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barn(inVertical)">
                                      <p:cBhvr>
                                        <p:cTn id="1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8446" y="1354327"/>
            <a:ext cx="2156262" cy="2059602"/>
          </a:xfrm>
          <a:custGeom>
            <a:avLst/>
            <a:gdLst>
              <a:gd name="connsiteX0" fmla="*/ 945500 w 1891000"/>
              <a:gd name="connsiteY0" fmla="*/ 0 h 2118476"/>
              <a:gd name="connsiteX1" fmla="*/ 1041758 w 1891000"/>
              <a:gd name="connsiteY1" fmla="*/ 22112 h 2118476"/>
              <a:gd name="connsiteX2" fmla="*/ 1794742 w 1891000"/>
              <a:gd name="connsiteY2" fmla="*/ 456591 h 2118476"/>
              <a:gd name="connsiteX3" fmla="*/ 1891000 w 1891000"/>
              <a:gd name="connsiteY3" fmla="*/ 624177 h 2118476"/>
              <a:gd name="connsiteX4" fmla="*/ 1891000 w 1891000"/>
              <a:gd name="connsiteY4" fmla="*/ 1493136 h 2118476"/>
              <a:gd name="connsiteX5" fmla="*/ 1794742 w 1891000"/>
              <a:gd name="connsiteY5" fmla="*/ 1660721 h 2118476"/>
              <a:gd name="connsiteX6" fmla="*/ 1041758 w 1891000"/>
              <a:gd name="connsiteY6" fmla="*/ 2095201 h 2118476"/>
              <a:gd name="connsiteX7" fmla="*/ 849242 w 1891000"/>
              <a:gd name="connsiteY7" fmla="*/ 2095201 h 2118476"/>
              <a:gd name="connsiteX8" fmla="*/ 96258 w 1891000"/>
              <a:gd name="connsiteY8" fmla="*/ 1660721 h 2118476"/>
              <a:gd name="connsiteX9" fmla="*/ 0 w 1891000"/>
              <a:gd name="connsiteY9" fmla="*/ 1493136 h 2118476"/>
              <a:gd name="connsiteX10" fmla="*/ 0 w 1891000"/>
              <a:gd name="connsiteY10" fmla="*/ 624177 h 2118476"/>
              <a:gd name="connsiteX11" fmla="*/ 96258 w 1891000"/>
              <a:gd name="connsiteY11" fmla="*/ 456591 h 2118476"/>
              <a:gd name="connsiteX12" fmla="*/ 849242 w 1891000"/>
              <a:gd name="connsiteY12" fmla="*/ 22112 h 2118476"/>
              <a:gd name="connsiteX13" fmla="*/ 945500 w 1891000"/>
              <a:gd name="connsiteY13" fmla="*/ 0 h 211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1000" h="2118476">
                <a:moveTo>
                  <a:pt x="945500" y="0"/>
                </a:moveTo>
                <a:cubicBezTo>
                  <a:pt x="980432" y="0"/>
                  <a:pt x="1015365" y="7370"/>
                  <a:pt x="1041758" y="22112"/>
                </a:cubicBezTo>
                <a:cubicBezTo>
                  <a:pt x="1794742" y="456591"/>
                  <a:pt x="1794742" y="456591"/>
                  <a:pt x="1794742" y="456591"/>
                </a:cubicBezTo>
                <a:cubicBezTo>
                  <a:pt x="1847529" y="487626"/>
                  <a:pt x="1891000" y="563660"/>
                  <a:pt x="1891000" y="624177"/>
                </a:cubicBezTo>
                <a:cubicBezTo>
                  <a:pt x="1891000" y="1493136"/>
                  <a:pt x="1891000" y="1493136"/>
                  <a:pt x="1891000" y="1493136"/>
                </a:cubicBezTo>
                <a:cubicBezTo>
                  <a:pt x="1891000" y="1555205"/>
                  <a:pt x="1847529" y="1629687"/>
                  <a:pt x="1794742" y="1660721"/>
                </a:cubicBezTo>
                <a:cubicBezTo>
                  <a:pt x="1041758" y="2095201"/>
                  <a:pt x="1041758" y="2095201"/>
                  <a:pt x="1041758" y="2095201"/>
                </a:cubicBezTo>
                <a:cubicBezTo>
                  <a:pt x="988971" y="2126235"/>
                  <a:pt x="902029" y="2126235"/>
                  <a:pt x="849242" y="2095201"/>
                </a:cubicBezTo>
                <a:cubicBezTo>
                  <a:pt x="96258" y="1660721"/>
                  <a:pt x="96258" y="1660721"/>
                  <a:pt x="96258" y="1660721"/>
                </a:cubicBezTo>
                <a:cubicBezTo>
                  <a:pt x="43471" y="1629687"/>
                  <a:pt x="0" y="1555205"/>
                  <a:pt x="0" y="1493136"/>
                </a:cubicBezTo>
                <a:lnTo>
                  <a:pt x="0" y="624177"/>
                </a:lnTo>
                <a:cubicBezTo>
                  <a:pt x="0" y="563660"/>
                  <a:pt x="43471" y="487626"/>
                  <a:pt x="96258" y="456591"/>
                </a:cubicBezTo>
                <a:cubicBezTo>
                  <a:pt x="849242" y="22112"/>
                  <a:pt x="849242" y="22112"/>
                  <a:pt x="849242" y="22112"/>
                </a:cubicBezTo>
                <a:cubicBezTo>
                  <a:pt x="875636" y="7370"/>
                  <a:pt x="910568" y="0"/>
                  <a:pt x="945500" y="0"/>
                </a:cubicBezTo>
                <a:close/>
              </a:path>
            </a:pathLst>
          </a:custGeom>
          <a:effectLst>
            <a:outerShdw blurRad="127000" dist="101600" dir="2700000" algn="tl" rotWithShape="0">
              <a:prstClr val="black">
                <a:alpha val="50000"/>
              </a:prstClr>
            </a:outerShdw>
          </a:effectLst>
          <a:scene3d>
            <a:camera prst="orthographicFront"/>
            <a:lightRig rig="threePt" dir="t"/>
          </a:scene3d>
          <a:sp3d>
            <a:bevelT w="19050" h="19050" prst="angle"/>
          </a:sp3d>
        </p:spPr>
      </p:pic>
      <p:grpSp>
        <p:nvGrpSpPr>
          <p:cNvPr id="51" name="组合 50"/>
          <p:cNvGrpSpPr/>
          <p:nvPr/>
        </p:nvGrpSpPr>
        <p:grpSpPr>
          <a:xfrm>
            <a:off x="4241575" y="1464303"/>
            <a:ext cx="3360095" cy="388371"/>
            <a:chOff x="7029360" y="4573493"/>
            <a:chExt cx="3099874" cy="517828"/>
          </a:xfrm>
        </p:grpSpPr>
        <p:grpSp>
          <p:nvGrpSpPr>
            <p:cNvPr id="52" name="组合 51"/>
            <p:cNvGrpSpPr/>
            <p:nvPr/>
          </p:nvGrpSpPr>
          <p:grpSpPr>
            <a:xfrm>
              <a:off x="7029360" y="4573493"/>
              <a:ext cx="3099874" cy="517828"/>
              <a:chOff x="5718131" y="5650928"/>
              <a:chExt cx="4596458" cy="767829"/>
            </a:xfrm>
          </p:grpSpPr>
          <p:sp>
            <p:nvSpPr>
              <p:cNvPr id="54" name="圆角矩形 53"/>
              <p:cNvSpPr/>
              <p:nvPr/>
            </p:nvSpPr>
            <p:spPr>
              <a:xfrm>
                <a:off x="5718131" y="5650928"/>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55" name="圆角矩形 54"/>
              <p:cNvSpPr/>
              <p:nvPr/>
            </p:nvSpPr>
            <p:spPr>
              <a:xfrm>
                <a:off x="5829672" y="5747159"/>
                <a:ext cx="4373372" cy="575365"/>
              </a:xfrm>
              <a:prstGeom prst="roundRect">
                <a:avLst>
                  <a:gd name="adj" fmla="val 50000"/>
                </a:avLst>
              </a:prstGeom>
              <a:solidFill>
                <a:srgbClr val="0070C0"/>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53" name="TextBox 19"/>
            <p:cNvSpPr txBox="1"/>
            <p:nvPr/>
          </p:nvSpPr>
          <p:spPr>
            <a:xfrm>
              <a:off x="8080625" y="4701576"/>
              <a:ext cx="1039934" cy="338555"/>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第一步工作计划</a:t>
              </a:r>
            </a:p>
          </p:txBody>
        </p:sp>
      </p:grpSp>
      <p:grpSp>
        <p:nvGrpSpPr>
          <p:cNvPr id="56" name="组合 55"/>
          <p:cNvGrpSpPr/>
          <p:nvPr/>
        </p:nvGrpSpPr>
        <p:grpSpPr>
          <a:xfrm>
            <a:off x="4241575" y="1996800"/>
            <a:ext cx="3360095" cy="388371"/>
            <a:chOff x="7038412" y="5298115"/>
            <a:chExt cx="3099874" cy="517828"/>
          </a:xfrm>
        </p:grpSpPr>
        <p:grpSp>
          <p:nvGrpSpPr>
            <p:cNvPr id="57" name="组合 56"/>
            <p:cNvGrpSpPr/>
            <p:nvPr/>
          </p:nvGrpSpPr>
          <p:grpSpPr>
            <a:xfrm>
              <a:off x="7038412" y="5298115"/>
              <a:ext cx="3099874" cy="517828"/>
              <a:chOff x="5718131" y="5650928"/>
              <a:chExt cx="4596458" cy="767829"/>
            </a:xfrm>
          </p:grpSpPr>
          <p:sp>
            <p:nvSpPr>
              <p:cNvPr id="59" name="圆角矩形 58"/>
              <p:cNvSpPr/>
              <p:nvPr/>
            </p:nvSpPr>
            <p:spPr>
              <a:xfrm>
                <a:off x="5718131" y="5650928"/>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60" name="圆角矩形 59"/>
              <p:cNvSpPr/>
              <p:nvPr/>
            </p:nvSpPr>
            <p:spPr>
              <a:xfrm>
                <a:off x="5829672" y="5747159"/>
                <a:ext cx="4373372" cy="575365"/>
              </a:xfrm>
              <a:prstGeom prst="roundRect">
                <a:avLst>
                  <a:gd name="adj" fmla="val 50000"/>
                </a:avLst>
              </a:prstGeom>
              <a:solidFill>
                <a:schemeClr val="tx1">
                  <a:lumMod val="65000"/>
                  <a:lumOff val="3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58" name="TextBox 19"/>
            <p:cNvSpPr txBox="1"/>
            <p:nvPr/>
          </p:nvSpPr>
          <p:spPr>
            <a:xfrm>
              <a:off x="8092449" y="5433395"/>
              <a:ext cx="1039934" cy="338555"/>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第二步工作计划</a:t>
              </a:r>
            </a:p>
          </p:txBody>
        </p:sp>
      </p:grpSp>
      <p:grpSp>
        <p:nvGrpSpPr>
          <p:cNvPr id="61" name="组合 60"/>
          <p:cNvGrpSpPr/>
          <p:nvPr/>
        </p:nvGrpSpPr>
        <p:grpSpPr>
          <a:xfrm>
            <a:off x="4241575" y="2529297"/>
            <a:ext cx="3360095" cy="388371"/>
            <a:chOff x="7023883" y="6011232"/>
            <a:chExt cx="3099874" cy="517828"/>
          </a:xfrm>
        </p:grpSpPr>
        <p:grpSp>
          <p:nvGrpSpPr>
            <p:cNvPr id="62" name="组合 61"/>
            <p:cNvGrpSpPr/>
            <p:nvPr/>
          </p:nvGrpSpPr>
          <p:grpSpPr>
            <a:xfrm>
              <a:off x="7023883" y="6011232"/>
              <a:ext cx="3099874" cy="517828"/>
              <a:chOff x="5718131" y="5650928"/>
              <a:chExt cx="4596458" cy="767829"/>
            </a:xfrm>
          </p:grpSpPr>
          <p:sp>
            <p:nvSpPr>
              <p:cNvPr id="64" name="圆角矩形 63"/>
              <p:cNvSpPr/>
              <p:nvPr/>
            </p:nvSpPr>
            <p:spPr>
              <a:xfrm>
                <a:off x="5718131" y="5650928"/>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65" name="圆角矩形 64"/>
              <p:cNvSpPr/>
              <p:nvPr/>
            </p:nvSpPr>
            <p:spPr>
              <a:xfrm>
                <a:off x="5829672" y="5747159"/>
                <a:ext cx="4373372" cy="575365"/>
              </a:xfrm>
              <a:prstGeom prst="roundRect">
                <a:avLst>
                  <a:gd name="adj" fmla="val 50000"/>
                </a:avLst>
              </a:prstGeom>
              <a:solidFill>
                <a:srgbClr val="0070C0"/>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63" name="TextBox 19"/>
            <p:cNvSpPr txBox="1"/>
            <p:nvPr/>
          </p:nvSpPr>
          <p:spPr>
            <a:xfrm>
              <a:off x="8075148" y="6142253"/>
              <a:ext cx="1039934" cy="338555"/>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第三步工作计划</a:t>
              </a:r>
            </a:p>
          </p:txBody>
        </p:sp>
      </p:grpSp>
      <p:grpSp>
        <p:nvGrpSpPr>
          <p:cNvPr id="66" name="组合 65"/>
          <p:cNvGrpSpPr/>
          <p:nvPr/>
        </p:nvGrpSpPr>
        <p:grpSpPr>
          <a:xfrm>
            <a:off x="4241575" y="3061794"/>
            <a:ext cx="3360095" cy="388371"/>
            <a:chOff x="7038412" y="5298115"/>
            <a:chExt cx="3099874" cy="517828"/>
          </a:xfrm>
        </p:grpSpPr>
        <p:grpSp>
          <p:nvGrpSpPr>
            <p:cNvPr id="67" name="组合 66"/>
            <p:cNvGrpSpPr/>
            <p:nvPr/>
          </p:nvGrpSpPr>
          <p:grpSpPr>
            <a:xfrm>
              <a:off x="7038412" y="5298115"/>
              <a:ext cx="3099874" cy="517828"/>
              <a:chOff x="5718131" y="5650928"/>
              <a:chExt cx="4596458" cy="767829"/>
            </a:xfrm>
          </p:grpSpPr>
          <p:sp>
            <p:nvSpPr>
              <p:cNvPr id="69" name="圆角矩形 68"/>
              <p:cNvSpPr/>
              <p:nvPr/>
            </p:nvSpPr>
            <p:spPr>
              <a:xfrm>
                <a:off x="5718131" y="5650928"/>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sp>
            <p:nvSpPr>
              <p:cNvPr id="70" name="圆角矩形 69"/>
              <p:cNvSpPr/>
              <p:nvPr/>
            </p:nvSpPr>
            <p:spPr>
              <a:xfrm>
                <a:off x="5829672" y="5747159"/>
                <a:ext cx="4373372" cy="575365"/>
              </a:xfrm>
              <a:prstGeom prst="roundRect">
                <a:avLst>
                  <a:gd name="adj" fmla="val 50000"/>
                </a:avLst>
              </a:prstGeom>
              <a:solidFill>
                <a:schemeClr val="tx1">
                  <a:lumMod val="65000"/>
                  <a:lumOff val="3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微软雅黑" panose="020B0503020204020204" pitchFamily="34" charset="-122"/>
                  <a:ea typeface="微软雅黑" panose="020B0503020204020204" pitchFamily="34" charset="-122"/>
                </a:endParaRPr>
              </a:p>
            </p:txBody>
          </p:sp>
        </p:grpSp>
        <p:sp>
          <p:nvSpPr>
            <p:cNvPr id="68" name="TextBox 19"/>
            <p:cNvSpPr txBox="1"/>
            <p:nvPr/>
          </p:nvSpPr>
          <p:spPr>
            <a:xfrm>
              <a:off x="8089677" y="5420778"/>
              <a:ext cx="1039934" cy="338555"/>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第四步工作计划</a:t>
              </a:r>
            </a:p>
          </p:txBody>
        </p:sp>
      </p:grpSp>
      <p:sp>
        <p:nvSpPr>
          <p:cNvPr id="71" name="矩形 47"/>
          <p:cNvSpPr>
            <a:spLocks noChangeArrowheads="1"/>
          </p:cNvSpPr>
          <p:nvPr/>
        </p:nvSpPr>
        <p:spPr bwMode="auto">
          <a:xfrm>
            <a:off x="1412724" y="3779961"/>
            <a:ext cx="6188946"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cxnSp>
        <p:nvCxnSpPr>
          <p:cNvPr id="92" name="直接连接符 91"/>
          <p:cNvCxnSpPr/>
          <p:nvPr/>
        </p:nvCxnSpPr>
        <p:spPr>
          <a:xfrm>
            <a:off x="1412725" y="3624590"/>
            <a:ext cx="6324419" cy="13049"/>
          </a:xfrm>
          <a:prstGeom prst="line">
            <a:avLst/>
          </a:prstGeom>
          <a:ln w="31750">
            <a:solidFill>
              <a:schemeClr val="bg1"/>
            </a:solidFill>
            <a:prstDash val="dash"/>
          </a:ln>
          <a:effectLst>
            <a:outerShdw blurRad="50800" dist="38100" dir="2700000" algn="tl" rotWithShape="0">
              <a:prstClr val="black">
                <a:alpha val="60000"/>
              </a:prstClr>
            </a:outerShdw>
          </a:effectLst>
        </p:spPr>
        <p:style>
          <a:lnRef idx="1">
            <a:schemeClr val="accent1"/>
          </a:lnRef>
          <a:fillRef idx="0">
            <a:schemeClr val="accent1"/>
          </a:fillRef>
          <a:effectRef idx="0">
            <a:schemeClr val="accent1"/>
          </a:effectRef>
          <a:fontRef idx="minor">
            <a:schemeClr val="tx1"/>
          </a:fontRef>
        </p:style>
      </p:cxnSp>
      <p:sp>
        <p:nvSpPr>
          <p:cNvPr id="13" name="文本占位符 12"/>
          <p:cNvSpPr>
            <a:spLocks noGrp="1"/>
          </p:cNvSpPr>
          <p:nvPr>
            <p:ph type="body" sz="quarter" idx="13"/>
          </p:nvPr>
        </p:nvSpPr>
        <p:spPr/>
        <p:txBody>
          <a:bodyPr/>
          <a:lstStyle/>
          <a:p>
            <a:pPr>
              <a:lnSpc>
                <a:spcPct val="100000"/>
              </a:lnSpc>
              <a:spcBef>
                <a:spcPct val="0"/>
              </a:spcBef>
            </a:pPr>
            <a:r>
              <a:rPr lang="zh-CN" altLang="en-US" dirty="0">
                <a:sym typeface="方正兰亭黑_GBK" pitchFamily="2" charset="-122"/>
              </a:rPr>
              <a:t>新年工作计划</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anim calcmode="lin" valueType="num">
                                      <p:cBhvr>
                                        <p:cTn id="8" dur="500" fill="hold"/>
                                        <p:tgtEl>
                                          <p:spTgt spid="50"/>
                                        </p:tgtEl>
                                        <p:attrNameLst>
                                          <p:attrName>ppt_x</p:attrName>
                                        </p:attrNameLst>
                                      </p:cBhvr>
                                      <p:tavLst>
                                        <p:tav tm="0">
                                          <p:val>
                                            <p:strVal val="#ppt_x"/>
                                          </p:val>
                                        </p:tav>
                                        <p:tav tm="100000">
                                          <p:val>
                                            <p:strVal val="#ppt_x"/>
                                          </p:val>
                                        </p:tav>
                                      </p:tavLst>
                                    </p:anim>
                                    <p:anim calcmode="lin" valueType="num">
                                      <p:cBhvr>
                                        <p:cTn id="9" dur="450" decel="100000" fill="hold"/>
                                        <p:tgtEl>
                                          <p:spTgt spid="50"/>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left)">
                                      <p:cBhvr>
                                        <p:cTn id="14" dur="500"/>
                                        <p:tgtEl>
                                          <p:spTgt spid="51"/>
                                        </p:tgtEl>
                                      </p:cBhvr>
                                    </p:animEffect>
                                  </p:childTnLst>
                                </p:cTn>
                              </p:par>
                              <p:par>
                                <p:cTn id="15" presetID="22" presetClass="entr" presetSubtype="8" fill="hold" nodeType="withEffect">
                                  <p:stCondLst>
                                    <p:cond delay="20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par>
                                <p:cTn id="18" presetID="22" presetClass="entr" presetSubtype="8" fill="hold" nodeType="withEffect">
                                  <p:stCondLst>
                                    <p:cond delay="400"/>
                                  </p:stCondLst>
                                  <p:childTnLst>
                                    <p:set>
                                      <p:cBhvr>
                                        <p:cTn id="19" dur="1" fill="hold">
                                          <p:stCondLst>
                                            <p:cond delay="0"/>
                                          </p:stCondLst>
                                        </p:cTn>
                                        <p:tgtEl>
                                          <p:spTgt spid="61"/>
                                        </p:tgtEl>
                                        <p:attrNameLst>
                                          <p:attrName>style.visibility</p:attrName>
                                        </p:attrNameLst>
                                      </p:cBhvr>
                                      <p:to>
                                        <p:strVal val="visible"/>
                                      </p:to>
                                    </p:set>
                                    <p:animEffect transition="in" filter="wipe(left)">
                                      <p:cBhvr>
                                        <p:cTn id="20" dur="500"/>
                                        <p:tgtEl>
                                          <p:spTgt spid="61"/>
                                        </p:tgtEl>
                                      </p:cBhvr>
                                    </p:animEffect>
                                  </p:childTnLst>
                                </p:cTn>
                              </p:par>
                              <p:par>
                                <p:cTn id="21" presetID="22" presetClass="entr" presetSubtype="8" fill="hold" nodeType="withEffect">
                                  <p:stCondLst>
                                    <p:cond delay="60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left)">
                                      <p:cBhvr>
                                        <p:cTn id="27" dur="500"/>
                                        <p:tgtEl>
                                          <p:spTgt spid="92"/>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p:cTn id="31" dur="500" fill="hold"/>
                                        <p:tgtEl>
                                          <p:spTgt spid="71"/>
                                        </p:tgtEl>
                                        <p:attrNameLst>
                                          <p:attrName>ppt_w</p:attrName>
                                        </p:attrNameLst>
                                      </p:cBhvr>
                                      <p:tavLst>
                                        <p:tav tm="0">
                                          <p:val>
                                            <p:fltVal val="0"/>
                                          </p:val>
                                        </p:tav>
                                        <p:tav tm="100000">
                                          <p:val>
                                            <p:strVal val="#ppt_w"/>
                                          </p:val>
                                        </p:tav>
                                      </p:tavLst>
                                    </p:anim>
                                    <p:anim calcmode="lin" valueType="num">
                                      <p:cBhvr>
                                        <p:cTn id="32" dur="500" fill="hold"/>
                                        <p:tgtEl>
                                          <p:spTgt spid="71"/>
                                        </p:tgtEl>
                                        <p:attrNameLst>
                                          <p:attrName>ppt_h</p:attrName>
                                        </p:attrNameLst>
                                      </p:cBhvr>
                                      <p:tavLst>
                                        <p:tav tm="0">
                                          <p:val>
                                            <p:fltVal val="0"/>
                                          </p:val>
                                        </p:tav>
                                        <p:tav tm="100000">
                                          <p:val>
                                            <p:strVal val="#ppt_h"/>
                                          </p:val>
                                        </p:tav>
                                      </p:tavLst>
                                    </p:anim>
                                    <p:animEffect transition="in" filter="fade">
                                      <p:cBhvr>
                                        <p:cTn id="3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197251" y="1362572"/>
            <a:ext cx="1486202" cy="1588268"/>
            <a:chOff x="3197251" y="1362572"/>
            <a:chExt cx="1486202" cy="1588268"/>
          </a:xfrm>
        </p:grpSpPr>
        <p:sp>
          <p:nvSpPr>
            <p:cNvPr id="6" name="圆角矩形 5"/>
            <p:cNvSpPr/>
            <p:nvPr/>
          </p:nvSpPr>
          <p:spPr>
            <a:xfrm>
              <a:off x="3197251" y="1362572"/>
              <a:ext cx="1486202" cy="1352522"/>
            </a:xfrm>
            <a:prstGeom prst="roundRect">
              <a:avLst/>
            </a:prstGeom>
            <a:solidFill>
              <a:srgbClr val="FFFFFF">
                <a:alpha val="34902"/>
              </a:srgbClr>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7" name="TextBox 32"/>
            <p:cNvSpPr txBox="1"/>
            <p:nvPr/>
          </p:nvSpPr>
          <p:spPr>
            <a:xfrm>
              <a:off x="3238427" y="1381180"/>
              <a:ext cx="1415772" cy="1569660"/>
            </a:xfrm>
            <a:prstGeom prst="rect">
              <a:avLst/>
            </a:prstGeom>
            <a:noFill/>
          </p:spPr>
          <p:txBody>
            <a:bodyPr wrap="none" rtlCol="0">
              <a:spAutoFit/>
            </a:bodyPr>
            <a:lstStyle/>
            <a:p>
              <a:r>
                <a:rPr lang="zh-CN" altLang="en-US" sz="9600" dirty="0" smtClean="0">
                  <a:solidFill>
                    <a:srgbClr val="0070C0"/>
                  </a:solidFill>
                  <a:cs typeface="+mn-ea"/>
                  <a:sym typeface="+mn-lt"/>
                </a:rPr>
                <a:t>谢</a:t>
              </a:r>
              <a:endParaRPr lang="zh-CN" altLang="en-US" sz="9600" dirty="0">
                <a:solidFill>
                  <a:srgbClr val="0070C0"/>
                </a:solidFill>
                <a:effectLst/>
                <a:cs typeface="+mn-ea"/>
                <a:sym typeface="+mn-lt"/>
              </a:endParaRPr>
            </a:p>
          </p:txBody>
        </p:sp>
      </p:grpSp>
      <p:grpSp>
        <p:nvGrpSpPr>
          <p:cNvPr id="8" name="组合 7"/>
          <p:cNvGrpSpPr/>
          <p:nvPr/>
        </p:nvGrpSpPr>
        <p:grpSpPr>
          <a:xfrm>
            <a:off x="4766142" y="1362572"/>
            <a:ext cx="1486202" cy="1585822"/>
            <a:chOff x="4766142" y="1362572"/>
            <a:chExt cx="1486202" cy="1585822"/>
          </a:xfrm>
        </p:grpSpPr>
        <p:sp>
          <p:nvSpPr>
            <p:cNvPr id="9" name="圆角矩形 8"/>
            <p:cNvSpPr/>
            <p:nvPr/>
          </p:nvSpPr>
          <p:spPr>
            <a:xfrm>
              <a:off x="4766142" y="1362572"/>
              <a:ext cx="1486202" cy="1352522"/>
            </a:xfrm>
            <a:prstGeom prst="roundRect">
              <a:avLst/>
            </a:prstGeom>
            <a:solidFill>
              <a:srgbClr val="FFFFFF">
                <a:alpha val="34902"/>
              </a:srgbClr>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0" name="TextBox 35"/>
            <p:cNvSpPr txBox="1"/>
            <p:nvPr/>
          </p:nvSpPr>
          <p:spPr>
            <a:xfrm>
              <a:off x="4820697" y="1378734"/>
              <a:ext cx="1415772" cy="1569660"/>
            </a:xfrm>
            <a:prstGeom prst="rect">
              <a:avLst/>
            </a:prstGeom>
            <a:noFill/>
          </p:spPr>
          <p:txBody>
            <a:bodyPr wrap="none" rtlCol="0">
              <a:spAutoFit/>
            </a:bodyPr>
            <a:lstStyle/>
            <a:p>
              <a:r>
                <a:rPr lang="zh-CN" altLang="en-US" sz="9600" dirty="0" smtClean="0">
                  <a:solidFill>
                    <a:srgbClr val="0070C0"/>
                  </a:solidFill>
                  <a:cs typeface="+mn-ea"/>
                  <a:sym typeface="+mn-lt"/>
                </a:rPr>
                <a:t>观</a:t>
              </a:r>
              <a:endParaRPr lang="zh-CN" altLang="en-US" sz="9600" dirty="0">
                <a:solidFill>
                  <a:srgbClr val="0070C0"/>
                </a:solidFill>
                <a:effectLst/>
                <a:cs typeface="+mn-ea"/>
                <a:sym typeface="+mn-lt"/>
              </a:endParaRPr>
            </a:p>
          </p:txBody>
        </p:sp>
      </p:grpSp>
      <p:grpSp>
        <p:nvGrpSpPr>
          <p:cNvPr id="11" name="组合 10"/>
          <p:cNvGrpSpPr/>
          <p:nvPr/>
        </p:nvGrpSpPr>
        <p:grpSpPr>
          <a:xfrm>
            <a:off x="6335002" y="1362572"/>
            <a:ext cx="1491839" cy="1585822"/>
            <a:chOff x="6335002" y="1362572"/>
            <a:chExt cx="1491839" cy="1585822"/>
          </a:xfrm>
        </p:grpSpPr>
        <p:sp>
          <p:nvSpPr>
            <p:cNvPr id="12" name="圆角矩形 11"/>
            <p:cNvSpPr/>
            <p:nvPr/>
          </p:nvSpPr>
          <p:spPr>
            <a:xfrm>
              <a:off x="6335002" y="1362572"/>
              <a:ext cx="1486202" cy="1352522"/>
            </a:xfrm>
            <a:prstGeom prst="roundRect">
              <a:avLst/>
            </a:prstGeom>
            <a:solidFill>
              <a:srgbClr val="FFFFFF">
                <a:alpha val="20000"/>
              </a:srgbClr>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3" name="TextBox 38"/>
            <p:cNvSpPr txBox="1"/>
            <p:nvPr/>
          </p:nvSpPr>
          <p:spPr>
            <a:xfrm>
              <a:off x="6411069" y="1378734"/>
              <a:ext cx="1415772" cy="1569660"/>
            </a:xfrm>
            <a:prstGeom prst="rect">
              <a:avLst/>
            </a:prstGeom>
            <a:noFill/>
          </p:spPr>
          <p:txBody>
            <a:bodyPr wrap="none" rtlCol="0">
              <a:spAutoFit/>
            </a:bodyPr>
            <a:lstStyle/>
            <a:p>
              <a:r>
                <a:rPr lang="zh-CN" altLang="en-US" sz="9600" dirty="0" smtClean="0">
                  <a:solidFill>
                    <a:srgbClr val="0070C0"/>
                  </a:solidFill>
                  <a:cs typeface="+mn-ea"/>
                  <a:sym typeface="+mn-lt"/>
                </a:rPr>
                <a:t>看</a:t>
              </a:r>
              <a:endParaRPr lang="zh-CN" altLang="en-US" sz="9600" dirty="0">
                <a:solidFill>
                  <a:srgbClr val="0070C0"/>
                </a:solidFill>
                <a:effectLst/>
                <a:cs typeface="+mn-ea"/>
                <a:sym typeface="+mn-lt"/>
              </a:endParaRPr>
            </a:p>
          </p:txBody>
        </p:sp>
      </p:grpSp>
      <p:grpSp>
        <p:nvGrpSpPr>
          <p:cNvPr id="14" name="组合 13"/>
          <p:cNvGrpSpPr/>
          <p:nvPr/>
        </p:nvGrpSpPr>
        <p:grpSpPr>
          <a:xfrm>
            <a:off x="1619672" y="1356082"/>
            <a:ext cx="1486202" cy="1569660"/>
            <a:chOff x="1619672" y="1356082"/>
            <a:chExt cx="1486202" cy="1569660"/>
          </a:xfrm>
        </p:grpSpPr>
        <p:sp>
          <p:nvSpPr>
            <p:cNvPr id="15" name="圆角矩形 14"/>
            <p:cNvSpPr/>
            <p:nvPr/>
          </p:nvSpPr>
          <p:spPr>
            <a:xfrm>
              <a:off x="1619672" y="1362572"/>
              <a:ext cx="1486202" cy="1352522"/>
            </a:xfrm>
            <a:prstGeom prst="roundRect">
              <a:avLst/>
            </a:prstGeom>
            <a:solidFill>
              <a:srgbClr val="FFFFFF">
                <a:alpha val="20000"/>
              </a:srgbClr>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6" name="TextBox 41"/>
            <p:cNvSpPr txBox="1"/>
            <p:nvPr/>
          </p:nvSpPr>
          <p:spPr>
            <a:xfrm>
              <a:off x="1659960" y="1356082"/>
              <a:ext cx="1415772" cy="1569660"/>
            </a:xfrm>
            <a:prstGeom prst="rect">
              <a:avLst/>
            </a:prstGeom>
            <a:noFill/>
          </p:spPr>
          <p:txBody>
            <a:bodyPr wrap="none" rtlCol="0">
              <a:spAutoFit/>
            </a:bodyPr>
            <a:lstStyle/>
            <a:p>
              <a:r>
                <a:rPr lang="zh-CN" altLang="en-US" sz="9600" dirty="0" smtClean="0">
                  <a:solidFill>
                    <a:srgbClr val="0070C0"/>
                  </a:solidFill>
                  <a:cs typeface="+mn-ea"/>
                  <a:sym typeface="+mn-lt"/>
                </a:rPr>
                <a:t>谢</a:t>
              </a:r>
              <a:endParaRPr lang="zh-CN" altLang="en-US" sz="9600" dirty="0">
                <a:solidFill>
                  <a:srgbClr val="0070C0"/>
                </a:solidFill>
                <a:effectLst/>
                <a:cs typeface="+mn-ea"/>
                <a:sym typeface="+mn-lt"/>
              </a:endParaRPr>
            </a:p>
          </p:txBody>
        </p:sp>
      </p:grpSp>
      <p:pic>
        <p:nvPicPr>
          <p:cNvPr id="17"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4528" y="1943794"/>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43"/>
          <p:cNvSpPr txBox="1"/>
          <p:nvPr/>
        </p:nvSpPr>
        <p:spPr>
          <a:xfrm>
            <a:off x="2241717" y="3147814"/>
            <a:ext cx="4724370" cy="400110"/>
          </a:xfrm>
          <a:prstGeom prst="rect">
            <a:avLst/>
          </a:prstGeom>
          <a:noFill/>
        </p:spPr>
        <p:txBody>
          <a:bodyPr wrap="none" rtlCol="0">
            <a:spAutoFit/>
          </a:bodyPr>
          <a:lstStyle/>
          <a:p>
            <a:pPr algn="ctr"/>
            <a:r>
              <a:rPr lang="zh-CN" altLang="en-US" sz="2000" dirty="0" smtClean="0">
                <a:solidFill>
                  <a:srgbClr val="0070C0"/>
                </a:solidFill>
                <a:cs typeface="+mn-ea"/>
                <a:sym typeface="+mn-lt"/>
              </a:rPr>
              <a:t>适用于工作报告</a:t>
            </a:r>
            <a:r>
              <a:rPr lang="en-US" altLang="zh-CN" sz="2000" dirty="0" smtClean="0">
                <a:solidFill>
                  <a:srgbClr val="0070C0"/>
                </a:solidFill>
                <a:cs typeface="+mn-ea"/>
                <a:sym typeface="+mn-lt"/>
              </a:rPr>
              <a:t>/</a:t>
            </a:r>
            <a:r>
              <a:rPr lang="zh-CN" altLang="en-US" sz="2000" dirty="0" smtClean="0">
                <a:solidFill>
                  <a:srgbClr val="0070C0"/>
                </a:solidFill>
                <a:cs typeface="+mn-ea"/>
                <a:sym typeface="+mn-lt"/>
              </a:rPr>
              <a:t>季度</a:t>
            </a:r>
            <a:r>
              <a:rPr lang="en-US" altLang="zh-CN" sz="2000" dirty="0" smtClean="0">
                <a:solidFill>
                  <a:srgbClr val="0070C0"/>
                </a:solidFill>
                <a:cs typeface="+mn-ea"/>
                <a:sym typeface="+mn-lt"/>
              </a:rPr>
              <a:t>/</a:t>
            </a:r>
            <a:r>
              <a:rPr lang="zh-CN" altLang="en-US" sz="2000" dirty="0" smtClean="0">
                <a:solidFill>
                  <a:srgbClr val="0070C0"/>
                </a:solidFill>
                <a:cs typeface="+mn-ea"/>
                <a:sym typeface="+mn-lt"/>
              </a:rPr>
              <a:t>计划</a:t>
            </a:r>
            <a:r>
              <a:rPr lang="en-US" altLang="zh-CN" sz="2000" dirty="0" smtClean="0">
                <a:solidFill>
                  <a:srgbClr val="0070C0"/>
                </a:solidFill>
                <a:cs typeface="+mn-ea"/>
                <a:sym typeface="+mn-lt"/>
              </a:rPr>
              <a:t>/</a:t>
            </a:r>
            <a:r>
              <a:rPr lang="zh-CN" altLang="en-US" sz="2000" dirty="0">
                <a:solidFill>
                  <a:srgbClr val="0070C0"/>
                </a:solidFill>
                <a:cs typeface="+mn-ea"/>
                <a:sym typeface="+mn-lt"/>
              </a:rPr>
              <a:t>总结</a:t>
            </a:r>
            <a:r>
              <a:rPr lang="en-US" altLang="zh-CN" sz="2000" dirty="0" smtClean="0">
                <a:solidFill>
                  <a:srgbClr val="0070C0"/>
                </a:solidFill>
                <a:cs typeface="+mn-ea"/>
                <a:sym typeface="+mn-lt"/>
              </a:rPr>
              <a:t>/</a:t>
            </a:r>
            <a:r>
              <a:rPr lang="zh-CN" altLang="en-US" sz="2000" dirty="0" smtClean="0">
                <a:solidFill>
                  <a:srgbClr val="0070C0"/>
                </a:solidFill>
                <a:cs typeface="+mn-ea"/>
                <a:sym typeface="+mn-lt"/>
              </a:rPr>
              <a:t>等演示</a:t>
            </a:r>
            <a:endParaRPr lang="zh-CN" altLang="en-US" sz="2000" dirty="0">
              <a:solidFill>
                <a:srgbClr val="0070C0"/>
              </a:solidFill>
              <a:cs typeface="+mn-ea"/>
              <a:sym typeface="+mn-lt"/>
            </a:endParaRPr>
          </a:p>
        </p:txBody>
      </p:sp>
      <p:cxnSp>
        <p:nvCxnSpPr>
          <p:cNvPr id="19" name="直接连接符 18"/>
          <p:cNvCxnSpPr>
            <a:endCxn id="20" idx="1"/>
          </p:cNvCxnSpPr>
          <p:nvPr/>
        </p:nvCxnSpPr>
        <p:spPr>
          <a:xfrm>
            <a:off x="2373319" y="3791595"/>
            <a:ext cx="998587"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3371906" y="3647579"/>
            <a:ext cx="2592288" cy="28803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lumMod val="95000"/>
                  </a:schemeClr>
                </a:solidFill>
                <a:cs typeface="+mn-ea"/>
                <a:sym typeface="+mn-lt"/>
              </a:rPr>
              <a:t>在这里输入贵公司的名称</a:t>
            </a:r>
            <a:endParaRPr lang="zh-CN" altLang="en-US" sz="1400" dirty="0">
              <a:solidFill>
                <a:schemeClr val="bg1">
                  <a:lumMod val="95000"/>
                </a:schemeClr>
              </a:solidFill>
              <a:cs typeface="+mn-ea"/>
              <a:sym typeface="+mn-lt"/>
            </a:endParaRPr>
          </a:p>
        </p:txBody>
      </p:sp>
      <p:sp>
        <p:nvSpPr>
          <p:cNvPr id="21" name="TextBox 46"/>
          <p:cNvSpPr txBox="1"/>
          <p:nvPr/>
        </p:nvSpPr>
        <p:spPr>
          <a:xfrm>
            <a:off x="2822829" y="4053721"/>
            <a:ext cx="3518656" cy="461665"/>
          </a:xfrm>
          <a:prstGeom prst="rect">
            <a:avLst/>
          </a:prstGeom>
          <a:noFill/>
        </p:spPr>
        <p:txBody>
          <a:bodyPr wrap="none" rtlCol="0">
            <a:spAutoFit/>
          </a:bodyPr>
          <a:lstStyle/>
          <a:p>
            <a:pPr algn="ctr"/>
            <a:r>
              <a:rPr lang="en-US" altLang="zh-CN" sz="1200" dirty="0">
                <a:solidFill>
                  <a:schemeClr val="bg1">
                    <a:lumMod val="65000"/>
                  </a:schemeClr>
                </a:solidFill>
                <a:cs typeface="+mn-ea"/>
                <a:sym typeface="+mn-lt"/>
              </a:rPr>
              <a:t>Year-end summary plan reporting on activities </a:t>
            </a:r>
            <a:r>
              <a:rPr lang="en-US" altLang="zh-CN" sz="1200" dirty="0" smtClean="0">
                <a:solidFill>
                  <a:schemeClr val="bg1">
                    <a:lumMod val="65000"/>
                  </a:schemeClr>
                </a:solidFill>
                <a:cs typeface="+mn-ea"/>
                <a:sym typeface="+mn-lt"/>
              </a:rPr>
              <a:t>report</a:t>
            </a:r>
          </a:p>
          <a:p>
            <a:pPr algn="ctr"/>
            <a:r>
              <a:rPr lang="en-US" altLang="zh-CN" sz="1200" dirty="0" smtClean="0">
                <a:solidFill>
                  <a:schemeClr val="bg1">
                    <a:lumMod val="65000"/>
                  </a:schemeClr>
                </a:solidFill>
                <a:cs typeface="+mn-ea"/>
                <a:sym typeface="+mn-lt"/>
              </a:rPr>
              <a:t>summary </a:t>
            </a:r>
            <a:r>
              <a:rPr lang="en-US" altLang="zh-CN" sz="1200" dirty="0">
                <a:solidFill>
                  <a:schemeClr val="bg1">
                    <a:lumMod val="65000"/>
                  </a:schemeClr>
                </a:solidFill>
                <a:cs typeface="+mn-ea"/>
                <a:sym typeface="+mn-lt"/>
              </a:rPr>
              <a:t>plan reporting on </a:t>
            </a:r>
            <a:r>
              <a:rPr lang="en-US" altLang="zh-CN" sz="1200" dirty="0" smtClean="0">
                <a:solidFill>
                  <a:schemeClr val="bg1">
                    <a:lumMod val="65000"/>
                  </a:schemeClr>
                </a:solidFill>
                <a:cs typeface="+mn-ea"/>
                <a:sym typeface="+mn-lt"/>
              </a:rPr>
              <a:t>activities</a:t>
            </a:r>
            <a:endParaRPr lang="zh-CN" altLang="en-US" sz="1200" dirty="0">
              <a:solidFill>
                <a:schemeClr val="bg1">
                  <a:lumMod val="65000"/>
                </a:schemeClr>
              </a:solidFill>
              <a:cs typeface="+mn-ea"/>
              <a:sym typeface="+mn-lt"/>
            </a:endParaRPr>
          </a:p>
        </p:txBody>
      </p:sp>
      <p:cxnSp>
        <p:nvCxnSpPr>
          <p:cNvPr id="22" name="直接连接符 21"/>
          <p:cNvCxnSpPr/>
          <p:nvPr/>
        </p:nvCxnSpPr>
        <p:spPr>
          <a:xfrm>
            <a:off x="5964194" y="3791595"/>
            <a:ext cx="90219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3"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056" y="1943794"/>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35" presetClass="path" presetSubtype="0" fill="hold" nodeType="withEffect">
                                      <p:stCondLst>
                                        <p:cond delay="0"/>
                                      </p:stCondLst>
                                      <p:childTnLst>
                                        <p:animMotion origin="layout" path="M 4.16667E-6 -6.17284E-7 L -0.84931 -6.17284E-7 " pathEditMode="relative" rAng="0" ptsTypes="AA">
                                          <p:cBhvr>
                                            <p:cTn id="10" dur="1000" fill="hold"/>
                                            <p:tgtEl>
                                              <p:spTgt spid="17"/>
                                            </p:tgtEl>
                                            <p:attrNameLst>
                                              <p:attrName>ppt_x</p:attrName>
                                              <p:attrName>ppt_y</p:attrName>
                                            </p:attrNameLst>
                                          </p:cBhvr>
                                          <p:rCtr x="-42465" y="0"/>
                                        </p:animMotion>
                                      </p:childTnLst>
                                    </p:cTn>
                                  </p:par>
                                  <p:par>
                                    <p:cTn id="11" presetID="2" presetClass="entr" presetSubtype="2"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75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42" presetClass="exit" presetSubtype="0" fill="hold" nodeType="withEffect">
                                      <p:stCondLst>
                                        <p:cond delay="1000"/>
                                      </p:stCondLst>
                                      <p:childTnLst>
                                        <p:animEffect transition="out" filter="fade">
                                          <p:cBhvr>
                                            <p:cTn id="24" dur="750"/>
                                            <p:tgtEl>
                                              <p:spTgt spid="17"/>
                                            </p:tgtEl>
                                          </p:cBhvr>
                                        </p:animEffect>
                                        <p:anim calcmode="lin" valueType="num">
                                          <p:cBhvr>
                                            <p:cTn id="25" dur="750"/>
                                            <p:tgtEl>
                                              <p:spTgt spid="17"/>
                                            </p:tgtEl>
                                            <p:attrNameLst>
                                              <p:attrName>ppt_x</p:attrName>
                                            </p:attrNameLst>
                                          </p:cBhvr>
                                          <p:tavLst>
                                            <p:tav tm="0">
                                              <p:val>
                                                <p:strVal val="ppt_x"/>
                                              </p:val>
                                            </p:tav>
                                            <p:tav tm="100000">
                                              <p:val>
                                                <p:strVal val="ppt_x"/>
                                              </p:val>
                                            </p:tav>
                                          </p:tavLst>
                                        </p:anim>
                                        <p:anim calcmode="lin" valueType="num">
                                          <p:cBhvr>
                                            <p:cTn id="26" dur="750"/>
                                            <p:tgtEl>
                                              <p:spTgt spid="17"/>
                                            </p:tgtEl>
                                            <p:attrNameLst>
                                              <p:attrName>ppt_y</p:attrName>
                                            </p:attrNameLst>
                                          </p:cBhvr>
                                          <p:tavLst>
                                            <p:tav tm="0">
                                              <p:val>
                                                <p:strVal val="ppt_y"/>
                                              </p:val>
                                            </p:tav>
                                            <p:tav tm="100000">
                                              <p:val>
                                                <p:strVal val="ppt_y+.1"/>
                                              </p:val>
                                            </p:tav>
                                          </p:tavLst>
                                        </p:anim>
                                        <p:set>
                                          <p:cBhvr>
                                            <p:cTn id="27" dur="1" fill="hold">
                                              <p:stCondLst>
                                                <p:cond delay="749"/>
                                              </p:stCondLst>
                                            </p:cTn>
                                            <p:tgtEl>
                                              <p:spTgt spid="17"/>
                                            </p:tgtEl>
                                            <p:attrNameLst>
                                              <p:attrName>style.visibility</p:attrName>
                                            </p:attrNameLst>
                                          </p:cBhvr>
                                          <p:to>
                                            <p:strVal val="hidden"/>
                                          </p:to>
                                        </p:set>
                                      </p:childTnLst>
                                    </p:cTn>
                                  </p:par>
                                </p:childTnLst>
                              </p:cTn>
                            </p:par>
                            <p:par>
                              <p:cTn id="28" fill="hold">
                                <p:stCondLst>
                                  <p:cond delay="1000"/>
                                </p:stCondLst>
                                <p:childTnLst>
                                  <p:par>
                                    <p:cTn id="29" presetID="26" presetClass="emph" presetSubtype="0" fill="hold" nodeType="afterEffect">
                                      <p:stCondLst>
                                        <p:cond delay="0"/>
                                      </p:stCondLst>
                                      <p:childTnLst>
                                        <p:animEffect transition="out" filter="fade">
                                          <p:cBhvr>
                                            <p:cTn id="30" dur="500" tmFilter="0, 0; .2, .5; .8, .5; 1, 0"/>
                                            <p:tgtEl>
                                              <p:spTgt spid="14"/>
                                            </p:tgtEl>
                                          </p:cBhvr>
                                        </p:animEffect>
                                        <p:animScale>
                                          <p:cBhvr>
                                            <p:cTn id="31" dur="250" autoRev="1" fill="hold"/>
                                            <p:tgtEl>
                                              <p:spTgt spid="14"/>
                                            </p:tgtEl>
                                          </p:cBhvr>
                                          <p:by x="105000" y="105000"/>
                                        </p:animScale>
                                      </p:childTnLst>
                                    </p:cTn>
                                  </p:par>
                                  <p:par>
                                    <p:cTn id="32" presetID="26" presetClass="emph" presetSubtype="0" fill="hold" nodeType="withEffect">
                                      <p:stCondLst>
                                        <p:cond delay="250"/>
                                      </p:stCondLst>
                                      <p:childTnLst>
                                        <p:animEffect transition="out" filter="fade">
                                          <p:cBhvr>
                                            <p:cTn id="33" dur="500" tmFilter="0, 0; .2, .5; .8, .5; 1, 0"/>
                                            <p:tgtEl>
                                              <p:spTgt spid="5"/>
                                            </p:tgtEl>
                                          </p:cBhvr>
                                        </p:animEffect>
                                        <p:animScale>
                                          <p:cBhvr>
                                            <p:cTn id="34" dur="250" autoRev="1" fill="hold"/>
                                            <p:tgtEl>
                                              <p:spTgt spid="5"/>
                                            </p:tgtEl>
                                          </p:cBhvr>
                                          <p:by x="105000" y="105000"/>
                                        </p:animScale>
                                      </p:childTnLst>
                                    </p:cTn>
                                  </p:par>
                                  <p:par>
                                    <p:cTn id="35" presetID="26" presetClass="emph" presetSubtype="0" fill="hold" nodeType="withEffect">
                                      <p:stCondLst>
                                        <p:cond delay="500"/>
                                      </p:stCondLst>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par>
                                    <p:cTn id="38" presetID="26" presetClass="emph" presetSubtype="0" fill="hold" nodeType="withEffect">
                                      <p:stCondLst>
                                        <p:cond delay="750"/>
                                      </p:stCondLst>
                                      <p:childTnLst>
                                        <p:animEffect transition="out" filter="fade">
                                          <p:cBhvr>
                                            <p:cTn id="39" dur="500" tmFilter="0, 0; .2, .5; .8, .5; 1, 0"/>
                                            <p:tgtEl>
                                              <p:spTgt spid="11"/>
                                            </p:tgtEl>
                                          </p:cBhvr>
                                        </p:animEffect>
                                        <p:animScale>
                                          <p:cBhvr>
                                            <p:cTn id="40" dur="250" autoRev="1" fill="hold"/>
                                            <p:tgtEl>
                                              <p:spTgt spid="11"/>
                                            </p:tgtEl>
                                          </p:cBhvr>
                                          <p:by x="105000" y="105000"/>
                                        </p:animScale>
                                      </p:childTnLst>
                                    </p:cTn>
                                  </p:par>
                                </p:childTnLst>
                              </p:cTn>
                            </p:par>
                            <p:par>
                              <p:cTn id="41" fill="hold">
                                <p:stCondLst>
                                  <p:cond delay="1500"/>
                                </p:stCondLst>
                                <p:childTnLst>
                                  <p:par>
                                    <p:cTn id="42" presetID="2" presetClass="entr" presetSubtype="2" fill="hold" nodeType="afterEffect" p14:presetBounceEnd="50000">
                                      <p:stCondLst>
                                        <p:cond delay="250"/>
                                      </p:stCondLst>
                                      <p:childTnLst>
                                        <p:set>
                                          <p:cBhvr>
                                            <p:cTn id="43" dur="1" fill="hold">
                                              <p:stCondLst>
                                                <p:cond delay="0"/>
                                              </p:stCondLst>
                                            </p:cTn>
                                            <p:tgtEl>
                                              <p:spTgt spid="19"/>
                                            </p:tgtEl>
                                            <p:attrNameLst>
                                              <p:attrName>style.visibility</p:attrName>
                                            </p:attrNameLst>
                                          </p:cBhvr>
                                          <p:to>
                                            <p:strVal val="visible"/>
                                          </p:to>
                                        </p:set>
                                        <p:anim calcmode="lin" valueType="num" p14:bounceEnd="50000">
                                          <p:cBhvr additive="base">
                                            <p:cTn id="44" dur="5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14:presetBounceEnd="50000">
                                      <p:stCondLst>
                                        <p:cond delay="250"/>
                                      </p:stCondLst>
                                      <p:childTnLst>
                                        <p:set>
                                          <p:cBhvr>
                                            <p:cTn id="47" dur="1" fill="hold">
                                              <p:stCondLst>
                                                <p:cond delay="0"/>
                                              </p:stCondLst>
                                            </p:cTn>
                                            <p:tgtEl>
                                              <p:spTgt spid="22"/>
                                            </p:tgtEl>
                                            <p:attrNameLst>
                                              <p:attrName>style.visibility</p:attrName>
                                            </p:attrNameLst>
                                          </p:cBhvr>
                                          <p:to>
                                            <p:strVal val="visible"/>
                                          </p:to>
                                        </p:set>
                                        <p:anim calcmode="lin" valueType="num" p14:bounceEnd="50000">
                                          <p:cBhvr additive="base">
                                            <p:cTn id="48" dur="5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25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2250"/>
                                </p:stCondLst>
                                <p:childTnLst>
                                  <p:par>
                                    <p:cTn id="56" presetID="12" presetClass="entr" presetSubtype="4" fill="hold" grpId="0" nodeType="afterEffect">
                                      <p:stCondLst>
                                        <p:cond delay="0"/>
                                      </p:stCondLst>
                                      <p:iterate type="lt">
                                        <p:tmPct val="10000"/>
                                      </p:iterate>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750"/>
                                            <p:tgtEl>
                                              <p:spTgt spid="18"/>
                                            </p:tgtEl>
                                            <p:attrNameLst>
                                              <p:attrName>ppt_y</p:attrName>
                                            </p:attrNameLst>
                                          </p:cBhvr>
                                          <p:tavLst>
                                            <p:tav tm="0">
                                              <p:val>
                                                <p:strVal val="#ppt_y+#ppt_h*1.125000"/>
                                              </p:val>
                                            </p:tav>
                                            <p:tav tm="100000">
                                              <p:val>
                                                <p:strVal val="#ppt_y"/>
                                              </p:val>
                                            </p:tav>
                                          </p:tavLst>
                                        </p:anim>
                                        <p:animEffect transition="in" filter="wipe(up)">
                                          <p:cBhvr>
                                            <p:cTn id="59" dur="750"/>
                                            <p:tgtEl>
                                              <p:spTgt spid="18"/>
                                            </p:tgtEl>
                                          </p:cBhvr>
                                        </p:animEffect>
                                      </p:childTnLst>
                                    </p:cTn>
                                  </p:par>
                                </p:childTnLst>
                              </p:cTn>
                            </p:par>
                            <p:par>
                              <p:cTn id="60" fill="hold">
                                <p:stCondLst>
                                  <p:cond delay="5925"/>
                                </p:stCondLst>
                                <p:childTnLst>
                                  <p:par>
                                    <p:cTn id="61" presetID="42"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par>
                              <p:cTn id="66" fill="hold">
                                <p:stCondLst>
                                  <p:cond delay="6925"/>
                                </p:stCondLst>
                                <p:childTnLst>
                                  <p:par>
                                    <p:cTn id="67" presetID="2" presetClass="entr" presetSubtype="4" decel="100000" fill="hold" nodeType="afterEffect">
                                      <p:stCondLst>
                                        <p:cond delay="150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750" fill="hold"/>
                                            <p:tgtEl>
                                              <p:spTgt spid="23"/>
                                            </p:tgtEl>
                                            <p:attrNameLst>
                                              <p:attrName>ppt_x</p:attrName>
                                            </p:attrNameLst>
                                          </p:cBhvr>
                                          <p:tavLst>
                                            <p:tav tm="0">
                                              <p:val>
                                                <p:strVal val="#ppt_x"/>
                                              </p:val>
                                            </p:tav>
                                            <p:tav tm="100000">
                                              <p:val>
                                                <p:strVal val="#ppt_x"/>
                                              </p:val>
                                            </p:tav>
                                          </p:tavLst>
                                        </p:anim>
                                        <p:anim calcmode="lin" valueType="num">
                                          <p:cBhvr additive="base">
                                            <p:cTn id="70" dur="750" fill="hold"/>
                                            <p:tgtEl>
                                              <p:spTgt spid="23"/>
                                            </p:tgtEl>
                                            <p:attrNameLst>
                                              <p:attrName>ppt_y</p:attrName>
                                            </p:attrNameLst>
                                          </p:cBhvr>
                                          <p:tavLst>
                                            <p:tav tm="0">
                                              <p:val>
                                                <p:strVal val="1+#ppt_h/2"/>
                                              </p:val>
                                            </p:tav>
                                            <p:tav tm="100000">
                                              <p:val>
                                                <p:strVal val="#ppt_y"/>
                                              </p:val>
                                            </p:tav>
                                          </p:tavLst>
                                        </p:anim>
                                      </p:childTnLst>
                                    </p:cTn>
                                  </p:par>
                                  <p:par>
                                    <p:cTn id="71" presetID="35" presetClass="path" presetSubtype="0" fill="hold" nodeType="withEffect">
                                      <p:stCondLst>
                                        <p:cond delay="2250"/>
                                      </p:stCondLst>
                                      <p:childTnLst>
                                        <p:animMotion origin="layout" path="M -4.44444E-6 -6.17284E-7 L -0.94618 -6.17284E-7 " pathEditMode="relative" rAng="0" ptsTypes="AA">
                                          <p:cBhvr>
                                            <p:cTn id="72" dur="750" fill="hold"/>
                                            <p:tgtEl>
                                              <p:spTgt spid="23"/>
                                            </p:tgtEl>
                                            <p:attrNameLst>
                                              <p:attrName>ppt_x</p:attrName>
                                              <p:attrName>ppt_y</p:attrName>
                                            </p:attrNameLst>
                                          </p:cBhvr>
                                          <p:rCtr x="-47309" y="0"/>
                                        </p:animMotion>
                                      </p:childTnLst>
                                    </p:cTn>
                                  </p:par>
                                  <p:par>
                                    <p:cTn id="73" presetID="2" presetClass="exit" presetSubtype="8" fill="hold" nodeType="withEffect">
                                      <p:stCondLst>
                                        <p:cond delay="2250"/>
                                      </p:stCondLst>
                                      <p:childTnLst>
                                        <p:anim calcmode="lin" valueType="num">
                                          <p:cBhvr additive="base">
                                            <p:cTn id="74" dur="750"/>
                                            <p:tgtEl>
                                              <p:spTgt spid="14"/>
                                            </p:tgtEl>
                                            <p:attrNameLst>
                                              <p:attrName>ppt_x</p:attrName>
                                            </p:attrNameLst>
                                          </p:cBhvr>
                                          <p:tavLst>
                                            <p:tav tm="0">
                                              <p:val>
                                                <p:strVal val="ppt_x"/>
                                              </p:val>
                                            </p:tav>
                                            <p:tav tm="100000">
                                              <p:val>
                                                <p:strVal val="0-ppt_w/2"/>
                                              </p:val>
                                            </p:tav>
                                          </p:tavLst>
                                        </p:anim>
                                        <p:anim calcmode="lin" valueType="num">
                                          <p:cBhvr additive="base">
                                            <p:cTn id="75" dur="750"/>
                                            <p:tgtEl>
                                              <p:spTgt spid="14"/>
                                            </p:tgtEl>
                                            <p:attrNameLst>
                                              <p:attrName>ppt_y</p:attrName>
                                            </p:attrNameLst>
                                          </p:cBhvr>
                                          <p:tavLst>
                                            <p:tav tm="0">
                                              <p:val>
                                                <p:strVal val="ppt_y"/>
                                              </p:val>
                                            </p:tav>
                                            <p:tav tm="100000">
                                              <p:val>
                                                <p:strVal val="ppt_y"/>
                                              </p:val>
                                            </p:tav>
                                          </p:tavLst>
                                        </p:anim>
                                        <p:set>
                                          <p:cBhvr>
                                            <p:cTn id="76" dur="1" fill="hold">
                                              <p:stCondLst>
                                                <p:cond delay="749"/>
                                              </p:stCondLst>
                                            </p:cTn>
                                            <p:tgtEl>
                                              <p:spTgt spid="14"/>
                                            </p:tgtEl>
                                            <p:attrNameLst>
                                              <p:attrName>style.visibility</p:attrName>
                                            </p:attrNameLst>
                                          </p:cBhvr>
                                          <p:to>
                                            <p:strVal val="hidden"/>
                                          </p:to>
                                        </p:set>
                                      </p:childTnLst>
                                    </p:cTn>
                                  </p:par>
                                  <p:par>
                                    <p:cTn id="77" presetID="2" presetClass="exit" presetSubtype="8" fill="hold" nodeType="withEffect">
                                      <p:stCondLst>
                                        <p:cond delay="2250"/>
                                      </p:stCondLst>
                                      <p:childTnLst>
                                        <p:anim calcmode="lin" valueType="num">
                                          <p:cBhvr additive="base">
                                            <p:cTn id="78" dur="750"/>
                                            <p:tgtEl>
                                              <p:spTgt spid="5"/>
                                            </p:tgtEl>
                                            <p:attrNameLst>
                                              <p:attrName>ppt_x</p:attrName>
                                            </p:attrNameLst>
                                          </p:cBhvr>
                                          <p:tavLst>
                                            <p:tav tm="0">
                                              <p:val>
                                                <p:strVal val="ppt_x"/>
                                              </p:val>
                                            </p:tav>
                                            <p:tav tm="100000">
                                              <p:val>
                                                <p:strVal val="0-ppt_w/2"/>
                                              </p:val>
                                            </p:tav>
                                          </p:tavLst>
                                        </p:anim>
                                        <p:anim calcmode="lin" valueType="num">
                                          <p:cBhvr additive="base">
                                            <p:cTn id="79" dur="750"/>
                                            <p:tgtEl>
                                              <p:spTgt spid="5"/>
                                            </p:tgtEl>
                                            <p:attrNameLst>
                                              <p:attrName>ppt_y</p:attrName>
                                            </p:attrNameLst>
                                          </p:cBhvr>
                                          <p:tavLst>
                                            <p:tav tm="0">
                                              <p:val>
                                                <p:strVal val="ppt_y"/>
                                              </p:val>
                                            </p:tav>
                                            <p:tav tm="100000">
                                              <p:val>
                                                <p:strVal val="ppt_y"/>
                                              </p:val>
                                            </p:tav>
                                          </p:tavLst>
                                        </p:anim>
                                        <p:set>
                                          <p:cBhvr>
                                            <p:cTn id="80" dur="1" fill="hold">
                                              <p:stCondLst>
                                                <p:cond delay="749"/>
                                              </p:stCondLst>
                                            </p:cTn>
                                            <p:tgtEl>
                                              <p:spTgt spid="5"/>
                                            </p:tgtEl>
                                            <p:attrNameLst>
                                              <p:attrName>style.visibility</p:attrName>
                                            </p:attrNameLst>
                                          </p:cBhvr>
                                          <p:to>
                                            <p:strVal val="hidden"/>
                                          </p:to>
                                        </p:set>
                                      </p:childTnLst>
                                    </p:cTn>
                                  </p:par>
                                  <p:par>
                                    <p:cTn id="81" presetID="2" presetClass="exit" presetSubtype="8" fill="hold" nodeType="withEffect">
                                      <p:stCondLst>
                                        <p:cond delay="2250"/>
                                      </p:stCondLst>
                                      <p:childTnLst>
                                        <p:anim calcmode="lin" valueType="num">
                                          <p:cBhvr additive="base">
                                            <p:cTn id="82" dur="750"/>
                                            <p:tgtEl>
                                              <p:spTgt spid="8"/>
                                            </p:tgtEl>
                                            <p:attrNameLst>
                                              <p:attrName>ppt_x</p:attrName>
                                            </p:attrNameLst>
                                          </p:cBhvr>
                                          <p:tavLst>
                                            <p:tav tm="0">
                                              <p:val>
                                                <p:strVal val="ppt_x"/>
                                              </p:val>
                                            </p:tav>
                                            <p:tav tm="100000">
                                              <p:val>
                                                <p:strVal val="0-ppt_w/2"/>
                                              </p:val>
                                            </p:tav>
                                          </p:tavLst>
                                        </p:anim>
                                        <p:anim calcmode="lin" valueType="num">
                                          <p:cBhvr additive="base">
                                            <p:cTn id="83" dur="750"/>
                                            <p:tgtEl>
                                              <p:spTgt spid="8"/>
                                            </p:tgtEl>
                                            <p:attrNameLst>
                                              <p:attrName>ppt_y</p:attrName>
                                            </p:attrNameLst>
                                          </p:cBhvr>
                                          <p:tavLst>
                                            <p:tav tm="0">
                                              <p:val>
                                                <p:strVal val="ppt_y"/>
                                              </p:val>
                                            </p:tav>
                                            <p:tav tm="100000">
                                              <p:val>
                                                <p:strVal val="ppt_y"/>
                                              </p:val>
                                            </p:tav>
                                          </p:tavLst>
                                        </p:anim>
                                        <p:set>
                                          <p:cBhvr>
                                            <p:cTn id="84" dur="1" fill="hold">
                                              <p:stCondLst>
                                                <p:cond delay="749"/>
                                              </p:stCondLst>
                                            </p:cTn>
                                            <p:tgtEl>
                                              <p:spTgt spid="8"/>
                                            </p:tgtEl>
                                            <p:attrNameLst>
                                              <p:attrName>style.visibility</p:attrName>
                                            </p:attrNameLst>
                                          </p:cBhvr>
                                          <p:to>
                                            <p:strVal val="hidden"/>
                                          </p:to>
                                        </p:set>
                                      </p:childTnLst>
                                    </p:cTn>
                                  </p:par>
                                  <p:par>
                                    <p:cTn id="85" presetID="2" presetClass="exit" presetSubtype="8" fill="hold" nodeType="withEffect">
                                      <p:stCondLst>
                                        <p:cond delay="2250"/>
                                      </p:stCondLst>
                                      <p:childTnLst>
                                        <p:anim calcmode="lin" valueType="num">
                                          <p:cBhvr additive="base">
                                            <p:cTn id="86" dur="750"/>
                                            <p:tgtEl>
                                              <p:spTgt spid="11"/>
                                            </p:tgtEl>
                                            <p:attrNameLst>
                                              <p:attrName>ppt_x</p:attrName>
                                            </p:attrNameLst>
                                          </p:cBhvr>
                                          <p:tavLst>
                                            <p:tav tm="0">
                                              <p:val>
                                                <p:strVal val="ppt_x"/>
                                              </p:val>
                                            </p:tav>
                                            <p:tav tm="100000">
                                              <p:val>
                                                <p:strVal val="0-ppt_w/2"/>
                                              </p:val>
                                            </p:tav>
                                          </p:tavLst>
                                        </p:anim>
                                        <p:anim calcmode="lin" valueType="num">
                                          <p:cBhvr additive="base">
                                            <p:cTn id="87" dur="750"/>
                                            <p:tgtEl>
                                              <p:spTgt spid="11"/>
                                            </p:tgtEl>
                                            <p:attrNameLst>
                                              <p:attrName>ppt_y</p:attrName>
                                            </p:attrNameLst>
                                          </p:cBhvr>
                                          <p:tavLst>
                                            <p:tav tm="0">
                                              <p:val>
                                                <p:strVal val="ppt_y"/>
                                              </p:val>
                                            </p:tav>
                                            <p:tav tm="100000">
                                              <p:val>
                                                <p:strVal val="ppt_y"/>
                                              </p:val>
                                            </p:tav>
                                          </p:tavLst>
                                        </p:anim>
                                        <p:set>
                                          <p:cBhvr>
                                            <p:cTn id="88" dur="1" fill="hold">
                                              <p:stCondLst>
                                                <p:cond delay="749"/>
                                              </p:stCondLst>
                                            </p:cTn>
                                            <p:tgtEl>
                                              <p:spTgt spid="11"/>
                                            </p:tgtEl>
                                            <p:attrNameLst>
                                              <p:attrName>style.visibility</p:attrName>
                                            </p:attrNameLst>
                                          </p:cBhvr>
                                          <p:to>
                                            <p:strVal val="hidden"/>
                                          </p:to>
                                        </p:set>
                                      </p:childTnLst>
                                    </p:cTn>
                                  </p:par>
                                  <p:par>
                                    <p:cTn id="89" presetID="2" presetClass="exit" presetSubtype="8" fill="hold" nodeType="withEffect">
                                      <p:stCondLst>
                                        <p:cond delay="2250"/>
                                      </p:stCondLst>
                                      <p:childTnLst>
                                        <p:anim calcmode="lin" valueType="num">
                                          <p:cBhvr additive="base">
                                            <p:cTn id="90" dur="750"/>
                                            <p:tgtEl>
                                              <p:spTgt spid="19"/>
                                            </p:tgtEl>
                                            <p:attrNameLst>
                                              <p:attrName>ppt_x</p:attrName>
                                            </p:attrNameLst>
                                          </p:cBhvr>
                                          <p:tavLst>
                                            <p:tav tm="0">
                                              <p:val>
                                                <p:strVal val="ppt_x"/>
                                              </p:val>
                                            </p:tav>
                                            <p:tav tm="100000">
                                              <p:val>
                                                <p:strVal val="0-ppt_w/2"/>
                                              </p:val>
                                            </p:tav>
                                          </p:tavLst>
                                        </p:anim>
                                        <p:anim calcmode="lin" valueType="num">
                                          <p:cBhvr additive="base">
                                            <p:cTn id="91" dur="750"/>
                                            <p:tgtEl>
                                              <p:spTgt spid="19"/>
                                            </p:tgtEl>
                                            <p:attrNameLst>
                                              <p:attrName>ppt_y</p:attrName>
                                            </p:attrNameLst>
                                          </p:cBhvr>
                                          <p:tavLst>
                                            <p:tav tm="0">
                                              <p:val>
                                                <p:strVal val="ppt_y"/>
                                              </p:val>
                                            </p:tav>
                                            <p:tav tm="100000">
                                              <p:val>
                                                <p:strVal val="ppt_y"/>
                                              </p:val>
                                            </p:tav>
                                          </p:tavLst>
                                        </p:anim>
                                        <p:set>
                                          <p:cBhvr>
                                            <p:cTn id="92" dur="1" fill="hold">
                                              <p:stCondLst>
                                                <p:cond delay="749"/>
                                              </p:stCondLst>
                                            </p:cTn>
                                            <p:tgtEl>
                                              <p:spTgt spid="19"/>
                                            </p:tgtEl>
                                            <p:attrNameLst>
                                              <p:attrName>style.visibility</p:attrName>
                                            </p:attrNameLst>
                                          </p:cBhvr>
                                          <p:to>
                                            <p:strVal val="hidden"/>
                                          </p:to>
                                        </p:set>
                                      </p:childTnLst>
                                    </p:cTn>
                                  </p:par>
                                  <p:par>
                                    <p:cTn id="93" presetID="2" presetClass="exit" presetSubtype="8" fill="hold" nodeType="withEffect">
                                      <p:stCondLst>
                                        <p:cond delay="2250"/>
                                      </p:stCondLst>
                                      <p:childTnLst>
                                        <p:anim calcmode="lin" valueType="num">
                                          <p:cBhvr additive="base">
                                            <p:cTn id="94" dur="750"/>
                                            <p:tgtEl>
                                              <p:spTgt spid="22"/>
                                            </p:tgtEl>
                                            <p:attrNameLst>
                                              <p:attrName>ppt_x</p:attrName>
                                            </p:attrNameLst>
                                          </p:cBhvr>
                                          <p:tavLst>
                                            <p:tav tm="0">
                                              <p:val>
                                                <p:strVal val="ppt_x"/>
                                              </p:val>
                                            </p:tav>
                                            <p:tav tm="100000">
                                              <p:val>
                                                <p:strVal val="0-ppt_w/2"/>
                                              </p:val>
                                            </p:tav>
                                          </p:tavLst>
                                        </p:anim>
                                        <p:anim calcmode="lin" valueType="num">
                                          <p:cBhvr additive="base">
                                            <p:cTn id="95" dur="750"/>
                                            <p:tgtEl>
                                              <p:spTgt spid="22"/>
                                            </p:tgtEl>
                                            <p:attrNameLst>
                                              <p:attrName>ppt_y</p:attrName>
                                            </p:attrNameLst>
                                          </p:cBhvr>
                                          <p:tavLst>
                                            <p:tav tm="0">
                                              <p:val>
                                                <p:strVal val="ppt_y"/>
                                              </p:val>
                                            </p:tav>
                                            <p:tav tm="100000">
                                              <p:val>
                                                <p:strVal val="ppt_y"/>
                                              </p:val>
                                            </p:tav>
                                          </p:tavLst>
                                        </p:anim>
                                        <p:set>
                                          <p:cBhvr>
                                            <p:cTn id="96" dur="1" fill="hold">
                                              <p:stCondLst>
                                                <p:cond delay="749"/>
                                              </p:stCondLst>
                                            </p:cTn>
                                            <p:tgtEl>
                                              <p:spTgt spid="22"/>
                                            </p:tgtEl>
                                            <p:attrNameLst>
                                              <p:attrName>style.visibility</p:attrName>
                                            </p:attrNameLst>
                                          </p:cBhvr>
                                          <p:to>
                                            <p:strVal val="hidden"/>
                                          </p:to>
                                        </p:set>
                                      </p:childTnLst>
                                    </p:cTn>
                                  </p:par>
                                  <p:par>
                                    <p:cTn id="97" presetID="2" presetClass="exit" presetSubtype="8" fill="hold" grpId="1" nodeType="withEffect">
                                      <p:stCondLst>
                                        <p:cond delay="2250"/>
                                      </p:stCondLst>
                                      <p:childTnLst>
                                        <p:anim calcmode="lin" valueType="num">
                                          <p:cBhvr additive="base">
                                            <p:cTn id="98" dur="750"/>
                                            <p:tgtEl>
                                              <p:spTgt spid="20"/>
                                            </p:tgtEl>
                                            <p:attrNameLst>
                                              <p:attrName>ppt_x</p:attrName>
                                            </p:attrNameLst>
                                          </p:cBhvr>
                                          <p:tavLst>
                                            <p:tav tm="0">
                                              <p:val>
                                                <p:strVal val="ppt_x"/>
                                              </p:val>
                                            </p:tav>
                                            <p:tav tm="100000">
                                              <p:val>
                                                <p:strVal val="0-ppt_w/2"/>
                                              </p:val>
                                            </p:tav>
                                          </p:tavLst>
                                        </p:anim>
                                        <p:anim calcmode="lin" valueType="num">
                                          <p:cBhvr additive="base">
                                            <p:cTn id="99" dur="750"/>
                                            <p:tgtEl>
                                              <p:spTgt spid="20"/>
                                            </p:tgtEl>
                                            <p:attrNameLst>
                                              <p:attrName>ppt_y</p:attrName>
                                            </p:attrNameLst>
                                          </p:cBhvr>
                                          <p:tavLst>
                                            <p:tav tm="0">
                                              <p:val>
                                                <p:strVal val="ppt_y"/>
                                              </p:val>
                                            </p:tav>
                                            <p:tav tm="100000">
                                              <p:val>
                                                <p:strVal val="ppt_y"/>
                                              </p:val>
                                            </p:tav>
                                          </p:tavLst>
                                        </p:anim>
                                        <p:set>
                                          <p:cBhvr>
                                            <p:cTn id="100" dur="1" fill="hold">
                                              <p:stCondLst>
                                                <p:cond delay="749"/>
                                              </p:stCondLst>
                                            </p:cTn>
                                            <p:tgtEl>
                                              <p:spTgt spid="20"/>
                                            </p:tgtEl>
                                            <p:attrNameLst>
                                              <p:attrName>style.visibility</p:attrName>
                                            </p:attrNameLst>
                                          </p:cBhvr>
                                          <p:to>
                                            <p:strVal val="hidden"/>
                                          </p:to>
                                        </p:set>
                                      </p:childTnLst>
                                    </p:cTn>
                                  </p:par>
                                  <p:par>
                                    <p:cTn id="101" presetID="2" presetClass="exit" presetSubtype="8" fill="hold" grpId="1" nodeType="withEffect">
                                      <p:stCondLst>
                                        <p:cond delay="2250"/>
                                      </p:stCondLst>
                                      <p:iterate type="lt">
                                        <p:tmPct val="0"/>
                                      </p:iterate>
                                      <p:childTnLst>
                                        <p:anim calcmode="lin" valueType="num">
                                          <p:cBhvr additive="base">
                                            <p:cTn id="102" dur="750"/>
                                            <p:tgtEl>
                                              <p:spTgt spid="18"/>
                                            </p:tgtEl>
                                            <p:attrNameLst>
                                              <p:attrName>ppt_x</p:attrName>
                                            </p:attrNameLst>
                                          </p:cBhvr>
                                          <p:tavLst>
                                            <p:tav tm="0">
                                              <p:val>
                                                <p:strVal val="ppt_x"/>
                                              </p:val>
                                            </p:tav>
                                            <p:tav tm="100000">
                                              <p:val>
                                                <p:strVal val="0-ppt_w/2"/>
                                              </p:val>
                                            </p:tav>
                                          </p:tavLst>
                                        </p:anim>
                                        <p:anim calcmode="lin" valueType="num">
                                          <p:cBhvr additive="base">
                                            <p:cTn id="103" dur="750"/>
                                            <p:tgtEl>
                                              <p:spTgt spid="18"/>
                                            </p:tgtEl>
                                            <p:attrNameLst>
                                              <p:attrName>ppt_y</p:attrName>
                                            </p:attrNameLst>
                                          </p:cBhvr>
                                          <p:tavLst>
                                            <p:tav tm="0">
                                              <p:val>
                                                <p:strVal val="ppt_y"/>
                                              </p:val>
                                            </p:tav>
                                            <p:tav tm="100000">
                                              <p:val>
                                                <p:strVal val="ppt_y"/>
                                              </p:val>
                                            </p:tav>
                                          </p:tavLst>
                                        </p:anim>
                                        <p:set>
                                          <p:cBhvr>
                                            <p:cTn id="104" dur="1" fill="hold">
                                              <p:stCondLst>
                                                <p:cond delay="749"/>
                                              </p:stCondLst>
                                            </p:cTn>
                                            <p:tgtEl>
                                              <p:spTgt spid="18"/>
                                            </p:tgtEl>
                                            <p:attrNameLst>
                                              <p:attrName>style.visibility</p:attrName>
                                            </p:attrNameLst>
                                          </p:cBhvr>
                                          <p:to>
                                            <p:strVal val="hidden"/>
                                          </p:to>
                                        </p:set>
                                      </p:childTnLst>
                                    </p:cTn>
                                  </p:par>
                                  <p:par>
                                    <p:cTn id="105" presetID="2" presetClass="exit" presetSubtype="8" fill="hold" grpId="1" nodeType="withEffect">
                                      <p:stCondLst>
                                        <p:cond delay="2250"/>
                                      </p:stCondLst>
                                      <p:childTnLst>
                                        <p:anim calcmode="lin" valueType="num">
                                          <p:cBhvr additive="base">
                                            <p:cTn id="106" dur="750"/>
                                            <p:tgtEl>
                                              <p:spTgt spid="21"/>
                                            </p:tgtEl>
                                            <p:attrNameLst>
                                              <p:attrName>ppt_x</p:attrName>
                                            </p:attrNameLst>
                                          </p:cBhvr>
                                          <p:tavLst>
                                            <p:tav tm="0">
                                              <p:val>
                                                <p:strVal val="ppt_x"/>
                                              </p:val>
                                            </p:tav>
                                            <p:tav tm="100000">
                                              <p:val>
                                                <p:strVal val="0-ppt_w/2"/>
                                              </p:val>
                                            </p:tav>
                                          </p:tavLst>
                                        </p:anim>
                                        <p:anim calcmode="lin" valueType="num">
                                          <p:cBhvr additive="base">
                                            <p:cTn id="107" dur="750"/>
                                            <p:tgtEl>
                                              <p:spTgt spid="21"/>
                                            </p:tgtEl>
                                            <p:attrNameLst>
                                              <p:attrName>ppt_y</p:attrName>
                                            </p:attrNameLst>
                                          </p:cBhvr>
                                          <p:tavLst>
                                            <p:tav tm="0">
                                              <p:val>
                                                <p:strVal val="ppt_y"/>
                                              </p:val>
                                            </p:tav>
                                            <p:tav tm="100000">
                                              <p:val>
                                                <p:strVal val="ppt_y"/>
                                              </p:val>
                                            </p:tav>
                                          </p:tavLst>
                                        </p:anim>
                                        <p:set>
                                          <p:cBhvr>
                                            <p:cTn id="108" dur="1" fill="hold">
                                              <p:stCondLst>
                                                <p:cond delay="74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0" grpId="0" animBg="1"/>
          <p:bldP spid="20" grpId="1" animBg="1"/>
          <p:bldP spid="21" grpId="0"/>
          <p:bldP spid="2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1+#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35" presetClass="path" presetSubtype="0" fill="hold" nodeType="withEffect">
                                      <p:stCondLst>
                                        <p:cond delay="0"/>
                                      </p:stCondLst>
                                      <p:childTnLst>
                                        <p:animMotion origin="layout" path="M 4.16667E-6 -6.17284E-7 L -0.84931 -6.17284E-7 " pathEditMode="relative" rAng="0" ptsTypes="AA">
                                          <p:cBhvr>
                                            <p:cTn id="10" dur="1000" fill="hold"/>
                                            <p:tgtEl>
                                              <p:spTgt spid="17"/>
                                            </p:tgtEl>
                                            <p:attrNameLst>
                                              <p:attrName>ppt_x</p:attrName>
                                              <p:attrName>ppt_y</p:attrName>
                                            </p:attrNameLst>
                                          </p:cBhvr>
                                          <p:rCtr x="-42465" y="0"/>
                                        </p:animMotion>
                                      </p:childTnLst>
                                    </p:cTn>
                                  </p:par>
                                  <p:par>
                                    <p:cTn id="11" presetID="2" presetClass="entr" presetSubtype="2"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1+#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75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42" presetClass="exit" presetSubtype="0" fill="hold" nodeType="withEffect">
                                      <p:stCondLst>
                                        <p:cond delay="1000"/>
                                      </p:stCondLst>
                                      <p:childTnLst>
                                        <p:animEffect transition="out" filter="fade">
                                          <p:cBhvr>
                                            <p:cTn id="24" dur="750"/>
                                            <p:tgtEl>
                                              <p:spTgt spid="17"/>
                                            </p:tgtEl>
                                          </p:cBhvr>
                                        </p:animEffect>
                                        <p:anim calcmode="lin" valueType="num">
                                          <p:cBhvr>
                                            <p:cTn id="25" dur="750"/>
                                            <p:tgtEl>
                                              <p:spTgt spid="17"/>
                                            </p:tgtEl>
                                            <p:attrNameLst>
                                              <p:attrName>ppt_x</p:attrName>
                                            </p:attrNameLst>
                                          </p:cBhvr>
                                          <p:tavLst>
                                            <p:tav tm="0">
                                              <p:val>
                                                <p:strVal val="ppt_x"/>
                                              </p:val>
                                            </p:tav>
                                            <p:tav tm="100000">
                                              <p:val>
                                                <p:strVal val="ppt_x"/>
                                              </p:val>
                                            </p:tav>
                                          </p:tavLst>
                                        </p:anim>
                                        <p:anim calcmode="lin" valueType="num">
                                          <p:cBhvr>
                                            <p:cTn id="26" dur="750"/>
                                            <p:tgtEl>
                                              <p:spTgt spid="17"/>
                                            </p:tgtEl>
                                            <p:attrNameLst>
                                              <p:attrName>ppt_y</p:attrName>
                                            </p:attrNameLst>
                                          </p:cBhvr>
                                          <p:tavLst>
                                            <p:tav tm="0">
                                              <p:val>
                                                <p:strVal val="ppt_y"/>
                                              </p:val>
                                            </p:tav>
                                            <p:tav tm="100000">
                                              <p:val>
                                                <p:strVal val="ppt_y+.1"/>
                                              </p:val>
                                            </p:tav>
                                          </p:tavLst>
                                        </p:anim>
                                        <p:set>
                                          <p:cBhvr>
                                            <p:cTn id="27" dur="1" fill="hold">
                                              <p:stCondLst>
                                                <p:cond delay="749"/>
                                              </p:stCondLst>
                                            </p:cTn>
                                            <p:tgtEl>
                                              <p:spTgt spid="17"/>
                                            </p:tgtEl>
                                            <p:attrNameLst>
                                              <p:attrName>style.visibility</p:attrName>
                                            </p:attrNameLst>
                                          </p:cBhvr>
                                          <p:to>
                                            <p:strVal val="hidden"/>
                                          </p:to>
                                        </p:set>
                                      </p:childTnLst>
                                    </p:cTn>
                                  </p:par>
                                </p:childTnLst>
                              </p:cTn>
                            </p:par>
                            <p:par>
                              <p:cTn id="28" fill="hold">
                                <p:stCondLst>
                                  <p:cond delay="1000"/>
                                </p:stCondLst>
                                <p:childTnLst>
                                  <p:par>
                                    <p:cTn id="29" presetID="26" presetClass="emph" presetSubtype="0" fill="hold" nodeType="afterEffect">
                                      <p:stCondLst>
                                        <p:cond delay="0"/>
                                      </p:stCondLst>
                                      <p:childTnLst>
                                        <p:animEffect transition="out" filter="fade">
                                          <p:cBhvr>
                                            <p:cTn id="30" dur="500" tmFilter="0, 0; .2, .5; .8, .5; 1, 0"/>
                                            <p:tgtEl>
                                              <p:spTgt spid="14"/>
                                            </p:tgtEl>
                                          </p:cBhvr>
                                        </p:animEffect>
                                        <p:animScale>
                                          <p:cBhvr>
                                            <p:cTn id="31" dur="250" autoRev="1" fill="hold"/>
                                            <p:tgtEl>
                                              <p:spTgt spid="14"/>
                                            </p:tgtEl>
                                          </p:cBhvr>
                                          <p:by x="105000" y="105000"/>
                                        </p:animScale>
                                      </p:childTnLst>
                                    </p:cTn>
                                  </p:par>
                                  <p:par>
                                    <p:cTn id="32" presetID="26" presetClass="emph" presetSubtype="0" fill="hold" nodeType="withEffect">
                                      <p:stCondLst>
                                        <p:cond delay="250"/>
                                      </p:stCondLst>
                                      <p:childTnLst>
                                        <p:animEffect transition="out" filter="fade">
                                          <p:cBhvr>
                                            <p:cTn id="33" dur="500" tmFilter="0, 0; .2, .5; .8, .5; 1, 0"/>
                                            <p:tgtEl>
                                              <p:spTgt spid="5"/>
                                            </p:tgtEl>
                                          </p:cBhvr>
                                        </p:animEffect>
                                        <p:animScale>
                                          <p:cBhvr>
                                            <p:cTn id="34" dur="250" autoRev="1" fill="hold"/>
                                            <p:tgtEl>
                                              <p:spTgt spid="5"/>
                                            </p:tgtEl>
                                          </p:cBhvr>
                                          <p:by x="105000" y="105000"/>
                                        </p:animScale>
                                      </p:childTnLst>
                                    </p:cTn>
                                  </p:par>
                                  <p:par>
                                    <p:cTn id="35" presetID="26" presetClass="emph" presetSubtype="0" fill="hold" nodeType="withEffect">
                                      <p:stCondLst>
                                        <p:cond delay="500"/>
                                      </p:stCondLst>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par>
                                    <p:cTn id="38" presetID="26" presetClass="emph" presetSubtype="0" fill="hold" nodeType="withEffect">
                                      <p:stCondLst>
                                        <p:cond delay="750"/>
                                      </p:stCondLst>
                                      <p:childTnLst>
                                        <p:animEffect transition="out" filter="fade">
                                          <p:cBhvr>
                                            <p:cTn id="39" dur="500" tmFilter="0, 0; .2, .5; .8, .5; 1, 0"/>
                                            <p:tgtEl>
                                              <p:spTgt spid="11"/>
                                            </p:tgtEl>
                                          </p:cBhvr>
                                        </p:animEffect>
                                        <p:animScale>
                                          <p:cBhvr>
                                            <p:cTn id="40" dur="250" autoRev="1" fill="hold"/>
                                            <p:tgtEl>
                                              <p:spTgt spid="11"/>
                                            </p:tgtEl>
                                          </p:cBhvr>
                                          <p:by x="105000" y="105000"/>
                                        </p:animScale>
                                      </p:childTnLst>
                                    </p:cTn>
                                  </p:par>
                                </p:childTnLst>
                              </p:cTn>
                            </p:par>
                            <p:par>
                              <p:cTn id="41" fill="hold">
                                <p:stCondLst>
                                  <p:cond delay="1500"/>
                                </p:stCondLst>
                                <p:childTnLst>
                                  <p:par>
                                    <p:cTn id="42" presetID="2" presetClass="entr" presetSubtype="2" fill="hold" nodeType="afterEffect">
                                      <p:stCondLst>
                                        <p:cond delay="25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25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2250"/>
                                </p:stCondLst>
                                <p:childTnLst>
                                  <p:par>
                                    <p:cTn id="56" presetID="12" presetClass="entr" presetSubtype="4" fill="hold" grpId="0" nodeType="afterEffect">
                                      <p:stCondLst>
                                        <p:cond delay="0"/>
                                      </p:stCondLst>
                                      <p:iterate type="lt">
                                        <p:tmPct val="10000"/>
                                      </p:iterate>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750"/>
                                            <p:tgtEl>
                                              <p:spTgt spid="18"/>
                                            </p:tgtEl>
                                            <p:attrNameLst>
                                              <p:attrName>ppt_y</p:attrName>
                                            </p:attrNameLst>
                                          </p:cBhvr>
                                          <p:tavLst>
                                            <p:tav tm="0">
                                              <p:val>
                                                <p:strVal val="#ppt_y+#ppt_h*1.125000"/>
                                              </p:val>
                                            </p:tav>
                                            <p:tav tm="100000">
                                              <p:val>
                                                <p:strVal val="#ppt_y"/>
                                              </p:val>
                                            </p:tav>
                                          </p:tavLst>
                                        </p:anim>
                                        <p:animEffect transition="in" filter="wipe(up)">
                                          <p:cBhvr>
                                            <p:cTn id="59" dur="750"/>
                                            <p:tgtEl>
                                              <p:spTgt spid="18"/>
                                            </p:tgtEl>
                                          </p:cBhvr>
                                        </p:animEffect>
                                      </p:childTnLst>
                                    </p:cTn>
                                  </p:par>
                                </p:childTnLst>
                              </p:cTn>
                            </p:par>
                            <p:par>
                              <p:cTn id="60" fill="hold">
                                <p:stCondLst>
                                  <p:cond delay="5925"/>
                                </p:stCondLst>
                                <p:childTnLst>
                                  <p:par>
                                    <p:cTn id="61" presetID="42"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par>
                              <p:cTn id="66" fill="hold">
                                <p:stCondLst>
                                  <p:cond delay="6925"/>
                                </p:stCondLst>
                                <p:childTnLst>
                                  <p:par>
                                    <p:cTn id="67" presetID="2" presetClass="entr" presetSubtype="4" decel="100000" fill="hold" nodeType="afterEffect">
                                      <p:stCondLst>
                                        <p:cond delay="150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750" fill="hold"/>
                                            <p:tgtEl>
                                              <p:spTgt spid="23"/>
                                            </p:tgtEl>
                                            <p:attrNameLst>
                                              <p:attrName>ppt_x</p:attrName>
                                            </p:attrNameLst>
                                          </p:cBhvr>
                                          <p:tavLst>
                                            <p:tav tm="0">
                                              <p:val>
                                                <p:strVal val="#ppt_x"/>
                                              </p:val>
                                            </p:tav>
                                            <p:tav tm="100000">
                                              <p:val>
                                                <p:strVal val="#ppt_x"/>
                                              </p:val>
                                            </p:tav>
                                          </p:tavLst>
                                        </p:anim>
                                        <p:anim calcmode="lin" valueType="num">
                                          <p:cBhvr additive="base">
                                            <p:cTn id="70" dur="750" fill="hold"/>
                                            <p:tgtEl>
                                              <p:spTgt spid="23"/>
                                            </p:tgtEl>
                                            <p:attrNameLst>
                                              <p:attrName>ppt_y</p:attrName>
                                            </p:attrNameLst>
                                          </p:cBhvr>
                                          <p:tavLst>
                                            <p:tav tm="0">
                                              <p:val>
                                                <p:strVal val="1+#ppt_h/2"/>
                                              </p:val>
                                            </p:tav>
                                            <p:tav tm="100000">
                                              <p:val>
                                                <p:strVal val="#ppt_y"/>
                                              </p:val>
                                            </p:tav>
                                          </p:tavLst>
                                        </p:anim>
                                      </p:childTnLst>
                                    </p:cTn>
                                  </p:par>
                                  <p:par>
                                    <p:cTn id="71" presetID="35" presetClass="path" presetSubtype="0" fill="hold" nodeType="withEffect">
                                      <p:stCondLst>
                                        <p:cond delay="2250"/>
                                      </p:stCondLst>
                                      <p:childTnLst>
                                        <p:animMotion origin="layout" path="M -4.44444E-6 -6.17284E-7 L -0.94618 -6.17284E-7 " pathEditMode="relative" rAng="0" ptsTypes="AA">
                                          <p:cBhvr>
                                            <p:cTn id="72" dur="750" fill="hold"/>
                                            <p:tgtEl>
                                              <p:spTgt spid="23"/>
                                            </p:tgtEl>
                                            <p:attrNameLst>
                                              <p:attrName>ppt_x</p:attrName>
                                              <p:attrName>ppt_y</p:attrName>
                                            </p:attrNameLst>
                                          </p:cBhvr>
                                          <p:rCtr x="-47309" y="0"/>
                                        </p:animMotion>
                                      </p:childTnLst>
                                    </p:cTn>
                                  </p:par>
                                  <p:par>
                                    <p:cTn id="73" presetID="2" presetClass="exit" presetSubtype="8" fill="hold" nodeType="withEffect">
                                      <p:stCondLst>
                                        <p:cond delay="2250"/>
                                      </p:stCondLst>
                                      <p:childTnLst>
                                        <p:anim calcmode="lin" valueType="num">
                                          <p:cBhvr additive="base">
                                            <p:cTn id="74" dur="750"/>
                                            <p:tgtEl>
                                              <p:spTgt spid="14"/>
                                            </p:tgtEl>
                                            <p:attrNameLst>
                                              <p:attrName>ppt_x</p:attrName>
                                            </p:attrNameLst>
                                          </p:cBhvr>
                                          <p:tavLst>
                                            <p:tav tm="0">
                                              <p:val>
                                                <p:strVal val="ppt_x"/>
                                              </p:val>
                                            </p:tav>
                                            <p:tav tm="100000">
                                              <p:val>
                                                <p:strVal val="0-ppt_w/2"/>
                                              </p:val>
                                            </p:tav>
                                          </p:tavLst>
                                        </p:anim>
                                        <p:anim calcmode="lin" valueType="num">
                                          <p:cBhvr additive="base">
                                            <p:cTn id="75" dur="750"/>
                                            <p:tgtEl>
                                              <p:spTgt spid="14"/>
                                            </p:tgtEl>
                                            <p:attrNameLst>
                                              <p:attrName>ppt_y</p:attrName>
                                            </p:attrNameLst>
                                          </p:cBhvr>
                                          <p:tavLst>
                                            <p:tav tm="0">
                                              <p:val>
                                                <p:strVal val="ppt_y"/>
                                              </p:val>
                                            </p:tav>
                                            <p:tav tm="100000">
                                              <p:val>
                                                <p:strVal val="ppt_y"/>
                                              </p:val>
                                            </p:tav>
                                          </p:tavLst>
                                        </p:anim>
                                        <p:set>
                                          <p:cBhvr>
                                            <p:cTn id="76" dur="1" fill="hold">
                                              <p:stCondLst>
                                                <p:cond delay="749"/>
                                              </p:stCondLst>
                                            </p:cTn>
                                            <p:tgtEl>
                                              <p:spTgt spid="14"/>
                                            </p:tgtEl>
                                            <p:attrNameLst>
                                              <p:attrName>style.visibility</p:attrName>
                                            </p:attrNameLst>
                                          </p:cBhvr>
                                          <p:to>
                                            <p:strVal val="hidden"/>
                                          </p:to>
                                        </p:set>
                                      </p:childTnLst>
                                    </p:cTn>
                                  </p:par>
                                  <p:par>
                                    <p:cTn id="77" presetID="2" presetClass="exit" presetSubtype="8" fill="hold" nodeType="withEffect">
                                      <p:stCondLst>
                                        <p:cond delay="2250"/>
                                      </p:stCondLst>
                                      <p:childTnLst>
                                        <p:anim calcmode="lin" valueType="num">
                                          <p:cBhvr additive="base">
                                            <p:cTn id="78" dur="750"/>
                                            <p:tgtEl>
                                              <p:spTgt spid="5"/>
                                            </p:tgtEl>
                                            <p:attrNameLst>
                                              <p:attrName>ppt_x</p:attrName>
                                            </p:attrNameLst>
                                          </p:cBhvr>
                                          <p:tavLst>
                                            <p:tav tm="0">
                                              <p:val>
                                                <p:strVal val="ppt_x"/>
                                              </p:val>
                                            </p:tav>
                                            <p:tav tm="100000">
                                              <p:val>
                                                <p:strVal val="0-ppt_w/2"/>
                                              </p:val>
                                            </p:tav>
                                          </p:tavLst>
                                        </p:anim>
                                        <p:anim calcmode="lin" valueType="num">
                                          <p:cBhvr additive="base">
                                            <p:cTn id="79" dur="750"/>
                                            <p:tgtEl>
                                              <p:spTgt spid="5"/>
                                            </p:tgtEl>
                                            <p:attrNameLst>
                                              <p:attrName>ppt_y</p:attrName>
                                            </p:attrNameLst>
                                          </p:cBhvr>
                                          <p:tavLst>
                                            <p:tav tm="0">
                                              <p:val>
                                                <p:strVal val="ppt_y"/>
                                              </p:val>
                                            </p:tav>
                                            <p:tav tm="100000">
                                              <p:val>
                                                <p:strVal val="ppt_y"/>
                                              </p:val>
                                            </p:tav>
                                          </p:tavLst>
                                        </p:anim>
                                        <p:set>
                                          <p:cBhvr>
                                            <p:cTn id="80" dur="1" fill="hold">
                                              <p:stCondLst>
                                                <p:cond delay="749"/>
                                              </p:stCondLst>
                                            </p:cTn>
                                            <p:tgtEl>
                                              <p:spTgt spid="5"/>
                                            </p:tgtEl>
                                            <p:attrNameLst>
                                              <p:attrName>style.visibility</p:attrName>
                                            </p:attrNameLst>
                                          </p:cBhvr>
                                          <p:to>
                                            <p:strVal val="hidden"/>
                                          </p:to>
                                        </p:set>
                                      </p:childTnLst>
                                    </p:cTn>
                                  </p:par>
                                  <p:par>
                                    <p:cTn id="81" presetID="2" presetClass="exit" presetSubtype="8" fill="hold" nodeType="withEffect">
                                      <p:stCondLst>
                                        <p:cond delay="2250"/>
                                      </p:stCondLst>
                                      <p:childTnLst>
                                        <p:anim calcmode="lin" valueType="num">
                                          <p:cBhvr additive="base">
                                            <p:cTn id="82" dur="750"/>
                                            <p:tgtEl>
                                              <p:spTgt spid="8"/>
                                            </p:tgtEl>
                                            <p:attrNameLst>
                                              <p:attrName>ppt_x</p:attrName>
                                            </p:attrNameLst>
                                          </p:cBhvr>
                                          <p:tavLst>
                                            <p:tav tm="0">
                                              <p:val>
                                                <p:strVal val="ppt_x"/>
                                              </p:val>
                                            </p:tav>
                                            <p:tav tm="100000">
                                              <p:val>
                                                <p:strVal val="0-ppt_w/2"/>
                                              </p:val>
                                            </p:tav>
                                          </p:tavLst>
                                        </p:anim>
                                        <p:anim calcmode="lin" valueType="num">
                                          <p:cBhvr additive="base">
                                            <p:cTn id="83" dur="750"/>
                                            <p:tgtEl>
                                              <p:spTgt spid="8"/>
                                            </p:tgtEl>
                                            <p:attrNameLst>
                                              <p:attrName>ppt_y</p:attrName>
                                            </p:attrNameLst>
                                          </p:cBhvr>
                                          <p:tavLst>
                                            <p:tav tm="0">
                                              <p:val>
                                                <p:strVal val="ppt_y"/>
                                              </p:val>
                                            </p:tav>
                                            <p:tav tm="100000">
                                              <p:val>
                                                <p:strVal val="ppt_y"/>
                                              </p:val>
                                            </p:tav>
                                          </p:tavLst>
                                        </p:anim>
                                        <p:set>
                                          <p:cBhvr>
                                            <p:cTn id="84" dur="1" fill="hold">
                                              <p:stCondLst>
                                                <p:cond delay="749"/>
                                              </p:stCondLst>
                                            </p:cTn>
                                            <p:tgtEl>
                                              <p:spTgt spid="8"/>
                                            </p:tgtEl>
                                            <p:attrNameLst>
                                              <p:attrName>style.visibility</p:attrName>
                                            </p:attrNameLst>
                                          </p:cBhvr>
                                          <p:to>
                                            <p:strVal val="hidden"/>
                                          </p:to>
                                        </p:set>
                                      </p:childTnLst>
                                    </p:cTn>
                                  </p:par>
                                  <p:par>
                                    <p:cTn id="85" presetID="2" presetClass="exit" presetSubtype="8" fill="hold" nodeType="withEffect">
                                      <p:stCondLst>
                                        <p:cond delay="2250"/>
                                      </p:stCondLst>
                                      <p:childTnLst>
                                        <p:anim calcmode="lin" valueType="num">
                                          <p:cBhvr additive="base">
                                            <p:cTn id="86" dur="750"/>
                                            <p:tgtEl>
                                              <p:spTgt spid="11"/>
                                            </p:tgtEl>
                                            <p:attrNameLst>
                                              <p:attrName>ppt_x</p:attrName>
                                            </p:attrNameLst>
                                          </p:cBhvr>
                                          <p:tavLst>
                                            <p:tav tm="0">
                                              <p:val>
                                                <p:strVal val="ppt_x"/>
                                              </p:val>
                                            </p:tav>
                                            <p:tav tm="100000">
                                              <p:val>
                                                <p:strVal val="0-ppt_w/2"/>
                                              </p:val>
                                            </p:tav>
                                          </p:tavLst>
                                        </p:anim>
                                        <p:anim calcmode="lin" valueType="num">
                                          <p:cBhvr additive="base">
                                            <p:cTn id="87" dur="750"/>
                                            <p:tgtEl>
                                              <p:spTgt spid="11"/>
                                            </p:tgtEl>
                                            <p:attrNameLst>
                                              <p:attrName>ppt_y</p:attrName>
                                            </p:attrNameLst>
                                          </p:cBhvr>
                                          <p:tavLst>
                                            <p:tav tm="0">
                                              <p:val>
                                                <p:strVal val="ppt_y"/>
                                              </p:val>
                                            </p:tav>
                                            <p:tav tm="100000">
                                              <p:val>
                                                <p:strVal val="ppt_y"/>
                                              </p:val>
                                            </p:tav>
                                          </p:tavLst>
                                        </p:anim>
                                        <p:set>
                                          <p:cBhvr>
                                            <p:cTn id="88" dur="1" fill="hold">
                                              <p:stCondLst>
                                                <p:cond delay="749"/>
                                              </p:stCondLst>
                                            </p:cTn>
                                            <p:tgtEl>
                                              <p:spTgt spid="11"/>
                                            </p:tgtEl>
                                            <p:attrNameLst>
                                              <p:attrName>style.visibility</p:attrName>
                                            </p:attrNameLst>
                                          </p:cBhvr>
                                          <p:to>
                                            <p:strVal val="hidden"/>
                                          </p:to>
                                        </p:set>
                                      </p:childTnLst>
                                    </p:cTn>
                                  </p:par>
                                  <p:par>
                                    <p:cTn id="89" presetID="2" presetClass="exit" presetSubtype="8" fill="hold" nodeType="withEffect">
                                      <p:stCondLst>
                                        <p:cond delay="2250"/>
                                      </p:stCondLst>
                                      <p:childTnLst>
                                        <p:anim calcmode="lin" valueType="num">
                                          <p:cBhvr additive="base">
                                            <p:cTn id="90" dur="750"/>
                                            <p:tgtEl>
                                              <p:spTgt spid="19"/>
                                            </p:tgtEl>
                                            <p:attrNameLst>
                                              <p:attrName>ppt_x</p:attrName>
                                            </p:attrNameLst>
                                          </p:cBhvr>
                                          <p:tavLst>
                                            <p:tav tm="0">
                                              <p:val>
                                                <p:strVal val="ppt_x"/>
                                              </p:val>
                                            </p:tav>
                                            <p:tav tm="100000">
                                              <p:val>
                                                <p:strVal val="0-ppt_w/2"/>
                                              </p:val>
                                            </p:tav>
                                          </p:tavLst>
                                        </p:anim>
                                        <p:anim calcmode="lin" valueType="num">
                                          <p:cBhvr additive="base">
                                            <p:cTn id="91" dur="750"/>
                                            <p:tgtEl>
                                              <p:spTgt spid="19"/>
                                            </p:tgtEl>
                                            <p:attrNameLst>
                                              <p:attrName>ppt_y</p:attrName>
                                            </p:attrNameLst>
                                          </p:cBhvr>
                                          <p:tavLst>
                                            <p:tav tm="0">
                                              <p:val>
                                                <p:strVal val="ppt_y"/>
                                              </p:val>
                                            </p:tav>
                                            <p:tav tm="100000">
                                              <p:val>
                                                <p:strVal val="ppt_y"/>
                                              </p:val>
                                            </p:tav>
                                          </p:tavLst>
                                        </p:anim>
                                        <p:set>
                                          <p:cBhvr>
                                            <p:cTn id="92" dur="1" fill="hold">
                                              <p:stCondLst>
                                                <p:cond delay="749"/>
                                              </p:stCondLst>
                                            </p:cTn>
                                            <p:tgtEl>
                                              <p:spTgt spid="19"/>
                                            </p:tgtEl>
                                            <p:attrNameLst>
                                              <p:attrName>style.visibility</p:attrName>
                                            </p:attrNameLst>
                                          </p:cBhvr>
                                          <p:to>
                                            <p:strVal val="hidden"/>
                                          </p:to>
                                        </p:set>
                                      </p:childTnLst>
                                    </p:cTn>
                                  </p:par>
                                  <p:par>
                                    <p:cTn id="93" presetID="2" presetClass="exit" presetSubtype="8" fill="hold" nodeType="withEffect">
                                      <p:stCondLst>
                                        <p:cond delay="2250"/>
                                      </p:stCondLst>
                                      <p:childTnLst>
                                        <p:anim calcmode="lin" valueType="num">
                                          <p:cBhvr additive="base">
                                            <p:cTn id="94" dur="750"/>
                                            <p:tgtEl>
                                              <p:spTgt spid="22"/>
                                            </p:tgtEl>
                                            <p:attrNameLst>
                                              <p:attrName>ppt_x</p:attrName>
                                            </p:attrNameLst>
                                          </p:cBhvr>
                                          <p:tavLst>
                                            <p:tav tm="0">
                                              <p:val>
                                                <p:strVal val="ppt_x"/>
                                              </p:val>
                                            </p:tav>
                                            <p:tav tm="100000">
                                              <p:val>
                                                <p:strVal val="0-ppt_w/2"/>
                                              </p:val>
                                            </p:tav>
                                          </p:tavLst>
                                        </p:anim>
                                        <p:anim calcmode="lin" valueType="num">
                                          <p:cBhvr additive="base">
                                            <p:cTn id="95" dur="750"/>
                                            <p:tgtEl>
                                              <p:spTgt spid="22"/>
                                            </p:tgtEl>
                                            <p:attrNameLst>
                                              <p:attrName>ppt_y</p:attrName>
                                            </p:attrNameLst>
                                          </p:cBhvr>
                                          <p:tavLst>
                                            <p:tav tm="0">
                                              <p:val>
                                                <p:strVal val="ppt_y"/>
                                              </p:val>
                                            </p:tav>
                                            <p:tav tm="100000">
                                              <p:val>
                                                <p:strVal val="ppt_y"/>
                                              </p:val>
                                            </p:tav>
                                          </p:tavLst>
                                        </p:anim>
                                        <p:set>
                                          <p:cBhvr>
                                            <p:cTn id="96" dur="1" fill="hold">
                                              <p:stCondLst>
                                                <p:cond delay="749"/>
                                              </p:stCondLst>
                                            </p:cTn>
                                            <p:tgtEl>
                                              <p:spTgt spid="22"/>
                                            </p:tgtEl>
                                            <p:attrNameLst>
                                              <p:attrName>style.visibility</p:attrName>
                                            </p:attrNameLst>
                                          </p:cBhvr>
                                          <p:to>
                                            <p:strVal val="hidden"/>
                                          </p:to>
                                        </p:set>
                                      </p:childTnLst>
                                    </p:cTn>
                                  </p:par>
                                  <p:par>
                                    <p:cTn id="97" presetID="2" presetClass="exit" presetSubtype="8" fill="hold" grpId="1" nodeType="withEffect">
                                      <p:stCondLst>
                                        <p:cond delay="2250"/>
                                      </p:stCondLst>
                                      <p:childTnLst>
                                        <p:anim calcmode="lin" valueType="num">
                                          <p:cBhvr additive="base">
                                            <p:cTn id="98" dur="750"/>
                                            <p:tgtEl>
                                              <p:spTgt spid="20"/>
                                            </p:tgtEl>
                                            <p:attrNameLst>
                                              <p:attrName>ppt_x</p:attrName>
                                            </p:attrNameLst>
                                          </p:cBhvr>
                                          <p:tavLst>
                                            <p:tav tm="0">
                                              <p:val>
                                                <p:strVal val="ppt_x"/>
                                              </p:val>
                                            </p:tav>
                                            <p:tav tm="100000">
                                              <p:val>
                                                <p:strVal val="0-ppt_w/2"/>
                                              </p:val>
                                            </p:tav>
                                          </p:tavLst>
                                        </p:anim>
                                        <p:anim calcmode="lin" valueType="num">
                                          <p:cBhvr additive="base">
                                            <p:cTn id="99" dur="750"/>
                                            <p:tgtEl>
                                              <p:spTgt spid="20"/>
                                            </p:tgtEl>
                                            <p:attrNameLst>
                                              <p:attrName>ppt_y</p:attrName>
                                            </p:attrNameLst>
                                          </p:cBhvr>
                                          <p:tavLst>
                                            <p:tav tm="0">
                                              <p:val>
                                                <p:strVal val="ppt_y"/>
                                              </p:val>
                                            </p:tav>
                                            <p:tav tm="100000">
                                              <p:val>
                                                <p:strVal val="ppt_y"/>
                                              </p:val>
                                            </p:tav>
                                          </p:tavLst>
                                        </p:anim>
                                        <p:set>
                                          <p:cBhvr>
                                            <p:cTn id="100" dur="1" fill="hold">
                                              <p:stCondLst>
                                                <p:cond delay="749"/>
                                              </p:stCondLst>
                                            </p:cTn>
                                            <p:tgtEl>
                                              <p:spTgt spid="20"/>
                                            </p:tgtEl>
                                            <p:attrNameLst>
                                              <p:attrName>style.visibility</p:attrName>
                                            </p:attrNameLst>
                                          </p:cBhvr>
                                          <p:to>
                                            <p:strVal val="hidden"/>
                                          </p:to>
                                        </p:set>
                                      </p:childTnLst>
                                    </p:cTn>
                                  </p:par>
                                  <p:par>
                                    <p:cTn id="101" presetID="2" presetClass="exit" presetSubtype="8" fill="hold" grpId="1" nodeType="withEffect">
                                      <p:stCondLst>
                                        <p:cond delay="2250"/>
                                      </p:stCondLst>
                                      <p:iterate type="lt">
                                        <p:tmPct val="0"/>
                                      </p:iterate>
                                      <p:childTnLst>
                                        <p:anim calcmode="lin" valueType="num">
                                          <p:cBhvr additive="base">
                                            <p:cTn id="102" dur="750"/>
                                            <p:tgtEl>
                                              <p:spTgt spid="18"/>
                                            </p:tgtEl>
                                            <p:attrNameLst>
                                              <p:attrName>ppt_x</p:attrName>
                                            </p:attrNameLst>
                                          </p:cBhvr>
                                          <p:tavLst>
                                            <p:tav tm="0">
                                              <p:val>
                                                <p:strVal val="ppt_x"/>
                                              </p:val>
                                            </p:tav>
                                            <p:tav tm="100000">
                                              <p:val>
                                                <p:strVal val="0-ppt_w/2"/>
                                              </p:val>
                                            </p:tav>
                                          </p:tavLst>
                                        </p:anim>
                                        <p:anim calcmode="lin" valueType="num">
                                          <p:cBhvr additive="base">
                                            <p:cTn id="103" dur="750"/>
                                            <p:tgtEl>
                                              <p:spTgt spid="18"/>
                                            </p:tgtEl>
                                            <p:attrNameLst>
                                              <p:attrName>ppt_y</p:attrName>
                                            </p:attrNameLst>
                                          </p:cBhvr>
                                          <p:tavLst>
                                            <p:tav tm="0">
                                              <p:val>
                                                <p:strVal val="ppt_y"/>
                                              </p:val>
                                            </p:tav>
                                            <p:tav tm="100000">
                                              <p:val>
                                                <p:strVal val="ppt_y"/>
                                              </p:val>
                                            </p:tav>
                                          </p:tavLst>
                                        </p:anim>
                                        <p:set>
                                          <p:cBhvr>
                                            <p:cTn id="104" dur="1" fill="hold">
                                              <p:stCondLst>
                                                <p:cond delay="749"/>
                                              </p:stCondLst>
                                            </p:cTn>
                                            <p:tgtEl>
                                              <p:spTgt spid="18"/>
                                            </p:tgtEl>
                                            <p:attrNameLst>
                                              <p:attrName>style.visibility</p:attrName>
                                            </p:attrNameLst>
                                          </p:cBhvr>
                                          <p:to>
                                            <p:strVal val="hidden"/>
                                          </p:to>
                                        </p:set>
                                      </p:childTnLst>
                                    </p:cTn>
                                  </p:par>
                                  <p:par>
                                    <p:cTn id="105" presetID="2" presetClass="exit" presetSubtype="8" fill="hold" grpId="1" nodeType="withEffect">
                                      <p:stCondLst>
                                        <p:cond delay="2250"/>
                                      </p:stCondLst>
                                      <p:childTnLst>
                                        <p:anim calcmode="lin" valueType="num">
                                          <p:cBhvr additive="base">
                                            <p:cTn id="106" dur="750"/>
                                            <p:tgtEl>
                                              <p:spTgt spid="21"/>
                                            </p:tgtEl>
                                            <p:attrNameLst>
                                              <p:attrName>ppt_x</p:attrName>
                                            </p:attrNameLst>
                                          </p:cBhvr>
                                          <p:tavLst>
                                            <p:tav tm="0">
                                              <p:val>
                                                <p:strVal val="ppt_x"/>
                                              </p:val>
                                            </p:tav>
                                            <p:tav tm="100000">
                                              <p:val>
                                                <p:strVal val="0-ppt_w/2"/>
                                              </p:val>
                                            </p:tav>
                                          </p:tavLst>
                                        </p:anim>
                                        <p:anim calcmode="lin" valueType="num">
                                          <p:cBhvr additive="base">
                                            <p:cTn id="107" dur="750"/>
                                            <p:tgtEl>
                                              <p:spTgt spid="21"/>
                                            </p:tgtEl>
                                            <p:attrNameLst>
                                              <p:attrName>ppt_y</p:attrName>
                                            </p:attrNameLst>
                                          </p:cBhvr>
                                          <p:tavLst>
                                            <p:tav tm="0">
                                              <p:val>
                                                <p:strVal val="ppt_y"/>
                                              </p:val>
                                            </p:tav>
                                            <p:tav tm="100000">
                                              <p:val>
                                                <p:strVal val="ppt_y"/>
                                              </p:val>
                                            </p:tav>
                                          </p:tavLst>
                                        </p:anim>
                                        <p:set>
                                          <p:cBhvr>
                                            <p:cTn id="108" dur="1" fill="hold">
                                              <p:stCondLst>
                                                <p:cond delay="74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0" grpId="0" animBg="1"/>
          <p:bldP spid="20" grpId="1" animBg="1"/>
          <p:bldP spid="21" grpId="0"/>
          <p:bldP spid="21" grpId="1"/>
        </p:bldLst>
      </p:timing>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a:ea typeface="微软雅黑"/>
        <a:cs typeface=""/>
      </a:majorFont>
      <a:minorFont>
        <a:latin typeface="Impac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3743</Words>
  <Application>Microsoft Office PowerPoint</Application>
  <PresentationFormat>全屏显示(16:9)</PresentationFormat>
  <Paragraphs>430</Paragraphs>
  <Slides>42</Slides>
  <Notes>42</Notes>
  <HiddenSlides>0</HiddenSlides>
  <MMClips>1</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Sky123.Org</cp:lastModifiedBy>
  <cp:revision>17</cp:revision>
  <dcterms:created xsi:type="dcterms:W3CDTF">2016-12-30T11:43:00Z</dcterms:created>
  <dcterms:modified xsi:type="dcterms:W3CDTF">2018-02-23T06:22:08Z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