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93" r:id="rId3"/>
    <p:sldId id="345" r:id="rId4"/>
    <p:sldId id="259" r:id="rId6"/>
    <p:sldId id="364" r:id="rId7"/>
    <p:sldId id="342" r:id="rId8"/>
    <p:sldId id="350" r:id="rId9"/>
    <p:sldId id="341" r:id="rId10"/>
    <p:sldId id="346" r:id="rId11"/>
    <p:sldId id="359" r:id="rId12"/>
    <p:sldId id="351" r:id="rId13"/>
    <p:sldId id="353" r:id="rId14"/>
    <p:sldId id="363" r:id="rId15"/>
    <p:sldId id="347" r:id="rId16"/>
    <p:sldId id="355" r:id="rId17"/>
    <p:sldId id="357" r:id="rId18"/>
    <p:sldId id="352" r:id="rId19"/>
    <p:sldId id="358" r:id="rId20"/>
    <p:sldId id="348" r:id="rId21"/>
    <p:sldId id="356" r:id="rId22"/>
    <p:sldId id="360" r:id="rId23"/>
    <p:sldId id="362" r:id="rId24"/>
    <p:sldId id="354" r:id="rId25"/>
    <p:sldId id="365" r:id="rId26"/>
    <p:sldId id="349" r:id="rId27"/>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114" y="27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4" Type="http://schemas.openxmlformats.org/officeDocument/2006/relationships/image" Target="../media/image19.wmf"/><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83D41D-2ED6-47F5-B101-2F394F86008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6AD42C-04A9-4ACF-A2E6-3E0F5B345E1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6B569D-5846-405D-B3A8-120868F6DA6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p:nvPr userDrawn="1"/>
        </p:nvSpPr>
        <p:spPr>
          <a:xfrm>
            <a:off x="539552" y="232556"/>
            <a:ext cx="1501914"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r>
              <a:rPr lang="zh-CN" altLang="en-US" sz="1600" b="0" dirty="0">
                <a:solidFill>
                  <a:schemeClr val="accent1"/>
                </a:solidFill>
                <a:latin typeface="微软雅黑" panose="020B0503020204020204" pitchFamily="34" charset="-122"/>
                <a:ea typeface="微软雅黑" panose="020B0503020204020204" pitchFamily="34" charset="-122"/>
              </a:rPr>
              <a:t>月度工作概述</a:t>
            </a:r>
            <a:endParaRPr lang="en-US" altLang="zh-CN" sz="1400" b="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Text Placeholder 2"/>
          <p:cNvSpPr txBox="1"/>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p:nvPr userDrawn="1"/>
        </p:nvSpPr>
        <p:spPr>
          <a:xfrm>
            <a:off x="588412" y="268288"/>
            <a:ext cx="1427304"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r>
              <a:rPr lang="zh-CN" altLang="en-US" sz="1600" b="0" dirty="0">
                <a:solidFill>
                  <a:schemeClr val="accent3"/>
                </a:solidFill>
                <a:latin typeface="微软雅黑" panose="020B0503020204020204" pitchFamily="34" charset="-122"/>
                <a:ea typeface="微软雅黑" panose="020B0503020204020204" pitchFamily="34" charset="-122"/>
              </a:rPr>
              <a:t>工作完成情况</a:t>
            </a:r>
            <a:endParaRPr lang="en-US" altLang="zh-CN" sz="1400" b="0" dirty="0">
              <a:solidFill>
                <a:schemeClr val="accent3"/>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Text Placeholder 2"/>
          <p:cNvSpPr txBox="1"/>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p:nvPr userDrawn="1"/>
        </p:nvSpPr>
        <p:spPr>
          <a:xfrm>
            <a:off x="624416" y="232556"/>
            <a:ext cx="1427304"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r>
              <a:rPr lang="zh-CN" altLang="en-US" sz="1600" b="0" dirty="0">
                <a:solidFill>
                  <a:schemeClr val="accent2"/>
                </a:solidFill>
                <a:latin typeface="微软雅黑" panose="020B0503020204020204" pitchFamily="34" charset="-122"/>
                <a:ea typeface="微软雅黑" panose="020B0503020204020204" pitchFamily="34" charset="-122"/>
              </a:rPr>
              <a:t>成功项目展示</a:t>
            </a:r>
            <a:endParaRPr lang="en-US" altLang="zh-CN" sz="1400" b="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Text Placeholder 2"/>
          <p:cNvSpPr txBox="1"/>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p:nvPr userDrawn="1"/>
        </p:nvSpPr>
        <p:spPr>
          <a:xfrm>
            <a:off x="575556" y="232556"/>
            <a:ext cx="1427304"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0" dirty="0">
                <a:solidFill>
                  <a:schemeClr val="accent1"/>
                </a:solidFill>
                <a:latin typeface="微软雅黑" panose="020B0503020204020204" pitchFamily="34" charset="-122"/>
                <a:ea typeface="微软雅黑" panose="020B0503020204020204" pitchFamily="34" charset="-122"/>
              </a:rPr>
              <a:t>下月工作计划</a:t>
            </a:r>
            <a:endParaRPr lang="en-US" altLang="zh-CN" sz="1400" b="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Text Placeholder 2"/>
          <p:cNvSpPr txBox="1"/>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第三章">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7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92" y="0"/>
            <a:ext cx="9141619"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1"/>
            <a:ext cx="9143999" cy="442251"/>
          </a:xfrm>
          <a:prstGeom prst="rect">
            <a:avLst/>
          </a:prstGeom>
        </p:spPr>
      </p:pic>
      <p:sp>
        <p:nvSpPr>
          <p:cNvPr id="2" name="标题 1"/>
          <p:cNvSpPr>
            <a:spLocks noGrp="1"/>
          </p:cNvSpPr>
          <p:nvPr>
            <p:ph type="title"/>
          </p:nvPr>
        </p:nvSpPr>
        <p:spPr>
          <a:xfrm>
            <a:off x="628650" y="86840"/>
            <a:ext cx="3379272" cy="358628"/>
          </a:xfrm>
          <a:prstGeom prst="rect">
            <a:avLst/>
          </a:prstGeom>
        </p:spPr>
        <p:txBody>
          <a:bodyPr/>
          <a:lstStyle>
            <a:lvl1pPr>
              <a:defRPr sz="2100">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11" name="燕尾形 10"/>
          <p:cNvSpPr/>
          <p:nvPr userDrawn="1"/>
        </p:nvSpPr>
        <p:spPr>
          <a:xfrm>
            <a:off x="174374" y="101212"/>
            <a:ext cx="266546" cy="287585"/>
          </a:xfrm>
          <a:prstGeom prst="chevron">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12" name="燕尾形 11"/>
          <p:cNvSpPr/>
          <p:nvPr userDrawn="1"/>
        </p:nvSpPr>
        <p:spPr>
          <a:xfrm>
            <a:off x="363017" y="101212"/>
            <a:ext cx="266546" cy="287585"/>
          </a:xfrm>
          <a:prstGeom prst="chevron">
            <a:avLst/>
          </a:prstGeom>
          <a:solidFill>
            <a:srgbClr val="F7D83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88" y="4720656"/>
            <a:ext cx="9143999" cy="44225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40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92" y="0"/>
            <a:ext cx="9141619"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1"/>
            <a:ext cx="9143999" cy="442251"/>
          </a:xfrm>
          <a:prstGeom prst="rect">
            <a:avLst/>
          </a:prstGeom>
        </p:spPr>
      </p:pic>
      <p:sp>
        <p:nvSpPr>
          <p:cNvPr id="2" name="标题 1"/>
          <p:cNvSpPr>
            <a:spLocks noGrp="1"/>
          </p:cNvSpPr>
          <p:nvPr>
            <p:ph type="title"/>
          </p:nvPr>
        </p:nvSpPr>
        <p:spPr>
          <a:xfrm>
            <a:off x="628650" y="86840"/>
            <a:ext cx="3379272" cy="358628"/>
          </a:xfrm>
          <a:prstGeom prst="rect">
            <a:avLst/>
          </a:prstGeom>
        </p:spPr>
        <p:txBody>
          <a:bodyPr/>
          <a:lstStyle>
            <a:lvl1pPr>
              <a:defRPr sz="2100">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11" name="燕尾形 10"/>
          <p:cNvSpPr/>
          <p:nvPr userDrawn="1"/>
        </p:nvSpPr>
        <p:spPr>
          <a:xfrm>
            <a:off x="174374" y="101212"/>
            <a:ext cx="266546" cy="287585"/>
          </a:xfrm>
          <a:prstGeom prst="chevron">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12" name="燕尾形 11"/>
          <p:cNvSpPr/>
          <p:nvPr userDrawn="1"/>
        </p:nvSpPr>
        <p:spPr>
          <a:xfrm>
            <a:off x="363017" y="101212"/>
            <a:ext cx="266546" cy="287585"/>
          </a:xfrm>
          <a:prstGeom prst="chevron">
            <a:avLst/>
          </a:prstGeom>
          <a:solidFill>
            <a:srgbClr val="F7D83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89" y="4720656"/>
            <a:ext cx="9143999" cy="44225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165"/>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16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PAD mockup layout">
    <p:spTree>
      <p:nvGrpSpPr>
        <p:cNvPr id="1" name=""/>
        <p:cNvGrpSpPr/>
        <p:nvPr/>
      </p:nvGrpSpPr>
      <p:grpSpPr>
        <a:xfrm>
          <a:off x="0" y="0"/>
          <a:ext cx="0" cy="0"/>
          <a:chOff x="0" y="0"/>
          <a:chExt cx="0" cy="0"/>
        </a:xfrm>
      </p:grpSpPr>
      <p:sp>
        <p:nvSpPr>
          <p:cNvPr id="11"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12" name="Text Placeholder 17"/>
          <p:cNvSpPr>
            <a:spLocks noGrp="1"/>
          </p:cNvSpPr>
          <p:nvPr>
            <p:ph type="body" sz="quarter" idx="23"/>
          </p:nvPr>
        </p:nvSpPr>
        <p:spPr>
          <a:xfrm>
            <a:off x="2057401" y="876571"/>
            <a:ext cx="5029200" cy="323950"/>
          </a:xfrm>
          <a:ln>
            <a:noFill/>
          </a:ln>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
        <p:nvSpPr>
          <p:cNvPr id="13"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fld>
            <a:endParaRPr lang="en-US" dirty="0"/>
          </a:p>
        </p:txBody>
      </p:sp>
      <p:pic>
        <p:nvPicPr>
          <p:cNvPr id="18" name="Picture 17" descr="iPad-Retina-Display-Mockup.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00401" y="1295800"/>
            <a:ext cx="2552878" cy="3563450"/>
          </a:xfrm>
          <a:prstGeom prst="rect">
            <a:avLst/>
          </a:prstGeom>
        </p:spPr>
      </p:pic>
      <p:sp>
        <p:nvSpPr>
          <p:cNvPr id="19" name="Picture Placeholder 20"/>
          <p:cNvSpPr>
            <a:spLocks noGrp="1"/>
          </p:cNvSpPr>
          <p:nvPr>
            <p:ph type="pic" sz="quarter" idx="25"/>
          </p:nvPr>
        </p:nvSpPr>
        <p:spPr>
          <a:xfrm>
            <a:off x="3505200" y="1676919"/>
            <a:ext cx="1956816" cy="2420097"/>
          </a:xfrm>
        </p:spPr>
        <p:txBody>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1"/>
            <a:ext cx="9144000" cy="5145088"/>
          </a:xfrm>
          <a:prstGeom prst="rect">
            <a:avLst/>
          </a:prstGeom>
          <a:gradFill>
            <a:gsLst>
              <a:gs pos="0">
                <a:schemeClr val="accent1">
                  <a:lumMod val="5000"/>
                  <a:lumOff val="95000"/>
                  <a:alpha val="84000"/>
                </a:schemeClr>
              </a:gs>
              <a:gs pos="56000">
                <a:srgbClr val="FCFDFA">
                  <a:alpha val="88000"/>
                </a:srgbClr>
              </a:gs>
              <a:gs pos="100000">
                <a:schemeClr val="bg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Our Services">
    <p:spTree>
      <p:nvGrpSpPr>
        <p:cNvPr id="1" name=""/>
        <p:cNvGrpSpPr/>
        <p:nvPr/>
      </p:nvGrpSpPr>
      <p:grpSpPr>
        <a:xfrm>
          <a:off x="0" y="0"/>
          <a:ext cx="0" cy="0"/>
          <a:chOff x="0" y="0"/>
          <a:chExt cx="0" cy="0"/>
        </a:xfrm>
      </p:grpSpPr>
      <p:sp>
        <p:nvSpPr>
          <p:cNvPr id="8" name="Picture Placeholder 24"/>
          <p:cNvSpPr>
            <a:spLocks noGrp="1"/>
          </p:cNvSpPr>
          <p:nvPr>
            <p:ph type="pic" sz="quarter" idx="14"/>
          </p:nvPr>
        </p:nvSpPr>
        <p:spPr>
          <a:xfrm>
            <a:off x="457200" y="1352969"/>
            <a:ext cx="2671762" cy="3007655"/>
          </a:xfrm>
        </p:spPr>
        <p:txBody>
          <a:bodyPr>
            <a:normAutofit/>
          </a:bodyPr>
          <a:lstStyle>
            <a:lvl1pPr marL="0" indent="0">
              <a:buFontTx/>
              <a:buNone/>
              <a:defRPr sz="1200">
                <a:solidFill>
                  <a:srgbClr val="17375E"/>
                </a:solidFill>
              </a:defRPr>
            </a:lvl1pPr>
          </a:lstStyle>
          <a:p>
            <a:endParaRPr lang="en-US"/>
          </a:p>
        </p:txBody>
      </p:sp>
      <p:sp>
        <p:nvSpPr>
          <p:cNvPr id="9" name="Text Placeholder 26"/>
          <p:cNvSpPr>
            <a:spLocks noGrp="1"/>
          </p:cNvSpPr>
          <p:nvPr>
            <p:ph type="body" sz="quarter" idx="15"/>
          </p:nvPr>
        </p:nvSpPr>
        <p:spPr>
          <a:xfrm>
            <a:off x="3733801" y="1818249"/>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endParaRPr lang="en-US" dirty="0"/>
          </a:p>
        </p:txBody>
      </p:sp>
      <p:sp>
        <p:nvSpPr>
          <p:cNvPr id="10" name="Text Placeholder 26"/>
          <p:cNvSpPr>
            <a:spLocks noGrp="1"/>
          </p:cNvSpPr>
          <p:nvPr>
            <p:ph type="body" sz="quarter" idx="16"/>
          </p:nvPr>
        </p:nvSpPr>
        <p:spPr>
          <a:xfrm>
            <a:off x="6407151" y="1810309"/>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endParaRPr lang="en-US" dirty="0"/>
          </a:p>
        </p:txBody>
      </p:sp>
      <p:sp>
        <p:nvSpPr>
          <p:cNvPr id="11" name="Text Placeholder 26"/>
          <p:cNvSpPr>
            <a:spLocks noGrp="1"/>
          </p:cNvSpPr>
          <p:nvPr>
            <p:ph type="body" sz="quarter" idx="17"/>
          </p:nvPr>
        </p:nvSpPr>
        <p:spPr>
          <a:xfrm>
            <a:off x="3736975" y="3406380"/>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endParaRPr lang="en-US" dirty="0"/>
          </a:p>
        </p:txBody>
      </p:sp>
      <p:sp>
        <p:nvSpPr>
          <p:cNvPr id="12" name="Text Placeholder 26"/>
          <p:cNvSpPr>
            <a:spLocks noGrp="1"/>
          </p:cNvSpPr>
          <p:nvPr>
            <p:ph type="body" sz="quarter" idx="18"/>
          </p:nvPr>
        </p:nvSpPr>
        <p:spPr>
          <a:xfrm>
            <a:off x="6410325" y="3398439"/>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endParaRPr lang="en-US" dirty="0"/>
          </a:p>
        </p:txBody>
      </p:sp>
      <p:sp>
        <p:nvSpPr>
          <p:cNvPr id="13" name="Text Placeholder 32"/>
          <p:cNvSpPr>
            <a:spLocks noGrp="1"/>
          </p:cNvSpPr>
          <p:nvPr>
            <p:ph type="body" sz="quarter" idx="19"/>
          </p:nvPr>
        </p:nvSpPr>
        <p:spPr>
          <a:xfrm>
            <a:off x="3733800" y="1517977"/>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4" name="Text Placeholder 32"/>
          <p:cNvSpPr>
            <a:spLocks noGrp="1"/>
          </p:cNvSpPr>
          <p:nvPr>
            <p:ph type="body" sz="quarter" idx="20"/>
          </p:nvPr>
        </p:nvSpPr>
        <p:spPr>
          <a:xfrm>
            <a:off x="6400800" y="1517977"/>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5" name="Text Placeholder 32"/>
          <p:cNvSpPr>
            <a:spLocks noGrp="1"/>
          </p:cNvSpPr>
          <p:nvPr>
            <p:ph type="body" sz="quarter" idx="21"/>
          </p:nvPr>
        </p:nvSpPr>
        <p:spPr>
          <a:xfrm>
            <a:off x="3733800" y="3102793"/>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6" name="Text Placeholder 32"/>
          <p:cNvSpPr>
            <a:spLocks noGrp="1"/>
          </p:cNvSpPr>
          <p:nvPr>
            <p:ph type="body" sz="quarter" idx="22"/>
          </p:nvPr>
        </p:nvSpPr>
        <p:spPr>
          <a:xfrm>
            <a:off x="6400800" y="3102793"/>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8"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20"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
        <p:nvSpPr>
          <p:cNvPr id="21"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07_Costum Layou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521028" y="461843"/>
            <a:ext cx="8101946" cy="499118"/>
          </a:xfrm>
          <a:prstGeom prst="rect">
            <a:avLst/>
          </a:prstGeom>
        </p:spPr>
        <p:txBody>
          <a:bodyPr wrap="square" anchor="t" anchorCtr="0">
            <a:noAutofit/>
          </a:bodyPr>
          <a:lstStyle>
            <a:lvl1pPr algn="ctr">
              <a:lnSpc>
                <a:spcPct val="90000"/>
              </a:lnSpc>
              <a:defRPr sz="3800" b="0" i="0">
                <a:solidFill>
                  <a:schemeClr val="bg1">
                    <a:lumMod val="85000"/>
                  </a:schemeClr>
                </a:solidFill>
                <a:latin typeface="Bebas Neue" pitchFamily="34" charset="0"/>
                <a:ea typeface="Gulim" panose="020B0600000101010101" pitchFamily="34" charset="-127"/>
              </a:defRPr>
            </a:lvl1pPr>
          </a:lstStyle>
          <a:p>
            <a:r>
              <a:rPr lang="en-US" dirty="0"/>
              <a:t>Title</a:t>
            </a:r>
            <a:endParaRPr lang="en-US" dirty="0"/>
          </a:p>
        </p:txBody>
      </p:sp>
      <p:sp>
        <p:nvSpPr>
          <p:cNvPr id="19" name="Text Placeholder 8"/>
          <p:cNvSpPr>
            <a:spLocks noGrp="1"/>
          </p:cNvSpPr>
          <p:nvPr>
            <p:ph type="body" sz="quarter" idx="32" hasCustomPrompt="1"/>
          </p:nvPr>
        </p:nvSpPr>
        <p:spPr>
          <a:xfrm>
            <a:off x="1277372" y="971850"/>
            <a:ext cx="6589256" cy="180694"/>
          </a:xfrm>
          <a:prstGeom prst="rect">
            <a:avLst/>
          </a:prstGeom>
          <a:noFill/>
          <a:ln>
            <a:noFill/>
          </a:ln>
        </p:spPr>
        <p:txBody>
          <a:bodyPr anchor="ctr">
            <a:noAutofit/>
          </a:bodyPr>
          <a:lstStyle>
            <a:lvl1pPr marL="0" indent="0" algn="ctr">
              <a:lnSpc>
                <a:spcPct val="90000"/>
              </a:lnSpc>
              <a:spcBef>
                <a:spcPts val="900"/>
              </a:spcBef>
              <a:buNone/>
              <a:defRPr sz="1200" b="0" baseline="0">
                <a:solidFill>
                  <a:schemeClr val="bg1">
                    <a:lumMod val="85000"/>
                  </a:schemeClr>
                </a:solidFill>
                <a:latin typeface="+mn-lt"/>
              </a:defRPr>
            </a:lvl1pPr>
          </a:lstStyle>
          <a:p>
            <a:pPr lvl="0"/>
            <a:r>
              <a:rPr lang="id-ID" dirty="0"/>
              <a:t>Lorem Ipsum Dolor sit Amet</a:t>
            </a:r>
            <a:endParaRPr lang="en-US" dirty="0"/>
          </a:p>
        </p:txBody>
      </p:sp>
      <p:grpSp>
        <p:nvGrpSpPr>
          <p:cNvPr id="2" name="Group 14"/>
          <p:cNvGrpSpPr/>
          <p:nvPr userDrawn="1"/>
        </p:nvGrpSpPr>
        <p:grpSpPr>
          <a:xfrm rot="16200000">
            <a:off x="8742290" y="4669498"/>
            <a:ext cx="348960" cy="454461"/>
            <a:chOff x="5859463" y="6252052"/>
            <a:chExt cx="465137" cy="605948"/>
          </a:xfrm>
          <a:solidFill>
            <a:schemeClr val="accent1"/>
          </a:solidFill>
        </p:grpSpPr>
        <p:sp>
          <p:nvSpPr>
            <p:cNvPr id="16" name="Rectangle 15"/>
            <p:cNvSpPr/>
            <p:nvPr userDrawn="1"/>
          </p:nvSpPr>
          <p:spPr>
            <a:xfrm>
              <a:off x="5859463" y="6464300"/>
              <a:ext cx="465137" cy="393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bg1">
                    <a:lumMod val="85000"/>
                  </a:schemeClr>
                </a:solidFill>
              </a:endParaRPr>
            </a:p>
          </p:txBody>
        </p:sp>
        <p:sp>
          <p:nvSpPr>
            <p:cNvPr id="17" name="Isosceles Triangle 16"/>
            <p:cNvSpPr/>
            <p:nvPr userDrawn="1"/>
          </p:nvSpPr>
          <p:spPr>
            <a:xfrm>
              <a:off x="5859463" y="6252052"/>
              <a:ext cx="465137" cy="21224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bg1">
                    <a:lumMod val="85000"/>
                  </a:schemeClr>
                </a:solidFill>
              </a:endParaRPr>
            </a:p>
          </p:txBody>
        </p:sp>
      </p:grpSp>
      <p:sp>
        <p:nvSpPr>
          <p:cNvPr id="18" name="TextBox 17"/>
          <p:cNvSpPr txBox="1"/>
          <p:nvPr userDrawn="1"/>
        </p:nvSpPr>
        <p:spPr>
          <a:xfrm>
            <a:off x="8754248" y="4769731"/>
            <a:ext cx="420291" cy="253994"/>
          </a:xfrm>
          <a:prstGeom prst="rect">
            <a:avLst/>
          </a:prstGeom>
          <a:noFill/>
        </p:spPr>
        <p:txBody>
          <a:bodyPr wrap="square" lIns="68577" tIns="34289" rIns="68577" bIns="34289" rtlCol="0">
            <a:spAutoFit/>
          </a:bodyPr>
          <a:lstStyle/>
          <a:p>
            <a:pPr algn="ctr"/>
            <a:fld id="{260E2A6B-A809-4840-BF14-8648BC0BDF87}" type="slidenum">
              <a:rPr lang="id-ID" sz="1200" b="1" smtClean="0">
                <a:solidFill>
                  <a:schemeClr val="bg1">
                    <a:lumMod val="85000"/>
                  </a:schemeClr>
                </a:solidFill>
              </a:rPr>
            </a:fld>
            <a:endParaRPr lang="id-ID" sz="15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2" Type="http://schemas.openxmlformats.org/officeDocument/2006/relationships/theme" Target="../theme/theme1.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76300FE4-3E4C-4186-9926-8621F41A865A}"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47C13AE0-2A1E-4BD1-9575-FFE8AEF8C36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7.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0.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9" Type="http://schemas.openxmlformats.org/officeDocument/2006/relationships/notesSlide" Target="../notesSlides/notesSlide9.xml"/><Relationship Id="rId18" Type="http://schemas.openxmlformats.org/officeDocument/2006/relationships/slideLayout" Target="../slideLayouts/slideLayout9.xml"/><Relationship Id="rId17" Type="http://schemas.openxmlformats.org/officeDocument/2006/relationships/tags" Target="../tags/tag20.xml"/><Relationship Id="rId16" Type="http://schemas.openxmlformats.org/officeDocument/2006/relationships/tags" Target="../tags/tag19.xml"/><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tags" Target="../tags/tag16.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9.xml"/><Relationship Id="rId2" Type="http://schemas.openxmlformats.org/officeDocument/2006/relationships/image" Target="../media/image15.jpeg"/><Relationship Id="rId1"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image" Target="../media/image19.wmf"/><Relationship Id="rId7" Type="http://schemas.openxmlformats.org/officeDocument/2006/relationships/oleObject" Target="../embeddings/oleObject4.bin"/><Relationship Id="rId6" Type="http://schemas.openxmlformats.org/officeDocument/2006/relationships/image" Target="../media/image18.wmf"/><Relationship Id="rId5" Type="http://schemas.openxmlformats.org/officeDocument/2006/relationships/oleObject" Target="../embeddings/oleObject3.bin"/><Relationship Id="rId4" Type="http://schemas.openxmlformats.org/officeDocument/2006/relationships/image" Target="../media/image17.wmf"/><Relationship Id="rId3" Type="http://schemas.openxmlformats.org/officeDocument/2006/relationships/oleObject" Target="../embeddings/oleObject2.bin"/><Relationship Id="rId2" Type="http://schemas.openxmlformats.org/officeDocument/2006/relationships/image" Target="../media/image16.wmf"/><Relationship Id="rId11" Type="http://schemas.openxmlformats.org/officeDocument/2006/relationships/notesSlide" Target="../notesSlides/notesSlide15.xml"/><Relationship Id="rId10" Type="http://schemas.openxmlformats.org/officeDocument/2006/relationships/vmlDrawing" Target="../drawings/vmlDrawing1.vml"/><Relationship Id="rId1"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8" y="32"/>
            <a:ext cx="9144000" cy="5145023"/>
          </a:xfrm>
          <a:prstGeom prst="rect">
            <a:avLst/>
          </a:prstGeom>
        </p:spPr>
      </p:pic>
      <p:sp>
        <p:nvSpPr>
          <p:cNvPr id="5" name="文本框 3"/>
          <p:cNvSpPr txBox="1"/>
          <p:nvPr/>
        </p:nvSpPr>
        <p:spPr>
          <a:xfrm>
            <a:off x="3167844" y="1600388"/>
            <a:ext cx="5328592" cy="623248"/>
          </a:xfrm>
          <a:prstGeom prst="rect">
            <a:avLst/>
          </a:prstGeom>
          <a:noFill/>
        </p:spPr>
        <p:txBody>
          <a:bodyPr wrap="square" lIns="68580" tIns="34290" rIns="68580" bIns="34290" rtlCol="0">
            <a:spAutoFit/>
          </a:bodyPr>
          <a:lstStyle/>
          <a:p>
            <a:r>
              <a:rPr lang="zh-CN" altLang="en-US" sz="3600" dirty="0">
                <a:solidFill>
                  <a:schemeClr val="accent3"/>
                </a:solidFill>
                <a:latin typeface="锐字云字库美黑体1.0" panose="02010604000000000000" charset="-122"/>
                <a:ea typeface="锐字云字库美黑体1.0" panose="02010604000000000000" charset="-122"/>
              </a:rPr>
              <a:t>精美化妆品行业</a:t>
            </a:r>
            <a:r>
              <a:rPr lang="en-US" altLang="zh-CN" sz="3600" dirty="0">
                <a:solidFill>
                  <a:schemeClr val="accent3"/>
                </a:solidFill>
                <a:latin typeface="锐字云字库美黑体1.0" panose="02010604000000000000" charset="-122"/>
                <a:ea typeface="锐字云字库美黑体1.0" panose="02010604000000000000" charset="-122"/>
              </a:rPr>
              <a:t>PPT</a:t>
            </a:r>
            <a:r>
              <a:rPr lang="zh-CN" altLang="en-US" sz="3600" dirty="0">
                <a:solidFill>
                  <a:schemeClr val="accent3"/>
                </a:solidFill>
                <a:latin typeface="锐字云字库美黑体1.0" panose="02010604000000000000" charset="-122"/>
                <a:ea typeface="锐字云字库美黑体1.0" panose="02010604000000000000" charset="-122"/>
              </a:rPr>
              <a:t>模板</a:t>
            </a:r>
            <a:endParaRPr lang="zh-CN" altLang="en-US" sz="3600" dirty="0">
              <a:solidFill>
                <a:schemeClr val="accent3"/>
              </a:solidFill>
              <a:latin typeface="锐字云字库美黑体1.0" panose="02010604000000000000" charset="-122"/>
              <a:ea typeface="锐字云字库美黑体1.0" panose="02010604000000000000" charset="-122"/>
            </a:endParaRPr>
          </a:p>
        </p:txBody>
      </p:sp>
      <p:sp>
        <p:nvSpPr>
          <p:cNvPr id="6" name="文本框 66"/>
          <p:cNvSpPr txBox="1">
            <a:spLocks noChangeArrowheads="1"/>
          </p:cNvSpPr>
          <p:nvPr/>
        </p:nvSpPr>
        <p:spPr bwMode="auto">
          <a:xfrm>
            <a:off x="3563888" y="2281777"/>
            <a:ext cx="4284476" cy="45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685800">
              <a:lnSpc>
                <a:spcPct val="130000"/>
              </a:lnSpc>
              <a:defRPr/>
            </a:pPr>
            <a:r>
              <a:rPr lang="zh-CN" altLang="en-US" sz="1000" dirty="0">
                <a:solidFill>
                  <a:schemeClr val="tx1">
                    <a:lumMod val="50000"/>
                    <a:lumOff val="50000"/>
                  </a:schemeClr>
                </a:solidFill>
                <a:sym typeface="+mn-ea"/>
              </a:rPr>
              <a:t>Here to add your text, mainly to avoid large sections o</a:t>
            </a:r>
            <a:r>
              <a:rPr lang="en-US" altLang="zh-CN" sz="1000" dirty="0">
                <a:solidFill>
                  <a:schemeClr val="tx1">
                    <a:lumMod val="50000"/>
                    <a:lumOff val="50000"/>
                  </a:schemeClr>
                </a:solidFill>
                <a:sym typeface="+mn-ea"/>
              </a:rPr>
              <a:t>f </a:t>
            </a:r>
            <a:r>
              <a:rPr lang="zh-CN" altLang="en-US" sz="1000" dirty="0">
                <a:solidFill>
                  <a:schemeClr val="tx1">
                    <a:lumMod val="50000"/>
                    <a:lumOff val="50000"/>
                  </a:schemeClr>
                </a:solidFill>
                <a:sym typeface="+mn-ea"/>
              </a:rPr>
              <a:t>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endPar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7" name="文本框 5"/>
          <p:cNvSpPr txBox="1"/>
          <p:nvPr/>
        </p:nvSpPr>
        <p:spPr>
          <a:xfrm>
            <a:off x="4464050" y="2874010"/>
            <a:ext cx="3505200" cy="237490"/>
          </a:xfrm>
          <a:prstGeom prst="rect">
            <a:avLst/>
          </a:prstGeom>
          <a:noFill/>
        </p:spPr>
        <p:txBody>
          <a:bodyPr wrap="square" lIns="68580" tIns="34290" rIns="68580" bIns="34290" rtlCol="0">
            <a:spAutoFit/>
          </a:bodyPr>
          <a:lstStyle/>
          <a:p>
            <a:r>
              <a:rPr lang="zh-CN" altLang="zh-CN" sz="1100" dirty="0">
                <a:solidFill>
                  <a:schemeClr val="accent3"/>
                </a:solidFill>
                <a:latin typeface="锐字云字库美黑体1.0" panose="02010604000000000000" charset="-122"/>
                <a:ea typeface="锐字云字库美黑体1.0" panose="02010604000000000000" charset="-122"/>
              </a:rPr>
              <a:t>汇报人：</a:t>
            </a:r>
            <a:r>
              <a:rPr lang="en-US" altLang="zh-CN" sz="1100" dirty="0">
                <a:solidFill>
                  <a:schemeClr val="accent3"/>
                </a:solidFill>
                <a:latin typeface="锐字云字库美黑体1.0" panose="02010604000000000000" charset="-122"/>
                <a:ea typeface="锐字云字库美黑体1.0" panose="02010604000000000000" charset="-122"/>
              </a:rPr>
              <a:t>   </a:t>
            </a:r>
            <a:r>
              <a:rPr lang="zh-CN" altLang="en-US" sz="1100" dirty="0">
                <a:solidFill>
                  <a:schemeClr val="accent3"/>
                </a:solidFill>
                <a:latin typeface="锐字云字库美黑体1.0" panose="02010604000000000000" charset="-122"/>
                <a:ea typeface="锐字云字库美黑体1.0" panose="02010604000000000000" charset="-122"/>
              </a:rPr>
              <a:t>时间：</a:t>
            </a:r>
            <a:r>
              <a:rPr lang="en-US" altLang="zh-CN" sz="1100" dirty="0">
                <a:solidFill>
                  <a:schemeClr val="accent3"/>
                </a:solidFill>
                <a:latin typeface="锐字云字库美黑体1.0" panose="02010604000000000000" charset="-122"/>
                <a:ea typeface="锐字云字库美黑体1.0" panose="02010604000000000000" charset="-122"/>
              </a:rPr>
              <a:t>2018</a:t>
            </a:r>
            <a:r>
              <a:rPr lang="zh-CN" altLang="en-US" sz="1100" dirty="0">
                <a:solidFill>
                  <a:schemeClr val="accent3"/>
                </a:solidFill>
                <a:latin typeface="锐字云字库美黑体1.0" panose="02010604000000000000" charset="-122"/>
                <a:ea typeface="锐字云字库美黑体1.0" panose="02010604000000000000" charset="-122"/>
              </a:rPr>
              <a:t>年</a:t>
            </a:r>
            <a:r>
              <a:rPr lang="en-US" altLang="zh-CN" sz="1100" dirty="0">
                <a:solidFill>
                  <a:schemeClr val="accent3"/>
                </a:solidFill>
                <a:latin typeface="锐字云字库美黑体1.0" panose="02010604000000000000" charset="-122"/>
                <a:ea typeface="锐字云字库美黑体1.0" panose="02010604000000000000" charset="-122"/>
              </a:rPr>
              <a:t>x</a:t>
            </a:r>
            <a:r>
              <a:rPr lang="zh-CN" altLang="en-US" sz="1100" dirty="0">
                <a:solidFill>
                  <a:schemeClr val="accent3"/>
                </a:solidFill>
                <a:latin typeface="锐字云字库美黑体1.0" panose="02010604000000000000" charset="-122"/>
                <a:ea typeface="锐字云字库美黑体1.0" panose="02010604000000000000" charset="-122"/>
              </a:rPr>
              <a:t>月</a:t>
            </a:r>
            <a:r>
              <a:rPr lang="en-US" altLang="zh-CN" sz="1100" dirty="0">
                <a:solidFill>
                  <a:schemeClr val="accent3"/>
                </a:solidFill>
                <a:latin typeface="锐字云字库美黑体1.0" panose="02010604000000000000" charset="-122"/>
                <a:ea typeface="锐字云字库美黑体1.0" panose="02010604000000000000" charset="-122"/>
              </a:rPr>
              <a:t>x</a:t>
            </a:r>
            <a:r>
              <a:rPr lang="zh-CN" altLang="en-US" sz="1100" dirty="0">
                <a:solidFill>
                  <a:schemeClr val="accent3"/>
                </a:solidFill>
                <a:latin typeface="锐字云字库美黑体1.0" panose="02010604000000000000" charset="-122"/>
                <a:ea typeface="锐字云字库美黑体1.0" panose="02010604000000000000" charset="-122"/>
              </a:rPr>
              <a:t>日</a:t>
            </a:r>
            <a:endParaRPr lang="zh-CN" altLang="zh-CN" sz="1100" dirty="0">
              <a:solidFill>
                <a:schemeClr val="accent3"/>
              </a:solidFill>
              <a:latin typeface="锐字云字库美黑体1.0" panose="02010604000000000000" charset="-122"/>
              <a:ea typeface="锐字云字库美黑体1.0" panose="02010604000000000000" charset="-122"/>
            </a:endParaRPr>
          </a:p>
        </p:txBody>
      </p:sp>
      <p:pic>
        <p:nvPicPr>
          <p:cNvPr id="2" name="纯音乐 - 情书 - loveletter to you">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9600" y="970022"/>
            <a:ext cx="609600" cy="609600"/>
          </a:xfrm>
          <a:prstGeom prst="rect">
            <a:avLst/>
          </a:prstGeom>
        </p:spPr>
      </p:pic>
      <p:sp>
        <p:nvSpPr>
          <p:cNvPr id="12" name="文本框 3"/>
          <p:cNvSpPr txBox="1"/>
          <p:nvPr/>
        </p:nvSpPr>
        <p:spPr>
          <a:xfrm>
            <a:off x="4680012" y="575183"/>
            <a:ext cx="2772308" cy="992579"/>
          </a:xfrm>
          <a:prstGeom prst="rect">
            <a:avLst/>
          </a:prstGeom>
          <a:noFill/>
        </p:spPr>
        <p:txBody>
          <a:bodyPr wrap="square" lIns="68580" tIns="34290" rIns="68580" bIns="34290" rtlCol="0">
            <a:spAutoFit/>
          </a:bodyPr>
          <a:lstStyle/>
          <a:p>
            <a:r>
              <a:rPr lang="en-US" altLang="zh-CN" sz="6000" dirty="0">
                <a:solidFill>
                  <a:schemeClr val="accent3"/>
                </a:solidFill>
                <a:latin typeface="方正舒体" panose="02010601030101010101" pitchFamily="2" charset="-122"/>
                <a:ea typeface="方正舒体" panose="02010601030101010101" pitchFamily="2" charset="-122"/>
              </a:rPr>
              <a:t>2018</a:t>
            </a:r>
            <a:endParaRPr lang="zh-CN" altLang="en-US" sz="6000" dirty="0">
              <a:solidFill>
                <a:schemeClr val="accent3"/>
              </a:solidFill>
              <a:latin typeface="方正舒体" panose="02010601030101010101" pitchFamily="2" charset="-122"/>
              <a:ea typeface="方正舒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1000" fill="hold"/>
                                        <p:tgtEl>
                                          <p:spTgt spid="8"/>
                                        </p:tgtEl>
                                        <p:attrNameLst>
                                          <p:attrName>ppt_w</p:attrName>
                                        </p:attrNameLst>
                                      </p:cBhvr>
                                      <p:tavLst>
                                        <p:tav tm="0">
                                          <p:val>
                                            <p:strVal val="#ppt_w+.3"/>
                                          </p:val>
                                        </p:tav>
                                        <p:tav tm="100000">
                                          <p:val>
                                            <p:strVal val="#ppt_w"/>
                                          </p:val>
                                        </p:tav>
                                      </p:tavLst>
                                    </p:anim>
                                    <p:anim calcmode="lin" valueType="num">
                                      <p:cBhvr>
                                        <p:cTn id="11" dur="1000" fill="hold"/>
                                        <p:tgtEl>
                                          <p:spTgt spid="8"/>
                                        </p:tgtEl>
                                        <p:attrNameLst>
                                          <p:attrName>ppt_h</p:attrName>
                                        </p:attrNameLst>
                                      </p:cBhvr>
                                      <p:tavLst>
                                        <p:tav tm="0">
                                          <p:val>
                                            <p:strVal val="#ppt_h"/>
                                          </p:val>
                                        </p:tav>
                                        <p:tav tm="100000">
                                          <p:val>
                                            <p:strVal val="#ppt_h"/>
                                          </p:val>
                                        </p:tav>
                                      </p:tavLst>
                                    </p:anim>
                                    <p:animEffect transition="in" filter="fade">
                                      <p:cBhvr>
                                        <p:cTn id="12" dur="1000"/>
                                        <p:tgtEl>
                                          <p:spTgt spid="8"/>
                                        </p:tgtEl>
                                      </p:cBhvr>
                                    </p:animEffect>
                                  </p:childTnLst>
                                </p:cTn>
                              </p:par>
                            </p:childTnLst>
                          </p:cTn>
                        </p:par>
                        <p:par>
                          <p:cTn id="13" fill="hold">
                            <p:stCondLst>
                              <p:cond delay="1000"/>
                            </p:stCondLst>
                            <p:childTnLst>
                              <p:par>
                                <p:cTn id="14" presetID="53" presetClass="entr" presetSubtype="16" fill="hold" grpId="0" nodeType="afterEffect">
                                  <p:stCondLst>
                                    <p:cond delay="0"/>
                                  </p:stCondLst>
                                  <p:iterate type="wd">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childTnLst>
                          </p:cTn>
                        </p:par>
                        <p:par>
                          <p:cTn id="19" fill="hold">
                            <p:stCondLst>
                              <p:cond delay="1649"/>
                            </p:stCondLst>
                            <p:childTnLst>
                              <p:par>
                                <p:cTn id="20" presetID="53" presetClass="entr" presetSubtype="16" fill="hold" grpId="0" nodeType="afterEffect">
                                  <p:stCondLst>
                                    <p:cond delay="0"/>
                                  </p:stCondLst>
                                  <p:iterate type="wd">
                                    <p:tmPct val="10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2699"/>
                            </p:stCondLst>
                            <p:childTnLst>
                              <p:par>
                                <p:cTn id="26" presetID="22" presetClass="entr" presetSubtype="4" fill="hold" grpId="0" nodeType="afterEffect">
                                  <p:stCondLst>
                                    <p:cond delay="0"/>
                                  </p:stCondLst>
                                  <p:iterate type="lt">
                                    <p:tmPct val="0"/>
                                  </p:iterate>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childTnLst>
                          </p:cTn>
                        </p:par>
                        <p:par>
                          <p:cTn id="29" fill="hold">
                            <p:stCondLst>
                              <p:cond delay="3199"/>
                            </p:stCondLst>
                            <p:childTnLst>
                              <p:par>
                                <p:cTn id="30" presetID="42"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anim calcmode="lin" valueType="num">
                                      <p:cBhvr>
                                        <p:cTn id="33" dur="500" fill="hold"/>
                                        <p:tgtEl>
                                          <p:spTgt spid="7"/>
                                        </p:tgtEl>
                                        <p:attrNameLst>
                                          <p:attrName>ppt_x</p:attrName>
                                        </p:attrNameLst>
                                      </p:cBhvr>
                                      <p:tavLst>
                                        <p:tav tm="0">
                                          <p:val>
                                            <p:strVal val="#ppt_x"/>
                                          </p:val>
                                        </p:tav>
                                        <p:tav tm="100000">
                                          <p:val>
                                            <p:strVal val="#ppt_x"/>
                                          </p:val>
                                        </p:tav>
                                      </p:tavLst>
                                    </p:anim>
                                    <p:anim calcmode="lin" valueType="num">
                                      <p:cBhvr>
                                        <p:cTn id="34"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5"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0"/>
          <p:cNvGrpSpPr/>
          <p:nvPr/>
        </p:nvGrpSpPr>
        <p:grpSpPr>
          <a:xfrm>
            <a:off x="4799955" y="1533628"/>
            <a:ext cx="2184313" cy="543313"/>
            <a:chOff x="4911768" y="1576756"/>
            <a:chExt cx="6404019" cy="724192"/>
          </a:xfrm>
        </p:grpSpPr>
        <p:sp>
          <p:nvSpPr>
            <p:cNvPr id="50" name="矩形 49"/>
            <p:cNvSpPr/>
            <p:nvPr/>
          </p:nvSpPr>
          <p:spPr>
            <a:xfrm>
              <a:off x="4911768" y="1576756"/>
              <a:ext cx="6404019" cy="492279"/>
            </a:xfrm>
            <a:prstGeom prst="rect">
              <a:avLst/>
            </a:prstGeom>
          </p:spPr>
          <p:txBody>
            <a:bodyPr wrap="square" lIns="91431" tIns="45716" rIns="91431" bIns="45716">
              <a:spAutoFit/>
            </a:bodyPr>
            <a:lstStyle/>
            <a:p>
              <a:pPr lvl="0"/>
              <a:r>
                <a:rPr lang="zh-CN" altLang="en-US" b="1" dirty="0">
                  <a:solidFill>
                    <a:schemeClr val="accent1"/>
                  </a:solidFill>
                  <a:latin typeface="微软雅黑" panose="020B0503020204020204" pitchFamily="34" charset="-122"/>
                  <a:ea typeface="微软雅黑" panose="020B0503020204020204" pitchFamily="34" charset="-122"/>
                </a:rPr>
                <a:t>月度工作概述</a:t>
              </a:r>
              <a:endParaRPr lang="en-US" altLang="zh-CN" sz="16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矩形 47"/>
            <p:cNvSpPr>
              <a:spLocks noChangeArrowheads="1"/>
            </p:cNvSpPr>
            <p:nvPr/>
          </p:nvSpPr>
          <p:spPr bwMode="auto">
            <a:xfrm>
              <a:off x="4911768" y="2013789"/>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buNone/>
              </a:pP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CLICK TO ADD TITLE</a:t>
              </a:r>
              <a:r>
                <a:rPr lang="en-US" altLang="zh-CN" sz="8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IN HERE</a:t>
              </a:r>
              <a:endParaRPr lang="zh-CN" altLang="en-US" sz="800" dirty="0">
                <a:latin typeface="微软雅黑" panose="020B0503020204020204" pitchFamily="34" charset="-122"/>
                <a:ea typeface="微软雅黑" panose="020B0503020204020204" pitchFamily="34" charset="-122"/>
              </a:endParaRPr>
            </a:p>
          </p:txBody>
        </p:sp>
      </p:grpSp>
      <p:grpSp>
        <p:nvGrpSpPr>
          <p:cNvPr id="3" name="组合 41"/>
          <p:cNvGrpSpPr/>
          <p:nvPr/>
        </p:nvGrpSpPr>
        <p:grpSpPr>
          <a:xfrm>
            <a:off x="4799954" y="2255740"/>
            <a:ext cx="2148310" cy="543313"/>
            <a:chOff x="4911768" y="2853252"/>
            <a:chExt cx="6253537" cy="724193"/>
          </a:xfrm>
        </p:grpSpPr>
        <p:sp>
          <p:nvSpPr>
            <p:cNvPr id="52" name="矩形 51"/>
            <p:cNvSpPr/>
            <p:nvPr/>
          </p:nvSpPr>
          <p:spPr>
            <a:xfrm>
              <a:off x="4911768" y="2853252"/>
              <a:ext cx="6203373" cy="492280"/>
            </a:xfrm>
            <a:prstGeom prst="rect">
              <a:avLst/>
            </a:prstGeom>
          </p:spPr>
          <p:txBody>
            <a:bodyPr wrap="square" lIns="91431" tIns="45716" rIns="91431" bIns="45716">
              <a:spAutoFit/>
            </a:bodyPr>
            <a:lstStyle/>
            <a:p>
              <a:pPr lvl="0"/>
              <a:r>
                <a:rPr lang="zh-CN" altLang="en-US" b="1" dirty="0">
                  <a:solidFill>
                    <a:schemeClr val="accent3"/>
                  </a:solidFill>
                  <a:latin typeface="微软雅黑" panose="020B0503020204020204" pitchFamily="34" charset="-122"/>
                  <a:ea typeface="微软雅黑" panose="020B0503020204020204" pitchFamily="34" charset="-122"/>
                </a:rPr>
                <a:t>工作完成情况</a:t>
              </a:r>
              <a:endParaRPr lang="en-US" altLang="zh-CN" sz="1600" b="1" dirty="0">
                <a:solidFill>
                  <a:schemeClr val="accent3"/>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3" name="矩形 47"/>
            <p:cNvSpPr>
              <a:spLocks noChangeArrowheads="1"/>
            </p:cNvSpPr>
            <p:nvPr/>
          </p:nvSpPr>
          <p:spPr bwMode="auto">
            <a:xfrm>
              <a:off x="4911768" y="3290286"/>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buNone/>
              </a:pP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CLICK TO ADD TITLE</a:t>
              </a:r>
              <a:r>
                <a:rPr lang="en-US" altLang="zh-CN" sz="8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IN HERE</a:t>
              </a:r>
              <a:endParaRPr lang="zh-CN" altLang="en-US" sz="800" dirty="0">
                <a:latin typeface="微软雅黑" panose="020B0503020204020204" pitchFamily="34" charset="-122"/>
                <a:ea typeface="微软雅黑" panose="020B0503020204020204" pitchFamily="34" charset="-122"/>
              </a:endParaRPr>
            </a:p>
          </p:txBody>
        </p:sp>
      </p:grpSp>
      <p:grpSp>
        <p:nvGrpSpPr>
          <p:cNvPr id="4" name="组合 42"/>
          <p:cNvGrpSpPr/>
          <p:nvPr/>
        </p:nvGrpSpPr>
        <p:grpSpPr>
          <a:xfrm>
            <a:off x="4799954" y="2985067"/>
            <a:ext cx="2148310" cy="543314"/>
            <a:chOff x="4911768" y="4129746"/>
            <a:chExt cx="6253537" cy="724194"/>
          </a:xfrm>
        </p:grpSpPr>
        <p:sp>
          <p:nvSpPr>
            <p:cNvPr id="54" name="矩形 53"/>
            <p:cNvSpPr/>
            <p:nvPr/>
          </p:nvSpPr>
          <p:spPr>
            <a:xfrm>
              <a:off x="4911768" y="4129746"/>
              <a:ext cx="6253537" cy="492279"/>
            </a:xfrm>
            <a:prstGeom prst="rect">
              <a:avLst/>
            </a:prstGeom>
          </p:spPr>
          <p:txBody>
            <a:bodyPr wrap="square" lIns="91431" tIns="45716" rIns="91431" bIns="45716">
              <a:spAutoFit/>
            </a:bodyPr>
            <a:lstStyle/>
            <a:p>
              <a:pPr lvl="0"/>
              <a:r>
                <a:rPr lang="zh-CN" altLang="en-US" b="1" dirty="0">
                  <a:solidFill>
                    <a:schemeClr val="accent2"/>
                  </a:solidFill>
                  <a:latin typeface="微软雅黑" panose="020B0503020204020204" pitchFamily="34" charset="-122"/>
                  <a:ea typeface="微软雅黑" panose="020B0503020204020204" pitchFamily="34" charset="-122"/>
                </a:rPr>
                <a:t>成功项目展示</a:t>
              </a:r>
              <a:endParaRPr lang="en-US" altLang="zh-CN" sz="16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5" name="矩形 47"/>
            <p:cNvSpPr>
              <a:spLocks noChangeArrowheads="1"/>
            </p:cNvSpPr>
            <p:nvPr/>
          </p:nvSpPr>
          <p:spPr bwMode="auto">
            <a:xfrm>
              <a:off x="4911768" y="4566781"/>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buNone/>
              </a:pP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CLICK TO ADD TITLE</a:t>
              </a:r>
              <a:r>
                <a:rPr lang="en-US" altLang="zh-CN" sz="8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IN HERE</a:t>
              </a:r>
              <a:endParaRPr lang="zh-CN" altLang="en-US" sz="800" dirty="0">
                <a:latin typeface="微软雅黑" panose="020B0503020204020204" pitchFamily="34" charset="-122"/>
                <a:ea typeface="微软雅黑" panose="020B0503020204020204" pitchFamily="34" charset="-122"/>
              </a:endParaRPr>
            </a:p>
          </p:txBody>
        </p:sp>
      </p:grpSp>
      <p:grpSp>
        <p:nvGrpSpPr>
          <p:cNvPr id="5" name="组合 43"/>
          <p:cNvGrpSpPr/>
          <p:nvPr/>
        </p:nvGrpSpPr>
        <p:grpSpPr>
          <a:xfrm>
            <a:off x="4799954" y="3741151"/>
            <a:ext cx="2165542" cy="543315"/>
            <a:chOff x="4911768" y="5406241"/>
            <a:chExt cx="6303698" cy="724196"/>
          </a:xfrm>
        </p:grpSpPr>
        <p:sp>
          <p:nvSpPr>
            <p:cNvPr id="56" name="矩形 55"/>
            <p:cNvSpPr/>
            <p:nvPr/>
          </p:nvSpPr>
          <p:spPr>
            <a:xfrm>
              <a:off x="4911768" y="5406241"/>
              <a:ext cx="6303698" cy="492280"/>
            </a:xfrm>
            <a:prstGeom prst="rect">
              <a:avLst/>
            </a:prstGeom>
          </p:spPr>
          <p:txBody>
            <a:bodyPr wrap="square" lIns="91431" tIns="45716" rIns="91431" bIns="45716">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下月工作计划</a:t>
              </a:r>
              <a:endParaRPr lang="en-US" altLang="zh-CN" sz="16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7" name="矩形 47"/>
            <p:cNvSpPr>
              <a:spLocks noChangeArrowheads="1"/>
            </p:cNvSpPr>
            <p:nvPr/>
          </p:nvSpPr>
          <p:spPr bwMode="auto">
            <a:xfrm>
              <a:off x="4911768" y="5843278"/>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buNone/>
              </a:pP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CLICK TO ADD TITLE</a:t>
              </a:r>
              <a:r>
                <a:rPr lang="en-US" altLang="zh-CN" sz="8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IN HERE</a:t>
              </a:r>
              <a:endParaRPr lang="zh-CN" altLang="en-US" sz="800" dirty="0">
                <a:latin typeface="微软雅黑" panose="020B0503020204020204" pitchFamily="34" charset="-122"/>
                <a:ea typeface="微软雅黑" panose="020B0503020204020204" pitchFamily="34" charset="-122"/>
              </a:endParaRPr>
            </a:p>
          </p:txBody>
        </p:sp>
      </p:grpSp>
      <p:sp>
        <p:nvSpPr>
          <p:cNvPr id="9" name="Oval 25"/>
          <p:cNvSpPr/>
          <p:nvPr/>
        </p:nvSpPr>
        <p:spPr>
          <a:xfrm>
            <a:off x="4436919" y="1774692"/>
            <a:ext cx="144542" cy="144587"/>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sp>
        <p:nvSpPr>
          <p:cNvPr id="17" name="Oval 35"/>
          <p:cNvSpPr/>
          <p:nvPr/>
        </p:nvSpPr>
        <p:spPr>
          <a:xfrm>
            <a:off x="4436919" y="2499557"/>
            <a:ext cx="144542" cy="144587"/>
          </a:xfrm>
          <a:prstGeom prst="ellipse">
            <a:avLst/>
          </a:prstGeom>
          <a:solidFill>
            <a:schemeClr val="bg1">
              <a:lumMod val="95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sp>
        <p:nvSpPr>
          <p:cNvPr id="22" name="Oval 51"/>
          <p:cNvSpPr/>
          <p:nvPr/>
        </p:nvSpPr>
        <p:spPr>
          <a:xfrm>
            <a:off x="4436919" y="3231629"/>
            <a:ext cx="144542" cy="144587"/>
          </a:xfrm>
          <a:prstGeom prst="ellipse">
            <a:avLst/>
          </a:prstGeom>
          <a:solidFill>
            <a:schemeClr val="bg1">
              <a:lumMod val="95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sp>
        <p:nvSpPr>
          <p:cNvPr id="27" name="Oval 64"/>
          <p:cNvSpPr/>
          <p:nvPr/>
        </p:nvSpPr>
        <p:spPr>
          <a:xfrm>
            <a:off x="4436919" y="3990462"/>
            <a:ext cx="144542" cy="144587"/>
          </a:xfrm>
          <a:prstGeom prst="ellipse">
            <a:avLst/>
          </a:prstGeom>
          <a:solidFill>
            <a:schemeClr val="bg1">
              <a:lumMod val="95000"/>
            </a:schemeClr>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grpSp>
        <p:nvGrpSpPr>
          <p:cNvPr id="10" name="组合 1"/>
          <p:cNvGrpSpPr/>
          <p:nvPr/>
        </p:nvGrpSpPr>
        <p:grpSpPr>
          <a:xfrm>
            <a:off x="2411759" y="1591737"/>
            <a:ext cx="2025159" cy="493230"/>
            <a:chOff x="1361399" y="1508768"/>
            <a:chExt cx="3098410" cy="971355"/>
          </a:xfrm>
        </p:grpSpPr>
        <p:grpSp>
          <p:nvGrpSpPr>
            <p:cNvPr id="11" name="Group 30"/>
            <p:cNvGrpSpPr/>
            <p:nvPr/>
          </p:nvGrpSpPr>
          <p:grpSpPr>
            <a:xfrm>
              <a:off x="1361399" y="1508768"/>
              <a:ext cx="3098410" cy="971355"/>
              <a:chOff x="1231550" y="1255634"/>
              <a:chExt cx="2430618" cy="762001"/>
            </a:xfrm>
          </p:grpSpPr>
          <p:sp>
            <p:nvSpPr>
              <p:cNvPr id="6" name="Flowchart: Off-page Connector 22"/>
              <p:cNvSpPr/>
              <p:nvPr/>
            </p:nvSpPr>
            <p:spPr>
              <a:xfrm rot="16200000">
                <a:off x="1829116" y="830137"/>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400" dirty="0"/>
              </a:p>
            </p:txBody>
          </p:sp>
          <p:sp>
            <p:nvSpPr>
              <p:cNvPr id="7" name="Round Same Side Corner Rectangle 23"/>
              <p:cNvSpPr/>
              <p:nvPr/>
            </p:nvSpPr>
            <p:spPr>
              <a:xfrm rot="16200000">
                <a:off x="1080978"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100" dirty="0">
                    <a:solidFill>
                      <a:schemeClr val="bg1">
                        <a:lumMod val="50000"/>
                        <a:lumOff val="50000"/>
                      </a:schemeClr>
                    </a:solidFill>
                    <a:latin typeface="Impact" panose="020B0806030902050204" pitchFamily="34" charset="0"/>
                  </a:rPr>
                  <a:t>01</a:t>
                </a:r>
                <a:endParaRPr lang="en-US" sz="2100" dirty="0">
                  <a:solidFill>
                    <a:schemeClr val="bg1">
                      <a:lumMod val="50000"/>
                      <a:lumOff val="50000"/>
                    </a:schemeClr>
                  </a:solidFill>
                  <a:latin typeface="Impact" panose="020B0806030902050204" pitchFamily="34" charset="0"/>
                </a:endParaRPr>
              </a:p>
            </p:txBody>
          </p:sp>
          <p:cxnSp>
            <p:nvCxnSpPr>
              <p:cNvPr id="8" name="Straight Connector 24"/>
              <p:cNvCxnSpPr/>
              <p:nvPr/>
            </p:nvCxnSpPr>
            <p:spPr>
              <a:xfrm flipV="1">
                <a:off x="2991445" y="1635330"/>
                <a:ext cx="670723" cy="2"/>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37"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dirty="0"/>
            </a:p>
          </p:txBody>
        </p:sp>
      </p:grpSp>
      <p:grpSp>
        <p:nvGrpSpPr>
          <p:cNvPr id="12" name="组合 3"/>
          <p:cNvGrpSpPr/>
          <p:nvPr/>
        </p:nvGrpSpPr>
        <p:grpSpPr>
          <a:xfrm>
            <a:off x="2410091" y="3048670"/>
            <a:ext cx="2026827" cy="493231"/>
            <a:chOff x="1358843" y="4069078"/>
            <a:chExt cx="3100964" cy="971356"/>
          </a:xfrm>
        </p:grpSpPr>
        <p:grpSp>
          <p:nvGrpSpPr>
            <p:cNvPr id="13" name="Group 40"/>
            <p:cNvGrpSpPr/>
            <p:nvPr/>
          </p:nvGrpSpPr>
          <p:grpSpPr>
            <a:xfrm>
              <a:off x="1358843" y="4069078"/>
              <a:ext cx="3100964" cy="971356"/>
              <a:chOff x="1229546" y="1255634"/>
              <a:chExt cx="2432622" cy="762002"/>
            </a:xfrm>
          </p:grpSpPr>
          <p:sp>
            <p:nvSpPr>
              <p:cNvPr id="19" name="Flowchart: Off-page Connector 47"/>
              <p:cNvSpPr/>
              <p:nvPr/>
            </p:nvSpPr>
            <p:spPr>
              <a:xfrm rot="16200000">
                <a:off x="1829116" y="830138"/>
                <a:ext cx="762000" cy="1612995"/>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700" dirty="0">
                  <a:solidFill>
                    <a:schemeClr val="bg1"/>
                  </a:solidFill>
                  <a:latin typeface="Impact" panose="020B0806030902050204" pitchFamily="34" charset="0"/>
                </a:endParaRPr>
              </a:p>
            </p:txBody>
          </p:sp>
          <p:sp>
            <p:nvSpPr>
              <p:cNvPr id="20" name="Round Same Side Corner Rectangle 49"/>
              <p:cNvSpPr/>
              <p:nvPr/>
            </p:nvSpPr>
            <p:spPr>
              <a:xfrm rot="16200000">
                <a:off x="1078974"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solidFill>
                      <a:schemeClr val="bg1">
                        <a:lumMod val="50000"/>
                        <a:lumOff val="50000"/>
                      </a:schemeClr>
                    </a:solidFill>
                    <a:latin typeface="Impact" panose="020B0806030902050204" pitchFamily="34" charset="0"/>
                  </a:rPr>
                  <a:t>03</a:t>
                </a:r>
                <a:endParaRPr lang="en-US" sz="2000" dirty="0">
                  <a:solidFill>
                    <a:schemeClr val="bg1">
                      <a:lumMod val="50000"/>
                      <a:lumOff val="50000"/>
                    </a:schemeClr>
                  </a:solidFill>
                  <a:latin typeface="Impact" panose="020B0806030902050204" pitchFamily="34" charset="0"/>
                </a:endParaRPr>
              </a:p>
            </p:txBody>
          </p:sp>
          <p:cxnSp>
            <p:nvCxnSpPr>
              <p:cNvPr id="21" name="Straight Connector 50"/>
              <p:cNvCxnSpPr/>
              <p:nvPr/>
            </p:nvCxnSpPr>
            <p:spPr>
              <a:xfrm>
                <a:off x="2991444" y="1635265"/>
                <a:ext cx="670724" cy="1"/>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sp>
          <p:nvSpPr>
            <p:cNvPr id="38" name="Freeform 61"/>
            <p:cNvSpPr/>
            <p:nvPr/>
          </p:nvSpPr>
          <p:spPr bwMode="auto">
            <a:xfrm>
              <a:off x="2382417" y="4264823"/>
              <a:ext cx="558388" cy="57986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solidFill>
                <a:schemeClr val="accent3"/>
              </a:solidFill>
            </a:ln>
          </p:spPr>
          <p:txBody>
            <a:bodyPr vert="horz" wrap="square" lIns="121920" tIns="60960" rIns="121920" bIns="60960" numCol="1" anchor="t" anchorCtr="0" compatLnSpc="1"/>
            <a:lstStyle/>
            <a:p>
              <a:endParaRPr lang="en-US" dirty="0">
                <a:latin typeface="Impact" panose="020B0806030902050204" pitchFamily="34" charset="0"/>
              </a:endParaRPr>
            </a:p>
          </p:txBody>
        </p:sp>
      </p:grpSp>
      <p:grpSp>
        <p:nvGrpSpPr>
          <p:cNvPr id="18" name="组合 2"/>
          <p:cNvGrpSpPr/>
          <p:nvPr/>
        </p:nvGrpSpPr>
        <p:grpSpPr>
          <a:xfrm>
            <a:off x="2411758" y="2316598"/>
            <a:ext cx="2025157" cy="493231"/>
            <a:chOff x="1361399" y="2788923"/>
            <a:chExt cx="3098408" cy="971356"/>
          </a:xfrm>
        </p:grpSpPr>
        <p:grpSp>
          <p:nvGrpSpPr>
            <p:cNvPr id="23" name="Group 31"/>
            <p:cNvGrpSpPr/>
            <p:nvPr/>
          </p:nvGrpSpPr>
          <p:grpSpPr>
            <a:xfrm>
              <a:off x="1361399" y="2788923"/>
              <a:ext cx="3098408" cy="971356"/>
              <a:chOff x="1231549" y="1255634"/>
              <a:chExt cx="2430616" cy="762002"/>
            </a:xfrm>
          </p:grpSpPr>
          <p:sp>
            <p:nvSpPr>
              <p:cNvPr id="14" name="Flowchart: Off-page Connector 32"/>
              <p:cNvSpPr/>
              <p:nvPr/>
            </p:nvSpPr>
            <p:spPr>
              <a:xfrm rot="16200000">
                <a:off x="1829116" y="830138"/>
                <a:ext cx="762000" cy="1612995"/>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700" dirty="0">
                  <a:solidFill>
                    <a:schemeClr val="bg1"/>
                  </a:solidFill>
                  <a:latin typeface="Impact" panose="020B0806030902050204" pitchFamily="34" charset="0"/>
                </a:endParaRPr>
              </a:p>
            </p:txBody>
          </p:sp>
          <p:sp>
            <p:nvSpPr>
              <p:cNvPr id="15" name="Round Same Side Corner Rectangle 33"/>
              <p:cNvSpPr/>
              <p:nvPr/>
            </p:nvSpPr>
            <p:spPr>
              <a:xfrm rot="16200000">
                <a:off x="1080977"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solidFill>
                      <a:schemeClr val="bg1">
                        <a:lumMod val="50000"/>
                        <a:lumOff val="50000"/>
                      </a:schemeClr>
                    </a:solidFill>
                    <a:latin typeface="Impact" panose="020B0806030902050204" pitchFamily="34" charset="0"/>
                  </a:rPr>
                  <a:t>02</a:t>
                </a:r>
                <a:endParaRPr lang="en-US" sz="2000" dirty="0">
                  <a:solidFill>
                    <a:schemeClr val="bg1">
                      <a:lumMod val="50000"/>
                      <a:lumOff val="50000"/>
                    </a:schemeClr>
                  </a:solidFill>
                  <a:latin typeface="Impact" panose="020B0806030902050204" pitchFamily="34" charset="0"/>
                </a:endParaRPr>
              </a:p>
            </p:txBody>
          </p:sp>
          <p:cxnSp>
            <p:nvCxnSpPr>
              <p:cNvPr id="16" name="Straight Connector 34"/>
              <p:cNvCxnSpPr/>
              <p:nvPr/>
            </p:nvCxnSpPr>
            <p:spPr>
              <a:xfrm>
                <a:off x="2991446" y="1631929"/>
                <a:ext cx="670719" cy="1"/>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sp>
          <p:nvSpPr>
            <p:cNvPr id="45" name="Freeform 5"/>
            <p:cNvSpPr>
              <a:spLocks noEditPoints="1"/>
            </p:cNvSpPr>
            <p:nvPr/>
          </p:nvSpPr>
          <p:spPr bwMode="auto">
            <a:xfrm>
              <a:off x="2351352" y="3055525"/>
              <a:ext cx="620518" cy="438152"/>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a:noFill/>
            </a:ln>
          </p:spPr>
          <p:txBody>
            <a:bodyPr vert="horz" wrap="square" lIns="121920" tIns="60960" rIns="121920" bIns="60960" numCol="1" anchor="t" anchorCtr="0" compatLnSpc="1"/>
            <a:lstStyle/>
            <a:p>
              <a:endParaRPr lang="id-ID">
                <a:latin typeface="Impact" panose="020B0806030902050204" pitchFamily="34" charset="0"/>
              </a:endParaRPr>
            </a:p>
          </p:txBody>
        </p:sp>
      </p:grpSp>
      <p:grpSp>
        <p:nvGrpSpPr>
          <p:cNvPr id="28" name="组合 38"/>
          <p:cNvGrpSpPr/>
          <p:nvPr/>
        </p:nvGrpSpPr>
        <p:grpSpPr>
          <a:xfrm>
            <a:off x="2410088" y="3807505"/>
            <a:ext cx="2026827" cy="493231"/>
            <a:chOff x="1358844" y="5349234"/>
            <a:chExt cx="3100963" cy="971356"/>
          </a:xfrm>
        </p:grpSpPr>
        <p:grpSp>
          <p:nvGrpSpPr>
            <p:cNvPr id="29" name="Group 56"/>
            <p:cNvGrpSpPr/>
            <p:nvPr/>
          </p:nvGrpSpPr>
          <p:grpSpPr>
            <a:xfrm>
              <a:off x="1358844" y="5349234"/>
              <a:ext cx="3100963" cy="971356"/>
              <a:chOff x="1229545" y="1255634"/>
              <a:chExt cx="2432620" cy="762002"/>
            </a:xfrm>
          </p:grpSpPr>
          <p:sp>
            <p:nvSpPr>
              <p:cNvPr id="24" name="Flowchart: Off-page Connector 59"/>
              <p:cNvSpPr/>
              <p:nvPr/>
            </p:nvSpPr>
            <p:spPr>
              <a:xfrm rot="16200000">
                <a:off x="1829116" y="830138"/>
                <a:ext cx="762000" cy="1612995"/>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700" dirty="0">
                  <a:solidFill>
                    <a:schemeClr val="bg1"/>
                  </a:solidFill>
                  <a:latin typeface="Impact" panose="020B0806030902050204" pitchFamily="34" charset="0"/>
                </a:endParaRPr>
              </a:p>
            </p:txBody>
          </p:sp>
          <p:sp>
            <p:nvSpPr>
              <p:cNvPr id="25" name="Round Same Side Corner Rectangle 61"/>
              <p:cNvSpPr/>
              <p:nvPr/>
            </p:nvSpPr>
            <p:spPr>
              <a:xfrm rot="16200000">
                <a:off x="1078973"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solidFill>
                      <a:schemeClr val="bg1">
                        <a:lumMod val="50000"/>
                        <a:lumOff val="50000"/>
                      </a:schemeClr>
                    </a:solidFill>
                    <a:latin typeface="Impact" panose="020B0806030902050204" pitchFamily="34" charset="0"/>
                  </a:rPr>
                  <a:t>04</a:t>
                </a:r>
                <a:endParaRPr lang="en-US" sz="2000" dirty="0">
                  <a:solidFill>
                    <a:schemeClr val="bg1">
                      <a:lumMod val="50000"/>
                      <a:lumOff val="50000"/>
                    </a:schemeClr>
                  </a:solidFill>
                  <a:latin typeface="Impact" panose="020B0806030902050204" pitchFamily="34" charset="0"/>
                </a:endParaRPr>
              </a:p>
            </p:txBody>
          </p:sp>
          <p:cxnSp>
            <p:nvCxnSpPr>
              <p:cNvPr id="26" name="Straight Connector 63"/>
              <p:cNvCxnSpPr/>
              <p:nvPr/>
            </p:nvCxnSpPr>
            <p:spPr>
              <a:xfrm>
                <a:off x="2991446" y="1635265"/>
                <a:ext cx="670719" cy="1"/>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grpSp>
          <p:nvGrpSpPr>
            <p:cNvPr id="30" name="Group 50"/>
            <p:cNvGrpSpPr/>
            <p:nvPr/>
          </p:nvGrpSpPr>
          <p:grpSpPr>
            <a:xfrm>
              <a:off x="2365810" y="5540420"/>
              <a:ext cx="591603" cy="588985"/>
              <a:chOff x="6350" y="-3175"/>
              <a:chExt cx="717550" cy="714376"/>
            </a:xfrm>
            <a:solidFill>
              <a:schemeClr val="bg1"/>
            </a:solidFill>
          </p:grpSpPr>
          <p:sp>
            <p:nvSpPr>
              <p:cNvPr id="47" name="Freeform 18"/>
              <p:cNvSpPr/>
              <p:nvPr/>
            </p:nvSpPr>
            <p:spPr bwMode="auto">
              <a:xfrm>
                <a:off x="438150" y="430213"/>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Impact" panose="020B0806030902050204" pitchFamily="34" charset="0"/>
                </a:endParaRPr>
              </a:p>
            </p:txBody>
          </p:sp>
          <p:sp>
            <p:nvSpPr>
              <p:cNvPr id="48" name="Freeform 19"/>
              <p:cNvSpPr>
                <a:spLocks noEditPoints="1"/>
              </p:cNvSpPr>
              <p:nvPr/>
            </p:nvSpPr>
            <p:spPr bwMode="auto">
              <a:xfrm>
                <a:off x="6350" y="-3175"/>
                <a:ext cx="530225" cy="531813"/>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moveTo>
                      <a:pt x="70" y="122"/>
                    </a:moveTo>
                    <a:cubicBezTo>
                      <a:pt x="41" y="122"/>
                      <a:pt x="17" y="99"/>
                      <a:pt x="17" y="70"/>
                    </a:cubicBezTo>
                    <a:cubicBezTo>
                      <a:pt x="17" y="41"/>
                      <a:pt x="41" y="17"/>
                      <a:pt x="70" y="17"/>
                    </a:cubicBezTo>
                    <a:cubicBezTo>
                      <a:pt x="98" y="17"/>
                      <a:pt x="122" y="41"/>
                      <a:pt x="122" y="70"/>
                    </a:cubicBezTo>
                    <a:cubicBezTo>
                      <a:pt x="122" y="99"/>
                      <a:pt x="98" y="122"/>
                      <a:pt x="70" y="1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Impact" panose="020B0806030902050204" pitchFamily="34" charset="0"/>
                </a:endParaRPr>
              </a:p>
            </p:txBody>
          </p:sp>
          <p:sp>
            <p:nvSpPr>
              <p:cNvPr id="49" name="Freeform 20"/>
              <p:cNvSpPr/>
              <p:nvPr/>
            </p:nvSpPr>
            <p:spPr bwMode="auto">
              <a:xfrm>
                <a:off x="117475" y="106363"/>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Impact" panose="020B0806030902050204" pitchFamily="34" charset="0"/>
                </a:endParaRPr>
              </a:p>
            </p:txBody>
          </p:sp>
        </p:grpSp>
      </p:grpSp>
      <p:sp>
        <p:nvSpPr>
          <p:cNvPr id="46" name="TextBox 33"/>
          <p:cNvSpPr txBox="1"/>
          <p:nvPr/>
        </p:nvSpPr>
        <p:spPr>
          <a:xfrm>
            <a:off x="3978044" y="484312"/>
            <a:ext cx="856645" cy="500137"/>
          </a:xfrm>
          <a:prstGeom prst="rect">
            <a:avLst/>
          </a:prstGeom>
          <a:noFill/>
        </p:spPr>
        <p:txBody>
          <a:bodyPr wrap="none" lIns="68580" tIns="34290" rIns="68580" bIns="34290" rtlCol="0">
            <a:spAutoFit/>
          </a:bodyPr>
          <a:lstStyle/>
          <a:p>
            <a:pPr algn="ctr"/>
            <a:r>
              <a:rPr lang="zh-CN" altLang="en-US" sz="2800" dirty="0">
                <a:solidFill>
                  <a:schemeClr val="accent1"/>
                </a:solidFill>
                <a:latin typeface="+mn-ea"/>
              </a:rPr>
              <a:t>目录</a:t>
            </a:r>
            <a:endParaRPr lang="zh-CN" altLang="en-US" sz="2800" dirty="0">
              <a:solidFill>
                <a:schemeClr val="accent1"/>
              </a:solidFill>
              <a:latin typeface="+mn-ea"/>
            </a:endParaRPr>
          </a:p>
        </p:txBody>
      </p:sp>
      <p:sp>
        <p:nvSpPr>
          <p:cNvPr id="58" name="TextBox 35"/>
          <p:cNvSpPr txBox="1"/>
          <p:nvPr/>
        </p:nvSpPr>
        <p:spPr>
          <a:xfrm>
            <a:off x="3902097" y="899374"/>
            <a:ext cx="1073564" cy="377026"/>
          </a:xfrm>
          <a:prstGeom prst="rect">
            <a:avLst/>
          </a:prstGeom>
          <a:noFill/>
        </p:spPr>
        <p:txBody>
          <a:bodyPr wrap="none" lIns="68580" tIns="34290" rIns="68580" bIns="34290" rtlCol="0">
            <a:spAutoFit/>
          </a:bodyPr>
          <a:lstStyle/>
          <a:p>
            <a:pPr algn="ctr"/>
            <a:r>
              <a:rPr lang="en-US" altLang="zh-CN" sz="2000" dirty="0">
                <a:solidFill>
                  <a:schemeClr val="accent1"/>
                </a:solidFill>
                <a:latin typeface="+mj-lt"/>
              </a:rPr>
              <a:t>Contents</a:t>
            </a:r>
            <a:endParaRPr lang="zh-CN" altLang="en-US" sz="2000" dirty="0">
              <a:solidFill>
                <a:schemeClr val="accent1"/>
              </a:solidFill>
              <a:latin typeface="+mj-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400" fill="hold"/>
                                        <p:tgtEl>
                                          <p:spTgt spid="10"/>
                                        </p:tgtEl>
                                        <p:attrNameLst>
                                          <p:attrName>ppt_x</p:attrName>
                                        </p:attrNameLst>
                                      </p:cBhvr>
                                      <p:tavLst>
                                        <p:tav tm="0">
                                          <p:val>
                                            <p:strVal val="0-#ppt_w/2"/>
                                          </p:val>
                                        </p:tav>
                                        <p:tav tm="100000">
                                          <p:val>
                                            <p:strVal val="#ppt_x"/>
                                          </p:val>
                                        </p:tav>
                                      </p:tavLst>
                                    </p:anim>
                                    <p:anim calcmode="lin" valueType="num">
                                      <p:cBhvr additive="base">
                                        <p:cTn id="8" dur="4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2" fill="hold" nodeType="afterEffect">
                                  <p:stCondLst>
                                    <p:cond delay="1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left)">
                                      <p:cBhvr>
                                        <p:cTn id="18" dur="500"/>
                                        <p:tgtEl>
                                          <p:spTgt spid="2"/>
                                        </p:tgtEl>
                                      </p:cBhvr>
                                    </p:animEffect>
                                  </p:childTnLst>
                                </p:cTn>
                              </p:par>
                            </p:childTnLst>
                          </p:cTn>
                        </p:par>
                        <p:par>
                          <p:cTn id="19" fill="hold">
                            <p:stCondLst>
                              <p:cond delay="1600"/>
                            </p:stCondLst>
                            <p:childTnLst>
                              <p:par>
                                <p:cTn id="20" presetID="2" presetClass="entr" presetSubtype="8" accel="5000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400" fill="hold"/>
                                        <p:tgtEl>
                                          <p:spTgt spid="18"/>
                                        </p:tgtEl>
                                        <p:attrNameLst>
                                          <p:attrName>ppt_x</p:attrName>
                                        </p:attrNameLst>
                                      </p:cBhvr>
                                      <p:tavLst>
                                        <p:tav tm="0">
                                          <p:val>
                                            <p:strVal val="0-#ppt_w/2"/>
                                          </p:val>
                                        </p:tav>
                                        <p:tav tm="100000">
                                          <p:val>
                                            <p:strVal val="#ppt_x"/>
                                          </p:val>
                                        </p:tav>
                                      </p:tavLst>
                                    </p:anim>
                                    <p:anim calcmode="lin" valueType="num">
                                      <p:cBhvr additive="base">
                                        <p:cTn id="23" dur="4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2100"/>
                            </p:stCondLst>
                            <p:childTnLst>
                              <p:par>
                                <p:cTn id="25" presetID="23" presetClass="entr" presetSubtype="16"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childTnLst>
                                </p:cTn>
                              </p:par>
                            </p:childTnLst>
                          </p:cTn>
                        </p:par>
                        <p:par>
                          <p:cTn id="29" fill="hold">
                            <p:stCondLst>
                              <p:cond delay="2600"/>
                            </p:stCondLst>
                            <p:childTnLst>
                              <p:par>
                                <p:cTn id="30" presetID="12" presetClass="entr" presetSubtype="2" fill="hold" nodeType="afterEffect">
                                  <p:stCondLst>
                                    <p:cond delay="10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ppt_x</p:attrName>
                                        </p:attrNameLst>
                                      </p:cBhvr>
                                      <p:tavLst>
                                        <p:tav tm="0">
                                          <p:val>
                                            <p:strVal val="#ppt_x+#ppt_w*1.125000"/>
                                          </p:val>
                                        </p:tav>
                                        <p:tav tm="100000">
                                          <p:val>
                                            <p:strVal val="#ppt_x"/>
                                          </p:val>
                                        </p:tav>
                                      </p:tavLst>
                                    </p:anim>
                                    <p:animEffect transition="in" filter="wipe(left)">
                                      <p:cBhvr>
                                        <p:cTn id="33" dur="500"/>
                                        <p:tgtEl>
                                          <p:spTgt spid="3"/>
                                        </p:tgtEl>
                                      </p:cBhvr>
                                    </p:animEffect>
                                  </p:childTnLst>
                                </p:cTn>
                              </p:par>
                            </p:childTnLst>
                          </p:cTn>
                        </p:par>
                        <p:par>
                          <p:cTn id="34" fill="hold">
                            <p:stCondLst>
                              <p:cond delay="3200"/>
                            </p:stCondLst>
                            <p:childTnLst>
                              <p:par>
                                <p:cTn id="35" presetID="2" presetClass="entr" presetSubtype="8" accel="5000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400" fill="hold"/>
                                        <p:tgtEl>
                                          <p:spTgt spid="12"/>
                                        </p:tgtEl>
                                        <p:attrNameLst>
                                          <p:attrName>ppt_x</p:attrName>
                                        </p:attrNameLst>
                                      </p:cBhvr>
                                      <p:tavLst>
                                        <p:tav tm="0">
                                          <p:val>
                                            <p:strVal val="0-#ppt_w/2"/>
                                          </p:val>
                                        </p:tav>
                                        <p:tav tm="100000">
                                          <p:val>
                                            <p:strVal val="#ppt_x"/>
                                          </p:val>
                                        </p:tav>
                                      </p:tavLst>
                                    </p:anim>
                                    <p:anim calcmode="lin" valueType="num">
                                      <p:cBhvr additive="base">
                                        <p:cTn id="38" dur="400" fill="hold"/>
                                        <p:tgtEl>
                                          <p:spTgt spid="12"/>
                                        </p:tgtEl>
                                        <p:attrNameLst>
                                          <p:attrName>ppt_y</p:attrName>
                                        </p:attrNameLst>
                                      </p:cBhvr>
                                      <p:tavLst>
                                        <p:tav tm="0">
                                          <p:val>
                                            <p:strVal val="#ppt_y"/>
                                          </p:val>
                                        </p:tav>
                                        <p:tav tm="100000">
                                          <p:val>
                                            <p:strVal val="#ppt_y"/>
                                          </p:val>
                                        </p:tav>
                                      </p:tavLst>
                                    </p:anim>
                                  </p:childTnLst>
                                </p:cTn>
                              </p:par>
                            </p:childTnLst>
                          </p:cTn>
                        </p:par>
                        <p:par>
                          <p:cTn id="39" fill="hold">
                            <p:stCondLst>
                              <p:cond delay="3700"/>
                            </p:stCondLst>
                            <p:childTnLst>
                              <p:par>
                                <p:cTn id="40" presetID="23" presetClass="entr" presetSubtype="16"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childTnLst>
                                </p:cTn>
                              </p:par>
                            </p:childTnLst>
                          </p:cTn>
                        </p:par>
                        <p:par>
                          <p:cTn id="44" fill="hold">
                            <p:stCondLst>
                              <p:cond delay="4200"/>
                            </p:stCondLst>
                            <p:childTnLst>
                              <p:par>
                                <p:cTn id="45" presetID="12" presetClass="entr" presetSubtype="2" fill="hold" nodeType="afterEffect">
                                  <p:stCondLst>
                                    <p:cond delay="1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p:tgtEl>
                                          <p:spTgt spid="4"/>
                                        </p:tgtEl>
                                        <p:attrNameLst>
                                          <p:attrName>ppt_x</p:attrName>
                                        </p:attrNameLst>
                                      </p:cBhvr>
                                      <p:tavLst>
                                        <p:tav tm="0">
                                          <p:val>
                                            <p:strVal val="#ppt_x+#ppt_w*1.125000"/>
                                          </p:val>
                                        </p:tav>
                                        <p:tav tm="100000">
                                          <p:val>
                                            <p:strVal val="#ppt_x"/>
                                          </p:val>
                                        </p:tav>
                                      </p:tavLst>
                                    </p:anim>
                                    <p:animEffect transition="in" filter="wipe(left)">
                                      <p:cBhvr>
                                        <p:cTn id="48" dur="500"/>
                                        <p:tgtEl>
                                          <p:spTgt spid="4"/>
                                        </p:tgtEl>
                                      </p:cBhvr>
                                    </p:animEffect>
                                  </p:childTnLst>
                                </p:cTn>
                              </p:par>
                            </p:childTnLst>
                          </p:cTn>
                        </p:par>
                        <p:par>
                          <p:cTn id="49" fill="hold">
                            <p:stCondLst>
                              <p:cond delay="4800"/>
                            </p:stCondLst>
                            <p:childTnLst>
                              <p:par>
                                <p:cTn id="50" presetID="2" presetClass="entr" presetSubtype="8" accel="50000"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400" fill="hold"/>
                                        <p:tgtEl>
                                          <p:spTgt spid="28"/>
                                        </p:tgtEl>
                                        <p:attrNameLst>
                                          <p:attrName>ppt_x</p:attrName>
                                        </p:attrNameLst>
                                      </p:cBhvr>
                                      <p:tavLst>
                                        <p:tav tm="0">
                                          <p:val>
                                            <p:strVal val="0-#ppt_w/2"/>
                                          </p:val>
                                        </p:tav>
                                        <p:tav tm="100000">
                                          <p:val>
                                            <p:strVal val="#ppt_x"/>
                                          </p:val>
                                        </p:tav>
                                      </p:tavLst>
                                    </p:anim>
                                    <p:anim calcmode="lin" valueType="num">
                                      <p:cBhvr additive="base">
                                        <p:cTn id="53" dur="400" fill="hold"/>
                                        <p:tgtEl>
                                          <p:spTgt spid="28"/>
                                        </p:tgtEl>
                                        <p:attrNameLst>
                                          <p:attrName>ppt_y</p:attrName>
                                        </p:attrNameLst>
                                      </p:cBhvr>
                                      <p:tavLst>
                                        <p:tav tm="0">
                                          <p:val>
                                            <p:strVal val="#ppt_y"/>
                                          </p:val>
                                        </p:tav>
                                        <p:tav tm="100000">
                                          <p:val>
                                            <p:strVal val="#ppt_y"/>
                                          </p:val>
                                        </p:tav>
                                      </p:tavLst>
                                    </p:anim>
                                  </p:childTnLst>
                                </p:cTn>
                              </p:par>
                            </p:childTnLst>
                          </p:cTn>
                        </p:par>
                        <p:par>
                          <p:cTn id="54" fill="hold">
                            <p:stCondLst>
                              <p:cond delay="5300"/>
                            </p:stCondLst>
                            <p:childTnLst>
                              <p:par>
                                <p:cTn id="55" presetID="23" presetClass="entr" presetSubtype="16"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childTnLst>
                                </p:cTn>
                              </p:par>
                            </p:childTnLst>
                          </p:cTn>
                        </p:par>
                        <p:par>
                          <p:cTn id="59" fill="hold">
                            <p:stCondLst>
                              <p:cond delay="5800"/>
                            </p:stCondLst>
                            <p:childTnLst>
                              <p:par>
                                <p:cTn id="60" presetID="12" presetClass="entr" presetSubtype="2" fill="hold" nodeType="afterEffect">
                                  <p:stCondLst>
                                    <p:cond delay="10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500"/>
                                        <p:tgtEl>
                                          <p:spTgt spid="5"/>
                                        </p:tgtEl>
                                        <p:attrNameLst>
                                          <p:attrName>ppt_x</p:attrName>
                                        </p:attrNameLst>
                                      </p:cBhvr>
                                      <p:tavLst>
                                        <p:tav tm="0">
                                          <p:val>
                                            <p:strVal val="#ppt_x+#ppt_w*1.125000"/>
                                          </p:val>
                                        </p:tav>
                                        <p:tav tm="100000">
                                          <p:val>
                                            <p:strVal val="#ppt_x"/>
                                          </p:val>
                                        </p:tav>
                                      </p:tavLst>
                                    </p:anim>
                                    <p:animEffect transition="in" filter="wipe(left)">
                                      <p:cBhvr>
                                        <p:cTn id="63" dur="500"/>
                                        <p:tgtEl>
                                          <p:spTgt spid="5"/>
                                        </p:tgtEl>
                                      </p:cBhvr>
                                    </p:animEffect>
                                  </p:childTnLst>
                                </p:cTn>
                              </p:par>
                            </p:childTnLst>
                          </p:cTn>
                        </p:par>
                        <p:par>
                          <p:cTn id="64" fill="hold">
                            <p:stCondLst>
                              <p:cond delay="64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46"/>
                                        </p:tgtEl>
                                        <p:attrNameLst>
                                          <p:attrName>style.visibility</p:attrName>
                                        </p:attrNameLst>
                                      </p:cBhvr>
                                      <p:to>
                                        <p:strVal val="visible"/>
                                      </p:to>
                                    </p:set>
                                    <p:anim calcmode="lin" valueType="num">
                                      <p:cBhvr>
                                        <p:cTn id="67"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46"/>
                                        </p:tgtEl>
                                        <p:attrNameLst>
                                          <p:attrName>ppt_y</p:attrName>
                                        </p:attrNameLst>
                                      </p:cBhvr>
                                      <p:tavLst>
                                        <p:tav tm="0">
                                          <p:val>
                                            <p:strVal val="#ppt_y"/>
                                          </p:val>
                                        </p:tav>
                                        <p:tav tm="100000">
                                          <p:val>
                                            <p:strVal val="#ppt_y"/>
                                          </p:val>
                                        </p:tav>
                                      </p:tavLst>
                                    </p:anim>
                                    <p:anim calcmode="lin" valueType="num">
                                      <p:cBhvr>
                                        <p:cTn id="69"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46"/>
                                        </p:tgtEl>
                                      </p:cBhvr>
                                    </p:animEffect>
                                  </p:childTnLst>
                                </p:cTn>
                              </p:par>
                              <p:par>
                                <p:cTn id="72" presetID="42" presetClass="entr" presetSubtype="0"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1000"/>
                                        <p:tgtEl>
                                          <p:spTgt spid="58"/>
                                        </p:tgtEl>
                                      </p:cBhvr>
                                    </p:animEffect>
                                    <p:anim calcmode="lin" valueType="num">
                                      <p:cBhvr>
                                        <p:cTn id="75" dur="1000" fill="hold"/>
                                        <p:tgtEl>
                                          <p:spTgt spid="58"/>
                                        </p:tgtEl>
                                        <p:attrNameLst>
                                          <p:attrName>ppt_x</p:attrName>
                                        </p:attrNameLst>
                                      </p:cBhvr>
                                      <p:tavLst>
                                        <p:tav tm="0">
                                          <p:val>
                                            <p:strVal val="#ppt_x"/>
                                          </p:val>
                                        </p:tav>
                                        <p:tav tm="100000">
                                          <p:val>
                                            <p:strVal val="#ppt_x"/>
                                          </p:val>
                                        </p:tav>
                                      </p:tavLst>
                                    </p:anim>
                                    <p:anim calcmode="lin" valueType="num">
                                      <p:cBhvr>
                                        <p:cTn id="76"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22" grpId="0" animBg="1"/>
      <p:bldP spid="27" grpId="0" animBg="1"/>
      <p:bldP spid="46" grpId="0"/>
      <p:bldP spid="5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8" y="32"/>
            <a:ext cx="9144000" cy="5145023"/>
          </a:xfrm>
          <a:prstGeom prst="rect">
            <a:avLst/>
          </a:prstGeom>
        </p:spPr>
      </p:pic>
      <p:grpSp>
        <p:nvGrpSpPr>
          <p:cNvPr id="16" name="组合 40"/>
          <p:cNvGrpSpPr/>
          <p:nvPr/>
        </p:nvGrpSpPr>
        <p:grpSpPr>
          <a:xfrm>
            <a:off x="5004048" y="1492424"/>
            <a:ext cx="2184313" cy="543313"/>
            <a:chOff x="4911768" y="1576756"/>
            <a:chExt cx="6404019" cy="724192"/>
          </a:xfrm>
        </p:grpSpPr>
        <p:sp>
          <p:nvSpPr>
            <p:cNvPr id="17" name="矩形 16"/>
            <p:cNvSpPr/>
            <p:nvPr/>
          </p:nvSpPr>
          <p:spPr>
            <a:xfrm>
              <a:off x="4911768" y="1576756"/>
              <a:ext cx="6404019" cy="492279"/>
            </a:xfrm>
            <a:prstGeom prst="rect">
              <a:avLst/>
            </a:prstGeom>
          </p:spPr>
          <p:txBody>
            <a:bodyPr wrap="square" lIns="91431" tIns="45716" rIns="91431" bIns="45716">
              <a:spAutoFit/>
            </a:bodyPr>
            <a:lstStyle/>
            <a:p>
              <a:pPr lvl="0"/>
              <a:r>
                <a:rPr lang="zh-CN" altLang="en-US" b="1" dirty="0">
                  <a:solidFill>
                    <a:schemeClr val="accent1"/>
                  </a:solidFill>
                  <a:latin typeface="微软雅黑" panose="020B0503020204020204" pitchFamily="34" charset="-122"/>
                  <a:ea typeface="微软雅黑" panose="020B0503020204020204" pitchFamily="34" charset="-122"/>
                </a:rPr>
                <a:t>月度工作概述</a:t>
              </a:r>
              <a:endParaRPr lang="en-US" altLang="zh-CN" sz="16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4911768" y="2013789"/>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buNone/>
              </a:pP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CLICK TO ADD TITLE</a:t>
              </a:r>
              <a:r>
                <a:rPr lang="en-US" altLang="zh-CN" sz="8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IN HERE</a:t>
              </a:r>
              <a:endParaRPr lang="zh-CN" altLang="en-US" sz="800" dirty="0">
                <a:latin typeface="微软雅黑" panose="020B0503020204020204" pitchFamily="34" charset="-122"/>
                <a:ea typeface="微软雅黑" panose="020B0503020204020204" pitchFamily="34" charset="-122"/>
              </a:endParaRPr>
            </a:p>
          </p:txBody>
        </p:sp>
      </p:grpSp>
      <p:sp>
        <p:nvSpPr>
          <p:cNvPr id="22" name="Oval 25"/>
          <p:cNvSpPr/>
          <p:nvPr/>
        </p:nvSpPr>
        <p:spPr>
          <a:xfrm>
            <a:off x="4641012" y="1733488"/>
            <a:ext cx="144542" cy="144587"/>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grpSp>
        <p:nvGrpSpPr>
          <p:cNvPr id="23" name="组合 1"/>
          <p:cNvGrpSpPr/>
          <p:nvPr/>
        </p:nvGrpSpPr>
        <p:grpSpPr>
          <a:xfrm>
            <a:off x="2615852" y="1550533"/>
            <a:ext cx="2025159" cy="493230"/>
            <a:chOff x="1361399" y="1508768"/>
            <a:chExt cx="3098410" cy="971355"/>
          </a:xfrm>
        </p:grpSpPr>
        <p:grpSp>
          <p:nvGrpSpPr>
            <p:cNvPr id="24" name="Group 30"/>
            <p:cNvGrpSpPr/>
            <p:nvPr/>
          </p:nvGrpSpPr>
          <p:grpSpPr>
            <a:xfrm>
              <a:off x="1361399" y="1508768"/>
              <a:ext cx="3098410" cy="971355"/>
              <a:chOff x="1231550" y="1255634"/>
              <a:chExt cx="2430618" cy="762001"/>
            </a:xfrm>
          </p:grpSpPr>
          <p:sp>
            <p:nvSpPr>
              <p:cNvPr id="26" name="Flowchart: Off-page Connector 22"/>
              <p:cNvSpPr/>
              <p:nvPr/>
            </p:nvSpPr>
            <p:spPr>
              <a:xfrm rot="16200000">
                <a:off x="1829116" y="830137"/>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400" dirty="0"/>
              </a:p>
            </p:txBody>
          </p:sp>
          <p:sp>
            <p:nvSpPr>
              <p:cNvPr id="27" name="Round Same Side Corner Rectangle 23"/>
              <p:cNvSpPr/>
              <p:nvPr/>
            </p:nvSpPr>
            <p:spPr>
              <a:xfrm rot="16200000">
                <a:off x="1080978"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100" dirty="0">
                    <a:solidFill>
                      <a:schemeClr val="bg1">
                        <a:lumMod val="50000"/>
                        <a:lumOff val="50000"/>
                      </a:schemeClr>
                    </a:solidFill>
                    <a:latin typeface="Impact" panose="020B0806030902050204" pitchFamily="34" charset="0"/>
                  </a:rPr>
                  <a:t>01</a:t>
                </a:r>
                <a:endParaRPr lang="en-US" sz="2100" dirty="0">
                  <a:solidFill>
                    <a:schemeClr val="bg1">
                      <a:lumMod val="50000"/>
                      <a:lumOff val="50000"/>
                    </a:schemeClr>
                  </a:solidFill>
                  <a:latin typeface="Impact" panose="020B0806030902050204" pitchFamily="34" charset="0"/>
                </a:endParaRPr>
              </a:p>
            </p:txBody>
          </p:sp>
          <p:cxnSp>
            <p:nvCxnSpPr>
              <p:cNvPr id="28" name="Straight Connector 24"/>
              <p:cNvCxnSpPr/>
              <p:nvPr/>
            </p:nvCxnSpPr>
            <p:spPr>
              <a:xfrm flipV="1">
                <a:off x="2991445" y="1635330"/>
                <a:ext cx="670723" cy="2"/>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25"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dirty="0"/>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strVal val="#ppt_w+.3"/>
                                          </p:val>
                                        </p:tav>
                                        <p:tav tm="100000">
                                          <p:val>
                                            <p:strVal val="#ppt_w"/>
                                          </p:val>
                                        </p:tav>
                                      </p:tavLst>
                                    </p:anim>
                                    <p:anim calcmode="lin" valueType="num">
                                      <p:cBhvr>
                                        <p:cTn id="8" dur="1000" fill="hold"/>
                                        <p:tgtEl>
                                          <p:spTgt spid="29"/>
                                        </p:tgtEl>
                                        <p:attrNameLst>
                                          <p:attrName>ppt_h</p:attrName>
                                        </p:attrNameLst>
                                      </p:cBhvr>
                                      <p:tavLst>
                                        <p:tav tm="0">
                                          <p:val>
                                            <p:strVal val="#ppt_h"/>
                                          </p:val>
                                        </p:tav>
                                        <p:tav tm="100000">
                                          <p:val>
                                            <p:strVal val="#ppt_h"/>
                                          </p:val>
                                        </p:tav>
                                      </p:tavLst>
                                    </p:anim>
                                    <p:animEffect transition="in" filter="fade">
                                      <p:cBhvr>
                                        <p:cTn id="9" dur="1000"/>
                                        <p:tgtEl>
                                          <p:spTgt spid="29"/>
                                        </p:tgtEl>
                                      </p:cBhvr>
                                    </p:animEffect>
                                  </p:childTnLst>
                                </p:cTn>
                              </p:par>
                            </p:childTnLst>
                          </p:cTn>
                        </p:par>
                        <p:par>
                          <p:cTn id="10" fill="hold">
                            <p:stCondLst>
                              <p:cond delay="1000"/>
                            </p:stCondLst>
                            <p:childTnLst>
                              <p:par>
                                <p:cTn id="11" presetID="2" presetClass="entr" presetSubtype="8" accel="5000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400" fill="hold"/>
                                        <p:tgtEl>
                                          <p:spTgt spid="23"/>
                                        </p:tgtEl>
                                        <p:attrNameLst>
                                          <p:attrName>ppt_x</p:attrName>
                                        </p:attrNameLst>
                                      </p:cBhvr>
                                      <p:tavLst>
                                        <p:tav tm="0">
                                          <p:val>
                                            <p:strVal val="0-#ppt_w/2"/>
                                          </p:val>
                                        </p:tav>
                                        <p:tav tm="100000">
                                          <p:val>
                                            <p:strVal val="#ppt_x"/>
                                          </p:val>
                                        </p:tav>
                                      </p:tavLst>
                                    </p:anim>
                                    <p:anim calcmode="lin" valueType="num">
                                      <p:cBhvr additive="base">
                                        <p:cTn id="14" dur="4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3" presetClass="entr" presetSubtype="16"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12" presetClass="entr" presetSubtype="2" fill="hold" nodeType="afterEffect">
                                  <p:stCondLst>
                                    <p:cond delay="1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p:tgtEl>
                                          <p:spTgt spid="16"/>
                                        </p:tgtEl>
                                        <p:attrNameLst>
                                          <p:attrName>ppt_x</p:attrName>
                                        </p:attrNameLst>
                                      </p:cBhvr>
                                      <p:tavLst>
                                        <p:tav tm="0">
                                          <p:val>
                                            <p:strVal val="#ppt_x+#ppt_w*1.125000"/>
                                          </p:val>
                                        </p:tav>
                                        <p:tav tm="100000">
                                          <p:val>
                                            <p:strVal val="#ppt_x"/>
                                          </p:val>
                                        </p:tav>
                                      </p:tavLst>
                                    </p:anim>
                                    <p:animEffect transition="in" filter="wipe(left)">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733210" y="3090317"/>
            <a:ext cx="1685272" cy="1685792"/>
            <a:chOff x="4977613" y="4119151"/>
            <a:chExt cx="2247029" cy="2247029"/>
          </a:xfrm>
          <a:solidFill>
            <a:schemeClr val="bg1">
              <a:lumMod val="75000"/>
            </a:schemeClr>
          </a:solidFill>
        </p:grpSpPr>
        <p:sp>
          <p:nvSpPr>
            <p:cNvPr id="11" name="椭圆 10"/>
            <p:cNvSpPr/>
            <p:nvPr/>
          </p:nvSpPr>
          <p:spPr>
            <a:xfrm>
              <a:off x="4977613" y="4119151"/>
              <a:ext cx="2247029" cy="2247029"/>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42"/>
            <p:cNvSpPr/>
            <p:nvPr/>
          </p:nvSpPr>
          <p:spPr>
            <a:xfrm>
              <a:off x="5413039" y="5494312"/>
              <a:ext cx="1665516" cy="512281"/>
            </a:xfrm>
            <a:prstGeom prst="rect">
              <a:avLst/>
            </a:prstGeom>
            <a:grpFill/>
            <a:ln w="12700" cap="flat" cmpd="sng" algn="ctr">
              <a:noFill/>
              <a:prstDash val="solid"/>
            </a:ln>
            <a:effectLst/>
          </p:spPr>
          <p:txBody>
            <a:bodyPr lIns="91440" tIns="0" rIns="91440" bIns="0" rtlCol="0" anchor="t"/>
            <a:lstStyle/>
            <a:p>
              <a:pPr defTabSz="913765">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2501518" y="2914590"/>
            <a:ext cx="2074328" cy="1344856"/>
            <a:chOff x="3335358" y="3884920"/>
            <a:chExt cx="2765770" cy="1792588"/>
          </a:xfrm>
        </p:grpSpPr>
        <p:sp>
          <p:nvSpPr>
            <p:cNvPr id="14" name="任意多边形 13"/>
            <p:cNvSpPr>
              <a:spLocks noChangeAspect="1"/>
            </p:cNvSpPr>
            <p:nvPr/>
          </p:nvSpPr>
          <p:spPr>
            <a:xfrm rot="16200000" flipH="1">
              <a:off x="3821949" y="3398329"/>
              <a:ext cx="1792588" cy="2765770"/>
            </a:xfrm>
            <a:custGeom>
              <a:avLst/>
              <a:gdLst>
                <a:gd name="connsiteX0" fmla="*/ 752620 w 1505240"/>
                <a:gd name="connsiteY0" fmla="*/ 0 h 2322423"/>
                <a:gd name="connsiteX1" fmla="*/ 1505240 w 1505240"/>
                <a:gd name="connsiteY1" fmla="*/ 752620 h 2322423"/>
                <a:gd name="connsiteX2" fmla="*/ 1446095 w 1505240"/>
                <a:gd name="connsiteY2" fmla="*/ 1045574 h 2322423"/>
                <a:gd name="connsiteX3" fmla="*/ 1426537 w 1505240"/>
                <a:gd name="connsiteY3" fmla="*/ 1081607 h 2322423"/>
                <a:gd name="connsiteX4" fmla="*/ 1430918 w 1505240"/>
                <a:gd name="connsiteY4" fmla="*/ 1081607 h 2322423"/>
                <a:gd name="connsiteX5" fmla="*/ 1390137 w 1505240"/>
                <a:gd name="connsiteY5" fmla="*/ 1177352 h 2322423"/>
                <a:gd name="connsiteX6" fmla="*/ 752620 w 1505240"/>
                <a:gd name="connsiteY6" fmla="*/ 2322423 h 2322423"/>
                <a:gd name="connsiteX7" fmla="*/ 115103 w 1505240"/>
                <a:gd name="connsiteY7" fmla="*/ 1177352 h 2322423"/>
                <a:gd name="connsiteX8" fmla="*/ 74322 w 1505240"/>
                <a:gd name="connsiteY8" fmla="*/ 1081607 h 2322423"/>
                <a:gd name="connsiteX9" fmla="*/ 78703 w 1505240"/>
                <a:gd name="connsiteY9" fmla="*/ 1081607 h 2322423"/>
                <a:gd name="connsiteX10" fmla="*/ 59145 w 1505240"/>
                <a:gd name="connsiteY10" fmla="*/ 1045574 h 2322423"/>
                <a:gd name="connsiteX11" fmla="*/ 0 w 1505240"/>
                <a:gd name="connsiteY11" fmla="*/ 752620 h 2322423"/>
                <a:gd name="connsiteX12" fmla="*/ 752620 w 1505240"/>
                <a:gd name="connsiteY12" fmla="*/ 0 h 232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5240" h="2322423">
                  <a:moveTo>
                    <a:pt x="752620" y="0"/>
                  </a:moveTo>
                  <a:cubicBezTo>
                    <a:pt x="1168281" y="0"/>
                    <a:pt x="1505240" y="336959"/>
                    <a:pt x="1505240" y="752620"/>
                  </a:cubicBezTo>
                  <a:cubicBezTo>
                    <a:pt x="1505240" y="856535"/>
                    <a:pt x="1484180" y="955532"/>
                    <a:pt x="1446095" y="1045574"/>
                  </a:cubicBezTo>
                  <a:lnTo>
                    <a:pt x="1426537" y="1081607"/>
                  </a:lnTo>
                  <a:lnTo>
                    <a:pt x="1430918" y="1081607"/>
                  </a:lnTo>
                  <a:lnTo>
                    <a:pt x="1390137" y="1177352"/>
                  </a:lnTo>
                  <a:cubicBezTo>
                    <a:pt x="1254093" y="1482617"/>
                    <a:pt x="1075327" y="1830597"/>
                    <a:pt x="752620" y="2322423"/>
                  </a:cubicBezTo>
                  <a:cubicBezTo>
                    <a:pt x="429913" y="1830597"/>
                    <a:pt x="251148" y="1482617"/>
                    <a:pt x="115103" y="1177352"/>
                  </a:cubicBezTo>
                  <a:lnTo>
                    <a:pt x="74322" y="1081607"/>
                  </a:lnTo>
                  <a:lnTo>
                    <a:pt x="78703" y="1081607"/>
                  </a:lnTo>
                  <a:lnTo>
                    <a:pt x="59145" y="1045574"/>
                  </a:lnTo>
                  <a:cubicBezTo>
                    <a:pt x="21060" y="955532"/>
                    <a:pt x="0" y="856535"/>
                    <a:pt x="0" y="752620"/>
                  </a:cubicBezTo>
                  <a:cubicBezTo>
                    <a:pt x="0" y="336959"/>
                    <a:pt x="336959" y="0"/>
                    <a:pt x="75262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5" name="MH_Other_4" descr="e7d195523061f1c0deeec63e560781cfd59afb0ea006f2a87ABB68BF51EA6619813959095094C18C62A12F549504892A4AAA8C1554C6663626E05CA27F281A14E6983772AFC3FB97135759321DEA3D703E9D8D869A2273EEB2A0BB67749286FC6AC0CABC13E93DFA52684F44072F01AF674423D8E4F9F8BECABFE5771A30929D6D0D81E4AAAF4547CD35BA5A33B94A9D"/>
            <p:cNvSpPr>
              <a:spLocks noChangeAspect="1"/>
            </p:cNvSpPr>
            <p:nvPr>
              <p:custDataLst>
                <p:tags r:id="rId1"/>
              </p:custDataLst>
            </p:nvPr>
          </p:nvSpPr>
          <p:spPr>
            <a:xfrm rot="16200000" flipH="1">
              <a:off x="3679128" y="4213441"/>
              <a:ext cx="1105046" cy="1105046"/>
            </a:xfrm>
            <a:prstGeom prst="ellipse">
              <a:avLst/>
            </a:prstGeom>
            <a:solidFill>
              <a:srgbClr val="F6F7F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200" dirty="0">
                <a:solidFill>
                  <a:prstClr val="white"/>
                </a:solidFill>
                <a:sym typeface="+mn-lt"/>
              </a:endParaRPr>
            </a:p>
          </p:txBody>
        </p:sp>
        <p:sp>
          <p:nvSpPr>
            <p:cNvPr id="16" name="Freeform 26"/>
            <p:cNvSpPr>
              <a:spLocks noEditPoints="1"/>
            </p:cNvSpPr>
            <p:nvPr/>
          </p:nvSpPr>
          <p:spPr bwMode="auto">
            <a:xfrm>
              <a:off x="4031423" y="4569968"/>
              <a:ext cx="373097" cy="3919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accent2"/>
            </a:solidFill>
            <a:ln>
              <a:noFill/>
            </a:ln>
          </p:spPr>
          <p:txBody>
            <a:bodyPr vert="horz" wrap="square" lIns="91440" tIns="45720" rIns="91440" bIns="45720" numCol="1" anchor="t" anchorCtr="0" compatLnSpc="1"/>
            <a:lstStyle/>
            <a:p>
              <a:endParaRPr lang="zh-CN" altLang="en-US" sz="1200">
                <a:solidFill>
                  <a:schemeClr val="accent2"/>
                </a:solidFill>
              </a:endParaRPr>
            </a:p>
          </p:txBody>
        </p:sp>
        <p:sp>
          <p:nvSpPr>
            <p:cNvPr id="17" name="Rectangle 42"/>
            <p:cNvSpPr/>
            <p:nvPr/>
          </p:nvSpPr>
          <p:spPr>
            <a:xfrm>
              <a:off x="4910591" y="4578789"/>
              <a:ext cx="1092455" cy="512281"/>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bg1"/>
                  </a:solidFill>
                  <a:latin typeface="微软雅黑" panose="020B0503020204020204" pitchFamily="34" charset="-122"/>
                  <a:ea typeface="微软雅黑" panose="020B0503020204020204" pitchFamily="34" charset="-122"/>
                </a:rPr>
                <a:t>标题</a:t>
              </a:r>
              <a:endParaRPr lang="zh-CN" altLang="en-US" sz="1200" kern="0" dirty="0">
                <a:solidFill>
                  <a:schemeClr val="bg1"/>
                </a:solidFill>
                <a:latin typeface="微软雅黑" panose="020B0503020204020204" pitchFamily="34" charset="-122"/>
                <a:ea typeface="微软雅黑" panose="020B0503020204020204" pitchFamily="34" charset="-122"/>
              </a:endParaRPr>
            </a:p>
            <a:p>
              <a:pPr algn="r"/>
              <a:r>
                <a:rPr lang="en-US" altLang="zh-CN" sz="1100" b="1" dirty="0">
                  <a:solidFill>
                    <a:schemeClr val="bg1"/>
                  </a:solidFill>
                  <a:latin typeface="Arial" panose="020B0604020202020204" pitchFamily="34" charset="0"/>
                  <a:cs typeface="Arial" panose="020B0604020202020204" pitchFamily="34" charset="0"/>
                </a:rPr>
                <a:t>   </a:t>
              </a:r>
              <a:endParaRPr lang="zh-CN" altLang="en-US" sz="1100" b="1" dirty="0">
                <a:solidFill>
                  <a:schemeClr val="bg1"/>
                </a:solidFill>
                <a:latin typeface="Arial" panose="020B0604020202020204" pitchFamily="34" charset="0"/>
                <a:cs typeface="Arial" panose="020B0604020202020204" pitchFamily="34" charset="0"/>
              </a:endParaRPr>
            </a:p>
          </p:txBody>
        </p:sp>
      </p:grpSp>
      <p:grpSp>
        <p:nvGrpSpPr>
          <p:cNvPr id="18" name="组合 17"/>
          <p:cNvGrpSpPr/>
          <p:nvPr/>
        </p:nvGrpSpPr>
        <p:grpSpPr>
          <a:xfrm>
            <a:off x="4575846" y="2903149"/>
            <a:ext cx="2074328" cy="1344856"/>
            <a:chOff x="6101128" y="3869670"/>
            <a:chExt cx="2765770" cy="1792588"/>
          </a:xfrm>
        </p:grpSpPr>
        <p:sp>
          <p:nvSpPr>
            <p:cNvPr id="19" name="任意多边形 18"/>
            <p:cNvSpPr>
              <a:spLocks noChangeAspect="1"/>
            </p:cNvSpPr>
            <p:nvPr/>
          </p:nvSpPr>
          <p:spPr>
            <a:xfrm rot="5400000">
              <a:off x="6587719" y="3383079"/>
              <a:ext cx="1792588" cy="2765770"/>
            </a:xfrm>
            <a:custGeom>
              <a:avLst/>
              <a:gdLst>
                <a:gd name="connsiteX0" fmla="*/ 752620 w 1505240"/>
                <a:gd name="connsiteY0" fmla="*/ 0 h 2322423"/>
                <a:gd name="connsiteX1" fmla="*/ 1505240 w 1505240"/>
                <a:gd name="connsiteY1" fmla="*/ 752620 h 2322423"/>
                <a:gd name="connsiteX2" fmla="*/ 1446095 w 1505240"/>
                <a:gd name="connsiteY2" fmla="*/ 1045574 h 2322423"/>
                <a:gd name="connsiteX3" fmla="*/ 1426537 w 1505240"/>
                <a:gd name="connsiteY3" fmla="*/ 1081607 h 2322423"/>
                <a:gd name="connsiteX4" fmla="*/ 1430918 w 1505240"/>
                <a:gd name="connsiteY4" fmla="*/ 1081607 h 2322423"/>
                <a:gd name="connsiteX5" fmla="*/ 1390137 w 1505240"/>
                <a:gd name="connsiteY5" fmla="*/ 1177352 h 2322423"/>
                <a:gd name="connsiteX6" fmla="*/ 752620 w 1505240"/>
                <a:gd name="connsiteY6" fmla="*/ 2322423 h 2322423"/>
                <a:gd name="connsiteX7" fmla="*/ 115103 w 1505240"/>
                <a:gd name="connsiteY7" fmla="*/ 1177352 h 2322423"/>
                <a:gd name="connsiteX8" fmla="*/ 74322 w 1505240"/>
                <a:gd name="connsiteY8" fmla="*/ 1081607 h 2322423"/>
                <a:gd name="connsiteX9" fmla="*/ 78703 w 1505240"/>
                <a:gd name="connsiteY9" fmla="*/ 1081607 h 2322423"/>
                <a:gd name="connsiteX10" fmla="*/ 59145 w 1505240"/>
                <a:gd name="connsiteY10" fmla="*/ 1045574 h 2322423"/>
                <a:gd name="connsiteX11" fmla="*/ 0 w 1505240"/>
                <a:gd name="connsiteY11" fmla="*/ 752620 h 2322423"/>
                <a:gd name="connsiteX12" fmla="*/ 752620 w 1505240"/>
                <a:gd name="connsiteY12" fmla="*/ 0 h 232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5240" h="2322423">
                  <a:moveTo>
                    <a:pt x="752620" y="0"/>
                  </a:moveTo>
                  <a:cubicBezTo>
                    <a:pt x="1168281" y="0"/>
                    <a:pt x="1505240" y="336959"/>
                    <a:pt x="1505240" y="752620"/>
                  </a:cubicBezTo>
                  <a:cubicBezTo>
                    <a:pt x="1505240" y="856535"/>
                    <a:pt x="1484180" y="955532"/>
                    <a:pt x="1446095" y="1045574"/>
                  </a:cubicBezTo>
                  <a:lnTo>
                    <a:pt x="1426537" y="1081607"/>
                  </a:lnTo>
                  <a:lnTo>
                    <a:pt x="1430918" y="1081607"/>
                  </a:lnTo>
                  <a:lnTo>
                    <a:pt x="1390137" y="1177352"/>
                  </a:lnTo>
                  <a:cubicBezTo>
                    <a:pt x="1254093" y="1482617"/>
                    <a:pt x="1075327" y="1830597"/>
                    <a:pt x="752620" y="2322423"/>
                  </a:cubicBezTo>
                  <a:cubicBezTo>
                    <a:pt x="429913" y="1830597"/>
                    <a:pt x="251148" y="1482617"/>
                    <a:pt x="115103" y="1177352"/>
                  </a:cubicBezTo>
                  <a:lnTo>
                    <a:pt x="74322" y="1081607"/>
                  </a:lnTo>
                  <a:lnTo>
                    <a:pt x="78703" y="1081607"/>
                  </a:lnTo>
                  <a:lnTo>
                    <a:pt x="59145" y="1045574"/>
                  </a:lnTo>
                  <a:cubicBezTo>
                    <a:pt x="21060" y="955532"/>
                    <a:pt x="0" y="856535"/>
                    <a:pt x="0" y="752620"/>
                  </a:cubicBezTo>
                  <a:cubicBezTo>
                    <a:pt x="0" y="336959"/>
                    <a:pt x="336959" y="0"/>
                    <a:pt x="75262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20" name="MH_Other_4" descr="e7d195523061f1c0deeec63e560781cfd59afb0ea006f2a87ABB68BF51EA6619813959095094C18C62A12F549504892A4AAA8C1554C6663626E05CA27F281A14E6983772AFC3FB97135759321DEA3D703E9D8D869A2273EEB2A0BB67749286FC6AC0CABC13E93DFA52684F44072F01AF674423D8E4F9F8BECABFE5771A30929D6D0D81E4AAAF4547CD35BA5A33B94A9D"/>
            <p:cNvSpPr>
              <a:spLocks noChangeAspect="1"/>
            </p:cNvSpPr>
            <p:nvPr>
              <p:custDataLst>
                <p:tags r:id="rId2"/>
              </p:custDataLst>
            </p:nvPr>
          </p:nvSpPr>
          <p:spPr>
            <a:xfrm rot="5400000">
              <a:off x="7418081" y="4213441"/>
              <a:ext cx="1105046" cy="1105046"/>
            </a:xfrm>
            <a:prstGeom prst="ellipse">
              <a:avLst/>
            </a:prstGeom>
            <a:solidFill>
              <a:srgbClr val="F6F7F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200" dirty="0">
                <a:solidFill>
                  <a:prstClr val="white"/>
                </a:solidFill>
                <a:sym typeface="+mn-lt"/>
              </a:endParaRPr>
            </a:p>
          </p:txBody>
        </p:sp>
        <p:sp>
          <p:nvSpPr>
            <p:cNvPr id="21" name="Freeform 16"/>
            <p:cNvSpPr>
              <a:spLocks noEditPoints="1"/>
            </p:cNvSpPr>
            <p:nvPr/>
          </p:nvSpPr>
          <p:spPr bwMode="auto">
            <a:xfrm>
              <a:off x="7736001" y="4564871"/>
              <a:ext cx="504322" cy="40218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3"/>
            </a:solidFill>
            <a:ln>
              <a:noFill/>
            </a:ln>
          </p:spPr>
          <p:txBody>
            <a:bodyPr vert="horz" wrap="square" lIns="91440" tIns="45720" rIns="91440" bIns="45720" numCol="1" anchor="t" anchorCtr="0" compatLnSpc="1"/>
            <a:lstStyle/>
            <a:p>
              <a:endParaRPr lang="zh-CN" altLang="en-US" sz="1200">
                <a:solidFill>
                  <a:schemeClr val="accent2"/>
                </a:solidFill>
              </a:endParaRPr>
            </a:p>
          </p:txBody>
        </p:sp>
        <p:sp>
          <p:nvSpPr>
            <p:cNvPr id="22" name="Rectangle 42"/>
            <p:cNvSpPr/>
            <p:nvPr/>
          </p:nvSpPr>
          <p:spPr>
            <a:xfrm>
              <a:off x="6375823" y="4578789"/>
              <a:ext cx="1092455" cy="512281"/>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bg1"/>
                  </a:solidFill>
                  <a:latin typeface="微软雅黑" panose="020B0503020204020204" pitchFamily="34" charset="-122"/>
                  <a:ea typeface="微软雅黑" panose="020B0503020204020204" pitchFamily="34" charset="-122"/>
                </a:rPr>
                <a:t>标题</a:t>
              </a:r>
              <a:endParaRPr lang="zh-CN" altLang="en-US" sz="1200" kern="0" dirty="0">
                <a:solidFill>
                  <a:schemeClr val="bg1"/>
                </a:solidFill>
                <a:latin typeface="微软雅黑" panose="020B0503020204020204" pitchFamily="34" charset="-122"/>
                <a:ea typeface="微软雅黑" panose="020B0503020204020204" pitchFamily="34" charset="-122"/>
              </a:endParaRPr>
            </a:p>
            <a:p>
              <a:pPr algn="r"/>
              <a:r>
                <a:rPr lang="en-US" altLang="zh-CN" sz="1100" b="1" dirty="0">
                  <a:solidFill>
                    <a:schemeClr val="bg1"/>
                  </a:solidFill>
                  <a:latin typeface="Arial" panose="020B0604020202020204" pitchFamily="34" charset="0"/>
                  <a:cs typeface="Arial" panose="020B0604020202020204" pitchFamily="34" charset="0"/>
                </a:rPr>
                <a:t>   </a:t>
              </a:r>
              <a:endParaRPr lang="zh-CN" altLang="en-US" sz="1100" b="1" dirty="0">
                <a:solidFill>
                  <a:schemeClr val="bg1"/>
                </a:solidFill>
                <a:latin typeface="Arial" panose="020B0604020202020204" pitchFamily="34" charset="0"/>
                <a:cs typeface="Arial" panose="020B0604020202020204" pitchFamily="34" charset="0"/>
              </a:endParaRPr>
            </a:p>
          </p:txBody>
        </p:sp>
      </p:grpSp>
      <p:grpSp>
        <p:nvGrpSpPr>
          <p:cNvPr id="23" name="组合 22"/>
          <p:cNvGrpSpPr/>
          <p:nvPr/>
        </p:nvGrpSpPr>
        <p:grpSpPr>
          <a:xfrm>
            <a:off x="3903626" y="1500609"/>
            <a:ext cx="1344441" cy="2074968"/>
            <a:chOff x="5204834" y="2000194"/>
            <a:chExt cx="1792588" cy="2765770"/>
          </a:xfrm>
        </p:grpSpPr>
        <p:sp>
          <p:nvSpPr>
            <p:cNvPr id="24" name="任意多边形 23"/>
            <p:cNvSpPr>
              <a:spLocks noChangeAspect="1"/>
            </p:cNvSpPr>
            <p:nvPr/>
          </p:nvSpPr>
          <p:spPr>
            <a:xfrm>
              <a:off x="5204834" y="2000194"/>
              <a:ext cx="1792588" cy="2765770"/>
            </a:xfrm>
            <a:custGeom>
              <a:avLst/>
              <a:gdLst>
                <a:gd name="connsiteX0" fmla="*/ 752620 w 1505240"/>
                <a:gd name="connsiteY0" fmla="*/ 0 h 2322423"/>
                <a:gd name="connsiteX1" fmla="*/ 1505240 w 1505240"/>
                <a:gd name="connsiteY1" fmla="*/ 752620 h 2322423"/>
                <a:gd name="connsiteX2" fmla="*/ 1446095 w 1505240"/>
                <a:gd name="connsiteY2" fmla="*/ 1045574 h 2322423"/>
                <a:gd name="connsiteX3" fmla="*/ 1426537 w 1505240"/>
                <a:gd name="connsiteY3" fmla="*/ 1081607 h 2322423"/>
                <a:gd name="connsiteX4" fmla="*/ 1430918 w 1505240"/>
                <a:gd name="connsiteY4" fmla="*/ 1081607 h 2322423"/>
                <a:gd name="connsiteX5" fmla="*/ 1390137 w 1505240"/>
                <a:gd name="connsiteY5" fmla="*/ 1177352 h 2322423"/>
                <a:gd name="connsiteX6" fmla="*/ 752620 w 1505240"/>
                <a:gd name="connsiteY6" fmla="*/ 2322423 h 2322423"/>
                <a:gd name="connsiteX7" fmla="*/ 115103 w 1505240"/>
                <a:gd name="connsiteY7" fmla="*/ 1177352 h 2322423"/>
                <a:gd name="connsiteX8" fmla="*/ 74322 w 1505240"/>
                <a:gd name="connsiteY8" fmla="*/ 1081607 h 2322423"/>
                <a:gd name="connsiteX9" fmla="*/ 78703 w 1505240"/>
                <a:gd name="connsiteY9" fmla="*/ 1081607 h 2322423"/>
                <a:gd name="connsiteX10" fmla="*/ 59145 w 1505240"/>
                <a:gd name="connsiteY10" fmla="*/ 1045574 h 2322423"/>
                <a:gd name="connsiteX11" fmla="*/ 0 w 1505240"/>
                <a:gd name="connsiteY11" fmla="*/ 752620 h 2322423"/>
                <a:gd name="connsiteX12" fmla="*/ 752620 w 1505240"/>
                <a:gd name="connsiteY12" fmla="*/ 0 h 232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5240" h="2322423">
                  <a:moveTo>
                    <a:pt x="752620" y="0"/>
                  </a:moveTo>
                  <a:cubicBezTo>
                    <a:pt x="1168281" y="0"/>
                    <a:pt x="1505240" y="336959"/>
                    <a:pt x="1505240" y="752620"/>
                  </a:cubicBezTo>
                  <a:cubicBezTo>
                    <a:pt x="1505240" y="856535"/>
                    <a:pt x="1484180" y="955532"/>
                    <a:pt x="1446095" y="1045574"/>
                  </a:cubicBezTo>
                  <a:lnTo>
                    <a:pt x="1426537" y="1081607"/>
                  </a:lnTo>
                  <a:lnTo>
                    <a:pt x="1430918" y="1081607"/>
                  </a:lnTo>
                  <a:lnTo>
                    <a:pt x="1390137" y="1177352"/>
                  </a:lnTo>
                  <a:cubicBezTo>
                    <a:pt x="1254093" y="1482617"/>
                    <a:pt x="1075327" y="1830597"/>
                    <a:pt x="752620" y="2322423"/>
                  </a:cubicBezTo>
                  <a:cubicBezTo>
                    <a:pt x="429913" y="1830597"/>
                    <a:pt x="251148" y="1482617"/>
                    <a:pt x="115103" y="1177352"/>
                  </a:cubicBezTo>
                  <a:lnTo>
                    <a:pt x="74322" y="1081607"/>
                  </a:lnTo>
                  <a:lnTo>
                    <a:pt x="78703" y="1081607"/>
                  </a:lnTo>
                  <a:lnTo>
                    <a:pt x="59145" y="1045574"/>
                  </a:lnTo>
                  <a:cubicBezTo>
                    <a:pt x="21060" y="955532"/>
                    <a:pt x="0" y="856535"/>
                    <a:pt x="0" y="752620"/>
                  </a:cubicBezTo>
                  <a:cubicBezTo>
                    <a:pt x="0" y="336959"/>
                    <a:pt x="336959" y="0"/>
                    <a:pt x="752620"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25" name="MH_Other_4" descr="e7d195523061f1c0deeec63e560781cfd59afb0ea006f2a87ABB68BF51EA6619813959095094C18C62A12F549504892A4AAA8C1554C6663626E05CA27F281A14E6983772AFC3FB97135759321DEA3D703E9D8D869A2273EEB2A0BB67749286FC6AC0CABC13E93DFA52684F44072F01AF674423D8E4F9F8BECABFE5771A30929D6D0D81E4AAAF4547CD35BA5A33B94A9D"/>
            <p:cNvSpPr>
              <a:spLocks noChangeAspect="1"/>
            </p:cNvSpPr>
            <p:nvPr>
              <p:custDataLst>
                <p:tags r:id="rId3"/>
              </p:custDataLst>
            </p:nvPr>
          </p:nvSpPr>
          <p:spPr>
            <a:xfrm>
              <a:off x="5548604" y="2285141"/>
              <a:ext cx="1105046" cy="1105046"/>
            </a:xfrm>
            <a:prstGeom prst="ellipse">
              <a:avLst/>
            </a:prstGeom>
            <a:solidFill>
              <a:srgbClr val="F6F7F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200" dirty="0">
                <a:solidFill>
                  <a:prstClr val="white"/>
                </a:solidFill>
                <a:sym typeface="+mn-lt"/>
              </a:endParaRPr>
            </a:p>
          </p:txBody>
        </p:sp>
        <p:sp>
          <p:nvSpPr>
            <p:cNvPr id="26" name="Freeform 48"/>
            <p:cNvSpPr>
              <a:spLocks noEditPoints="1"/>
            </p:cNvSpPr>
            <p:nvPr/>
          </p:nvSpPr>
          <p:spPr bwMode="auto">
            <a:xfrm>
              <a:off x="5878661" y="2547488"/>
              <a:ext cx="444931" cy="425887"/>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accent1"/>
            </a:solidFill>
            <a:ln>
              <a:noFill/>
            </a:ln>
          </p:spPr>
          <p:txBody>
            <a:bodyPr vert="horz" wrap="square" lIns="91440" tIns="45720" rIns="91440" bIns="45720" numCol="1" anchor="t" anchorCtr="0" compatLnSpc="1"/>
            <a:lstStyle/>
            <a:p>
              <a:endParaRPr lang="zh-CN" altLang="en-US" sz="1200">
                <a:solidFill>
                  <a:schemeClr val="accent2"/>
                </a:solidFill>
              </a:endParaRPr>
            </a:p>
          </p:txBody>
        </p:sp>
        <p:sp>
          <p:nvSpPr>
            <p:cNvPr id="27" name="Rectangle 42"/>
            <p:cNvSpPr/>
            <p:nvPr/>
          </p:nvSpPr>
          <p:spPr>
            <a:xfrm>
              <a:off x="5699570" y="3671737"/>
              <a:ext cx="1092455" cy="512281"/>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bg1"/>
                  </a:solidFill>
                  <a:latin typeface="微软雅黑" panose="020B0503020204020204" pitchFamily="34" charset="-122"/>
                  <a:ea typeface="微软雅黑" panose="020B0503020204020204" pitchFamily="34" charset="-122"/>
                </a:rPr>
                <a:t>标题</a:t>
              </a:r>
              <a:endParaRPr lang="zh-CN" altLang="en-US" sz="1200" kern="0" dirty="0">
                <a:solidFill>
                  <a:schemeClr val="bg1"/>
                </a:solidFill>
                <a:latin typeface="微软雅黑" panose="020B0503020204020204" pitchFamily="34" charset="-122"/>
                <a:ea typeface="微软雅黑" panose="020B0503020204020204" pitchFamily="34" charset="-122"/>
              </a:endParaRPr>
            </a:p>
            <a:p>
              <a:pPr algn="r"/>
              <a:r>
                <a:rPr lang="en-US" altLang="zh-CN" sz="1100" b="1" dirty="0">
                  <a:solidFill>
                    <a:schemeClr val="bg1"/>
                  </a:solidFill>
                  <a:latin typeface="Arial" panose="020B0604020202020204" pitchFamily="34" charset="0"/>
                  <a:cs typeface="Arial" panose="020B0604020202020204" pitchFamily="34" charset="0"/>
                </a:rPr>
                <a:t>   </a:t>
              </a:r>
              <a:endParaRPr lang="zh-CN" altLang="en-US" sz="1100" b="1" dirty="0">
                <a:solidFill>
                  <a:schemeClr val="bg1"/>
                </a:solidFill>
                <a:latin typeface="Arial" panose="020B0604020202020204" pitchFamily="34" charset="0"/>
                <a:cs typeface="Arial" panose="020B0604020202020204" pitchFamily="34" charset="0"/>
              </a:endParaRPr>
            </a:p>
          </p:txBody>
        </p:sp>
      </p:grpSp>
      <p:sp>
        <p:nvSpPr>
          <p:cNvPr id="28" name="文本框 27"/>
          <p:cNvSpPr txBox="1"/>
          <p:nvPr/>
        </p:nvSpPr>
        <p:spPr>
          <a:xfrm>
            <a:off x="524227" y="3256620"/>
            <a:ext cx="1574790" cy="869469"/>
          </a:xfrm>
          <a:prstGeom prst="rect">
            <a:avLst/>
          </a:prstGeom>
          <a:noFill/>
          <a:effectLst/>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951342" y="3346724"/>
            <a:ext cx="1754326" cy="900246"/>
          </a:xfrm>
          <a:prstGeom prst="rect">
            <a:avLst/>
          </a:prstGeom>
          <a:noFill/>
          <a:effectLst/>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endParaRPr lang="en-US"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5559730" y="1625747"/>
            <a:ext cx="1754326" cy="900246"/>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endParaRPr lang="en-US"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任意多边形 4"/>
          <p:cNvSpPr/>
          <p:nvPr/>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itle 1"/>
          <p:cNvSpPr txBox="1"/>
          <p:nvPr/>
        </p:nvSpPr>
        <p:spPr>
          <a:xfrm>
            <a:off x="539552" y="232556"/>
            <a:ext cx="1501914"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r>
              <a:rPr lang="zh-CN" altLang="en-US" sz="1600" b="0" dirty="0">
                <a:solidFill>
                  <a:schemeClr val="accent1"/>
                </a:solidFill>
                <a:latin typeface="微软雅黑" panose="020B0503020204020204" pitchFamily="34" charset="-122"/>
                <a:ea typeface="微软雅黑" panose="020B0503020204020204" pitchFamily="34" charset="-122"/>
              </a:rPr>
              <a:t>月度工作概述</a:t>
            </a:r>
            <a:endParaRPr lang="en-US" altLang="zh-CN" sz="1400" b="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Text Placeholder 2"/>
          <p:cNvSpPr txBox="1"/>
          <p:nvPr/>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34" name="组合 56"/>
          <p:cNvGrpSpPr/>
          <p:nvPr/>
        </p:nvGrpSpPr>
        <p:grpSpPr>
          <a:xfrm>
            <a:off x="-7742" y="420518"/>
            <a:ext cx="619302" cy="79750"/>
            <a:chOff x="157718" y="341172"/>
            <a:chExt cx="619302" cy="79750"/>
          </a:xfrm>
          <a:solidFill>
            <a:schemeClr val="accent1"/>
          </a:solidFill>
        </p:grpSpPr>
        <p:cxnSp>
          <p:nvCxnSpPr>
            <p:cNvPr id="35" name="直接连接符 34"/>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right)">
                                      <p:cBhvr>
                                        <p:cTn id="34" dur="500"/>
                                        <p:tgtEl>
                                          <p:spTgt spid="31"/>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par>
                                <p:cTn id="39" presetID="22" presetClass="entr" presetSubtype="8"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500"/>
                                        <p:tgtEl>
                                          <p:spTgt spid="34"/>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33">
                                            <p:txEl>
                                              <p:pRg st="0" end="0"/>
                                            </p:txEl>
                                          </p:spTgt>
                                        </p:tgtEl>
                                        <p:attrNameLst>
                                          <p:attrName>style.visibility</p:attrName>
                                        </p:attrNameLst>
                                      </p:cBhvr>
                                      <p:to>
                                        <p:strVal val="visible"/>
                                      </p:to>
                                    </p:set>
                                    <p:animEffect transition="in" filter="wipe(left)">
                                      <p:cBhvr>
                                        <p:cTn id="45"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animBg="1"/>
      <p:bldP spid="32" grpId="0"/>
      <p:bldP spid="3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燕尾形箭头 39"/>
          <p:cNvSpPr/>
          <p:nvPr/>
        </p:nvSpPr>
        <p:spPr>
          <a:xfrm>
            <a:off x="1079062" y="2674712"/>
            <a:ext cx="7054149" cy="171473"/>
          </a:xfrm>
          <a:prstGeom prst="notched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dirty="0">
              <a:solidFill>
                <a:schemeClr val="bg1">
                  <a:lumMod val="8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椭圆 40"/>
          <p:cNvSpPr/>
          <p:nvPr/>
        </p:nvSpPr>
        <p:spPr>
          <a:xfrm>
            <a:off x="3584653" y="2697994"/>
            <a:ext cx="124899" cy="1249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dirty="0">
              <a:latin typeface="Arial" panose="020B0604020202020204" pitchFamily="34" charset="0"/>
              <a:ea typeface="微软雅黑" panose="020B0503020204020204" pitchFamily="34" charset="-122"/>
              <a:cs typeface="Arial" panose="020B0604020202020204" pitchFamily="34" charset="0"/>
            </a:endParaRPr>
          </a:p>
        </p:txBody>
      </p:sp>
      <p:sp>
        <p:nvSpPr>
          <p:cNvPr id="42" name="椭圆 41"/>
          <p:cNvSpPr/>
          <p:nvPr/>
        </p:nvSpPr>
        <p:spPr>
          <a:xfrm>
            <a:off x="5456212" y="2697994"/>
            <a:ext cx="124899" cy="1249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dirty="0">
              <a:latin typeface="Arial" panose="020B0604020202020204" pitchFamily="34" charset="0"/>
              <a:ea typeface="微软雅黑" panose="020B0503020204020204" pitchFamily="34" charset="-122"/>
              <a:cs typeface="Arial" panose="020B0604020202020204" pitchFamily="34" charset="0"/>
            </a:endParaRPr>
          </a:p>
        </p:txBody>
      </p:sp>
      <p:sp>
        <p:nvSpPr>
          <p:cNvPr id="43" name="椭圆 42"/>
          <p:cNvSpPr/>
          <p:nvPr/>
        </p:nvSpPr>
        <p:spPr>
          <a:xfrm>
            <a:off x="7316485" y="2697994"/>
            <a:ext cx="124899" cy="1249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dirty="0">
              <a:latin typeface="Arial" panose="020B0604020202020204" pitchFamily="34" charset="0"/>
              <a:ea typeface="微软雅黑" panose="020B0503020204020204" pitchFamily="34" charset="-122"/>
              <a:cs typeface="Arial" panose="020B0604020202020204" pitchFamily="34" charset="0"/>
            </a:endParaRPr>
          </a:p>
        </p:txBody>
      </p:sp>
      <p:sp>
        <p:nvSpPr>
          <p:cNvPr id="44" name="椭圆 43"/>
          <p:cNvSpPr/>
          <p:nvPr/>
        </p:nvSpPr>
        <p:spPr>
          <a:xfrm>
            <a:off x="1724383" y="2697994"/>
            <a:ext cx="124899" cy="1249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dirty="0">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44"/>
          <p:cNvGrpSpPr/>
          <p:nvPr/>
        </p:nvGrpSpPr>
        <p:grpSpPr>
          <a:xfrm>
            <a:off x="3146232" y="1768149"/>
            <a:ext cx="997803" cy="721615"/>
            <a:chOff x="4157177" y="2343128"/>
            <a:chExt cx="1330402" cy="962021"/>
          </a:xfrm>
        </p:grpSpPr>
        <p:sp>
          <p:nvSpPr>
            <p:cNvPr id="46" name="泪滴形 45"/>
            <p:cNvSpPr/>
            <p:nvPr/>
          </p:nvSpPr>
          <p:spPr>
            <a:xfrm rot="8100000">
              <a:off x="4341368" y="2343128"/>
              <a:ext cx="962021" cy="96202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文本框 46"/>
            <p:cNvSpPr txBox="1"/>
            <p:nvPr/>
          </p:nvSpPr>
          <p:spPr>
            <a:xfrm>
              <a:off x="4157177" y="2624083"/>
              <a:ext cx="1330402" cy="492290"/>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 name="组合 47"/>
          <p:cNvGrpSpPr/>
          <p:nvPr/>
        </p:nvGrpSpPr>
        <p:grpSpPr>
          <a:xfrm>
            <a:off x="1423123" y="1768144"/>
            <a:ext cx="721516" cy="721614"/>
            <a:chOff x="1784435" y="2343128"/>
            <a:chExt cx="962021" cy="962021"/>
          </a:xfrm>
        </p:grpSpPr>
        <p:sp>
          <p:nvSpPr>
            <p:cNvPr id="49" name="泪滴形 48"/>
            <p:cNvSpPr/>
            <p:nvPr/>
          </p:nvSpPr>
          <p:spPr>
            <a:xfrm rot="8100000">
              <a:off x="1784435" y="2343128"/>
              <a:ext cx="962021" cy="96202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文本框 49"/>
            <p:cNvSpPr txBox="1"/>
            <p:nvPr/>
          </p:nvSpPr>
          <p:spPr>
            <a:xfrm>
              <a:off x="1838580" y="2595808"/>
              <a:ext cx="853730" cy="566134"/>
            </a:xfrm>
            <a:prstGeom prst="rect">
              <a:avLst/>
            </a:prstGeom>
            <a:noFill/>
          </p:spPr>
          <p:txBody>
            <a:bodyPr wrap="square" rtlCol="0">
              <a:spAutoFit/>
            </a:bodyPr>
            <a:lstStyle/>
            <a:p>
              <a:pPr algn="ctr">
                <a:lnSpc>
                  <a:spcPct val="120000"/>
                </a:lnSpc>
              </a:pP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50"/>
          <p:cNvGrpSpPr/>
          <p:nvPr/>
        </p:nvGrpSpPr>
        <p:grpSpPr>
          <a:xfrm>
            <a:off x="6987652" y="1768147"/>
            <a:ext cx="782556" cy="721615"/>
            <a:chOff x="9414541" y="2343128"/>
            <a:chExt cx="1043408" cy="962021"/>
          </a:xfrm>
        </p:grpSpPr>
        <p:sp>
          <p:nvSpPr>
            <p:cNvPr id="52" name="泪滴形 51"/>
            <p:cNvSpPr/>
            <p:nvPr/>
          </p:nvSpPr>
          <p:spPr>
            <a:xfrm rot="8100000">
              <a:off x="9455232" y="2343128"/>
              <a:ext cx="962021" cy="96202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文本框 52"/>
            <p:cNvSpPr txBox="1"/>
            <p:nvPr/>
          </p:nvSpPr>
          <p:spPr>
            <a:xfrm>
              <a:off x="9414541" y="2652355"/>
              <a:ext cx="1043408" cy="492290"/>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800" dirty="0"/>
                <a:t>文字</a:t>
              </a:r>
              <a:endParaRPr lang="zh-CN" altLang="en-US" sz="1800" dirty="0"/>
            </a:p>
          </p:txBody>
        </p:sp>
      </p:grpSp>
      <p:grpSp>
        <p:nvGrpSpPr>
          <p:cNvPr id="5" name="组合 53"/>
          <p:cNvGrpSpPr/>
          <p:nvPr/>
        </p:nvGrpSpPr>
        <p:grpSpPr>
          <a:xfrm>
            <a:off x="5156920" y="1768145"/>
            <a:ext cx="721516" cy="721614"/>
            <a:chOff x="6898301" y="2343128"/>
            <a:chExt cx="962021" cy="962021"/>
          </a:xfrm>
        </p:grpSpPr>
        <p:sp>
          <p:nvSpPr>
            <p:cNvPr id="55" name="泪滴形 54"/>
            <p:cNvSpPr/>
            <p:nvPr/>
          </p:nvSpPr>
          <p:spPr>
            <a:xfrm rot="8100000">
              <a:off x="6898301" y="2343128"/>
              <a:ext cx="962021" cy="96202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6" name="文本框 55"/>
            <p:cNvSpPr txBox="1"/>
            <p:nvPr/>
          </p:nvSpPr>
          <p:spPr>
            <a:xfrm>
              <a:off x="6952446" y="2624084"/>
              <a:ext cx="853730" cy="492290"/>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800" dirty="0"/>
                <a:t>文字</a:t>
              </a:r>
              <a:endParaRPr lang="zh-CN" altLang="en-US" sz="1800" dirty="0"/>
            </a:p>
          </p:txBody>
        </p:sp>
      </p:grpSp>
      <p:sp>
        <p:nvSpPr>
          <p:cNvPr id="57" name="矩形 56"/>
          <p:cNvSpPr/>
          <p:nvPr/>
        </p:nvSpPr>
        <p:spPr>
          <a:xfrm>
            <a:off x="1414536" y="3069292"/>
            <a:ext cx="754032" cy="253908"/>
          </a:xfrm>
          <a:prstGeom prst="rect">
            <a:avLst/>
          </a:prstGeom>
        </p:spPr>
        <p:txBody>
          <a:bodyPr wrap="none" lIns="68570" tIns="34286" rIns="68570" bIns="34286">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981537" y="3456104"/>
            <a:ext cx="1620034" cy="789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0" tIns="34286" rIns="68570"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endParaRPr lang="zh-CN" altLang="en-US" sz="900" dirty="0">
              <a:solidFill>
                <a:schemeClr val="tx1">
                  <a:lumMod val="50000"/>
                  <a:lumOff val="50000"/>
                </a:schemeClr>
              </a:solidFill>
              <a:sym typeface="微软雅黑" panose="020B0503020204020204" pitchFamily="34" charset="-122"/>
            </a:endParaRPr>
          </a:p>
        </p:txBody>
      </p:sp>
      <p:sp>
        <p:nvSpPr>
          <p:cNvPr id="59" name="矩形 58"/>
          <p:cNvSpPr/>
          <p:nvPr/>
        </p:nvSpPr>
        <p:spPr>
          <a:xfrm>
            <a:off x="3264011" y="3069292"/>
            <a:ext cx="754032" cy="253908"/>
          </a:xfrm>
          <a:prstGeom prst="rect">
            <a:avLst/>
          </a:prstGeom>
        </p:spPr>
        <p:txBody>
          <a:bodyPr wrap="none" lIns="68570" tIns="34286" rIns="68570" bIns="34286">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2817353" y="3456104"/>
            <a:ext cx="164735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0" tIns="34286" rIns="68570"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endParaRPr lang="zh-CN" altLang="en-US" sz="900" dirty="0">
              <a:solidFill>
                <a:schemeClr val="tx1">
                  <a:lumMod val="50000"/>
                  <a:lumOff val="50000"/>
                </a:schemeClr>
              </a:solidFill>
              <a:sym typeface="微软雅黑" panose="020B0503020204020204" pitchFamily="34" charset="-122"/>
            </a:endParaRPr>
          </a:p>
        </p:txBody>
      </p:sp>
      <p:sp>
        <p:nvSpPr>
          <p:cNvPr id="61" name="矩形 60"/>
          <p:cNvSpPr/>
          <p:nvPr/>
        </p:nvSpPr>
        <p:spPr>
          <a:xfrm>
            <a:off x="5144096" y="3069292"/>
            <a:ext cx="754032" cy="253908"/>
          </a:xfrm>
          <a:prstGeom prst="rect">
            <a:avLst/>
          </a:prstGeom>
        </p:spPr>
        <p:txBody>
          <a:bodyPr wrap="none" lIns="68570" tIns="34286" rIns="68570" bIns="34286">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矩形 47"/>
          <p:cNvSpPr>
            <a:spLocks noChangeArrowheads="1"/>
          </p:cNvSpPr>
          <p:nvPr/>
        </p:nvSpPr>
        <p:spPr bwMode="auto">
          <a:xfrm>
            <a:off x="4696016" y="3456104"/>
            <a:ext cx="165019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0" tIns="34286" rIns="68570"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endParaRPr lang="zh-CN" altLang="en-US" sz="900" dirty="0">
              <a:solidFill>
                <a:schemeClr val="tx1">
                  <a:lumMod val="50000"/>
                  <a:lumOff val="50000"/>
                </a:schemeClr>
              </a:solidFill>
              <a:sym typeface="微软雅黑" panose="020B0503020204020204" pitchFamily="34" charset="-122"/>
            </a:endParaRPr>
          </a:p>
        </p:txBody>
      </p:sp>
      <p:sp>
        <p:nvSpPr>
          <p:cNvPr id="63" name="矩形 62"/>
          <p:cNvSpPr/>
          <p:nvPr/>
        </p:nvSpPr>
        <p:spPr>
          <a:xfrm>
            <a:off x="6994060" y="3069292"/>
            <a:ext cx="754032" cy="253908"/>
          </a:xfrm>
          <a:prstGeom prst="rect">
            <a:avLst/>
          </a:prstGeom>
        </p:spPr>
        <p:txBody>
          <a:bodyPr wrap="none" lIns="68570" tIns="34286" rIns="68570" bIns="34286">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6608943" y="3456104"/>
            <a:ext cx="1524267" cy="789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0" tIns="34286" rIns="68570"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endParaRPr lang="zh-CN" altLang="en-US" sz="900" dirty="0">
              <a:solidFill>
                <a:schemeClr val="tx1">
                  <a:lumMod val="50000"/>
                  <a:lumOff val="50000"/>
                </a:schemeClr>
              </a:solidFill>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400"/>
                                        <p:tgtEl>
                                          <p:spTgt spid="40"/>
                                        </p:tgtEl>
                                      </p:cBhvr>
                                    </p:animEffect>
                                  </p:childTnLst>
                                </p:cTn>
                              </p:par>
                              <p:par>
                                <p:cTn id="8" presetID="2" presetClass="entr" presetSubtype="1" fill="hold" nodeType="withEffect">
                                  <p:stCondLst>
                                    <p:cond delay="85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250" fill="hold"/>
                                        <p:tgtEl>
                                          <p:spTgt spid="3"/>
                                        </p:tgtEl>
                                        <p:attrNameLst>
                                          <p:attrName>ppt_x</p:attrName>
                                        </p:attrNameLst>
                                      </p:cBhvr>
                                      <p:tavLst>
                                        <p:tav tm="0">
                                          <p:val>
                                            <p:strVal val="#ppt_x"/>
                                          </p:val>
                                        </p:tav>
                                        <p:tav tm="100000">
                                          <p:val>
                                            <p:strVal val="#ppt_x"/>
                                          </p:val>
                                        </p:tav>
                                      </p:tavLst>
                                    </p:anim>
                                    <p:anim calcmode="lin" valueType="num">
                                      <p:cBhvr additive="base">
                                        <p:cTn id="11" dur="250" fill="hold"/>
                                        <p:tgtEl>
                                          <p:spTgt spid="3"/>
                                        </p:tgtEl>
                                        <p:attrNameLst>
                                          <p:attrName>ppt_y</p:attrName>
                                        </p:attrNameLst>
                                      </p:cBhvr>
                                      <p:tavLst>
                                        <p:tav tm="0">
                                          <p:val>
                                            <p:strVal val="0-#ppt_h/2"/>
                                          </p:val>
                                        </p:tav>
                                        <p:tav tm="100000">
                                          <p:val>
                                            <p:strVal val="#ppt_y"/>
                                          </p:val>
                                        </p:tav>
                                      </p:tavLst>
                                    </p:anim>
                                  </p:childTnLst>
                                </p:cTn>
                              </p:par>
                              <p:par>
                                <p:cTn id="12" presetID="53" presetClass="entr" presetSubtype="16" fill="hold" grpId="0" nodeType="withEffect">
                                  <p:stCondLst>
                                    <p:cond delay="1250"/>
                                  </p:stCondLst>
                                  <p:childTnLst>
                                    <p:set>
                                      <p:cBhvr>
                                        <p:cTn id="13" dur="1" fill="hold">
                                          <p:stCondLst>
                                            <p:cond delay="0"/>
                                          </p:stCondLst>
                                        </p:cTn>
                                        <p:tgtEl>
                                          <p:spTgt spid="44"/>
                                        </p:tgtEl>
                                        <p:attrNameLst>
                                          <p:attrName>style.visibility</p:attrName>
                                        </p:attrNameLst>
                                      </p:cBhvr>
                                      <p:to>
                                        <p:strVal val="visible"/>
                                      </p:to>
                                    </p:set>
                                    <p:anim calcmode="lin" valueType="num">
                                      <p:cBhvr>
                                        <p:cTn id="14" dur="250" fill="hold"/>
                                        <p:tgtEl>
                                          <p:spTgt spid="44"/>
                                        </p:tgtEl>
                                        <p:attrNameLst>
                                          <p:attrName>ppt_w</p:attrName>
                                        </p:attrNameLst>
                                      </p:cBhvr>
                                      <p:tavLst>
                                        <p:tav tm="0">
                                          <p:val>
                                            <p:fltVal val="0"/>
                                          </p:val>
                                        </p:tav>
                                        <p:tav tm="100000">
                                          <p:val>
                                            <p:strVal val="#ppt_w"/>
                                          </p:val>
                                        </p:tav>
                                      </p:tavLst>
                                    </p:anim>
                                    <p:anim calcmode="lin" valueType="num">
                                      <p:cBhvr>
                                        <p:cTn id="15" dur="250" fill="hold"/>
                                        <p:tgtEl>
                                          <p:spTgt spid="44"/>
                                        </p:tgtEl>
                                        <p:attrNameLst>
                                          <p:attrName>ppt_h</p:attrName>
                                        </p:attrNameLst>
                                      </p:cBhvr>
                                      <p:tavLst>
                                        <p:tav tm="0">
                                          <p:val>
                                            <p:fltVal val="0"/>
                                          </p:val>
                                        </p:tav>
                                        <p:tav tm="100000">
                                          <p:val>
                                            <p:strVal val="#ppt_h"/>
                                          </p:val>
                                        </p:tav>
                                      </p:tavLst>
                                    </p:anim>
                                    <p:animEffect transition="in" filter="fade">
                                      <p:cBhvr>
                                        <p:cTn id="16" dur="250"/>
                                        <p:tgtEl>
                                          <p:spTgt spid="44"/>
                                        </p:tgtEl>
                                      </p:cBhvr>
                                    </p:animEffect>
                                  </p:childTnLst>
                                </p:cTn>
                              </p:par>
                              <p:par>
                                <p:cTn id="17" presetID="14" presetClass="entr" presetSubtype="10" fill="hold" grpId="0" nodeType="withEffect">
                                  <p:stCondLst>
                                    <p:cond delay="1750"/>
                                  </p:stCondLst>
                                  <p:childTnLst>
                                    <p:set>
                                      <p:cBhvr>
                                        <p:cTn id="18" dur="1" fill="hold">
                                          <p:stCondLst>
                                            <p:cond delay="0"/>
                                          </p:stCondLst>
                                        </p:cTn>
                                        <p:tgtEl>
                                          <p:spTgt spid="57"/>
                                        </p:tgtEl>
                                        <p:attrNameLst>
                                          <p:attrName>style.visibility</p:attrName>
                                        </p:attrNameLst>
                                      </p:cBhvr>
                                      <p:to>
                                        <p:strVal val="visible"/>
                                      </p:to>
                                    </p:set>
                                    <p:animEffect transition="in" filter="randombar(horizontal)">
                                      <p:cBhvr>
                                        <p:cTn id="19" dur="400"/>
                                        <p:tgtEl>
                                          <p:spTgt spid="57"/>
                                        </p:tgtEl>
                                      </p:cBhvr>
                                    </p:animEffect>
                                  </p:childTnLst>
                                </p:cTn>
                              </p:par>
                              <p:par>
                                <p:cTn id="20" presetID="14" presetClass="entr" presetSubtype="10" fill="hold" grpId="0" nodeType="withEffect">
                                  <p:stCondLst>
                                    <p:cond delay="1750"/>
                                  </p:stCondLst>
                                  <p:childTnLst>
                                    <p:set>
                                      <p:cBhvr>
                                        <p:cTn id="21" dur="1" fill="hold">
                                          <p:stCondLst>
                                            <p:cond delay="0"/>
                                          </p:stCondLst>
                                        </p:cTn>
                                        <p:tgtEl>
                                          <p:spTgt spid="58"/>
                                        </p:tgtEl>
                                        <p:attrNameLst>
                                          <p:attrName>style.visibility</p:attrName>
                                        </p:attrNameLst>
                                      </p:cBhvr>
                                      <p:to>
                                        <p:strVal val="visible"/>
                                      </p:to>
                                    </p:set>
                                    <p:animEffect transition="in" filter="randombar(horizontal)">
                                      <p:cBhvr>
                                        <p:cTn id="22" dur="400"/>
                                        <p:tgtEl>
                                          <p:spTgt spid="58"/>
                                        </p:tgtEl>
                                      </p:cBhvr>
                                    </p:animEffect>
                                  </p:childTnLst>
                                </p:cTn>
                              </p:par>
                              <p:par>
                                <p:cTn id="23" presetID="2" presetClass="entr" presetSubtype="1" fill="hold" nodeType="withEffect">
                                  <p:stCondLst>
                                    <p:cond delay="250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250" fill="hold"/>
                                        <p:tgtEl>
                                          <p:spTgt spid="2"/>
                                        </p:tgtEl>
                                        <p:attrNameLst>
                                          <p:attrName>ppt_x</p:attrName>
                                        </p:attrNameLst>
                                      </p:cBhvr>
                                      <p:tavLst>
                                        <p:tav tm="0">
                                          <p:val>
                                            <p:strVal val="#ppt_x"/>
                                          </p:val>
                                        </p:tav>
                                        <p:tav tm="100000">
                                          <p:val>
                                            <p:strVal val="#ppt_x"/>
                                          </p:val>
                                        </p:tav>
                                      </p:tavLst>
                                    </p:anim>
                                    <p:anim calcmode="lin" valueType="num">
                                      <p:cBhvr additive="base">
                                        <p:cTn id="26" dur="250" fill="hold"/>
                                        <p:tgtEl>
                                          <p:spTgt spid="2"/>
                                        </p:tgtEl>
                                        <p:attrNameLst>
                                          <p:attrName>ppt_y</p:attrName>
                                        </p:attrNameLst>
                                      </p:cBhvr>
                                      <p:tavLst>
                                        <p:tav tm="0">
                                          <p:val>
                                            <p:strVal val="0-#ppt_h/2"/>
                                          </p:val>
                                        </p:tav>
                                        <p:tav tm="100000">
                                          <p:val>
                                            <p:strVal val="#ppt_y"/>
                                          </p:val>
                                        </p:tav>
                                      </p:tavLst>
                                    </p:anim>
                                  </p:childTnLst>
                                </p:cTn>
                              </p:par>
                              <p:par>
                                <p:cTn id="27" presetID="53" presetClass="entr" presetSubtype="16" fill="hold" grpId="0" nodeType="withEffect">
                                  <p:stCondLst>
                                    <p:cond delay="2900"/>
                                  </p:stCondLst>
                                  <p:childTnLst>
                                    <p:set>
                                      <p:cBhvr>
                                        <p:cTn id="28" dur="1" fill="hold">
                                          <p:stCondLst>
                                            <p:cond delay="0"/>
                                          </p:stCondLst>
                                        </p:cTn>
                                        <p:tgtEl>
                                          <p:spTgt spid="41"/>
                                        </p:tgtEl>
                                        <p:attrNameLst>
                                          <p:attrName>style.visibility</p:attrName>
                                        </p:attrNameLst>
                                      </p:cBhvr>
                                      <p:to>
                                        <p:strVal val="visible"/>
                                      </p:to>
                                    </p:set>
                                    <p:anim calcmode="lin" valueType="num">
                                      <p:cBhvr>
                                        <p:cTn id="29" dur="250" fill="hold"/>
                                        <p:tgtEl>
                                          <p:spTgt spid="41"/>
                                        </p:tgtEl>
                                        <p:attrNameLst>
                                          <p:attrName>ppt_w</p:attrName>
                                        </p:attrNameLst>
                                      </p:cBhvr>
                                      <p:tavLst>
                                        <p:tav tm="0">
                                          <p:val>
                                            <p:fltVal val="0"/>
                                          </p:val>
                                        </p:tav>
                                        <p:tav tm="100000">
                                          <p:val>
                                            <p:strVal val="#ppt_w"/>
                                          </p:val>
                                        </p:tav>
                                      </p:tavLst>
                                    </p:anim>
                                    <p:anim calcmode="lin" valueType="num">
                                      <p:cBhvr>
                                        <p:cTn id="30" dur="250" fill="hold"/>
                                        <p:tgtEl>
                                          <p:spTgt spid="41"/>
                                        </p:tgtEl>
                                        <p:attrNameLst>
                                          <p:attrName>ppt_h</p:attrName>
                                        </p:attrNameLst>
                                      </p:cBhvr>
                                      <p:tavLst>
                                        <p:tav tm="0">
                                          <p:val>
                                            <p:fltVal val="0"/>
                                          </p:val>
                                        </p:tav>
                                        <p:tav tm="100000">
                                          <p:val>
                                            <p:strVal val="#ppt_h"/>
                                          </p:val>
                                        </p:tav>
                                      </p:tavLst>
                                    </p:anim>
                                    <p:animEffect transition="in" filter="fade">
                                      <p:cBhvr>
                                        <p:cTn id="31" dur="250"/>
                                        <p:tgtEl>
                                          <p:spTgt spid="41"/>
                                        </p:tgtEl>
                                      </p:cBhvr>
                                    </p:animEffect>
                                  </p:childTnLst>
                                </p:cTn>
                              </p:par>
                              <p:par>
                                <p:cTn id="32" presetID="14" presetClass="entr" presetSubtype="10" fill="hold" grpId="0" nodeType="withEffect">
                                  <p:stCondLst>
                                    <p:cond delay="3500"/>
                                  </p:stCondLst>
                                  <p:childTnLst>
                                    <p:set>
                                      <p:cBhvr>
                                        <p:cTn id="33" dur="1" fill="hold">
                                          <p:stCondLst>
                                            <p:cond delay="0"/>
                                          </p:stCondLst>
                                        </p:cTn>
                                        <p:tgtEl>
                                          <p:spTgt spid="59"/>
                                        </p:tgtEl>
                                        <p:attrNameLst>
                                          <p:attrName>style.visibility</p:attrName>
                                        </p:attrNameLst>
                                      </p:cBhvr>
                                      <p:to>
                                        <p:strVal val="visible"/>
                                      </p:to>
                                    </p:set>
                                    <p:animEffect transition="in" filter="randombar(horizontal)">
                                      <p:cBhvr>
                                        <p:cTn id="34" dur="400"/>
                                        <p:tgtEl>
                                          <p:spTgt spid="59"/>
                                        </p:tgtEl>
                                      </p:cBhvr>
                                    </p:animEffect>
                                  </p:childTnLst>
                                </p:cTn>
                              </p:par>
                              <p:par>
                                <p:cTn id="35" presetID="14" presetClass="entr" presetSubtype="10" fill="hold" grpId="0" nodeType="withEffect">
                                  <p:stCondLst>
                                    <p:cond delay="3500"/>
                                  </p:stCondLst>
                                  <p:childTnLst>
                                    <p:set>
                                      <p:cBhvr>
                                        <p:cTn id="36" dur="1" fill="hold">
                                          <p:stCondLst>
                                            <p:cond delay="0"/>
                                          </p:stCondLst>
                                        </p:cTn>
                                        <p:tgtEl>
                                          <p:spTgt spid="60"/>
                                        </p:tgtEl>
                                        <p:attrNameLst>
                                          <p:attrName>style.visibility</p:attrName>
                                        </p:attrNameLst>
                                      </p:cBhvr>
                                      <p:to>
                                        <p:strVal val="visible"/>
                                      </p:to>
                                    </p:set>
                                    <p:animEffect transition="in" filter="randombar(horizontal)">
                                      <p:cBhvr>
                                        <p:cTn id="37" dur="400"/>
                                        <p:tgtEl>
                                          <p:spTgt spid="60"/>
                                        </p:tgtEl>
                                      </p:cBhvr>
                                    </p:animEffect>
                                  </p:childTnLst>
                                </p:cTn>
                              </p:par>
                              <p:par>
                                <p:cTn id="38" presetID="2" presetClass="entr" presetSubtype="1" fill="hold" nodeType="withEffect">
                                  <p:stCondLst>
                                    <p:cond delay="410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250" fill="hold"/>
                                        <p:tgtEl>
                                          <p:spTgt spid="5"/>
                                        </p:tgtEl>
                                        <p:attrNameLst>
                                          <p:attrName>ppt_x</p:attrName>
                                        </p:attrNameLst>
                                      </p:cBhvr>
                                      <p:tavLst>
                                        <p:tav tm="0">
                                          <p:val>
                                            <p:strVal val="#ppt_x"/>
                                          </p:val>
                                        </p:tav>
                                        <p:tav tm="100000">
                                          <p:val>
                                            <p:strVal val="#ppt_x"/>
                                          </p:val>
                                        </p:tav>
                                      </p:tavLst>
                                    </p:anim>
                                    <p:anim calcmode="lin" valueType="num">
                                      <p:cBhvr additive="base">
                                        <p:cTn id="41" dur="250" fill="hold"/>
                                        <p:tgtEl>
                                          <p:spTgt spid="5"/>
                                        </p:tgtEl>
                                        <p:attrNameLst>
                                          <p:attrName>ppt_y</p:attrName>
                                        </p:attrNameLst>
                                      </p:cBhvr>
                                      <p:tavLst>
                                        <p:tav tm="0">
                                          <p:val>
                                            <p:strVal val="0-#ppt_h/2"/>
                                          </p:val>
                                        </p:tav>
                                        <p:tav tm="100000">
                                          <p:val>
                                            <p:strVal val="#ppt_y"/>
                                          </p:val>
                                        </p:tav>
                                      </p:tavLst>
                                    </p:anim>
                                  </p:childTnLst>
                                </p:cTn>
                              </p:par>
                              <p:par>
                                <p:cTn id="42" presetID="53" presetClass="entr" presetSubtype="16" fill="hold" grpId="0" nodeType="withEffect">
                                  <p:stCondLst>
                                    <p:cond delay="4500"/>
                                  </p:stCondLst>
                                  <p:childTnLst>
                                    <p:set>
                                      <p:cBhvr>
                                        <p:cTn id="43" dur="1" fill="hold">
                                          <p:stCondLst>
                                            <p:cond delay="0"/>
                                          </p:stCondLst>
                                        </p:cTn>
                                        <p:tgtEl>
                                          <p:spTgt spid="42"/>
                                        </p:tgtEl>
                                        <p:attrNameLst>
                                          <p:attrName>style.visibility</p:attrName>
                                        </p:attrNameLst>
                                      </p:cBhvr>
                                      <p:to>
                                        <p:strVal val="visible"/>
                                      </p:to>
                                    </p:set>
                                    <p:anim calcmode="lin" valueType="num">
                                      <p:cBhvr>
                                        <p:cTn id="44" dur="250" fill="hold"/>
                                        <p:tgtEl>
                                          <p:spTgt spid="42"/>
                                        </p:tgtEl>
                                        <p:attrNameLst>
                                          <p:attrName>ppt_w</p:attrName>
                                        </p:attrNameLst>
                                      </p:cBhvr>
                                      <p:tavLst>
                                        <p:tav tm="0">
                                          <p:val>
                                            <p:fltVal val="0"/>
                                          </p:val>
                                        </p:tav>
                                        <p:tav tm="100000">
                                          <p:val>
                                            <p:strVal val="#ppt_w"/>
                                          </p:val>
                                        </p:tav>
                                      </p:tavLst>
                                    </p:anim>
                                    <p:anim calcmode="lin" valueType="num">
                                      <p:cBhvr>
                                        <p:cTn id="45" dur="250" fill="hold"/>
                                        <p:tgtEl>
                                          <p:spTgt spid="42"/>
                                        </p:tgtEl>
                                        <p:attrNameLst>
                                          <p:attrName>ppt_h</p:attrName>
                                        </p:attrNameLst>
                                      </p:cBhvr>
                                      <p:tavLst>
                                        <p:tav tm="0">
                                          <p:val>
                                            <p:fltVal val="0"/>
                                          </p:val>
                                        </p:tav>
                                        <p:tav tm="100000">
                                          <p:val>
                                            <p:strVal val="#ppt_h"/>
                                          </p:val>
                                        </p:tav>
                                      </p:tavLst>
                                    </p:anim>
                                    <p:animEffect transition="in" filter="fade">
                                      <p:cBhvr>
                                        <p:cTn id="46" dur="250"/>
                                        <p:tgtEl>
                                          <p:spTgt spid="42"/>
                                        </p:tgtEl>
                                      </p:cBhvr>
                                    </p:animEffect>
                                  </p:childTnLst>
                                </p:cTn>
                              </p:par>
                              <p:par>
                                <p:cTn id="47" presetID="14" presetClass="entr" presetSubtype="10" fill="hold" grpId="0" nodeType="withEffect">
                                  <p:stCondLst>
                                    <p:cond delay="5000"/>
                                  </p:stCondLst>
                                  <p:childTnLst>
                                    <p:set>
                                      <p:cBhvr>
                                        <p:cTn id="48" dur="1" fill="hold">
                                          <p:stCondLst>
                                            <p:cond delay="0"/>
                                          </p:stCondLst>
                                        </p:cTn>
                                        <p:tgtEl>
                                          <p:spTgt spid="61"/>
                                        </p:tgtEl>
                                        <p:attrNameLst>
                                          <p:attrName>style.visibility</p:attrName>
                                        </p:attrNameLst>
                                      </p:cBhvr>
                                      <p:to>
                                        <p:strVal val="visible"/>
                                      </p:to>
                                    </p:set>
                                    <p:animEffect transition="in" filter="randombar(horizontal)">
                                      <p:cBhvr>
                                        <p:cTn id="49" dur="400"/>
                                        <p:tgtEl>
                                          <p:spTgt spid="61"/>
                                        </p:tgtEl>
                                      </p:cBhvr>
                                    </p:animEffect>
                                  </p:childTnLst>
                                </p:cTn>
                              </p:par>
                              <p:par>
                                <p:cTn id="50" presetID="14" presetClass="entr" presetSubtype="10" fill="hold" grpId="0" nodeType="withEffect">
                                  <p:stCondLst>
                                    <p:cond delay="5000"/>
                                  </p:stCondLst>
                                  <p:childTnLst>
                                    <p:set>
                                      <p:cBhvr>
                                        <p:cTn id="51" dur="1" fill="hold">
                                          <p:stCondLst>
                                            <p:cond delay="0"/>
                                          </p:stCondLst>
                                        </p:cTn>
                                        <p:tgtEl>
                                          <p:spTgt spid="62"/>
                                        </p:tgtEl>
                                        <p:attrNameLst>
                                          <p:attrName>style.visibility</p:attrName>
                                        </p:attrNameLst>
                                      </p:cBhvr>
                                      <p:to>
                                        <p:strVal val="visible"/>
                                      </p:to>
                                    </p:set>
                                    <p:animEffect transition="in" filter="randombar(horizontal)">
                                      <p:cBhvr>
                                        <p:cTn id="52" dur="400"/>
                                        <p:tgtEl>
                                          <p:spTgt spid="62"/>
                                        </p:tgtEl>
                                      </p:cBhvr>
                                    </p:animEffect>
                                  </p:childTnLst>
                                </p:cTn>
                              </p:par>
                              <p:par>
                                <p:cTn id="53" presetID="2" presetClass="entr" presetSubtype="1" fill="hold" nodeType="withEffect">
                                  <p:stCondLst>
                                    <p:cond delay="565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250" fill="hold"/>
                                        <p:tgtEl>
                                          <p:spTgt spid="4"/>
                                        </p:tgtEl>
                                        <p:attrNameLst>
                                          <p:attrName>ppt_x</p:attrName>
                                        </p:attrNameLst>
                                      </p:cBhvr>
                                      <p:tavLst>
                                        <p:tav tm="0">
                                          <p:val>
                                            <p:strVal val="#ppt_x"/>
                                          </p:val>
                                        </p:tav>
                                        <p:tav tm="100000">
                                          <p:val>
                                            <p:strVal val="#ppt_x"/>
                                          </p:val>
                                        </p:tav>
                                      </p:tavLst>
                                    </p:anim>
                                    <p:anim calcmode="lin" valueType="num">
                                      <p:cBhvr additive="base">
                                        <p:cTn id="56" dur="250" fill="hold"/>
                                        <p:tgtEl>
                                          <p:spTgt spid="4"/>
                                        </p:tgtEl>
                                        <p:attrNameLst>
                                          <p:attrName>ppt_y</p:attrName>
                                        </p:attrNameLst>
                                      </p:cBhvr>
                                      <p:tavLst>
                                        <p:tav tm="0">
                                          <p:val>
                                            <p:strVal val="0-#ppt_h/2"/>
                                          </p:val>
                                        </p:tav>
                                        <p:tav tm="100000">
                                          <p:val>
                                            <p:strVal val="#ppt_y"/>
                                          </p:val>
                                        </p:tav>
                                      </p:tavLst>
                                    </p:anim>
                                  </p:childTnLst>
                                </p:cTn>
                              </p:par>
                              <p:par>
                                <p:cTn id="57" presetID="53" presetClass="entr" presetSubtype="16" fill="hold" grpId="0" nodeType="withEffect">
                                  <p:stCondLst>
                                    <p:cond delay="6050"/>
                                  </p:stCondLst>
                                  <p:childTnLst>
                                    <p:set>
                                      <p:cBhvr>
                                        <p:cTn id="58" dur="1" fill="hold">
                                          <p:stCondLst>
                                            <p:cond delay="0"/>
                                          </p:stCondLst>
                                        </p:cTn>
                                        <p:tgtEl>
                                          <p:spTgt spid="43"/>
                                        </p:tgtEl>
                                        <p:attrNameLst>
                                          <p:attrName>style.visibility</p:attrName>
                                        </p:attrNameLst>
                                      </p:cBhvr>
                                      <p:to>
                                        <p:strVal val="visible"/>
                                      </p:to>
                                    </p:set>
                                    <p:anim calcmode="lin" valueType="num">
                                      <p:cBhvr>
                                        <p:cTn id="59" dur="250" fill="hold"/>
                                        <p:tgtEl>
                                          <p:spTgt spid="43"/>
                                        </p:tgtEl>
                                        <p:attrNameLst>
                                          <p:attrName>ppt_w</p:attrName>
                                        </p:attrNameLst>
                                      </p:cBhvr>
                                      <p:tavLst>
                                        <p:tav tm="0">
                                          <p:val>
                                            <p:fltVal val="0"/>
                                          </p:val>
                                        </p:tav>
                                        <p:tav tm="100000">
                                          <p:val>
                                            <p:strVal val="#ppt_w"/>
                                          </p:val>
                                        </p:tav>
                                      </p:tavLst>
                                    </p:anim>
                                    <p:anim calcmode="lin" valueType="num">
                                      <p:cBhvr>
                                        <p:cTn id="60" dur="250" fill="hold"/>
                                        <p:tgtEl>
                                          <p:spTgt spid="43"/>
                                        </p:tgtEl>
                                        <p:attrNameLst>
                                          <p:attrName>ppt_h</p:attrName>
                                        </p:attrNameLst>
                                      </p:cBhvr>
                                      <p:tavLst>
                                        <p:tav tm="0">
                                          <p:val>
                                            <p:fltVal val="0"/>
                                          </p:val>
                                        </p:tav>
                                        <p:tav tm="100000">
                                          <p:val>
                                            <p:strVal val="#ppt_h"/>
                                          </p:val>
                                        </p:tav>
                                      </p:tavLst>
                                    </p:anim>
                                    <p:animEffect transition="in" filter="fade">
                                      <p:cBhvr>
                                        <p:cTn id="61" dur="250"/>
                                        <p:tgtEl>
                                          <p:spTgt spid="43"/>
                                        </p:tgtEl>
                                      </p:cBhvr>
                                    </p:animEffect>
                                  </p:childTnLst>
                                </p:cTn>
                              </p:par>
                              <p:par>
                                <p:cTn id="62" presetID="14" presetClass="entr" presetSubtype="10" fill="hold" grpId="0" nodeType="withEffect">
                                  <p:stCondLst>
                                    <p:cond delay="6500"/>
                                  </p:stCondLst>
                                  <p:childTnLst>
                                    <p:set>
                                      <p:cBhvr>
                                        <p:cTn id="63" dur="1" fill="hold">
                                          <p:stCondLst>
                                            <p:cond delay="0"/>
                                          </p:stCondLst>
                                        </p:cTn>
                                        <p:tgtEl>
                                          <p:spTgt spid="63"/>
                                        </p:tgtEl>
                                        <p:attrNameLst>
                                          <p:attrName>style.visibility</p:attrName>
                                        </p:attrNameLst>
                                      </p:cBhvr>
                                      <p:to>
                                        <p:strVal val="visible"/>
                                      </p:to>
                                    </p:set>
                                    <p:animEffect transition="in" filter="randombar(horizontal)">
                                      <p:cBhvr>
                                        <p:cTn id="64" dur="400"/>
                                        <p:tgtEl>
                                          <p:spTgt spid="63"/>
                                        </p:tgtEl>
                                      </p:cBhvr>
                                    </p:animEffect>
                                  </p:childTnLst>
                                </p:cTn>
                              </p:par>
                              <p:par>
                                <p:cTn id="65" presetID="14" presetClass="entr" presetSubtype="10" fill="hold" grpId="0" nodeType="withEffect">
                                  <p:stCondLst>
                                    <p:cond delay="6500"/>
                                  </p:stCondLst>
                                  <p:childTnLst>
                                    <p:set>
                                      <p:cBhvr>
                                        <p:cTn id="66" dur="1" fill="hold">
                                          <p:stCondLst>
                                            <p:cond delay="0"/>
                                          </p:stCondLst>
                                        </p:cTn>
                                        <p:tgtEl>
                                          <p:spTgt spid="64"/>
                                        </p:tgtEl>
                                        <p:attrNameLst>
                                          <p:attrName>style.visibility</p:attrName>
                                        </p:attrNameLst>
                                      </p:cBhvr>
                                      <p:to>
                                        <p:strVal val="visible"/>
                                      </p:to>
                                    </p:set>
                                    <p:animEffect transition="in" filter="randombar(horizontal)">
                                      <p:cBhvr>
                                        <p:cTn id="67" dur="4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57" grpId="0"/>
      <p:bldP spid="58" grpId="0"/>
      <p:bldP spid="59" grpId="0"/>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F30D5C1-D155-2E40-A967-511B3BD0F2AE}" type="slidenum">
              <a:rPr lang="en-US" smtClean="0">
                <a:latin typeface="微软雅黑" panose="020B0503020204020204" pitchFamily="34" charset="-122"/>
                <a:ea typeface="微软雅黑" panose="020B0503020204020204" pitchFamily="34" charset="-122"/>
                <a:sym typeface="微软雅黑" panose="020B0503020204020204" pitchFamily="34" charset="-122"/>
              </a:rPr>
            </a:fld>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占位符 2"/>
          <p:cNvPicPr>
            <a:picLocks noGrp="1" noChangeAspect="1"/>
          </p:cNvPicPr>
          <p:nvPr>
            <p:ph type="pic" sz="quarter" idx="25"/>
          </p:nvPr>
        </p:nvPicPr>
        <p:blipFill>
          <a:blip r:embed="rId1" cstate="print">
            <a:extLst>
              <a:ext uri="{28A0092B-C50C-407E-A947-70E740481C1C}">
                <a14:useLocalDpi xmlns:a14="http://schemas.microsoft.com/office/drawing/2010/main" val="0"/>
              </a:ext>
            </a:extLst>
          </a:blip>
          <a:stretch>
            <a:fillRect/>
          </a:stretch>
        </p:blipFill>
        <p:spPr>
          <a:xfrm>
            <a:off x="3527885" y="1629569"/>
            <a:ext cx="1908212" cy="2563155"/>
          </a:xfrm>
        </p:spPr>
      </p:pic>
      <p:sp>
        <p:nvSpPr>
          <p:cNvPr id="6" name="Text Placeholder 5"/>
          <p:cNvSpPr txBox="1"/>
          <p:nvPr/>
        </p:nvSpPr>
        <p:spPr>
          <a:xfrm>
            <a:off x="762001" y="1810545"/>
            <a:ext cx="2057400" cy="304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添加组件名称</a:t>
            </a:r>
            <a:endParaRPr lang="en-US" sz="10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8" name="Text Placeholder 5"/>
          <p:cNvSpPr txBox="1"/>
          <p:nvPr/>
        </p:nvSpPr>
        <p:spPr>
          <a:xfrm>
            <a:off x="705255" y="1263588"/>
            <a:ext cx="1371600" cy="106680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3600" dirty="0">
                <a:solidFill>
                  <a:schemeClr val="accent2"/>
                </a:solidFill>
                <a:latin typeface="微软雅黑" panose="020B0503020204020204" pitchFamily="34" charset="-122"/>
                <a:ea typeface="微软雅黑" panose="020B0503020204020204" pitchFamily="34" charset="-122"/>
                <a:cs typeface="Lato Light"/>
                <a:sym typeface="微软雅黑" panose="020B0503020204020204" pitchFamily="34" charset="-122"/>
              </a:rPr>
              <a:t>87</a:t>
            </a:r>
            <a:r>
              <a:rPr lang="en-US" sz="1100" dirty="0">
                <a:solidFill>
                  <a:schemeClr val="accent2"/>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endParaRPr lang="en-US" dirty="0">
              <a:solidFill>
                <a:schemeClr val="accent2"/>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cxnSp>
        <p:nvCxnSpPr>
          <p:cNvPr id="15" name="Straight Connector 14"/>
          <p:cNvCxnSpPr/>
          <p:nvPr/>
        </p:nvCxnSpPr>
        <p:spPr>
          <a:xfrm>
            <a:off x="890807" y="1067594"/>
            <a:ext cx="1186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57655" y="1067594"/>
            <a:ext cx="304800" cy="0"/>
          </a:xfrm>
          <a:prstGeom prst="line">
            <a:avLst/>
          </a:prstGeom>
          <a:ln w="127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9" name="Text Placeholder 5"/>
          <p:cNvSpPr txBox="1"/>
          <p:nvPr/>
        </p:nvSpPr>
        <p:spPr>
          <a:xfrm>
            <a:off x="762001" y="3029744"/>
            <a:ext cx="2057400" cy="304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添加组件名称</a:t>
            </a:r>
            <a:endParaRPr lang="en-US" sz="10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20" name="Text Placeholder 5"/>
          <p:cNvSpPr txBox="1"/>
          <p:nvPr/>
        </p:nvSpPr>
        <p:spPr>
          <a:xfrm>
            <a:off x="705255" y="2501837"/>
            <a:ext cx="1371600" cy="106680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3600" dirty="0">
                <a:solidFill>
                  <a:schemeClr val="accent2"/>
                </a:solidFill>
                <a:latin typeface="微软雅黑" panose="020B0503020204020204" pitchFamily="34" charset="-122"/>
                <a:ea typeface="微软雅黑" panose="020B0503020204020204" pitchFamily="34" charset="-122"/>
                <a:cs typeface="Lato Light"/>
                <a:sym typeface="微软雅黑" panose="020B0503020204020204" pitchFamily="34" charset="-122"/>
              </a:rPr>
              <a:t>69</a:t>
            </a:r>
            <a:r>
              <a:rPr lang="en-US" sz="1100" dirty="0">
                <a:solidFill>
                  <a:schemeClr val="accent2"/>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endParaRPr lang="en-US" dirty="0">
              <a:solidFill>
                <a:schemeClr val="accent2"/>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cxnSp>
        <p:nvCxnSpPr>
          <p:cNvPr id="21" name="Straight Connector 20"/>
          <p:cNvCxnSpPr/>
          <p:nvPr/>
        </p:nvCxnSpPr>
        <p:spPr>
          <a:xfrm>
            <a:off x="890807" y="2305844"/>
            <a:ext cx="1186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857655" y="2305844"/>
            <a:ext cx="304800" cy="0"/>
          </a:xfrm>
          <a:prstGeom prst="line">
            <a:avLst/>
          </a:prstGeom>
          <a:ln w="127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3" name="Text Placeholder 5"/>
          <p:cNvSpPr txBox="1"/>
          <p:nvPr/>
        </p:nvSpPr>
        <p:spPr>
          <a:xfrm>
            <a:off x="762001" y="4248944"/>
            <a:ext cx="2057400" cy="304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添加组件名称</a:t>
            </a:r>
            <a:endParaRPr lang="en-US" sz="1000" dirty="0">
              <a:solidFill>
                <a:schemeClr val="bg1">
                  <a:lumMod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24" name="Text Placeholder 5"/>
          <p:cNvSpPr txBox="1"/>
          <p:nvPr/>
        </p:nvSpPr>
        <p:spPr>
          <a:xfrm>
            <a:off x="705255" y="3701988"/>
            <a:ext cx="1371600" cy="106680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3600" dirty="0">
                <a:solidFill>
                  <a:schemeClr val="accent2"/>
                </a:solidFill>
                <a:latin typeface="微软雅黑" panose="020B0503020204020204" pitchFamily="34" charset="-122"/>
                <a:ea typeface="微软雅黑" panose="020B0503020204020204" pitchFamily="34" charset="-122"/>
                <a:cs typeface="Lato Light"/>
                <a:sym typeface="微软雅黑" panose="020B0503020204020204" pitchFamily="34" charset="-122"/>
              </a:rPr>
              <a:t>54</a:t>
            </a:r>
            <a:r>
              <a:rPr lang="en-US" sz="1100" dirty="0">
                <a:solidFill>
                  <a:schemeClr val="accent2"/>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endParaRPr lang="en-US" dirty="0">
              <a:solidFill>
                <a:schemeClr val="accent2"/>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cxnSp>
        <p:nvCxnSpPr>
          <p:cNvPr id="25" name="Straight Connector 24"/>
          <p:cNvCxnSpPr/>
          <p:nvPr/>
        </p:nvCxnSpPr>
        <p:spPr>
          <a:xfrm>
            <a:off x="890807" y="3505994"/>
            <a:ext cx="1186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57655" y="3505994"/>
            <a:ext cx="304800" cy="0"/>
          </a:xfrm>
          <a:prstGeom prst="line">
            <a:avLst/>
          </a:prstGeom>
          <a:ln w="12700" cmpd="sng">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6410528" y="1353344"/>
            <a:ext cx="0" cy="314325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 Placeholder 5"/>
          <p:cNvSpPr txBox="1"/>
          <p:nvPr/>
        </p:nvSpPr>
        <p:spPr>
          <a:xfrm>
            <a:off x="6421877" y="1324769"/>
            <a:ext cx="2057400" cy="304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添加组件名称</a:t>
            </a:r>
            <a:endParaRPr lang="en-US" sz="1000" dirty="0">
              <a:solidFill>
                <a:schemeClr val="tx1">
                  <a:lumMod val="50000"/>
                  <a:lumOff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31" name="Straight Connector 30"/>
          <p:cNvCxnSpPr/>
          <p:nvPr/>
        </p:nvCxnSpPr>
        <p:spPr>
          <a:xfrm>
            <a:off x="6553200" y="2302034"/>
            <a:ext cx="0" cy="219456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Text Placeholder 5"/>
          <p:cNvSpPr txBox="1"/>
          <p:nvPr/>
        </p:nvSpPr>
        <p:spPr>
          <a:xfrm>
            <a:off x="6718571" y="2620169"/>
            <a:ext cx="2057400" cy="304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添加组件名称</a:t>
            </a:r>
            <a:endParaRPr lang="en-US" sz="1000" dirty="0">
              <a:solidFill>
                <a:schemeClr val="tx1">
                  <a:lumMod val="50000"/>
                  <a:lumOff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33" name="Straight Connector 32"/>
          <p:cNvCxnSpPr/>
          <p:nvPr/>
        </p:nvCxnSpPr>
        <p:spPr>
          <a:xfrm>
            <a:off x="6705600" y="2740184"/>
            <a:ext cx="0" cy="173736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Text Placeholder 5"/>
          <p:cNvSpPr txBox="1"/>
          <p:nvPr/>
        </p:nvSpPr>
        <p:spPr>
          <a:xfrm>
            <a:off x="6629400" y="2115345"/>
            <a:ext cx="2057400" cy="3048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添加组件名称</a:t>
            </a:r>
            <a:endParaRPr lang="en-US" sz="1000" dirty="0">
              <a:solidFill>
                <a:schemeClr val="tx1">
                  <a:lumMod val="50000"/>
                  <a:lumOff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35" name="Straight Connector 34"/>
          <p:cNvCxnSpPr/>
          <p:nvPr/>
        </p:nvCxnSpPr>
        <p:spPr>
          <a:xfrm>
            <a:off x="6967352" y="4489159"/>
            <a:ext cx="1186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6" name="Text Placeholder 5"/>
          <p:cNvSpPr txBox="1"/>
          <p:nvPr/>
        </p:nvSpPr>
        <p:spPr>
          <a:xfrm>
            <a:off x="6858000" y="3944145"/>
            <a:ext cx="1828800" cy="533400"/>
          </a:xfrm>
          <a:prstGeom prst="rect">
            <a:avLst/>
          </a:prstGeom>
        </p:spPr>
        <p:txBody>
          <a:bodyPr>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1380"/>
              </a:lnSpc>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此处添加详细文本描述，建议与标题相关并符合整体语言风格</a:t>
            </a:r>
            <a:endParaRPr 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37" name="TextBox 36"/>
          <p:cNvSpPr txBox="1"/>
          <p:nvPr/>
        </p:nvSpPr>
        <p:spPr>
          <a:xfrm>
            <a:off x="6858000" y="3789512"/>
            <a:ext cx="990600" cy="230832"/>
          </a:xfrm>
          <a:prstGeom prst="rect">
            <a:avLst/>
          </a:prstGeom>
          <a:noFill/>
        </p:spPr>
        <p:txBody>
          <a:bodyPr wrap="square" rtlCol="0">
            <a:spAutoFit/>
          </a:bodyPr>
          <a:lstStyle/>
          <a:p>
            <a:r>
              <a:rPr lang="zh-CN" altLang="en-US" sz="900" dirty="0">
                <a:solidFill>
                  <a:schemeClr val="accent3"/>
                </a:solidFill>
                <a:latin typeface="微软雅黑" panose="020B0503020204020204" pitchFamily="34" charset="-122"/>
                <a:ea typeface="微软雅黑" panose="020B0503020204020204" pitchFamily="34" charset="-122"/>
                <a:cs typeface="Glegoo"/>
                <a:sym typeface="微软雅黑" panose="020B0503020204020204" pitchFamily="34" charset="-122"/>
              </a:rPr>
              <a:t>添加标题</a:t>
            </a:r>
            <a:endParaRPr lang="en-US" sz="900" dirty="0">
              <a:solidFill>
                <a:schemeClr val="accent3"/>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38" name="Straight Connector 37"/>
          <p:cNvCxnSpPr/>
          <p:nvPr/>
        </p:nvCxnSpPr>
        <p:spPr>
          <a:xfrm>
            <a:off x="6934200" y="4489159"/>
            <a:ext cx="304800" cy="0"/>
          </a:xfrm>
          <a:prstGeom prst="line">
            <a:avLst/>
          </a:prstGeom>
          <a:ln w="12700" cmpd="sng">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39" name="Text Placeholder 3"/>
          <p:cNvSpPr>
            <a:spLocks noGrp="1"/>
          </p:cNvSpPr>
          <p:nvPr>
            <p:ph type="body" sz="quarter" idx="23"/>
          </p:nvPr>
        </p:nvSpPr>
        <p:spPr>
          <a:xfrm>
            <a:off x="2057401" y="877094"/>
            <a:ext cx="5029200" cy="323850"/>
          </a:xfrm>
        </p:spPr>
        <p:txBody>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单击此处添加副标题或详细文本描述</a:t>
            </a:r>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任意多边形 4"/>
          <p:cNvSpPr/>
          <p:nvPr/>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itle 1"/>
          <p:cNvSpPr txBox="1"/>
          <p:nvPr/>
        </p:nvSpPr>
        <p:spPr>
          <a:xfrm>
            <a:off x="539552" y="232556"/>
            <a:ext cx="1501914"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r>
              <a:rPr lang="zh-CN" altLang="en-US" sz="1600" b="0" dirty="0">
                <a:solidFill>
                  <a:schemeClr val="accent1"/>
                </a:solidFill>
                <a:latin typeface="微软雅黑" panose="020B0503020204020204" pitchFamily="34" charset="-122"/>
                <a:ea typeface="微软雅黑" panose="020B0503020204020204" pitchFamily="34" charset="-122"/>
              </a:rPr>
              <a:t>月度工作概述</a:t>
            </a:r>
            <a:endParaRPr lang="en-US" altLang="zh-CN" sz="1400" b="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Text Placeholder 2"/>
          <p:cNvSpPr txBox="1"/>
          <p:nvPr/>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43" name="组合 56"/>
          <p:cNvGrpSpPr/>
          <p:nvPr/>
        </p:nvGrpSpPr>
        <p:grpSpPr>
          <a:xfrm>
            <a:off x="-7742" y="420518"/>
            <a:ext cx="619302" cy="79750"/>
            <a:chOff x="157718" y="341172"/>
            <a:chExt cx="619302" cy="79750"/>
          </a:xfrm>
          <a:solidFill>
            <a:schemeClr val="accent1"/>
          </a:solidFill>
        </p:grpSpPr>
        <p:cxnSp>
          <p:nvCxnSpPr>
            <p:cNvPr id="44" name="直接连接符 43"/>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crush"/>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0-#ppt_w/2"/>
                                          </p:val>
                                        </p:tav>
                                        <p:tav tm="100000">
                                          <p:val>
                                            <p:strVal val="#ppt_x"/>
                                          </p:val>
                                        </p:tav>
                                      </p:tavLst>
                                    </p:anim>
                                    <p:anim calcmode="lin" valueType="num">
                                      <p:cBhvr additive="base">
                                        <p:cTn id="24" dur="500" fill="hold"/>
                                        <p:tgtEl>
                                          <p:spTgt spid="1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0-#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0-#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0-#ppt_w/2"/>
                                          </p:val>
                                        </p:tav>
                                        <p:tav tm="100000">
                                          <p:val>
                                            <p:strVal val="#ppt_x"/>
                                          </p:val>
                                        </p:tav>
                                      </p:tavLst>
                                    </p:anim>
                                    <p:anim calcmode="lin" valueType="num">
                                      <p:cBhvr additive="base">
                                        <p:cTn id="36" dur="500" fill="hold"/>
                                        <p:tgtEl>
                                          <p:spTgt spid="2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0-#ppt_w/2"/>
                                          </p:val>
                                        </p:tav>
                                        <p:tav tm="100000">
                                          <p:val>
                                            <p:strVal val="#ppt_x"/>
                                          </p:val>
                                        </p:tav>
                                      </p:tavLst>
                                    </p:anim>
                                    <p:anim calcmode="lin" valueType="num">
                                      <p:cBhvr additive="base">
                                        <p:cTn id="40" dur="5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0-#ppt_w/2"/>
                                          </p:val>
                                        </p:tav>
                                        <p:tav tm="100000">
                                          <p:val>
                                            <p:strVal val="#ppt_x"/>
                                          </p:val>
                                        </p:tav>
                                      </p:tavLst>
                                    </p:anim>
                                    <p:anim calcmode="lin" valueType="num">
                                      <p:cBhvr additive="base">
                                        <p:cTn id="44" dur="500" fill="hold"/>
                                        <p:tgtEl>
                                          <p:spTgt spid="24"/>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0-#ppt_w/2"/>
                                          </p:val>
                                        </p:tav>
                                        <p:tav tm="100000">
                                          <p:val>
                                            <p:strVal val="#ppt_x"/>
                                          </p:val>
                                        </p:tav>
                                      </p:tavLst>
                                    </p:anim>
                                    <p:anim calcmode="lin" valueType="num">
                                      <p:cBhvr additive="base">
                                        <p:cTn id="48" dur="500" fill="hold"/>
                                        <p:tgtEl>
                                          <p:spTgt spid="25"/>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0-#ppt_w/2"/>
                                          </p:val>
                                        </p:tav>
                                        <p:tav tm="100000">
                                          <p:val>
                                            <p:strVal val="#ppt_x"/>
                                          </p:val>
                                        </p:tav>
                                      </p:tavLst>
                                    </p:anim>
                                    <p:anim calcmode="lin" valueType="num">
                                      <p:cBhvr additive="base">
                                        <p:cTn id="52" dur="500" fill="hold"/>
                                        <p:tgtEl>
                                          <p:spTgt spid="26"/>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12" presetClass="entr" presetSubtype="4"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700"/>
                                        <p:tgtEl>
                                          <p:spTgt spid="28"/>
                                        </p:tgtEl>
                                        <p:attrNameLst>
                                          <p:attrName>ppt_y</p:attrName>
                                        </p:attrNameLst>
                                      </p:cBhvr>
                                      <p:tavLst>
                                        <p:tav tm="0">
                                          <p:val>
                                            <p:strVal val="#ppt_y+#ppt_h*1.125000"/>
                                          </p:val>
                                        </p:tav>
                                        <p:tav tm="100000">
                                          <p:val>
                                            <p:strVal val="#ppt_y"/>
                                          </p:val>
                                        </p:tav>
                                      </p:tavLst>
                                    </p:anim>
                                    <p:animEffect transition="in" filter="wipe(up)">
                                      <p:cBhvr>
                                        <p:cTn id="57" dur="700"/>
                                        <p:tgtEl>
                                          <p:spTgt spid="28"/>
                                        </p:tgtEl>
                                      </p:cBhvr>
                                    </p:animEffect>
                                  </p:childTnLst>
                                </p:cTn>
                              </p:par>
                            </p:childTnLst>
                          </p:cTn>
                        </p:par>
                        <p:par>
                          <p:cTn id="58" fill="hold">
                            <p:stCondLst>
                              <p:cond delay="1500"/>
                            </p:stCondLst>
                            <p:childTnLst>
                              <p:par>
                                <p:cTn id="59" presetID="1" presetClass="entr" presetSubtype="0" fill="hold" grpId="0" nodeType="afterEffect">
                                  <p:stCondLst>
                                    <p:cond delay="0"/>
                                  </p:stCondLst>
                                  <p:childTnLst>
                                    <p:set>
                                      <p:cBhvr>
                                        <p:cTn id="60" dur="1" fill="hold">
                                          <p:stCondLst>
                                            <p:cond delay="699"/>
                                          </p:stCondLst>
                                        </p:cTn>
                                        <p:tgtEl>
                                          <p:spTgt spid="29"/>
                                        </p:tgtEl>
                                        <p:attrNameLst>
                                          <p:attrName>style.visibility</p:attrName>
                                        </p:attrNameLst>
                                      </p:cBhvr>
                                      <p:to>
                                        <p:strVal val="visible"/>
                                      </p:to>
                                    </p:set>
                                  </p:childTnLst>
                                </p:cTn>
                              </p:par>
                            </p:childTnLst>
                          </p:cTn>
                        </p:par>
                        <p:par>
                          <p:cTn id="61" fill="hold">
                            <p:stCondLst>
                              <p:cond delay="2500"/>
                            </p:stCondLst>
                            <p:childTnLst>
                              <p:par>
                                <p:cTn id="62" presetID="12" presetClass="entr" presetSubtype="4" fill="hold" nodeType="afterEffect">
                                  <p:stCondLst>
                                    <p:cond delay="0"/>
                                  </p:stCondLst>
                                  <p:childTnLst>
                                    <p:set>
                                      <p:cBhvr>
                                        <p:cTn id="63" dur="1" fill="hold">
                                          <p:stCondLst>
                                            <p:cond delay="0"/>
                                          </p:stCondLst>
                                        </p:cTn>
                                        <p:tgtEl>
                                          <p:spTgt spid="31"/>
                                        </p:tgtEl>
                                        <p:attrNameLst>
                                          <p:attrName>style.visibility</p:attrName>
                                        </p:attrNameLst>
                                      </p:cBhvr>
                                      <p:to>
                                        <p:strVal val="visible"/>
                                      </p:to>
                                    </p:set>
                                    <p:anim calcmode="lin" valueType="num">
                                      <p:cBhvr additive="base">
                                        <p:cTn id="64" dur="700"/>
                                        <p:tgtEl>
                                          <p:spTgt spid="31"/>
                                        </p:tgtEl>
                                        <p:attrNameLst>
                                          <p:attrName>ppt_y</p:attrName>
                                        </p:attrNameLst>
                                      </p:cBhvr>
                                      <p:tavLst>
                                        <p:tav tm="0">
                                          <p:val>
                                            <p:strVal val="#ppt_y+#ppt_h*1.125000"/>
                                          </p:val>
                                        </p:tav>
                                        <p:tav tm="100000">
                                          <p:val>
                                            <p:strVal val="#ppt_y"/>
                                          </p:val>
                                        </p:tav>
                                      </p:tavLst>
                                    </p:anim>
                                    <p:animEffect transition="in" filter="wipe(up)">
                                      <p:cBhvr>
                                        <p:cTn id="65" dur="700"/>
                                        <p:tgtEl>
                                          <p:spTgt spid="31"/>
                                        </p:tgtEl>
                                      </p:cBhvr>
                                    </p:animEffect>
                                  </p:childTnLst>
                                </p:cTn>
                              </p:par>
                            </p:childTnLst>
                          </p:cTn>
                        </p:par>
                        <p:par>
                          <p:cTn id="66" fill="hold">
                            <p:stCondLst>
                              <p:cond delay="3500"/>
                            </p:stCondLst>
                            <p:childTnLst>
                              <p:par>
                                <p:cTn id="67" presetID="1" presetClass="entr" presetSubtype="0" fill="hold" grpId="0" nodeType="afterEffect">
                                  <p:stCondLst>
                                    <p:cond delay="0"/>
                                  </p:stCondLst>
                                  <p:childTnLst>
                                    <p:set>
                                      <p:cBhvr>
                                        <p:cTn id="68" dur="1" fill="hold">
                                          <p:stCondLst>
                                            <p:cond delay="699"/>
                                          </p:stCondLst>
                                        </p:cTn>
                                        <p:tgtEl>
                                          <p:spTgt spid="34"/>
                                        </p:tgtEl>
                                        <p:attrNameLst>
                                          <p:attrName>style.visibility</p:attrName>
                                        </p:attrNameLst>
                                      </p:cBhvr>
                                      <p:to>
                                        <p:strVal val="visible"/>
                                      </p:to>
                                    </p:set>
                                  </p:childTnLst>
                                </p:cTn>
                              </p:par>
                            </p:childTnLst>
                          </p:cTn>
                        </p:par>
                        <p:par>
                          <p:cTn id="69" fill="hold">
                            <p:stCondLst>
                              <p:cond delay="4500"/>
                            </p:stCondLst>
                            <p:childTnLst>
                              <p:par>
                                <p:cTn id="70" presetID="12" presetClass="entr" presetSubtype="4" fill="hold"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700"/>
                                        <p:tgtEl>
                                          <p:spTgt spid="33"/>
                                        </p:tgtEl>
                                        <p:attrNameLst>
                                          <p:attrName>ppt_y</p:attrName>
                                        </p:attrNameLst>
                                      </p:cBhvr>
                                      <p:tavLst>
                                        <p:tav tm="0">
                                          <p:val>
                                            <p:strVal val="#ppt_y+#ppt_h*1.125000"/>
                                          </p:val>
                                        </p:tav>
                                        <p:tav tm="100000">
                                          <p:val>
                                            <p:strVal val="#ppt_y"/>
                                          </p:val>
                                        </p:tav>
                                      </p:tavLst>
                                    </p:anim>
                                    <p:animEffect transition="in" filter="wipe(up)">
                                      <p:cBhvr>
                                        <p:cTn id="73" dur="700"/>
                                        <p:tgtEl>
                                          <p:spTgt spid="33"/>
                                        </p:tgtEl>
                                      </p:cBhvr>
                                    </p:animEffect>
                                  </p:childTnLst>
                                </p:cTn>
                              </p:par>
                            </p:childTnLst>
                          </p:cTn>
                        </p:par>
                        <p:par>
                          <p:cTn id="74" fill="hold">
                            <p:stCondLst>
                              <p:cond delay="5500"/>
                            </p:stCondLst>
                            <p:childTnLst>
                              <p:par>
                                <p:cTn id="75" presetID="1" presetClass="entr" presetSubtype="0" fill="hold" grpId="0" nodeType="afterEffect">
                                  <p:stCondLst>
                                    <p:cond delay="0"/>
                                  </p:stCondLst>
                                  <p:childTnLst>
                                    <p:set>
                                      <p:cBhvr>
                                        <p:cTn id="76" dur="1" fill="hold">
                                          <p:stCondLst>
                                            <p:cond delay="699"/>
                                          </p:stCondLst>
                                        </p:cTn>
                                        <p:tgtEl>
                                          <p:spTgt spid="32"/>
                                        </p:tgtEl>
                                        <p:attrNameLst>
                                          <p:attrName>style.visibility</p:attrName>
                                        </p:attrNameLst>
                                      </p:cBhvr>
                                      <p:to>
                                        <p:strVal val="visible"/>
                                      </p:to>
                                    </p:set>
                                  </p:childTnLst>
                                </p:cTn>
                              </p:par>
                            </p:childTnLst>
                          </p:cTn>
                        </p:par>
                        <p:par>
                          <p:cTn id="77" fill="hold">
                            <p:stCondLst>
                              <p:cond delay="6500"/>
                            </p:stCondLst>
                            <p:childTnLst>
                              <p:par>
                                <p:cTn id="78" presetID="1" presetClass="entr" presetSubtype="0" fill="hold" nodeType="afterEffect">
                                  <p:stCondLst>
                                    <p:cond delay="0"/>
                                  </p:stCondLst>
                                  <p:childTnLst>
                                    <p:set>
                                      <p:cBhvr>
                                        <p:cTn id="79" dur="1" fill="hold">
                                          <p:stCondLst>
                                            <p:cond delay="699"/>
                                          </p:stCondLst>
                                        </p:cTn>
                                        <p:tgtEl>
                                          <p:spTgt spid="35"/>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699"/>
                                          </p:stCondLst>
                                        </p:cTn>
                                        <p:tgtEl>
                                          <p:spTgt spid="36"/>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699"/>
                                          </p:stCondLst>
                                        </p:cTn>
                                        <p:tgtEl>
                                          <p:spTgt spid="37"/>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699"/>
                                          </p:stCondLst>
                                        </p:cTn>
                                        <p:tgtEl>
                                          <p:spTgt spid="38"/>
                                        </p:tgtEl>
                                        <p:attrNameLst>
                                          <p:attrName>style.visibility</p:attrName>
                                        </p:attrNameLst>
                                      </p:cBhvr>
                                      <p:to>
                                        <p:strVal val="visible"/>
                                      </p:to>
                                    </p:set>
                                  </p:childTnLst>
                                </p:cTn>
                              </p:par>
                              <p:par>
                                <p:cTn id="86" presetID="22" presetClass="entr" presetSubtype="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right)">
                                      <p:cBhvr>
                                        <p:cTn id="88" dur="500"/>
                                        <p:tgtEl>
                                          <p:spTgt spid="40"/>
                                        </p:tgtEl>
                                      </p:cBhvr>
                                    </p:animEffect>
                                  </p:childTnLst>
                                </p:cTn>
                              </p:par>
                            </p:childTnLst>
                          </p:cTn>
                        </p:par>
                        <p:par>
                          <p:cTn id="89" fill="hold">
                            <p:stCondLst>
                              <p:cond delay="7500"/>
                            </p:stCondLst>
                            <p:childTnLst>
                              <p:par>
                                <p:cTn id="90" presetID="22" presetClass="entr" presetSubtype="8"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wipe(left)">
                                      <p:cBhvr>
                                        <p:cTn id="92" dur="500"/>
                                        <p:tgtEl>
                                          <p:spTgt spid="41"/>
                                        </p:tgtEl>
                                      </p:cBhvr>
                                    </p:animEffect>
                                  </p:childTnLst>
                                </p:cTn>
                              </p:par>
                              <p:par>
                                <p:cTn id="93" presetID="22" presetClass="entr" presetSubtype="8" fill="hold"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childTnLst>
                          </p:cTn>
                        </p:par>
                        <p:par>
                          <p:cTn id="96" fill="hold">
                            <p:stCondLst>
                              <p:cond delay="8000"/>
                            </p:stCondLst>
                            <p:childTnLst>
                              <p:par>
                                <p:cTn id="97" presetID="22" presetClass="entr" presetSubtype="8" fill="hold" grpId="0" nodeType="afterEffect">
                                  <p:stCondLst>
                                    <p:cond delay="0"/>
                                  </p:stCondLst>
                                  <p:childTnLst>
                                    <p:set>
                                      <p:cBhvr>
                                        <p:cTn id="98" dur="1" fill="hold">
                                          <p:stCondLst>
                                            <p:cond delay="0"/>
                                          </p:stCondLst>
                                        </p:cTn>
                                        <p:tgtEl>
                                          <p:spTgt spid="42">
                                            <p:txEl>
                                              <p:pRg st="0" end="0"/>
                                            </p:txEl>
                                          </p:spTgt>
                                        </p:tgtEl>
                                        <p:attrNameLst>
                                          <p:attrName>style.visibility</p:attrName>
                                        </p:attrNameLst>
                                      </p:cBhvr>
                                      <p:to>
                                        <p:strVal val="visible"/>
                                      </p:to>
                                    </p:set>
                                    <p:animEffect transition="in" filter="wipe(left)">
                                      <p:cBhvr>
                                        <p:cTn id="99" dur="5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9" grpId="0"/>
      <p:bldP spid="20" grpId="0"/>
      <p:bldP spid="23" grpId="0"/>
      <p:bldP spid="24" grpId="0"/>
      <p:bldP spid="29" grpId="0"/>
      <p:bldP spid="32" grpId="0"/>
      <p:bldP spid="34" grpId="0"/>
      <p:bldP spid="36" grpId="0"/>
      <p:bldP spid="37" grpId="0"/>
      <p:bldP spid="40" grpId="0" animBg="1"/>
      <p:bldP spid="41" grpId="0"/>
      <p:bldP spid="4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2925883" y="1028609"/>
            <a:ext cx="1785584" cy="17858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en-US" sz="3975" dirty="0">
                <a:latin typeface="+mn-ea"/>
              </a:rPr>
              <a:t>01</a:t>
            </a:r>
            <a:endParaRPr lang="en-US" sz="3975" dirty="0">
              <a:latin typeface="+mn-ea"/>
            </a:endParaRPr>
          </a:p>
        </p:txBody>
      </p:sp>
      <p:sp>
        <p:nvSpPr>
          <p:cNvPr id="34" name="Rectangle 33"/>
          <p:cNvSpPr/>
          <p:nvPr/>
        </p:nvSpPr>
        <p:spPr>
          <a:xfrm>
            <a:off x="4835732" y="2918186"/>
            <a:ext cx="1382388" cy="13825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en-US" sz="3975" dirty="0">
                <a:solidFill>
                  <a:schemeClr val="bg1"/>
                </a:solidFill>
                <a:latin typeface="+mn-ea"/>
              </a:rPr>
              <a:t>04</a:t>
            </a:r>
            <a:endParaRPr lang="en-US" sz="1350" dirty="0">
              <a:latin typeface="+mn-ea"/>
            </a:endParaRPr>
          </a:p>
        </p:txBody>
      </p:sp>
      <p:sp>
        <p:nvSpPr>
          <p:cNvPr id="35" name="Rectangle 34"/>
          <p:cNvSpPr/>
          <p:nvPr/>
        </p:nvSpPr>
        <p:spPr>
          <a:xfrm>
            <a:off x="4835733" y="1582765"/>
            <a:ext cx="1231499" cy="12316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en-US" sz="3225" dirty="0">
                <a:solidFill>
                  <a:schemeClr val="bg1"/>
                </a:solidFill>
                <a:latin typeface="+mn-ea"/>
              </a:rPr>
              <a:t>02</a:t>
            </a:r>
            <a:endParaRPr lang="en-US" sz="1350" dirty="0">
              <a:latin typeface="+mn-ea"/>
            </a:endParaRPr>
          </a:p>
        </p:txBody>
      </p:sp>
      <p:sp>
        <p:nvSpPr>
          <p:cNvPr id="38" name="Rectangle 37"/>
          <p:cNvSpPr/>
          <p:nvPr/>
        </p:nvSpPr>
        <p:spPr>
          <a:xfrm>
            <a:off x="3486292" y="2905269"/>
            <a:ext cx="1225175" cy="122533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en-US" sz="5400" dirty="0">
                <a:solidFill>
                  <a:schemeClr val="bg1"/>
                </a:solidFill>
                <a:latin typeface="+mn-ea"/>
              </a:rPr>
              <a:t>03</a:t>
            </a:r>
            <a:endParaRPr lang="en-US" sz="1350" dirty="0">
              <a:latin typeface="+mn-ea"/>
            </a:endParaRPr>
          </a:p>
        </p:txBody>
      </p:sp>
      <p:grpSp>
        <p:nvGrpSpPr>
          <p:cNvPr id="66" name="Group 65"/>
          <p:cNvGrpSpPr/>
          <p:nvPr/>
        </p:nvGrpSpPr>
        <p:grpSpPr>
          <a:xfrm>
            <a:off x="4135016" y="2226446"/>
            <a:ext cx="1267189" cy="1267354"/>
            <a:chOff x="4134957" y="2225651"/>
            <a:chExt cx="1267354" cy="1267354"/>
          </a:xfrm>
        </p:grpSpPr>
        <p:sp>
          <p:nvSpPr>
            <p:cNvPr id="40" name="Frame 39"/>
            <p:cNvSpPr/>
            <p:nvPr/>
          </p:nvSpPr>
          <p:spPr>
            <a:xfrm>
              <a:off x="4134957" y="2225651"/>
              <a:ext cx="1267354" cy="1267354"/>
            </a:xfrm>
            <a:prstGeom prst="frame">
              <a:avLst>
                <a:gd name="adj1" fmla="val 20016"/>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latin typeface="+mn-ea"/>
              </a:endParaRPr>
            </a:p>
          </p:txBody>
        </p:sp>
        <p:sp>
          <p:nvSpPr>
            <p:cNvPr id="41" name="Rectangle 40"/>
            <p:cNvSpPr/>
            <p:nvPr/>
          </p:nvSpPr>
          <p:spPr>
            <a:xfrm>
              <a:off x="4376473" y="2467167"/>
              <a:ext cx="784322" cy="784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25" dirty="0">
                <a:solidFill>
                  <a:schemeClr val="bg1">
                    <a:lumMod val="65000"/>
                  </a:schemeClr>
                </a:solidFill>
                <a:latin typeface="+mn-ea"/>
              </a:endParaRPr>
            </a:p>
          </p:txBody>
        </p:sp>
      </p:grpSp>
      <p:sp>
        <p:nvSpPr>
          <p:cNvPr id="61" name="TextBox 60"/>
          <p:cNvSpPr txBox="1"/>
          <p:nvPr/>
        </p:nvSpPr>
        <p:spPr>
          <a:xfrm>
            <a:off x="540036" y="1213629"/>
            <a:ext cx="2328247" cy="861766"/>
          </a:xfrm>
          <a:prstGeom prst="rect">
            <a:avLst/>
          </a:prstGeom>
          <a:noFill/>
        </p:spPr>
        <p:txBody>
          <a:bodyPr wrap="square" lIns="91431" tIns="45716" rIns="91431" bIns="45716" rtlCol="0">
            <a:spAutoFit/>
          </a:bodyPr>
          <a:lstStyle/>
          <a:p>
            <a:pPr algn="r"/>
            <a:r>
              <a:rPr lang="zh-CN" altLang="en-US" sz="1200" dirty="0">
                <a:solidFill>
                  <a:schemeClr val="accent1"/>
                </a:solidFill>
                <a:latin typeface="微软雅黑" panose="020B0503020204020204" pitchFamily="34" charset="-122"/>
                <a:ea typeface="微软雅黑" panose="020B0503020204020204" pitchFamily="34" charset="-122"/>
              </a:rPr>
              <a:t>添加副标题</a:t>
            </a:r>
            <a:endParaRPr lang="en-US" sz="1200" dirty="0">
              <a:solidFill>
                <a:schemeClr val="accent1"/>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091765" y="2886993"/>
            <a:ext cx="2328247" cy="861766"/>
          </a:xfrm>
          <a:prstGeom prst="rect">
            <a:avLst/>
          </a:prstGeom>
          <a:noFill/>
        </p:spPr>
        <p:txBody>
          <a:bodyPr wrap="square" lIns="91431" tIns="45716" rIns="91431" bIns="45716" rtlCol="0">
            <a:spAutoFit/>
          </a:bodyPr>
          <a:lstStyle/>
          <a:p>
            <a:pPr algn="r"/>
            <a:r>
              <a:rPr lang="zh-CN" altLang="en-US" sz="1200" dirty="0">
                <a:solidFill>
                  <a:schemeClr val="accent3"/>
                </a:solidFill>
                <a:latin typeface="微软雅黑" panose="020B0503020204020204" pitchFamily="34" charset="-122"/>
                <a:ea typeface="微软雅黑" panose="020B0503020204020204" pitchFamily="34" charset="-122"/>
              </a:rPr>
              <a:t>添加副标题</a:t>
            </a:r>
            <a:endParaRPr lang="en-US" sz="1200" dirty="0">
              <a:solidFill>
                <a:schemeClr val="accent3"/>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6275720" y="2978528"/>
            <a:ext cx="2328247" cy="861766"/>
          </a:xfrm>
          <a:prstGeom prst="rect">
            <a:avLst/>
          </a:prstGeom>
          <a:noFill/>
        </p:spPr>
        <p:txBody>
          <a:bodyPr wrap="square" lIns="91431" tIns="45716" rIns="91431" bIns="45716" rtlCol="0">
            <a:spAutoFit/>
          </a:bodyPr>
          <a:lstStyle/>
          <a:p>
            <a:r>
              <a:rPr lang="zh-CN" altLang="en-US" sz="1200" dirty="0">
                <a:solidFill>
                  <a:schemeClr val="accent4"/>
                </a:solidFill>
                <a:latin typeface="微软雅黑" panose="020B0503020204020204" pitchFamily="34" charset="-122"/>
                <a:ea typeface="微软雅黑" panose="020B0503020204020204" pitchFamily="34" charset="-122"/>
              </a:rPr>
              <a:t>添加副标题</a:t>
            </a:r>
            <a:endParaRPr lang="en-US" sz="1200" dirty="0">
              <a:solidFill>
                <a:schemeClr val="accent4"/>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6127188" y="1644596"/>
            <a:ext cx="2328247" cy="861766"/>
          </a:xfrm>
          <a:prstGeom prst="rect">
            <a:avLst/>
          </a:prstGeom>
          <a:noFill/>
        </p:spPr>
        <p:txBody>
          <a:bodyPr wrap="square" lIns="91431" tIns="45716" rIns="91431" bIns="45716"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添加副标题</a:t>
            </a:r>
            <a:endParaRPr lang="en-US" sz="1200" dirty="0">
              <a:solidFill>
                <a:schemeClr val="accent2"/>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500" fill="hold"/>
                                        <p:tgtEl>
                                          <p:spTgt spid="61"/>
                                        </p:tgtEl>
                                        <p:attrNameLst>
                                          <p:attrName>ppt_x</p:attrName>
                                        </p:attrNameLst>
                                      </p:cBhvr>
                                      <p:tavLst>
                                        <p:tav tm="0">
                                          <p:val>
                                            <p:strVal val="0-#ppt_w/2"/>
                                          </p:val>
                                        </p:tav>
                                        <p:tav tm="100000">
                                          <p:val>
                                            <p:strVal val="#ppt_x"/>
                                          </p:val>
                                        </p:tav>
                                      </p:tavLst>
                                    </p:anim>
                                    <p:anim calcmode="lin" valueType="num">
                                      <p:cBhvr additive="base">
                                        <p:cTn id="13" dur="500" fill="hold"/>
                                        <p:tgtEl>
                                          <p:spTgt spid="6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50000" decel="5000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1+#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accel="50000" decel="50000" fill="hold" nodeType="afterEffect">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fill="hold"/>
                                        <p:tgtEl>
                                          <p:spTgt spid="65"/>
                                        </p:tgtEl>
                                        <p:attrNameLst>
                                          <p:attrName>ppt_x</p:attrName>
                                        </p:attrNameLst>
                                      </p:cBhvr>
                                      <p:tavLst>
                                        <p:tav tm="0">
                                          <p:val>
                                            <p:strVal val="1+#ppt_w/2"/>
                                          </p:val>
                                        </p:tav>
                                        <p:tav tm="100000">
                                          <p:val>
                                            <p:strVal val="#ppt_x"/>
                                          </p:val>
                                        </p:tav>
                                      </p:tavLst>
                                    </p:anim>
                                    <p:anim calcmode="lin" valueType="num">
                                      <p:cBhvr additive="base">
                                        <p:cTn id="23" dur="500" fill="hold"/>
                                        <p:tgtEl>
                                          <p:spTgt spid="6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accel="50000" decel="5000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0-#ppt_w/2"/>
                                          </p:val>
                                        </p:tav>
                                        <p:tav tm="100000">
                                          <p:val>
                                            <p:strVal val="#ppt_x"/>
                                          </p:val>
                                        </p:tav>
                                      </p:tavLst>
                                    </p:anim>
                                    <p:anim calcmode="lin" valueType="num">
                                      <p:cBhvr additive="base">
                                        <p:cTn id="28" dur="500" fill="hold"/>
                                        <p:tgtEl>
                                          <p:spTgt spid="3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accel="50000" decel="50000" fill="hold" nodeType="after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500" fill="hold"/>
                                        <p:tgtEl>
                                          <p:spTgt spid="62"/>
                                        </p:tgtEl>
                                        <p:attrNameLst>
                                          <p:attrName>ppt_x</p:attrName>
                                        </p:attrNameLst>
                                      </p:cBhvr>
                                      <p:tavLst>
                                        <p:tav tm="0">
                                          <p:val>
                                            <p:strVal val="0-#ppt_w/2"/>
                                          </p:val>
                                        </p:tav>
                                        <p:tav tm="100000">
                                          <p:val>
                                            <p:strVal val="#ppt_x"/>
                                          </p:val>
                                        </p:tav>
                                      </p:tavLst>
                                    </p:anim>
                                    <p:anim calcmode="lin" valueType="num">
                                      <p:cBhvr additive="base">
                                        <p:cTn id="33" dur="500" fill="hold"/>
                                        <p:tgtEl>
                                          <p:spTgt spid="6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accel="50000" decel="5000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1+#ppt_w/2"/>
                                          </p:val>
                                        </p:tav>
                                        <p:tav tm="100000">
                                          <p:val>
                                            <p:strVal val="#ppt_x"/>
                                          </p:val>
                                        </p:tav>
                                      </p:tavLst>
                                    </p:anim>
                                    <p:anim calcmode="lin" valueType="num">
                                      <p:cBhvr additive="base">
                                        <p:cTn id="38" dur="500" fill="hold"/>
                                        <p:tgtEl>
                                          <p:spTgt spid="3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accel="50000" decel="50000"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additive="base">
                                        <p:cTn id="42" dur="500" fill="hold"/>
                                        <p:tgtEl>
                                          <p:spTgt spid="64"/>
                                        </p:tgtEl>
                                        <p:attrNameLst>
                                          <p:attrName>ppt_x</p:attrName>
                                        </p:attrNameLst>
                                      </p:cBhvr>
                                      <p:tavLst>
                                        <p:tav tm="0">
                                          <p:val>
                                            <p:strVal val="1+#ppt_w/2"/>
                                          </p:val>
                                        </p:tav>
                                        <p:tav tm="100000">
                                          <p:val>
                                            <p:strVal val="#ppt_x"/>
                                          </p:val>
                                        </p:tav>
                                      </p:tavLst>
                                    </p:anim>
                                    <p:anim calcmode="lin" valueType="num">
                                      <p:cBhvr additive="base">
                                        <p:cTn id="43" dur="500" fill="hold"/>
                                        <p:tgtEl>
                                          <p:spTgt spid="6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3" presetClass="entr" presetSubtype="16"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500" fill="hold"/>
                                        <p:tgtEl>
                                          <p:spTgt spid="66"/>
                                        </p:tgtEl>
                                        <p:attrNameLst>
                                          <p:attrName>ppt_w</p:attrName>
                                        </p:attrNameLst>
                                      </p:cBhvr>
                                      <p:tavLst>
                                        <p:tav tm="0">
                                          <p:val>
                                            <p:fltVal val="0"/>
                                          </p:val>
                                        </p:tav>
                                        <p:tav tm="100000">
                                          <p:val>
                                            <p:strVal val="#ppt_w"/>
                                          </p:val>
                                        </p:tav>
                                      </p:tavLst>
                                    </p:anim>
                                    <p:anim calcmode="lin" valueType="num">
                                      <p:cBhvr>
                                        <p:cTn id="48" dur="500" fill="hold"/>
                                        <p:tgtEl>
                                          <p:spTgt spid="6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8" y="32"/>
            <a:ext cx="9144000" cy="5145023"/>
          </a:xfrm>
          <a:prstGeom prst="rect">
            <a:avLst/>
          </a:prstGeom>
        </p:spPr>
      </p:pic>
      <p:grpSp>
        <p:nvGrpSpPr>
          <p:cNvPr id="16" name="组合 40"/>
          <p:cNvGrpSpPr/>
          <p:nvPr/>
        </p:nvGrpSpPr>
        <p:grpSpPr>
          <a:xfrm>
            <a:off x="5076056" y="1600436"/>
            <a:ext cx="2184313" cy="543313"/>
            <a:chOff x="4911768" y="1576756"/>
            <a:chExt cx="6404019" cy="724192"/>
          </a:xfrm>
        </p:grpSpPr>
        <p:sp>
          <p:nvSpPr>
            <p:cNvPr id="17" name="矩形 16"/>
            <p:cNvSpPr/>
            <p:nvPr/>
          </p:nvSpPr>
          <p:spPr>
            <a:xfrm>
              <a:off x="4911768" y="1576756"/>
              <a:ext cx="6404019" cy="492279"/>
            </a:xfrm>
            <a:prstGeom prst="rect">
              <a:avLst/>
            </a:prstGeom>
          </p:spPr>
          <p:txBody>
            <a:bodyPr wrap="square" lIns="91431" tIns="45716" rIns="91431" bIns="45716">
              <a:spAutoFit/>
            </a:bodyPr>
            <a:lstStyle/>
            <a:p>
              <a:pPr lvl="0"/>
              <a:r>
                <a:rPr lang="zh-CN" altLang="en-US" b="1" dirty="0">
                  <a:solidFill>
                    <a:schemeClr val="accent1"/>
                  </a:solidFill>
                  <a:latin typeface="微软雅黑" panose="020B0503020204020204" pitchFamily="34" charset="-122"/>
                  <a:ea typeface="微软雅黑" panose="020B0503020204020204" pitchFamily="34" charset="-122"/>
                </a:rPr>
                <a:t>工作完成情况</a:t>
              </a:r>
              <a:endParaRPr lang="en-US" altLang="zh-CN" sz="16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4911768" y="2013789"/>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buNone/>
              </a:pP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CLICK TO ADD TITLE</a:t>
              </a:r>
              <a:r>
                <a:rPr lang="en-US" altLang="zh-CN" sz="8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IN HERE</a:t>
              </a:r>
              <a:endParaRPr lang="zh-CN" altLang="en-US" sz="800" dirty="0">
                <a:latin typeface="微软雅黑" panose="020B0503020204020204" pitchFamily="34" charset="-122"/>
                <a:ea typeface="微软雅黑" panose="020B0503020204020204" pitchFamily="34" charset="-122"/>
              </a:endParaRPr>
            </a:p>
          </p:txBody>
        </p:sp>
      </p:grpSp>
      <p:sp>
        <p:nvSpPr>
          <p:cNvPr id="22" name="Oval 25"/>
          <p:cNvSpPr/>
          <p:nvPr/>
        </p:nvSpPr>
        <p:spPr>
          <a:xfrm>
            <a:off x="4713020" y="1841500"/>
            <a:ext cx="144542" cy="144587"/>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grpSp>
        <p:nvGrpSpPr>
          <p:cNvPr id="23" name="组合 1"/>
          <p:cNvGrpSpPr/>
          <p:nvPr/>
        </p:nvGrpSpPr>
        <p:grpSpPr>
          <a:xfrm>
            <a:off x="2687860" y="1658545"/>
            <a:ext cx="2025159" cy="493230"/>
            <a:chOff x="1361399" y="1508768"/>
            <a:chExt cx="3098410" cy="971355"/>
          </a:xfrm>
        </p:grpSpPr>
        <p:grpSp>
          <p:nvGrpSpPr>
            <p:cNvPr id="24" name="Group 30"/>
            <p:cNvGrpSpPr/>
            <p:nvPr/>
          </p:nvGrpSpPr>
          <p:grpSpPr>
            <a:xfrm>
              <a:off x="1361399" y="1508768"/>
              <a:ext cx="3098410" cy="971355"/>
              <a:chOff x="1231550" y="1255634"/>
              <a:chExt cx="2430618" cy="762001"/>
            </a:xfrm>
          </p:grpSpPr>
          <p:sp>
            <p:nvSpPr>
              <p:cNvPr id="26" name="Flowchart: Off-page Connector 22"/>
              <p:cNvSpPr/>
              <p:nvPr/>
            </p:nvSpPr>
            <p:spPr>
              <a:xfrm rot="16200000">
                <a:off x="1829116" y="830137"/>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400" dirty="0"/>
              </a:p>
            </p:txBody>
          </p:sp>
          <p:sp>
            <p:nvSpPr>
              <p:cNvPr id="27" name="Round Same Side Corner Rectangle 23"/>
              <p:cNvSpPr/>
              <p:nvPr/>
            </p:nvSpPr>
            <p:spPr>
              <a:xfrm rot="16200000">
                <a:off x="1080978"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solidFill>
                      <a:schemeClr val="bg1">
                        <a:lumMod val="50000"/>
                        <a:lumOff val="50000"/>
                      </a:schemeClr>
                    </a:solidFill>
                    <a:latin typeface="Impact" panose="020B0806030902050204" pitchFamily="34" charset="0"/>
                  </a:rPr>
                  <a:t>02</a:t>
                </a:r>
                <a:endParaRPr lang="en-US" sz="2000" dirty="0">
                  <a:solidFill>
                    <a:schemeClr val="bg1">
                      <a:lumMod val="50000"/>
                      <a:lumOff val="50000"/>
                    </a:schemeClr>
                  </a:solidFill>
                  <a:latin typeface="Impact" panose="020B0806030902050204" pitchFamily="34" charset="0"/>
                </a:endParaRPr>
              </a:p>
            </p:txBody>
          </p:sp>
          <p:cxnSp>
            <p:nvCxnSpPr>
              <p:cNvPr id="28" name="Straight Connector 24"/>
              <p:cNvCxnSpPr/>
              <p:nvPr/>
            </p:nvCxnSpPr>
            <p:spPr>
              <a:xfrm flipV="1">
                <a:off x="2991445" y="1635330"/>
                <a:ext cx="670723" cy="2"/>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25"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dirty="0"/>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2" presetClass="entr" presetSubtype="8" accel="5000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400" fill="hold"/>
                                        <p:tgtEl>
                                          <p:spTgt spid="23"/>
                                        </p:tgtEl>
                                        <p:attrNameLst>
                                          <p:attrName>ppt_x</p:attrName>
                                        </p:attrNameLst>
                                      </p:cBhvr>
                                      <p:tavLst>
                                        <p:tav tm="0">
                                          <p:val>
                                            <p:strVal val="0-#ppt_w/2"/>
                                          </p:val>
                                        </p:tav>
                                        <p:tav tm="100000">
                                          <p:val>
                                            <p:strVal val="#ppt_x"/>
                                          </p:val>
                                        </p:tav>
                                      </p:tavLst>
                                    </p:anim>
                                    <p:anim calcmode="lin" valueType="num">
                                      <p:cBhvr additive="base">
                                        <p:cTn id="14" dur="4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3" presetClass="entr" presetSubtype="16"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12" presetClass="entr" presetSubtype="2" fill="hold" nodeType="afterEffect">
                                  <p:stCondLst>
                                    <p:cond delay="1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p:tgtEl>
                                          <p:spTgt spid="16"/>
                                        </p:tgtEl>
                                        <p:attrNameLst>
                                          <p:attrName>ppt_x</p:attrName>
                                        </p:attrNameLst>
                                      </p:cBhvr>
                                      <p:tavLst>
                                        <p:tav tm="0">
                                          <p:val>
                                            <p:strVal val="#ppt_x+#ppt_w*1.125000"/>
                                          </p:val>
                                        </p:tav>
                                        <p:tav tm="100000">
                                          <p:val>
                                            <p:strVal val="#ppt_x"/>
                                          </p:val>
                                        </p:tav>
                                      </p:tavLst>
                                    </p:anim>
                                    <p:animEffect transition="in" filter="wipe(left)">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4782309" y="1259694"/>
            <a:ext cx="1212807" cy="1214054"/>
            <a:chOff x="6376412" y="1678768"/>
            <a:chExt cx="1617076" cy="1618520"/>
          </a:xfrm>
          <a:solidFill>
            <a:schemeClr val="accent5">
              <a:lumMod val="75000"/>
            </a:schemeClr>
          </a:solidFill>
        </p:grpSpPr>
        <p:sp>
          <p:nvSpPr>
            <p:cNvPr id="38" name="Freeform 35"/>
            <p:cNvSpPr>
              <a:spLocks noEditPoints="1"/>
            </p:cNvSpPr>
            <p:nvPr/>
          </p:nvSpPr>
          <p:spPr bwMode="auto">
            <a:xfrm>
              <a:off x="6376412"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a:lstStyle/>
            <a:p>
              <a:pPr defTabSz="685165">
                <a:defRPr/>
              </a:pPr>
              <a:endParaRPr lang="id-ID" dirty="0"/>
            </a:p>
          </p:txBody>
        </p:sp>
        <p:sp>
          <p:nvSpPr>
            <p:cNvPr id="70" name="Shape 4168"/>
            <p:cNvSpPr/>
            <p:nvPr/>
          </p:nvSpPr>
          <p:spPr>
            <a:xfrm>
              <a:off x="7101470" y="2315605"/>
              <a:ext cx="519944" cy="337948"/>
            </a:xfrm>
            <a:custGeom>
              <a:avLst/>
              <a:gdLst/>
              <a:ahLst/>
              <a:cxnLst>
                <a:cxn ang="0">
                  <a:pos x="wd2" y="hd2"/>
                </a:cxn>
                <a:cxn ang="5400000">
                  <a:pos x="wd2" y="hd2"/>
                </a:cxn>
                <a:cxn ang="10800000">
                  <a:pos x="wd2" y="hd2"/>
                </a:cxn>
                <a:cxn ang="16200000">
                  <a:pos x="wd2" y="hd2"/>
                </a:cxn>
              </a:cxnLst>
              <a:rect l="0" t="0" r="r" b="b"/>
              <a:pathLst>
                <a:path w="21600" h="21600" extrusionOk="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grpFill/>
            <a:ln w="12700" cap="flat">
              <a:noFill/>
              <a:miter lim="400000"/>
            </a:ln>
            <a:effectLst/>
          </p:spPr>
          <p:txBody>
            <a:bodyPr lIns="38093" tIns="38093" rIns="38093" bIns="38093" anchor="ctr"/>
            <a:lstStyle/>
            <a:p>
              <a:pPr defTabSz="685165">
                <a:defRPr sz="3200">
                  <a:solidFill>
                    <a:srgbClr val="FFFFFF"/>
                  </a:solidFill>
                  <a:latin typeface="Helvetica Light"/>
                  <a:ea typeface="Helvetica Light"/>
                  <a:cs typeface="Helvetica Light"/>
                  <a:sym typeface="Helvetica Light"/>
                </a:defRPr>
              </a:pPr>
              <a:endParaRPr sz="2400" dirty="0">
                <a:solidFill>
                  <a:srgbClr val="FFFFFF"/>
                </a:solidFill>
                <a:latin typeface="Helvetica Light"/>
                <a:ea typeface="Helvetica Light"/>
                <a:cs typeface="Helvetica Light"/>
                <a:sym typeface="Helvetica Light"/>
              </a:endParaRPr>
            </a:p>
          </p:txBody>
        </p:sp>
      </p:grpSp>
      <p:sp>
        <p:nvSpPr>
          <p:cNvPr id="99331" name="Freeform 21"/>
          <p:cNvSpPr>
            <a:spLocks noEditPoints="1"/>
          </p:cNvSpPr>
          <p:nvPr/>
        </p:nvSpPr>
        <p:spPr bwMode="auto">
          <a:xfrm>
            <a:off x="4381500" y="1823540"/>
            <a:ext cx="351235" cy="351281"/>
          </a:xfrm>
          <a:custGeom>
            <a:avLst/>
            <a:gdLst>
              <a:gd name="T0" fmla="*/ 452903 w 403"/>
              <a:gd name="T1" fmla="*/ 173762 h 404"/>
              <a:gd name="T2" fmla="*/ 279871 w 403"/>
              <a:gd name="T3" fmla="*/ 127426 h 404"/>
              <a:gd name="T4" fmla="*/ 249677 w 403"/>
              <a:gd name="T5" fmla="*/ 15059 h 404"/>
              <a:gd name="T6" fmla="*/ 226452 w 403"/>
              <a:gd name="T7" fmla="*/ 2317 h 404"/>
              <a:gd name="T8" fmla="*/ 16258 w 403"/>
              <a:gd name="T9" fmla="*/ 59079 h 404"/>
              <a:gd name="T10" fmla="*/ 2323 w 403"/>
              <a:gd name="T11" fmla="*/ 81089 h 404"/>
              <a:gd name="T12" fmla="*/ 77806 w 403"/>
              <a:gd name="T13" fmla="*/ 360267 h 404"/>
              <a:gd name="T14" fmla="*/ 99871 w 403"/>
              <a:gd name="T15" fmla="*/ 373010 h 404"/>
              <a:gd name="T16" fmla="*/ 184645 w 403"/>
              <a:gd name="T17" fmla="*/ 349842 h 404"/>
              <a:gd name="T18" fmla="*/ 173032 w 403"/>
              <a:gd name="T19" fmla="*/ 392703 h 404"/>
              <a:gd name="T20" fmla="*/ 185806 w 403"/>
              <a:gd name="T21" fmla="*/ 414713 h 404"/>
              <a:gd name="T22" fmla="*/ 373935 w 403"/>
              <a:gd name="T23" fmla="*/ 464525 h 404"/>
              <a:gd name="T24" fmla="*/ 397161 w 403"/>
              <a:gd name="T25" fmla="*/ 452941 h 404"/>
              <a:gd name="T26" fmla="*/ 465677 w 403"/>
              <a:gd name="T27" fmla="*/ 195772 h 404"/>
              <a:gd name="T28" fmla="*/ 452903 w 403"/>
              <a:gd name="T29" fmla="*/ 173762 h 404"/>
              <a:gd name="T30" fmla="*/ 39484 w 403"/>
              <a:gd name="T31" fmla="*/ 86881 h 404"/>
              <a:gd name="T32" fmla="*/ 221806 w 403"/>
              <a:gd name="T33" fmla="*/ 38228 h 404"/>
              <a:gd name="T34" fmla="*/ 289161 w 403"/>
              <a:gd name="T35" fmla="*/ 288446 h 404"/>
              <a:gd name="T36" fmla="*/ 106839 w 403"/>
              <a:gd name="T37" fmla="*/ 337099 h 404"/>
              <a:gd name="T38" fmla="*/ 39484 w 403"/>
              <a:gd name="T39" fmla="*/ 86881 h 404"/>
              <a:gd name="T40" fmla="*/ 365806 w 403"/>
              <a:gd name="T41" fmla="*/ 429772 h 404"/>
              <a:gd name="T42" fmla="*/ 207871 w 403"/>
              <a:gd name="T43" fmla="*/ 386911 h 404"/>
              <a:gd name="T44" fmla="*/ 220645 w 403"/>
              <a:gd name="T45" fmla="*/ 340574 h 404"/>
              <a:gd name="T46" fmla="*/ 311226 w 403"/>
              <a:gd name="T47" fmla="*/ 316248 h 404"/>
              <a:gd name="T48" fmla="*/ 324000 w 403"/>
              <a:gd name="T49" fmla="*/ 294238 h 404"/>
              <a:gd name="T50" fmla="*/ 289161 w 403"/>
              <a:gd name="T51" fmla="*/ 164495 h 404"/>
              <a:gd name="T52" fmla="*/ 427355 w 403"/>
              <a:gd name="T53" fmla="*/ 201564 h 404"/>
              <a:gd name="T54" fmla="*/ 365806 w 403"/>
              <a:gd name="T55" fmla="*/ 429772 h 40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w="9525">
            <a:noFill/>
            <a:round/>
          </a:ln>
        </p:spPr>
        <p:txBody>
          <a:bodyPr lIns="68577" tIns="34289" rIns="68577" bIns="34289"/>
          <a:lstStyle/>
          <a:p>
            <a:endParaRPr lang="zh-CN" altLang="en-US"/>
          </a:p>
        </p:txBody>
      </p:sp>
      <p:sp>
        <p:nvSpPr>
          <p:cNvPr id="9" name="Freeform 8"/>
          <p:cNvSpPr/>
          <p:nvPr/>
        </p:nvSpPr>
        <p:spPr>
          <a:xfrm>
            <a:off x="4188620" y="2136717"/>
            <a:ext cx="735806" cy="285788"/>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34288" tIns="-1" rIns="0" bIns="0" spcCol="953" anchor="ctr"/>
          <a:lstStyle/>
          <a:p>
            <a:pPr algn="ctr" defTabSz="599440">
              <a:lnSpc>
                <a:spcPct val="90000"/>
              </a:lnSpc>
              <a:spcAft>
                <a:spcPct val="35000"/>
              </a:spcAft>
              <a:defRPr/>
            </a:pPr>
            <a:r>
              <a:rPr lang="id-ID" sz="700" b="1" dirty="0">
                <a:solidFill>
                  <a:schemeClr val="bg1"/>
                </a:solidFill>
                <a:latin typeface="Roboto" panose="02000000000000000000" pitchFamily="2" charset="0"/>
                <a:ea typeface="Roboto" panose="02000000000000000000" pitchFamily="2" charset="0"/>
              </a:rPr>
              <a:t>PROPOSAL</a:t>
            </a:r>
            <a:endParaRPr lang="id-ID" sz="700" b="1" dirty="0">
              <a:solidFill>
                <a:schemeClr val="bg1"/>
              </a:solidFill>
              <a:latin typeface="Roboto" panose="02000000000000000000" pitchFamily="2" charset="0"/>
              <a:ea typeface="Roboto" panose="02000000000000000000" pitchFamily="2" charset="0"/>
            </a:endParaRPr>
          </a:p>
        </p:txBody>
      </p:sp>
      <p:sp>
        <p:nvSpPr>
          <p:cNvPr id="10" name="Freeform 9"/>
          <p:cNvSpPr/>
          <p:nvPr/>
        </p:nvSpPr>
        <p:spPr>
          <a:xfrm>
            <a:off x="4818460" y="1450824"/>
            <a:ext cx="735806" cy="285788"/>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34288" tIns="-1" rIns="0" bIns="0" spcCol="953" anchor="ctr"/>
          <a:lstStyle/>
          <a:p>
            <a:pPr algn="ctr" defTabSz="599440">
              <a:lnSpc>
                <a:spcPct val="90000"/>
              </a:lnSpc>
              <a:spcAft>
                <a:spcPct val="35000"/>
              </a:spcAft>
              <a:defRPr/>
            </a:pPr>
            <a:r>
              <a:rPr lang="id-ID" sz="700" b="1" dirty="0">
                <a:solidFill>
                  <a:schemeClr val="bg1"/>
                </a:solidFill>
                <a:latin typeface="Roboto" panose="02000000000000000000" pitchFamily="2" charset="0"/>
                <a:ea typeface="Roboto" panose="02000000000000000000" pitchFamily="2" charset="0"/>
              </a:rPr>
              <a:t>CONCEPT</a:t>
            </a:r>
            <a:endParaRPr lang="id-ID" sz="700" b="1" dirty="0">
              <a:solidFill>
                <a:schemeClr val="bg1"/>
              </a:solidFill>
              <a:latin typeface="Roboto" panose="02000000000000000000" pitchFamily="2" charset="0"/>
              <a:ea typeface="Roboto" panose="02000000000000000000" pitchFamily="2" charset="0"/>
            </a:endParaRPr>
          </a:p>
        </p:txBody>
      </p:sp>
      <p:grpSp>
        <p:nvGrpSpPr>
          <p:cNvPr id="3" name="Group 10"/>
          <p:cNvGrpSpPr/>
          <p:nvPr/>
        </p:nvGrpSpPr>
        <p:grpSpPr bwMode="auto">
          <a:xfrm>
            <a:off x="2703910" y="1808060"/>
            <a:ext cx="439341" cy="290552"/>
            <a:chOff x="3672114" y="2961703"/>
            <a:chExt cx="1188615" cy="782652"/>
          </a:xfrm>
        </p:grpSpPr>
        <p:cxnSp>
          <p:nvCxnSpPr>
            <p:cNvPr id="12" name="Straight Connector 11"/>
            <p:cNvCxnSpPr/>
            <p:nvPr/>
          </p:nvCxnSpPr>
          <p:spPr>
            <a:xfrm flipH="1">
              <a:off x="4412986" y="2961703"/>
              <a:ext cx="447743" cy="77303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3672114" y="3744355"/>
              <a:ext cx="740872"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4" name="Group 13"/>
          <p:cNvGrpSpPr/>
          <p:nvPr/>
        </p:nvGrpSpPr>
        <p:grpSpPr bwMode="auto">
          <a:xfrm flipH="1">
            <a:off x="4886326" y="2357013"/>
            <a:ext cx="891778" cy="587057"/>
            <a:chOff x="3672114" y="2961703"/>
            <a:chExt cx="1188615" cy="782652"/>
          </a:xfrm>
        </p:grpSpPr>
        <p:cxnSp>
          <p:nvCxnSpPr>
            <p:cNvPr id="15" name="Straight Connector 14"/>
            <p:cNvCxnSpPr/>
            <p:nvPr/>
          </p:nvCxnSpPr>
          <p:spPr>
            <a:xfrm flipH="1">
              <a:off x="4411626" y="2961703"/>
              <a:ext cx="449103" cy="77471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3672114" y="3744355"/>
              <a:ext cx="739512"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5" name="Group 18"/>
          <p:cNvGrpSpPr/>
          <p:nvPr/>
        </p:nvGrpSpPr>
        <p:grpSpPr bwMode="auto">
          <a:xfrm flipH="1">
            <a:off x="5976938" y="1808060"/>
            <a:ext cx="440532" cy="290552"/>
            <a:chOff x="3672114" y="2961703"/>
            <a:chExt cx="1188615" cy="782652"/>
          </a:xfrm>
        </p:grpSpPr>
        <p:cxnSp>
          <p:nvCxnSpPr>
            <p:cNvPr id="20" name="Straight Connector 19"/>
            <p:cNvCxnSpPr/>
            <p:nvPr/>
          </p:nvCxnSpPr>
          <p:spPr>
            <a:xfrm flipH="1">
              <a:off x="4410983" y="2961703"/>
              <a:ext cx="449746" cy="77303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672114" y="3744355"/>
              <a:ext cx="738869"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6" name="Group 21"/>
          <p:cNvGrpSpPr/>
          <p:nvPr/>
        </p:nvGrpSpPr>
        <p:grpSpPr bwMode="auto">
          <a:xfrm>
            <a:off x="6582967" y="1902664"/>
            <a:ext cx="1662112" cy="736402"/>
            <a:chOff x="9179005" y="2424792"/>
            <a:chExt cx="2216125" cy="981865"/>
          </a:xfrm>
        </p:grpSpPr>
        <p:sp>
          <p:nvSpPr>
            <p:cNvPr id="23" name="TextBox 22"/>
            <p:cNvSpPr txBox="1"/>
            <p:nvPr/>
          </p:nvSpPr>
          <p:spPr>
            <a:xfrm>
              <a:off x="9256791" y="2852759"/>
              <a:ext cx="2138339" cy="553898"/>
            </a:xfrm>
            <a:prstGeom prst="rect">
              <a:avLst/>
            </a:prstGeom>
            <a:noFill/>
          </p:spPr>
          <p:txBody>
            <a:bodyPr lIns="0" tIns="0" rIns="0" bIns="0">
              <a:spAutoFit/>
            </a:bodyPr>
            <a:lstStyle/>
            <a:p>
              <a:pP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Loem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cnsectetur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Seddiet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tincidunt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TextBox 23"/>
            <p:cNvSpPr txBox="1"/>
            <p:nvPr/>
          </p:nvSpPr>
          <p:spPr>
            <a:xfrm>
              <a:off x="9179005" y="2424792"/>
              <a:ext cx="1320785" cy="492355"/>
            </a:xfrm>
            <a:prstGeom prst="rect">
              <a:avLst/>
            </a:prstGeom>
            <a:noFill/>
          </p:spPr>
          <p:txBody>
            <a:bodyPr anchor="ctr">
              <a:spAutoFit/>
            </a:bodyPr>
            <a:lstStyle/>
            <a:p>
              <a:pPr defTabSz="685165">
                <a:lnSpc>
                  <a:spcPct val="150000"/>
                </a:lnSpc>
                <a:defRPr/>
              </a:pPr>
              <a:r>
                <a:rPr lang="en-US" sz="1200" dirty="0">
                  <a:solidFill>
                    <a:schemeClr val="tx1">
                      <a:lumMod val="65000"/>
                      <a:lumOff val="35000"/>
                    </a:schemeClr>
                  </a:solidFill>
                  <a:latin typeface="Fira Sans Medium Italic" panose="00000600000000000000" pitchFamily="50" charset="0"/>
                  <a:ea typeface="Fira Sans Medium Italic" panose="00000600000000000000" pitchFamily="50" charset="0"/>
                  <a:cs typeface="Clear Sans" panose="020B0503030202020304" pitchFamily="34" charset="0"/>
                </a:rPr>
                <a:t>Improve</a:t>
              </a:r>
              <a:endParaRPr lang="en-US" sz="1200" dirty="0">
                <a:solidFill>
                  <a:schemeClr val="tx1">
                    <a:lumMod val="65000"/>
                    <a:lumOff val="35000"/>
                  </a:schemeClr>
                </a:solidFill>
                <a:latin typeface="Fira Sans Medium Italic" panose="00000600000000000000" pitchFamily="50" charset="0"/>
                <a:ea typeface="Fira Sans Medium Italic" panose="00000600000000000000" pitchFamily="50" charset="0"/>
                <a:cs typeface="Clear Sans" panose="020B0503030202020304" pitchFamily="34" charset="0"/>
              </a:endParaRPr>
            </a:p>
          </p:txBody>
        </p:sp>
      </p:grpSp>
      <p:grpSp>
        <p:nvGrpSpPr>
          <p:cNvPr id="7" name="Group 24"/>
          <p:cNvGrpSpPr/>
          <p:nvPr/>
        </p:nvGrpSpPr>
        <p:grpSpPr bwMode="auto">
          <a:xfrm>
            <a:off x="1060847" y="1902664"/>
            <a:ext cx="1534716" cy="736402"/>
            <a:chOff x="905232" y="2424792"/>
            <a:chExt cx="2045509" cy="981865"/>
          </a:xfrm>
        </p:grpSpPr>
        <p:sp>
          <p:nvSpPr>
            <p:cNvPr id="26" name="TextBox 25"/>
            <p:cNvSpPr txBox="1"/>
            <p:nvPr/>
          </p:nvSpPr>
          <p:spPr>
            <a:xfrm>
              <a:off x="905232" y="2852759"/>
              <a:ext cx="1967752" cy="553898"/>
            </a:xfrm>
            <a:prstGeom prst="rect">
              <a:avLst/>
            </a:prstGeom>
            <a:noFill/>
          </p:spPr>
          <p:txBody>
            <a:bodyPr lIns="0" tIns="0" rIns="0" bIns="0">
              <a:spAutoFit/>
            </a:bodyPr>
            <a:lstStyle/>
            <a:p>
              <a:pPr algn="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Loem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cnsectetur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Seddiet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tincidunt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TextBox 26"/>
            <p:cNvSpPr txBox="1"/>
            <p:nvPr/>
          </p:nvSpPr>
          <p:spPr>
            <a:xfrm>
              <a:off x="1630443" y="2424792"/>
              <a:ext cx="1320298" cy="492355"/>
            </a:xfrm>
            <a:prstGeom prst="rect">
              <a:avLst/>
            </a:prstGeom>
            <a:noFill/>
          </p:spPr>
          <p:txBody>
            <a:bodyPr anchor="ctr">
              <a:spAutoFit/>
            </a:bodyPr>
            <a:lstStyle/>
            <a:p>
              <a:pPr algn="r" defTabSz="685165">
                <a:lnSpc>
                  <a:spcPct val="150000"/>
                </a:lnSpc>
                <a:defRPr/>
              </a:pPr>
              <a:r>
                <a:rPr lang="en-US" sz="1200" dirty="0">
                  <a:solidFill>
                    <a:schemeClr val="tx1">
                      <a:lumMod val="65000"/>
                      <a:lumOff val="35000"/>
                    </a:schemeClr>
                  </a:solidFill>
                  <a:latin typeface="Fira Sans Medium Italic" panose="00000600000000000000" pitchFamily="50" charset="0"/>
                  <a:ea typeface="Fira Sans Medium Italic" panose="00000600000000000000" pitchFamily="50" charset="0"/>
                  <a:cs typeface="Clear Sans" panose="020B0503030202020304" pitchFamily="34" charset="0"/>
                </a:rPr>
                <a:t>Measure</a:t>
              </a:r>
              <a:endParaRPr lang="en-US" sz="1200" dirty="0">
                <a:solidFill>
                  <a:schemeClr val="tx1">
                    <a:lumMod val="65000"/>
                    <a:lumOff val="35000"/>
                  </a:schemeClr>
                </a:solidFill>
                <a:latin typeface="Fira Sans Medium Italic" panose="00000600000000000000" pitchFamily="50" charset="0"/>
                <a:ea typeface="Fira Sans Medium Italic" panose="00000600000000000000" pitchFamily="50" charset="0"/>
                <a:cs typeface="Clear Sans" panose="020B0503030202020304" pitchFamily="34" charset="0"/>
              </a:endParaRPr>
            </a:p>
          </p:txBody>
        </p:sp>
      </p:grpSp>
      <p:grpSp>
        <p:nvGrpSpPr>
          <p:cNvPr id="8" name="Group 27"/>
          <p:cNvGrpSpPr/>
          <p:nvPr/>
        </p:nvGrpSpPr>
        <p:grpSpPr bwMode="auto">
          <a:xfrm>
            <a:off x="5942410" y="2753482"/>
            <a:ext cx="1529952" cy="735811"/>
            <a:chOff x="9179005" y="2425635"/>
            <a:chExt cx="2040090" cy="979440"/>
          </a:xfrm>
        </p:grpSpPr>
        <p:sp>
          <p:nvSpPr>
            <p:cNvPr id="29" name="TextBox 28"/>
            <p:cNvSpPr txBox="1"/>
            <p:nvPr/>
          </p:nvSpPr>
          <p:spPr>
            <a:xfrm>
              <a:off x="9256797" y="2852101"/>
              <a:ext cx="1962298" cy="552974"/>
            </a:xfrm>
            <a:prstGeom prst="rect">
              <a:avLst/>
            </a:prstGeom>
            <a:noFill/>
          </p:spPr>
          <p:txBody>
            <a:bodyPr lIns="0" tIns="0" rIns="0" bIns="0">
              <a:spAutoFit/>
            </a:bodyPr>
            <a:lstStyle/>
            <a:p>
              <a:pP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Loem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cnsectetur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Seddiet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tincidunt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TextBox 29"/>
            <p:cNvSpPr txBox="1"/>
            <p:nvPr/>
          </p:nvSpPr>
          <p:spPr>
            <a:xfrm>
              <a:off x="9179005" y="2425635"/>
              <a:ext cx="1319312" cy="491533"/>
            </a:xfrm>
            <a:prstGeom prst="rect">
              <a:avLst/>
            </a:prstGeom>
            <a:noFill/>
          </p:spPr>
          <p:txBody>
            <a:bodyPr anchor="ctr">
              <a:spAutoFit/>
            </a:bodyPr>
            <a:lstStyle/>
            <a:p>
              <a:pPr defTabSz="685165">
                <a:lnSpc>
                  <a:spcPct val="150000"/>
                </a:lnSpc>
                <a:defRPr/>
              </a:pPr>
              <a:r>
                <a:rPr lang="en-US" sz="1200" dirty="0">
                  <a:solidFill>
                    <a:schemeClr val="tx1">
                      <a:lumMod val="65000"/>
                      <a:lumOff val="35000"/>
                    </a:schemeClr>
                  </a:solidFill>
                  <a:latin typeface="Fira Sans Medium Italic" panose="00000600000000000000" pitchFamily="50" charset="0"/>
                  <a:ea typeface="Fira Sans Medium Italic" panose="00000600000000000000" pitchFamily="50" charset="0"/>
                  <a:cs typeface="Clear Sans" panose="020B0503030202020304" pitchFamily="34" charset="0"/>
                </a:rPr>
                <a:t>Plan</a:t>
              </a:r>
              <a:endParaRPr lang="en-US" sz="1200" dirty="0">
                <a:solidFill>
                  <a:schemeClr val="tx1">
                    <a:lumMod val="65000"/>
                    <a:lumOff val="35000"/>
                  </a:schemeClr>
                </a:solidFill>
                <a:latin typeface="Fira Sans Medium Italic" panose="00000600000000000000" pitchFamily="50" charset="0"/>
                <a:ea typeface="Fira Sans Medium Italic" panose="00000600000000000000" pitchFamily="50" charset="0"/>
                <a:cs typeface="Clear Sans" panose="020B0503030202020304" pitchFamily="34" charset="0"/>
              </a:endParaRPr>
            </a:p>
          </p:txBody>
        </p:sp>
      </p:grpSp>
      <p:grpSp>
        <p:nvGrpSpPr>
          <p:cNvPr id="11" name="Group 4"/>
          <p:cNvGrpSpPr/>
          <p:nvPr/>
        </p:nvGrpSpPr>
        <p:grpSpPr bwMode="auto">
          <a:xfrm>
            <a:off x="4223148" y="2482045"/>
            <a:ext cx="717946" cy="2055296"/>
            <a:chOff x="5630340" y="3308955"/>
            <a:chExt cx="957725" cy="2739366"/>
          </a:xfrm>
        </p:grpSpPr>
        <p:grpSp>
          <p:nvGrpSpPr>
            <p:cNvPr id="14" name="Group 49"/>
            <p:cNvGrpSpPr/>
            <p:nvPr/>
          </p:nvGrpSpPr>
          <p:grpSpPr bwMode="auto">
            <a:xfrm>
              <a:off x="5630340" y="4068408"/>
              <a:ext cx="957725" cy="688825"/>
              <a:chOff x="5615826" y="4108318"/>
              <a:chExt cx="957725" cy="688825"/>
            </a:xfrm>
          </p:grpSpPr>
          <p:sp>
            <p:nvSpPr>
              <p:cNvPr id="51" name="Rectangle 9"/>
              <p:cNvSpPr>
                <a:spLocks noChangeArrowheads="1"/>
              </p:cNvSpPr>
              <p:nvPr/>
            </p:nvSpPr>
            <p:spPr bwMode="auto">
              <a:xfrm>
                <a:off x="5615826" y="4109095"/>
                <a:ext cx="957725" cy="688809"/>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id-ID" sz="2100" dirty="0"/>
              </a:p>
            </p:txBody>
          </p:sp>
          <p:sp>
            <p:nvSpPr>
              <p:cNvPr id="52" name="Rectangle 17"/>
              <p:cNvSpPr>
                <a:spLocks noChangeArrowheads="1"/>
              </p:cNvSpPr>
              <p:nvPr/>
            </p:nvSpPr>
            <p:spPr bwMode="auto">
              <a:xfrm>
                <a:off x="6093894" y="4109095"/>
                <a:ext cx="479657" cy="688809"/>
              </a:xfrm>
              <a:prstGeom prst="rect">
                <a:avLst/>
              </a:prstGeom>
              <a:solidFill>
                <a:schemeClr val="tx1">
                  <a:lumMod val="95000"/>
                  <a:lumOff val="5000"/>
                  <a:alpha val="10000"/>
                </a:schemeClr>
              </a:solidFill>
              <a:ln>
                <a:noFill/>
              </a:ln>
            </p:spPr>
            <p:txBody>
              <a:bodyPr/>
              <a:lstStyle/>
              <a:p>
                <a:pPr eaLnBrk="1" hangingPunct="1"/>
                <a:endParaRPr lang="id-ID"/>
              </a:p>
            </p:txBody>
          </p:sp>
        </p:grpSp>
        <p:grpSp>
          <p:nvGrpSpPr>
            <p:cNvPr id="17" name="Group 52"/>
            <p:cNvGrpSpPr/>
            <p:nvPr/>
          </p:nvGrpSpPr>
          <p:grpSpPr bwMode="auto">
            <a:xfrm>
              <a:off x="5630340" y="4819854"/>
              <a:ext cx="957725" cy="688825"/>
              <a:chOff x="5615826" y="4859764"/>
              <a:chExt cx="957725" cy="688825"/>
            </a:xfrm>
          </p:grpSpPr>
          <p:sp>
            <p:nvSpPr>
              <p:cNvPr id="54" name="Rectangle 8"/>
              <p:cNvSpPr>
                <a:spLocks noChangeArrowheads="1"/>
              </p:cNvSpPr>
              <p:nvPr/>
            </p:nvSpPr>
            <p:spPr bwMode="auto">
              <a:xfrm>
                <a:off x="5615826" y="4859802"/>
                <a:ext cx="957725" cy="688809"/>
              </a:xfrm>
              <a:prstGeom prst="rect">
                <a:avLst/>
              </a:prstGeom>
              <a:solidFill>
                <a:schemeClr val="accent5">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id-ID" sz="2100" dirty="0"/>
              </a:p>
            </p:txBody>
          </p:sp>
          <p:sp>
            <p:nvSpPr>
              <p:cNvPr id="55" name="Rectangle 18"/>
              <p:cNvSpPr>
                <a:spLocks noChangeArrowheads="1"/>
              </p:cNvSpPr>
              <p:nvPr/>
            </p:nvSpPr>
            <p:spPr bwMode="auto">
              <a:xfrm>
                <a:off x="6093894" y="4859802"/>
                <a:ext cx="479657" cy="688809"/>
              </a:xfrm>
              <a:prstGeom prst="rect">
                <a:avLst/>
              </a:prstGeom>
              <a:solidFill>
                <a:schemeClr val="tx1">
                  <a:lumMod val="95000"/>
                  <a:lumOff val="5000"/>
                  <a:alpha val="10000"/>
                </a:schemeClr>
              </a:solidFill>
              <a:ln>
                <a:noFill/>
              </a:ln>
            </p:spPr>
            <p:txBody>
              <a:bodyPr/>
              <a:lstStyle/>
              <a:p>
                <a:pPr eaLnBrk="1" hangingPunct="1"/>
                <a:endParaRPr lang="id-ID"/>
              </a:p>
            </p:txBody>
          </p:sp>
        </p:grpSp>
        <p:grpSp>
          <p:nvGrpSpPr>
            <p:cNvPr id="18" name="Group 55"/>
            <p:cNvGrpSpPr/>
            <p:nvPr/>
          </p:nvGrpSpPr>
          <p:grpSpPr bwMode="auto">
            <a:xfrm>
              <a:off x="5630340" y="5567616"/>
              <a:ext cx="957725" cy="480705"/>
              <a:chOff x="5615826" y="5607526"/>
              <a:chExt cx="957725" cy="480705"/>
            </a:xfrm>
          </p:grpSpPr>
          <p:sp>
            <p:nvSpPr>
              <p:cNvPr id="99356" name="Freeform 7"/>
              <p:cNvSpPr/>
              <p:nvPr/>
            </p:nvSpPr>
            <p:spPr bwMode="auto">
              <a:xfrm>
                <a:off x="5615826" y="5607526"/>
                <a:ext cx="957725" cy="480705"/>
              </a:xfrm>
              <a:custGeom>
                <a:avLst/>
                <a:gdLst>
                  <a:gd name="T0" fmla="*/ 478863 w 520"/>
                  <a:gd name="T1" fmla="*/ 480705 h 261"/>
                  <a:gd name="T2" fmla="*/ 0 w 520"/>
                  <a:gd name="T3" fmla="*/ 0 h 261"/>
                  <a:gd name="T4" fmla="*/ 957725 w 520"/>
                  <a:gd name="T5" fmla="*/ 0 h 261"/>
                  <a:gd name="T6" fmla="*/ 478863 w 520"/>
                  <a:gd name="T7" fmla="*/ 480705 h 2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0" h="261">
                    <a:moveTo>
                      <a:pt x="260" y="261"/>
                    </a:moveTo>
                    <a:lnTo>
                      <a:pt x="0" y="0"/>
                    </a:lnTo>
                    <a:lnTo>
                      <a:pt x="520" y="0"/>
                    </a:lnTo>
                    <a:lnTo>
                      <a:pt x="260" y="261"/>
                    </a:lnTo>
                    <a:close/>
                  </a:path>
                </a:pathLst>
              </a:custGeom>
              <a:solidFill>
                <a:srgbClr val="ECAE7D"/>
              </a:solidFill>
              <a:ln w="9525">
                <a:noFill/>
                <a:round/>
              </a:ln>
            </p:spPr>
            <p:txBody>
              <a:bodyPr/>
              <a:lstStyle/>
              <a:p>
                <a:endParaRPr lang="zh-CN" altLang="en-US"/>
              </a:p>
            </p:txBody>
          </p:sp>
          <p:sp>
            <p:nvSpPr>
              <p:cNvPr id="99357" name="Freeform 13"/>
              <p:cNvSpPr/>
              <p:nvPr/>
            </p:nvSpPr>
            <p:spPr bwMode="auto">
              <a:xfrm>
                <a:off x="5954713" y="5944571"/>
                <a:ext cx="279950" cy="143659"/>
              </a:xfrm>
              <a:custGeom>
                <a:avLst/>
                <a:gdLst>
                  <a:gd name="T0" fmla="*/ 139975 w 152"/>
                  <a:gd name="T1" fmla="*/ 143659 h 78"/>
                  <a:gd name="T2" fmla="*/ 279950 w 152"/>
                  <a:gd name="T3" fmla="*/ 0 h 78"/>
                  <a:gd name="T4" fmla="*/ 0 w 152"/>
                  <a:gd name="T5" fmla="*/ 0 h 78"/>
                  <a:gd name="T6" fmla="*/ 0 w 152"/>
                  <a:gd name="T7" fmla="*/ 0 h 78"/>
                  <a:gd name="T8" fmla="*/ 139975 w 152"/>
                  <a:gd name="T9" fmla="*/ 143659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78">
                    <a:moveTo>
                      <a:pt x="76" y="78"/>
                    </a:moveTo>
                    <a:lnTo>
                      <a:pt x="152" y="0"/>
                    </a:lnTo>
                    <a:lnTo>
                      <a:pt x="0" y="0"/>
                    </a:lnTo>
                    <a:lnTo>
                      <a:pt x="76" y="78"/>
                    </a:lnTo>
                    <a:close/>
                  </a:path>
                </a:pathLst>
              </a:custGeom>
              <a:solidFill>
                <a:srgbClr val="333333"/>
              </a:solidFill>
              <a:ln w="9525">
                <a:noFill/>
                <a:round/>
              </a:ln>
            </p:spPr>
            <p:txBody>
              <a:bodyPr/>
              <a:lstStyle/>
              <a:p>
                <a:endParaRPr lang="zh-CN" altLang="en-US"/>
              </a:p>
            </p:txBody>
          </p:sp>
          <p:sp>
            <p:nvSpPr>
              <p:cNvPr id="59" name="Freeform 20"/>
              <p:cNvSpPr/>
              <p:nvPr/>
            </p:nvSpPr>
            <p:spPr bwMode="auto">
              <a:xfrm>
                <a:off x="6093894" y="5607335"/>
                <a:ext cx="479657" cy="480896"/>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a:lstStyle/>
              <a:p>
                <a:pPr defTabSz="685165">
                  <a:defRPr/>
                </a:pPr>
                <a:endParaRPr lang="id-ID" dirty="0"/>
              </a:p>
            </p:txBody>
          </p:sp>
        </p:grpSp>
        <p:grpSp>
          <p:nvGrpSpPr>
            <p:cNvPr id="19" name="Group 59"/>
            <p:cNvGrpSpPr/>
            <p:nvPr/>
          </p:nvGrpSpPr>
          <p:grpSpPr bwMode="auto">
            <a:xfrm>
              <a:off x="5630340" y="3308955"/>
              <a:ext cx="957725" cy="688825"/>
              <a:chOff x="5615826" y="4108318"/>
              <a:chExt cx="957725" cy="688825"/>
            </a:xfrm>
          </p:grpSpPr>
          <p:sp>
            <p:nvSpPr>
              <p:cNvPr id="61" name="Rectangle 9"/>
              <p:cNvSpPr>
                <a:spLocks noChangeArrowheads="1"/>
              </p:cNvSpPr>
              <p:nvPr/>
            </p:nvSpPr>
            <p:spPr bwMode="auto">
              <a:xfrm>
                <a:off x="5615826" y="4108318"/>
                <a:ext cx="957725" cy="688809"/>
              </a:xfrm>
              <a:prstGeom prst="rect">
                <a:avLst/>
              </a:prstGeom>
              <a:solidFill>
                <a:schemeClr val="accent5">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id-ID" sz="2100" dirty="0"/>
              </a:p>
            </p:txBody>
          </p:sp>
          <p:sp>
            <p:nvSpPr>
              <p:cNvPr id="62" name="Rectangle 17"/>
              <p:cNvSpPr>
                <a:spLocks noChangeArrowheads="1"/>
              </p:cNvSpPr>
              <p:nvPr/>
            </p:nvSpPr>
            <p:spPr bwMode="auto">
              <a:xfrm>
                <a:off x="6093894" y="4108318"/>
                <a:ext cx="479657" cy="688809"/>
              </a:xfrm>
              <a:prstGeom prst="rect">
                <a:avLst/>
              </a:prstGeom>
              <a:solidFill>
                <a:schemeClr val="tx1">
                  <a:lumMod val="95000"/>
                  <a:lumOff val="5000"/>
                  <a:alpha val="10000"/>
                </a:schemeClr>
              </a:solidFill>
              <a:ln>
                <a:noFill/>
              </a:ln>
            </p:spPr>
            <p:txBody>
              <a:bodyPr/>
              <a:lstStyle/>
              <a:p>
                <a:pPr eaLnBrk="1" hangingPunct="1"/>
                <a:endParaRPr lang="id-ID"/>
              </a:p>
            </p:txBody>
          </p:sp>
        </p:grpSp>
      </p:grpSp>
      <p:sp>
        <p:nvSpPr>
          <p:cNvPr id="63" name="TextBox 62"/>
          <p:cNvSpPr txBox="1"/>
          <p:nvPr/>
        </p:nvSpPr>
        <p:spPr>
          <a:xfrm>
            <a:off x="577454" y="4792169"/>
            <a:ext cx="417909" cy="238496"/>
          </a:xfrm>
          <a:prstGeom prst="rect">
            <a:avLst/>
          </a:prstGeom>
          <a:noFill/>
        </p:spPr>
        <p:txBody>
          <a:bodyPr lIns="68577" tIns="34289" rIns="68577" bIns="34289">
            <a:spAutoFit/>
          </a:bodyPr>
          <a:lstStyle/>
          <a:p>
            <a:pPr algn="ctr" eaLnBrk="1" hangingPunct="1"/>
            <a:fld id="{14A9436D-D633-49C3-8AF2-C0311B9F34C5}" type="slidenum">
              <a:rPr lang="en-US" altLang="zh-CN" sz="1100">
                <a:solidFill>
                  <a:srgbClr val="595959"/>
                </a:solidFill>
                <a:latin typeface="Fira Sans SemiBold" pitchFamily="50" charset="0"/>
                <a:ea typeface="Fira Sans SemiBold" pitchFamily="50" charset="0"/>
                <a:cs typeface="Clear Sans Light" pitchFamily="34" charset="0"/>
              </a:rPr>
            </a:fld>
            <a:endParaRPr lang="en-US" altLang="zh-CN" sz="1100" dirty="0">
              <a:solidFill>
                <a:srgbClr val="595959"/>
              </a:solidFill>
              <a:latin typeface="Fira Sans SemiBold" pitchFamily="50" charset="0"/>
              <a:ea typeface="Fira Sans SemiBold" pitchFamily="50" charset="0"/>
              <a:cs typeface="Clear Sans Light" pitchFamily="34" charset="0"/>
            </a:endParaRPr>
          </a:p>
        </p:txBody>
      </p:sp>
      <p:sp>
        <p:nvSpPr>
          <p:cNvPr id="65" name="Shape 940"/>
          <p:cNvSpPr/>
          <p:nvPr/>
        </p:nvSpPr>
        <p:spPr>
          <a:xfrm>
            <a:off x="8245080" y="4829084"/>
            <a:ext cx="207169" cy="138131"/>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tx1">
              <a:lumMod val="65000"/>
              <a:lumOff val="35000"/>
            </a:schemeClr>
          </a:solidFill>
          <a:ln w="12700" cap="flat">
            <a:noFill/>
            <a:miter lim="400000"/>
          </a:ln>
          <a:effectLst/>
        </p:spPr>
        <p:txBody>
          <a:bodyPr lIns="28574" tIns="28574" rIns="28574" bIns="28574" anchor="ctr"/>
          <a:lstStyle/>
          <a:p>
            <a:pPr defTabSz="685165">
              <a:defRPr sz="3200">
                <a:solidFill>
                  <a:srgbClr val="FFFFFF"/>
                </a:solidFill>
                <a:latin typeface="Helvetica Light"/>
                <a:ea typeface="Helvetica Light"/>
                <a:cs typeface="Helvetica Light"/>
                <a:sym typeface="Helvetica Light"/>
              </a:defRPr>
            </a:pPr>
            <a:endParaRPr sz="2400" dirty="0">
              <a:solidFill>
                <a:srgbClr val="FFFFFF"/>
              </a:solidFill>
              <a:latin typeface="Helvetica Light"/>
              <a:ea typeface="Helvetica Light"/>
              <a:cs typeface="Helvetica Light"/>
              <a:sym typeface="Helvetica Light"/>
            </a:endParaRPr>
          </a:p>
        </p:txBody>
      </p:sp>
      <p:grpSp>
        <p:nvGrpSpPr>
          <p:cNvPr id="22" name="Group 2"/>
          <p:cNvGrpSpPr/>
          <p:nvPr/>
        </p:nvGrpSpPr>
        <p:grpSpPr>
          <a:xfrm>
            <a:off x="3139066" y="1259694"/>
            <a:ext cx="1212807" cy="1214054"/>
            <a:chOff x="4185421" y="1678768"/>
            <a:chExt cx="1617076" cy="1618520"/>
          </a:xfrm>
          <a:solidFill>
            <a:schemeClr val="accent5">
              <a:lumMod val="75000"/>
            </a:schemeClr>
          </a:solidFill>
        </p:grpSpPr>
        <p:sp>
          <p:nvSpPr>
            <p:cNvPr id="35" name="Freeform 35"/>
            <p:cNvSpPr>
              <a:spLocks noEditPoints="1"/>
            </p:cNvSpPr>
            <p:nvPr/>
          </p:nvSpPr>
          <p:spPr bwMode="auto">
            <a:xfrm>
              <a:off x="4185421"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a:lstStyle/>
            <a:p>
              <a:pPr defTabSz="685165">
                <a:defRPr/>
              </a:pPr>
              <a:endParaRPr lang="id-ID" dirty="0"/>
            </a:p>
          </p:txBody>
        </p:sp>
        <p:sp>
          <p:nvSpPr>
            <p:cNvPr id="68" name="Shape 2102"/>
            <p:cNvSpPr/>
            <p:nvPr/>
          </p:nvSpPr>
          <p:spPr>
            <a:xfrm>
              <a:off x="4581544" y="2292503"/>
              <a:ext cx="535463" cy="428354"/>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grpFill/>
            <a:ln w="12700" cap="flat">
              <a:noFill/>
              <a:miter lim="400000"/>
            </a:ln>
            <a:effectLst/>
          </p:spPr>
          <p:txBody>
            <a:bodyPr lIns="38093" tIns="38093" rIns="38093" bIns="38093" anchor="ctr"/>
            <a:lstStyle/>
            <a:p>
              <a:pPr defTabSz="685165">
                <a:defRPr sz="3200">
                  <a:solidFill>
                    <a:srgbClr val="FFFFFF"/>
                  </a:solidFill>
                  <a:latin typeface="Helvetica Light"/>
                  <a:ea typeface="Helvetica Light"/>
                  <a:cs typeface="Helvetica Light"/>
                  <a:sym typeface="Helvetica Light"/>
                </a:defRPr>
              </a:pPr>
              <a:endParaRPr sz="2400" dirty="0">
                <a:solidFill>
                  <a:srgbClr val="FFFFFF"/>
                </a:solidFill>
                <a:latin typeface="Helvetica Light"/>
                <a:ea typeface="Helvetica Light"/>
                <a:cs typeface="Helvetica Light"/>
                <a:sym typeface="Helvetica Light"/>
              </a:endParaRPr>
            </a:p>
          </p:txBody>
        </p:sp>
      </p:grpSp>
      <p:grpSp>
        <p:nvGrpSpPr>
          <p:cNvPr id="25" name="Group 1"/>
          <p:cNvGrpSpPr/>
          <p:nvPr/>
        </p:nvGrpSpPr>
        <p:grpSpPr bwMode="auto">
          <a:xfrm>
            <a:off x="3958829" y="1259108"/>
            <a:ext cx="1212057" cy="1214601"/>
            <a:chOff x="5277897" y="1678768"/>
            <a:chExt cx="1617076" cy="1618520"/>
          </a:xfrm>
        </p:grpSpPr>
        <p:sp>
          <p:nvSpPr>
            <p:cNvPr id="32" name="Freeform 35"/>
            <p:cNvSpPr>
              <a:spLocks noEditPoints="1"/>
            </p:cNvSpPr>
            <p:nvPr/>
          </p:nvSpPr>
          <p:spPr bwMode="auto">
            <a:xfrm>
              <a:off x="5277897"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5"/>
            </a:solidFill>
            <a:ln>
              <a:noFill/>
            </a:ln>
          </p:spPr>
          <p:txBody>
            <a:bodyPr/>
            <a:lstStyle/>
            <a:p>
              <a:pPr defTabSz="685165">
                <a:defRPr/>
              </a:pPr>
              <a:endParaRPr lang="id-ID" dirty="0"/>
            </a:p>
          </p:txBody>
        </p:sp>
        <p:sp>
          <p:nvSpPr>
            <p:cNvPr id="69" name="Freeform 51"/>
            <p:cNvSpPr>
              <a:spLocks noEditPoints="1"/>
            </p:cNvSpPr>
            <p:nvPr/>
          </p:nvSpPr>
          <p:spPr bwMode="auto">
            <a:xfrm>
              <a:off x="5860870" y="2326176"/>
              <a:ext cx="490842" cy="404630"/>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5"/>
            </a:solidFill>
            <a:ln>
              <a:noFill/>
            </a:ln>
          </p:spPr>
          <p:txBody>
            <a:bodyPr/>
            <a:lstStyle/>
            <a:p>
              <a:pPr defTabSz="685165">
                <a:defRPr/>
              </a:pPr>
              <a:endParaRPr lang="en-US" dirty="0"/>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250"/>
                                        <p:tgtEl>
                                          <p:spTgt spid="2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250"/>
                                        <p:tgtEl>
                                          <p:spTgt spid="25"/>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250"/>
                                        <p:tgtEl>
                                          <p:spTgt spid="2"/>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14"/>
          </p:nvPr>
        </p:nvPicPr>
        <p:blipFill>
          <a:blip r:embed="rId1">
            <a:extLst>
              <a:ext uri="{28A0092B-C50C-407E-A947-70E740481C1C}">
                <a14:useLocalDpi xmlns:a14="http://schemas.microsoft.com/office/drawing/2010/main" val="0"/>
              </a:ext>
            </a:extLst>
          </a:blip>
          <a:stretch>
            <a:fillRect/>
          </a:stretch>
        </p:blipFill>
        <p:spPr>
          <a:xfrm>
            <a:off x="374515" y="1690100"/>
            <a:ext cx="3086235" cy="2222088"/>
          </a:xfrm>
        </p:spPr>
      </p:pic>
      <p:sp>
        <p:nvSpPr>
          <p:cNvPr id="3" name="Text Placeholder 2"/>
          <p:cNvSpPr>
            <a:spLocks noGrp="1"/>
          </p:cNvSpPr>
          <p:nvPr>
            <p:ph type="body" sz="quarter" idx="15"/>
          </p:nvPr>
        </p:nvSpPr>
        <p:spPr>
          <a:xfrm>
            <a:off x="3733801" y="1970882"/>
            <a:ext cx="2127250" cy="830262"/>
          </a:xfrm>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 Placeholder 3"/>
          <p:cNvSpPr>
            <a:spLocks noGrp="1"/>
          </p:cNvSpPr>
          <p:nvPr>
            <p:ph type="body" sz="quarter" idx="16"/>
          </p:nvPr>
        </p:nvSpPr>
        <p:spPr>
          <a:xfrm>
            <a:off x="6407151" y="1962944"/>
            <a:ext cx="2127250" cy="830262"/>
          </a:xfrm>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 Placeholder 4"/>
          <p:cNvSpPr>
            <a:spLocks noGrp="1"/>
          </p:cNvSpPr>
          <p:nvPr>
            <p:ph type="body" sz="quarter" idx="17"/>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 Placeholder 5"/>
          <p:cNvSpPr>
            <a:spLocks noGrp="1"/>
          </p:cNvSpPr>
          <p:nvPr>
            <p:ph type="body" sz="quarter" idx="18"/>
          </p:nvPr>
        </p:nvSpPr>
        <p:spPr/>
        <p:txBody>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 Placeholder 6"/>
          <p:cNvSpPr>
            <a:spLocks noGrp="1"/>
          </p:cNvSpPr>
          <p:nvPr>
            <p:ph type="body" sz="quarter" idx="19"/>
          </p:nvPr>
        </p:nvSpPr>
        <p:spPr>
          <a:xfrm>
            <a:off x="3733800" y="1670702"/>
            <a:ext cx="1600200" cy="308115"/>
          </a:xfrm>
        </p:spPr>
        <p:txBody>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 Placeholder 7"/>
          <p:cNvSpPr>
            <a:spLocks noGrp="1"/>
          </p:cNvSpPr>
          <p:nvPr>
            <p:ph type="body" sz="quarter" idx="20"/>
          </p:nvPr>
        </p:nvSpPr>
        <p:spPr>
          <a:xfrm>
            <a:off x="6400800" y="1670702"/>
            <a:ext cx="1600200" cy="308115"/>
          </a:xfrm>
        </p:spPr>
        <p:txBody>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 Placeholder 8"/>
          <p:cNvSpPr>
            <a:spLocks noGrp="1"/>
          </p:cNvSpPr>
          <p:nvPr>
            <p:ph type="body" sz="quarter" idx="21"/>
          </p:nvPr>
        </p:nvSpPr>
        <p:spPr/>
        <p:txBody>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 Placeholder 9"/>
          <p:cNvSpPr>
            <a:spLocks noGrp="1"/>
          </p:cNvSpPr>
          <p:nvPr>
            <p:ph type="body" sz="quarter" idx="22"/>
          </p:nvPr>
        </p:nvSpPr>
        <p:spPr/>
        <p:txBody>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Slide Number Placeholder 12"/>
          <p:cNvSpPr>
            <a:spLocks noGrp="1"/>
          </p:cNvSpPr>
          <p:nvPr>
            <p:ph type="sldNum" sz="quarter" idx="4"/>
          </p:nvPr>
        </p:nvSpPr>
        <p:spPr/>
        <p:txBody>
          <a:bodyPr/>
          <a:lstStyle/>
          <a:p>
            <a:fld id="{4F30D5C1-D155-2E40-A967-511B3BD0F2AE}" type="slidenum">
              <a:rPr lang="en-US" smtClean="0">
                <a:latin typeface="微软雅黑" panose="020B0503020204020204" pitchFamily="34" charset="-122"/>
                <a:ea typeface="微软雅黑" panose="020B0503020204020204" pitchFamily="34" charset="-122"/>
                <a:sym typeface="微软雅黑" panose="020B0503020204020204" pitchFamily="34" charset="-122"/>
              </a:rPr>
            </a:fld>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任意多边形 4"/>
          <p:cNvSpPr/>
          <p:nvPr/>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itle 1"/>
          <p:cNvSpPr txBox="1"/>
          <p:nvPr/>
        </p:nvSpPr>
        <p:spPr>
          <a:xfrm>
            <a:off x="588412" y="268288"/>
            <a:ext cx="1427304"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r>
              <a:rPr lang="zh-CN" altLang="en-US" sz="1600" b="0" dirty="0">
                <a:solidFill>
                  <a:schemeClr val="accent3"/>
                </a:solidFill>
                <a:latin typeface="微软雅黑" panose="020B0503020204020204" pitchFamily="34" charset="-122"/>
                <a:ea typeface="微软雅黑" panose="020B0503020204020204" pitchFamily="34" charset="-122"/>
              </a:rPr>
              <a:t>工作完成情况</a:t>
            </a:r>
            <a:endParaRPr lang="en-US" altLang="zh-CN" sz="1400" b="0" dirty="0">
              <a:solidFill>
                <a:schemeClr val="accent3"/>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Text Placeholder 2"/>
          <p:cNvSpPr txBox="1"/>
          <p:nvPr/>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21" name="组合 56"/>
          <p:cNvGrpSpPr/>
          <p:nvPr/>
        </p:nvGrpSpPr>
        <p:grpSpPr>
          <a:xfrm>
            <a:off x="-7742" y="420518"/>
            <a:ext cx="619302" cy="79750"/>
            <a:chOff x="157718" y="341172"/>
            <a:chExt cx="619302" cy="79750"/>
          </a:xfrm>
          <a:solidFill>
            <a:schemeClr val="accent1"/>
          </a:solidFill>
        </p:grpSpPr>
        <p:cxnSp>
          <p:nvCxnSpPr>
            <p:cNvPr id="22" name="直接连接符 21"/>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par>
                                <p:cTn id="12" presetID="22" presetClass="entr" presetSubtype="8" fill="hold"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left)">
                                      <p:cBhvr>
                                        <p:cTn id="14" dur="500"/>
                                        <p:tgtEl>
                                          <p:spTgt spid="21"/>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0">
                                            <p:txEl>
                                              <p:pRg st="0" end="0"/>
                                            </p:txEl>
                                          </p:spTgt>
                                        </p:tgtEl>
                                        <p:attrNameLst>
                                          <p:attrName>style.visibility</p:attrName>
                                        </p:attrNameLst>
                                      </p:cBhvr>
                                      <p:to>
                                        <p:strVal val="visible"/>
                                      </p:to>
                                    </p:set>
                                    <p:animEffect transition="in" filter="wipe(left)">
                                      <p:cBhvr>
                                        <p:cTn id="18"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124531" y="2524103"/>
            <a:ext cx="801505"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5141784" y="2524103"/>
            <a:ext cx="791982"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grpSp>
        <p:nvGrpSpPr>
          <p:cNvPr id="2" name="组合 1"/>
          <p:cNvGrpSpPr/>
          <p:nvPr/>
        </p:nvGrpSpPr>
        <p:grpSpPr>
          <a:xfrm>
            <a:off x="1143785" y="2333579"/>
            <a:ext cx="1295104" cy="365175"/>
            <a:chOff x="1607608" y="3504711"/>
            <a:chExt cx="1821556" cy="513429"/>
          </a:xfrm>
        </p:grpSpPr>
        <p:cxnSp>
          <p:nvCxnSpPr>
            <p:cNvPr id="26" name="Straight Connector 25"/>
            <p:cNvCxnSpPr/>
            <p:nvPr/>
          </p:nvCxnSpPr>
          <p:spPr>
            <a:xfrm>
              <a:off x="1607608" y="3772586"/>
              <a:ext cx="1821556"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1607608" y="3504711"/>
              <a:ext cx="0" cy="513429"/>
            </a:xfrm>
            <a:prstGeom prst="line">
              <a:avLst/>
            </a:prstGeom>
            <a:ln w="9525" cmpd="sng">
              <a:solidFill>
                <a:srgbClr val="404040"/>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6638455" y="2333579"/>
            <a:ext cx="1295104" cy="365175"/>
            <a:chOff x="9335829" y="3504711"/>
            <a:chExt cx="1821556" cy="513429"/>
          </a:xfrm>
        </p:grpSpPr>
        <p:cxnSp>
          <p:nvCxnSpPr>
            <p:cNvPr id="28" name="Straight Connector 27"/>
            <p:cNvCxnSpPr/>
            <p:nvPr/>
          </p:nvCxnSpPr>
          <p:spPr>
            <a:xfrm>
              <a:off x="9335829" y="3772586"/>
              <a:ext cx="1821556"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11143991" y="3504711"/>
              <a:ext cx="0" cy="513429"/>
            </a:xfrm>
            <a:prstGeom prst="line">
              <a:avLst/>
            </a:prstGeom>
            <a:ln w="9525" cmpd="sng">
              <a:solidFill>
                <a:srgbClr val="404040"/>
              </a:solidFill>
            </a:ln>
          </p:spPr>
          <p:style>
            <a:lnRef idx="1">
              <a:schemeClr val="accent1"/>
            </a:lnRef>
            <a:fillRef idx="0">
              <a:schemeClr val="accent1"/>
            </a:fillRef>
            <a:effectRef idx="0">
              <a:schemeClr val="accent1"/>
            </a:effectRef>
            <a:fontRef idx="minor">
              <a:schemeClr val="tx1"/>
            </a:fontRef>
          </p:style>
        </p:cxnSp>
      </p:grpSp>
      <p:grpSp>
        <p:nvGrpSpPr>
          <p:cNvPr id="4" name="组合 14"/>
          <p:cNvGrpSpPr/>
          <p:nvPr/>
        </p:nvGrpSpPr>
        <p:grpSpPr>
          <a:xfrm>
            <a:off x="3926036" y="1803282"/>
            <a:ext cx="1215746" cy="1411479"/>
            <a:chOff x="5520831" y="2759122"/>
            <a:chExt cx="1709941" cy="1984515"/>
          </a:xfrm>
        </p:grpSpPr>
        <p:sp>
          <p:nvSpPr>
            <p:cNvPr id="5" name="Hexagon 4"/>
            <p:cNvSpPr/>
            <p:nvPr/>
          </p:nvSpPr>
          <p:spPr>
            <a:xfrm rot="5400000">
              <a:off x="5383544" y="2896409"/>
              <a:ext cx="1984515" cy="1709941"/>
            </a:xfrm>
            <a:prstGeom prst="hexagon">
              <a:avLst/>
            </a:prstGeom>
            <a:solidFill>
              <a:schemeClr val="accent2"/>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00B0F0"/>
                </a:solidFill>
                <a:latin typeface="Signika" pitchFamily="2" charset="0"/>
                <a:cs typeface="Arial" panose="020B0604020202020204" pitchFamily="34" charset="0"/>
              </a:endParaRPr>
            </a:p>
          </p:txBody>
        </p:sp>
        <p:sp>
          <p:nvSpPr>
            <p:cNvPr id="49174" name="Rectangle 35"/>
            <p:cNvSpPr>
              <a:spLocks noChangeArrowheads="1"/>
            </p:cNvSpPr>
            <p:nvPr/>
          </p:nvSpPr>
          <p:spPr bwMode="auto">
            <a:xfrm>
              <a:off x="5538498" y="3584977"/>
              <a:ext cx="1599711" cy="35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cs typeface="Arial" panose="020B0604020202020204" pitchFamily="34" charset="0"/>
                </a:defRPr>
              </a:lvl1pPr>
              <a:lvl2pPr marL="742950" indent="-285750" eaLnBrk="0" hangingPunct="0">
                <a:defRPr>
                  <a:solidFill>
                    <a:schemeClr val="tx1"/>
                  </a:solidFill>
                  <a:latin typeface="Calibri" panose="020F0502020204030204" charset="0"/>
                  <a:cs typeface="Arial" panose="020B0604020202020204" pitchFamily="34" charset="0"/>
                </a:defRPr>
              </a:lvl2pPr>
              <a:lvl3pPr marL="1143000" indent="-228600" eaLnBrk="0" hangingPunct="0">
                <a:defRPr>
                  <a:solidFill>
                    <a:schemeClr val="tx1"/>
                  </a:solidFill>
                  <a:latin typeface="Calibri" panose="020F0502020204030204" charset="0"/>
                  <a:cs typeface="Arial" panose="020B0604020202020204" pitchFamily="34" charset="0"/>
                </a:defRPr>
              </a:lvl3pPr>
              <a:lvl4pPr marL="1600200" indent="-228600" eaLnBrk="0" hangingPunct="0">
                <a:defRPr>
                  <a:solidFill>
                    <a:schemeClr val="tx1"/>
                  </a:solidFill>
                  <a:latin typeface="Calibri" panose="020F0502020204030204" charset="0"/>
                  <a:cs typeface="Arial" panose="020B0604020202020204" pitchFamily="34" charset="0"/>
                </a:defRPr>
              </a:lvl4pPr>
              <a:lvl5pPr marL="2057400" indent="-228600" eaLnBrk="0" hangingPunct="0">
                <a:defRPr>
                  <a:solidFill>
                    <a:schemeClr val="tx1"/>
                  </a:solidFill>
                  <a:latin typeface="Calibri" panose="020F050202020403020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charset="0"/>
                  <a:cs typeface="Arial" panose="020B0604020202020204" pitchFamily="34" charset="0"/>
                </a:defRPr>
              </a:lvl9pPr>
            </a:lstStyle>
            <a:p>
              <a:pPr algn="ctr"/>
              <a:r>
                <a:rPr lang="zh-CN" altLang="en-US" sz="1050" dirty="0">
                  <a:solidFill>
                    <a:schemeClr val="bg1"/>
                  </a:solidFill>
                  <a:ea typeface="微软雅黑" panose="020B0503020204020204" pitchFamily="34" charset="-122"/>
                </a:rPr>
                <a:t>请替换文字内容</a:t>
              </a:r>
              <a:endParaRPr lang="zh-CN" altLang="en-US" sz="1050" dirty="0">
                <a:solidFill>
                  <a:schemeClr val="bg1"/>
                </a:solidFill>
                <a:ea typeface="微软雅黑" panose="020B0503020204020204" pitchFamily="34" charset="-122"/>
              </a:endParaRPr>
            </a:p>
          </p:txBody>
        </p:sp>
      </p:grpSp>
      <p:grpSp>
        <p:nvGrpSpPr>
          <p:cNvPr id="11" name="组合 3"/>
          <p:cNvGrpSpPr/>
          <p:nvPr/>
        </p:nvGrpSpPr>
        <p:grpSpPr>
          <a:xfrm>
            <a:off x="915236" y="1498442"/>
            <a:ext cx="503124" cy="538236"/>
            <a:chOff x="1286157" y="2330521"/>
            <a:chExt cx="707640" cy="756750"/>
          </a:xfrm>
        </p:grpSpPr>
        <p:sp>
          <p:nvSpPr>
            <p:cNvPr id="10" name="Hexagon 9"/>
            <p:cNvSpPr/>
            <p:nvPr/>
          </p:nvSpPr>
          <p:spPr>
            <a:xfrm rot="5400000">
              <a:off x="1261602" y="2355076"/>
              <a:ext cx="756750" cy="707640"/>
            </a:xfrm>
            <a:prstGeom prst="hexagon">
              <a:avLst/>
            </a:prstGeom>
            <a:solidFill>
              <a:schemeClr val="accent3"/>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49176" name="Picture 29" descr="heart.png"/>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26794" y="2493480"/>
              <a:ext cx="404045" cy="406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组合 10"/>
          <p:cNvGrpSpPr/>
          <p:nvPr/>
        </p:nvGrpSpPr>
        <p:grpSpPr>
          <a:xfrm>
            <a:off x="915236" y="2870228"/>
            <a:ext cx="503124" cy="538236"/>
            <a:chOff x="1286157" y="4259228"/>
            <a:chExt cx="707640" cy="756750"/>
          </a:xfrm>
        </p:grpSpPr>
        <p:sp>
          <p:nvSpPr>
            <p:cNvPr id="32" name="Hexagon 31"/>
            <p:cNvSpPr/>
            <p:nvPr/>
          </p:nvSpPr>
          <p:spPr>
            <a:xfrm rot="5400000">
              <a:off x="1261602" y="4283783"/>
              <a:ext cx="756750" cy="707640"/>
            </a:xfrm>
            <a:prstGeom prst="hexagon">
              <a:avLst/>
            </a:prstGeom>
            <a:solidFill>
              <a:schemeClr val="accent2"/>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49177" name="Picture 30" descr="plane.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3308" y="4433347"/>
              <a:ext cx="468783" cy="46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组合 13"/>
          <p:cNvGrpSpPr/>
          <p:nvPr/>
        </p:nvGrpSpPr>
        <p:grpSpPr>
          <a:xfrm>
            <a:off x="2429366" y="2184336"/>
            <a:ext cx="704689" cy="752576"/>
            <a:chOff x="3415770" y="3294875"/>
            <a:chExt cx="991141" cy="1058110"/>
          </a:xfrm>
        </p:grpSpPr>
        <p:sp>
          <p:nvSpPr>
            <p:cNvPr id="7" name="Hexagon 6"/>
            <p:cNvSpPr/>
            <p:nvPr/>
          </p:nvSpPr>
          <p:spPr>
            <a:xfrm rot="5400000">
              <a:off x="3382286" y="3328359"/>
              <a:ext cx="1058110" cy="991141"/>
            </a:xfrm>
            <a:prstGeom prst="hexagon">
              <a:avLst/>
            </a:prstGeom>
            <a:solidFill>
              <a:schemeClr val="accent3"/>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49178" name="Picture 32" descr="gif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9093" y="3571680"/>
              <a:ext cx="504500" cy="506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15"/>
          <p:cNvGrpSpPr/>
          <p:nvPr/>
        </p:nvGrpSpPr>
        <p:grpSpPr>
          <a:xfrm>
            <a:off x="5933765" y="2184336"/>
            <a:ext cx="704689" cy="752576"/>
            <a:chOff x="8344687" y="3294875"/>
            <a:chExt cx="991141" cy="1058110"/>
          </a:xfrm>
        </p:grpSpPr>
        <p:sp>
          <p:nvSpPr>
            <p:cNvPr id="9" name="Hexagon 8"/>
            <p:cNvSpPr/>
            <p:nvPr/>
          </p:nvSpPr>
          <p:spPr>
            <a:xfrm rot="5400000">
              <a:off x="8311203" y="3328359"/>
              <a:ext cx="1058110" cy="991141"/>
            </a:xfrm>
            <a:prstGeom prst="hexagon">
              <a:avLst/>
            </a:prstGeom>
            <a:solidFill>
              <a:schemeClr val="accent3"/>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49180" name="Picture 37" descr="settings.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61222" y="3547125"/>
              <a:ext cx="558075" cy="5558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grpSp>
      <p:grpSp>
        <p:nvGrpSpPr>
          <p:cNvPr id="17" name="组合 16"/>
          <p:cNvGrpSpPr/>
          <p:nvPr/>
        </p:nvGrpSpPr>
        <p:grpSpPr>
          <a:xfrm>
            <a:off x="7695487" y="1498442"/>
            <a:ext cx="503124" cy="538236"/>
            <a:chOff x="10822540" y="2330521"/>
            <a:chExt cx="707640" cy="756750"/>
          </a:xfrm>
        </p:grpSpPr>
        <p:sp>
          <p:nvSpPr>
            <p:cNvPr id="12" name="Hexagon 11"/>
            <p:cNvSpPr/>
            <p:nvPr/>
          </p:nvSpPr>
          <p:spPr>
            <a:xfrm rot="5400000">
              <a:off x="10797985" y="2355076"/>
              <a:ext cx="756750" cy="707640"/>
            </a:xfrm>
            <a:prstGeom prst="hexagon">
              <a:avLst/>
            </a:prstGeom>
            <a:solidFill>
              <a:schemeClr val="accent2"/>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49181" name="Picture 38" descr="comments.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74336" y="2506874"/>
              <a:ext cx="404047" cy="404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组合 17"/>
          <p:cNvGrpSpPr/>
          <p:nvPr/>
        </p:nvGrpSpPr>
        <p:grpSpPr>
          <a:xfrm>
            <a:off x="7676441" y="2870228"/>
            <a:ext cx="503124" cy="538236"/>
            <a:chOff x="10795752" y="4259228"/>
            <a:chExt cx="707640" cy="756750"/>
          </a:xfrm>
        </p:grpSpPr>
        <p:sp>
          <p:nvSpPr>
            <p:cNvPr id="13" name="Hexagon 12"/>
            <p:cNvSpPr/>
            <p:nvPr/>
          </p:nvSpPr>
          <p:spPr>
            <a:xfrm rot="5400000">
              <a:off x="10771197" y="4283783"/>
              <a:ext cx="756750" cy="707640"/>
            </a:xfrm>
            <a:prstGeom prst="hexagon">
              <a:avLst/>
            </a:prstGeom>
            <a:solidFill>
              <a:schemeClr val="accent3"/>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49182" name="Picture 39" descr="portfolio.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36388" y="4422186"/>
              <a:ext cx="428601" cy="4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 name="淘宝店chenying0907Box 23"/>
          <p:cNvSpPr txBox="1"/>
          <p:nvPr/>
        </p:nvSpPr>
        <p:spPr>
          <a:xfrm>
            <a:off x="776671" y="3761986"/>
            <a:ext cx="1678143" cy="619557"/>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4" name="淘宝店chenying0907Box 24"/>
          <p:cNvSpPr txBox="1"/>
          <p:nvPr/>
        </p:nvSpPr>
        <p:spPr>
          <a:xfrm>
            <a:off x="776672" y="3532116"/>
            <a:ext cx="11524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
        <p:nvSpPr>
          <p:cNvPr id="35" name="淘宝店chenying0907Box 23"/>
          <p:cNvSpPr txBox="1"/>
          <p:nvPr/>
        </p:nvSpPr>
        <p:spPr>
          <a:xfrm>
            <a:off x="3705594" y="3761986"/>
            <a:ext cx="1678143" cy="619557"/>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6" name="淘宝店chenying0907Box 24"/>
          <p:cNvSpPr txBox="1"/>
          <p:nvPr/>
        </p:nvSpPr>
        <p:spPr>
          <a:xfrm>
            <a:off x="3705595" y="3532116"/>
            <a:ext cx="11524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
        <p:nvSpPr>
          <p:cNvPr id="37" name="淘宝店chenying0907Box 23"/>
          <p:cNvSpPr txBox="1"/>
          <p:nvPr/>
        </p:nvSpPr>
        <p:spPr>
          <a:xfrm>
            <a:off x="6246426" y="3761986"/>
            <a:ext cx="1678143" cy="619557"/>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8" name="淘宝店chenying0907Box 24"/>
          <p:cNvSpPr txBox="1"/>
          <p:nvPr/>
        </p:nvSpPr>
        <p:spPr>
          <a:xfrm>
            <a:off x="6246427" y="3532116"/>
            <a:ext cx="11524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 calcmode="lin" valueType="num">
                                      <p:cBhvr>
                                        <p:cTn id="14" dur="500" fill="hold"/>
                                        <p:tgtEl>
                                          <p:spTgt spid="11"/>
                                        </p:tgtEl>
                                        <p:attrNameLst>
                                          <p:attrName>style.rotation</p:attrName>
                                        </p:attrNameLst>
                                      </p:cBhvr>
                                      <p:tavLst>
                                        <p:tav tm="0">
                                          <p:val>
                                            <p:fltVal val="90"/>
                                          </p:val>
                                        </p:tav>
                                        <p:tav tm="100000">
                                          <p:val>
                                            <p:fltVal val="0"/>
                                          </p:val>
                                        </p:tav>
                                      </p:tavLst>
                                    </p:anim>
                                    <p:animEffect transition="in" filter="fade">
                                      <p:cBhvr>
                                        <p:cTn id="15" dur="500"/>
                                        <p:tgtEl>
                                          <p:spTgt spid="11"/>
                                        </p:tgtEl>
                                      </p:cBhvr>
                                    </p:animEffect>
                                  </p:childTnLst>
                                </p:cTn>
                              </p:par>
                              <p:par>
                                <p:cTn id="16" presetID="3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 calcmode="lin" valueType="num">
                                      <p:cBhvr>
                                        <p:cTn id="20" dur="500" fill="hold"/>
                                        <p:tgtEl>
                                          <p:spTgt spid="14"/>
                                        </p:tgtEl>
                                        <p:attrNameLst>
                                          <p:attrName>style.rotation</p:attrName>
                                        </p:attrNameLst>
                                      </p:cBhvr>
                                      <p:tavLst>
                                        <p:tav tm="0">
                                          <p:val>
                                            <p:fltVal val="90"/>
                                          </p:val>
                                        </p:tav>
                                        <p:tav tm="100000">
                                          <p:val>
                                            <p:fltVal val="0"/>
                                          </p:val>
                                        </p:tav>
                                      </p:tavLst>
                                    </p:anim>
                                    <p:animEffect transition="in" filter="fade">
                                      <p:cBhvr>
                                        <p:cTn id="21" dur="500"/>
                                        <p:tgtEl>
                                          <p:spTgt spid="14"/>
                                        </p:tgtEl>
                                      </p:cBhvr>
                                    </p:animEffect>
                                  </p:childTnLst>
                                </p:cTn>
                              </p:par>
                            </p:childTnLst>
                          </p:cTn>
                        </p:par>
                        <p:par>
                          <p:cTn id="22" fill="hold">
                            <p:stCondLst>
                              <p:cond delay="1000"/>
                            </p:stCondLst>
                            <p:childTnLst>
                              <p:par>
                                <p:cTn id="23" presetID="31"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 calcmode="lin" valueType="num">
                                      <p:cBhvr>
                                        <p:cTn id="27" dur="500" fill="hold"/>
                                        <p:tgtEl>
                                          <p:spTgt spid="15"/>
                                        </p:tgtEl>
                                        <p:attrNameLst>
                                          <p:attrName>style.rotation</p:attrName>
                                        </p:attrNameLst>
                                      </p:cBhvr>
                                      <p:tavLst>
                                        <p:tav tm="0">
                                          <p:val>
                                            <p:fltVal val="90"/>
                                          </p:val>
                                        </p:tav>
                                        <p:tav tm="100000">
                                          <p:val>
                                            <p:fltVal val="0"/>
                                          </p:val>
                                        </p:tav>
                                      </p:tavLst>
                                    </p:anim>
                                    <p:animEffect transition="in" filter="fade">
                                      <p:cBhvr>
                                        <p:cTn id="28" dur="500"/>
                                        <p:tgtEl>
                                          <p:spTgt spid="15"/>
                                        </p:tgtEl>
                                      </p:cBhvr>
                                    </p:animEffect>
                                  </p:childTnLst>
                                </p:cTn>
                              </p:par>
                            </p:childTnLst>
                          </p:cTn>
                        </p:par>
                        <p:par>
                          <p:cTn id="29" fill="hold">
                            <p:stCondLst>
                              <p:cond delay="1500"/>
                            </p:stCondLst>
                            <p:childTnLst>
                              <p:par>
                                <p:cTn id="30" presetID="2" presetClass="entr" presetSubtype="8"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0-#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31"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90"/>
                                          </p:val>
                                        </p:tav>
                                        <p:tav tm="100000">
                                          <p:val>
                                            <p:fltVal val="0"/>
                                          </p:val>
                                        </p:tav>
                                      </p:tavLst>
                                    </p:anim>
                                    <p:animEffect transition="in" filter="fade">
                                      <p:cBhvr>
                                        <p:cTn id="40" dur="500"/>
                                        <p:tgtEl>
                                          <p:spTgt spid="4"/>
                                        </p:tgtEl>
                                      </p:cBhvr>
                                    </p:animEffect>
                                  </p:childTnLst>
                                </p:cTn>
                              </p:par>
                            </p:childTnLst>
                          </p:cTn>
                        </p:par>
                        <p:par>
                          <p:cTn id="41" fill="hold">
                            <p:stCondLst>
                              <p:cond delay="2500"/>
                            </p:stCondLst>
                            <p:childTnLst>
                              <p:par>
                                <p:cTn id="42" presetID="2" presetClass="entr" presetSubtype="8"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0-#ppt_w/2"/>
                                          </p:val>
                                        </p:tav>
                                        <p:tav tm="100000">
                                          <p:val>
                                            <p:strVal val="#ppt_x"/>
                                          </p:val>
                                        </p:tav>
                                      </p:tavLst>
                                    </p:anim>
                                    <p:anim calcmode="lin" valueType="num">
                                      <p:cBhvr additive="base">
                                        <p:cTn id="45" dur="500" fill="hold"/>
                                        <p:tgtEl>
                                          <p:spTgt spid="8"/>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31" presetClass="entr" presetSubtype="0"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childTnLst>
                          </p:cTn>
                        </p:par>
                        <p:par>
                          <p:cTn id="53" fill="hold">
                            <p:stCondLst>
                              <p:cond delay="3500"/>
                            </p:stCondLst>
                            <p:childTnLst>
                              <p:par>
                                <p:cTn id="54" presetID="2" presetClass="entr" presetSubtype="8" fill="hold"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500" fill="hold"/>
                                        <p:tgtEl>
                                          <p:spTgt spid="3"/>
                                        </p:tgtEl>
                                        <p:attrNameLst>
                                          <p:attrName>ppt_x</p:attrName>
                                        </p:attrNameLst>
                                      </p:cBhvr>
                                      <p:tavLst>
                                        <p:tav tm="0">
                                          <p:val>
                                            <p:strVal val="0-#ppt_w/2"/>
                                          </p:val>
                                        </p:tav>
                                        <p:tav tm="100000">
                                          <p:val>
                                            <p:strVal val="#ppt_x"/>
                                          </p:val>
                                        </p:tav>
                                      </p:tavLst>
                                    </p:anim>
                                    <p:anim calcmode="lin" valueType="num">
                                      <p:cBhvr additive="base">
                                        <p:cTn id="57" dur="500" fill="hold"/>
                                        <p:tgtEl>
                                          <p:spTgt spid="3"/>
                                        </p:tgtEl>
                                        <p:attrNameLst>
                                          <p:attrName>ppt_y</p:attrName>
                                        </p:attrNameLst>
                                      </p:cBhvr>
                                      <p:tavLst>
                                        <p:tav tm="0">
                                          <p:val>
                                            <p:strVal val="#ppt_y"/>
                                          </p:val>
                                        </p:tav>
                                        <p:tav tm="100000">
                                          <p:val>
                                            <p:strVal val="#ppt_y"/>
                                          </p:val>
                                        </p:tav>
                                      </p:tavLst>
                                    </p:anim>
                                  </p:childTnLst>
                                </p:cTn>
                              </p:par>
                            </p:childTnLst>
                          </p:cTn>
                        </p:par>
                        <p:par>
                          <p:cTn id="58" fill="hold">
                            <p:stCondLst>
                              <p:cond delay="4000"/>
                            </p:stCondLst>
                            <p:childTnLst>
                              <p:par>
                                <p:cTn id="59" presetID="31" presetClass="entr" presetSubtype="0"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 calcmode="lin" valueType="num">
                                      <p:cBhvr>
                                        <p:cTn id="63" dur="500" fill="hold"/>
                                        <p:tgtEl>
                                          <p:spTgt spid="17"/>
                                        </p:tgtEl>
                                        <p:attrNameLst>
                                          <p:attrName>style.rotation</p:attrName>
                                        </p:attrNameLst>
                                      </p:cBhvr>
                                      <p:tavLst>
                                        <p:tav tm="0">
                                          <p:val>
                                            <p:fltVal val="90"/>
                                          </p:val>
                                        </p:tav>
                                        <p:tav tm="100000">
                                          <p:val>
                                            <p:fltVal val="0"/>
                                          </p:val>
                                        </p:tav>
                                      </p:tavLst>
                                    </p:anim>
                                    <p:animEffect transition="in" filter="fade">
                                      <p:cBhvr>
                                        <p:cTn id="64" dur="500"/>
                                        <p:tgtEl>
                                          <p:spTgt spid="17"/>
                                        </p:tgtEl>
                                      </p:cBhvr>
                                    </p:animEffect>
                                  </p:childTnLst>
                                </p:cTn>
                              </p:par>
                              <p:par>
                                <p:cTn id="65" presetID="31" presetClass="entr" presetSubtype="0"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 calcmode="lin" valueType="num">
                                      <p:cBhvr>
                                        <p:cTn id="69" dur="500" fill="hold"/>
                                        <p:tgtEl>
                                          <p:spTgt spid="18"/>
                                        </p:tgtEl>
                                        <p:attrNameLst>
                                          <p:attrName>style.rotation</p:attrName>
                                        </p:attrNameLst>
                                      </p:cBhvr>
                                      <p:tavLst>
                                        <p:tav tm="0">
                                          <p:val>
                                            <p:fltVal val="90"/>
                                          </p:val>
                                        </p:tav>
                                        <p:tav tm="100000">
                                          <p:val>
                                            <p:fltVal val="0"/>
                                          </p:val>
                                        </p:tav>
                                      </p:tavLst>
                                    </p:anim>
                                    <p:animEffect transition="in" filter="fade">
                                      <p:cBhvr>
                                        <p:cTn id="70" dur="500"/>
                                        <p:tgtEl>
                                          <p:spTgt spid="18"/>
                                        </p:tgtEl>
                                      </p:cBhvr>
                                    </p:animEffect>
                                  </p:childTnLst>
                                </p:cTn>
                              </p:par>
                            </p:childTnLst>
                          </p:cTn>
                        </p:par>
                        <p:par>
                          <p:cTn id="71" fill="hold">
                            <p:stCondLst>
                              <p:cond delay="4500"/>
                            </p:stCondLst>
                            <p:childTnLst>
                              <p:par>
                                <p:cTn id="72" presetID="12" presetClass="entr" presetSubtype="4"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 calcmode="lin" valueType="num">
                                      <p:cBhvr additive="base">
                                        <p:cTn id="74" dur="500"/>
                                        <p:tgtEl>
                                          <p:spTgt spid="33"/>
                                        </p:tgtEl>
                                        <p:attrNameLst>
                                          <p:attrName>ppt_y</p:attrName>
                                        </p:attrNameLst>
                                      </p:cBhvr>
                                      <p:tavLst>
                                        <p:tav tm="0">
                                          <p:val>
                                            <p:strVal val="#ppt_y+#ppt_h*1.125000"/>
                                          </p:val>
                                        </p:tav>
                                        <p:tav tm="100000">
                                          <p:val>
                                            <p:strVal val="#ppt_y"/>
                                          </p:val>
                                        </p:tav>
                                      </p:tavLst>
                                    </p:anim>
                                    <p:animEffect transition="in" filter="wipe(up)">
                                      <p:cBhvr>
                                        <p:cTn id="75" dur="500"/>
                                        <p:tgtEl>
                                          <p:spTgt spid="33"/>
                                        </p:tgtEl>
                                      </p:cBhvr>
                                    </p:animEffect>
                                  </p:childTnLst>
                                </p:cTn>
                              </p:par>
                              <p:par>
                                <p:cTn id="76" presetID="12" presetClass="entr" presetSubtype="1"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additive="base">
                                        <p:cTn id="78" dur="500"/>
                                        <p:tgtEl>
                                          <p:spTgt spid="34"/>
                                        </p:tgtEl>
                                        <p:attrNameLst>
                                          <p:attrName>ppt_y</p:attrName>
                                        </p:attrNameLst>
                                      </p:cBhvr>
                                      <p:tavLst>
                                        <p:tav tm="0">
                                          <p:val>
                                            <p:strVal val="#ppt_y-#ppt_h*1.125000"/>
                                          </p:val>
                                        </p:tav>
                                        <p:tav tm="100000">
                                          <p:val>
                                            <p:strVal val="#ppt_y"/>
                                          </p:val>
                                        </p:tav>
                                      </p:tavLst>
                                    </p:anim>
                                    <p:animEffect transition="in" filter="wipe(down)">
                                      <p:cBhvr>
                                        <p:cTn id="79" dur="500"/>
                                        <p:tgtEl>
                                          <p:spTgt spid="34"/>
                                        </p:tgtEl>
                                      </p:cBhvr>
                                    </p:animEffect>
                                  </p:childTnLst>
                                </p:cTn>
                              </p:par>
                            </p:childTnLst>
                          </p:cTn>
                        </p:par>
                        <p:par>
                          <p:cTn id="80" fill="hold">
                            <p:stCondLst>
                              <p:cond delay="5000"/>
                            </p:stCondLst>
                            <p:childTnLst>
                              <p:par>
                                <p:cTn id="81" presetID="12" presetClass="entr" presetSubtype="4"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 calcmode="lin" valueType="num">
                                      <p:cBhvr additive="base">
                                        <p:cTn id="83" dur="500"/>
                                        <p:tgtEl>
                                          <p:spTgt spid="35"/>
                                        </p:tgtEl>
                                        <p:attrNameLst>
                                          <p:attrName>ppt_y</p:attrName>
                                        </p:attrNameLst>
                                      </p:cBhvr>
                                      <p:tavLst>
                                        <p:tav tm="0">
                                          <p:val>
                                            <p:strVal val="#ppt_y+#ppt_h*1.125000"/>
                                          </p:val>
                                        </p:tav>
                                        <p:tav tm="100000">
                                          <p:val>
                                            <p:strVal val="#ppt_y"/>
                                          </p:val>
                                        </p:tav>
                                      </p:tavLst>
                                    </p:anim>
                                    <p:animEffect transition="in" filter="wipe(up)">
                                      <p:cBhvr>
                                        <p:cTn id="84" dur="500"/>
                                        <p:tgtEl>
                                          <p:spTgt spid="35"/>
                                        </p:tgtEl>
                                      </p:cBhvr>
                                    </p:animEffect>
                                  </p:childTnLst>
                                </p:cTn>
                              </p:par>
                              <p:par>
                                <p:cTn id="85" presetID="12" presetClass="entr" presetSubtype="1" fill="hold" grpId="0" nodeType="with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additive="base">
                                        <p:cTn id="87" dur="500"/>
                                        <p:tgtEl>
                                          <p:spTgt spid="36"/>
                                        </p:tgtEl>
                                        <p:attrNameLst>
                                          <p:attrName>ppt_y</p:attrName>
                                        </p:attrNameLst>
                                      </p:cBhvr>
                                      <p:tavLst>
                                        <p:tav tm="0">
                                          <p:val>
                                            <p:strVal val="#ppt_y-#ppt_h*1.125000"/>
                                          </p:val>
                                        </p:tav>
                                        <p:tav tm="100000">
                                          <p:val>
                                            <p:strVal val="#ppt_y"/>
                                          </p:val>
                                        </p:tav>
                                      </p:tavLst>
                                    </p:anim>
                                    <p:animEffect transition="in" filter="wipe(down)">
                                      <p:cBhvr>
                                        <p:cTn id="88" dur="500"/>
                                        <p:tgtEl>
                                          <p:spTgt spid="36"/>
                                        </p:tgtEl>
                                      </p:cBhvr>
                                    </p:animEffect>
                                  </p:childTnLst>
                                </p:cTn>
                              </p:par>
                            </p:childTnLst>
                          </p:cTn>
                        </p:par>
                        <p:par>
                          <p:cTn id="89" fill="hold">
                            <p:stCondLst>
                              <p:cond delay="5500"/>
                            </p:stCondLst>
                            <p:childTnLst>
                              <p:par>
                                <p:cTn id="90" presetID="12" presetClass="entr" presetSubtype="4" fill="hold" grpId="0" nodeType="afterEffect">
                                  <p:stCondLst>
                                    <p:cond delay="0"/>
                                  </p:stCondLst>
                                  <p:childTnLst>
                                    <p:set>
                                      <p:cBhvr>
                                        <p:cTn id="91" dur="1" fill="hold">
                                          <p:stCondLst>
                                            <p:cond delay="0"/>
                                          </p:stCondLst>
                                        </p:cTn>
                                        <p:tgtEl>
                                          <p:spTgt spid="37"/>
                                        </p:tgtEl>
                                        <p:attrNameLst>
                                          <p:attrName>style.visibility</p:attrName>
                                        </p:attrNameLst>
                                      </p:cBhvr>
                                      <p:to>
                                        <p:strVal val="visible"/>
                                      </p:to>
                                    </p:set>
                                    <p:anim calcmode="lin" valueType="num">
                                      <p:cBhvr additive="base">
                                        <p:cTn id="92" dur="500"/>
                                        <p:tgtEl>
                                          <p:spTgt spid="37"/>
                                        </p:tgtEl>
                                        <p:attrNameLst>
                                          <p:attrName>ppt_y</p:attrName>
                                        </p:attrNameLst>
                                      </p:cBhvr>
                                      <p:tavLst>
                                        <p:tav tm="0">
                                          <p:val>
                                            <p:strVal val="#ppt_y+#ppt_h*1.125000"/>
                                          </p:val>
                                        </p:tav>
                                        <p:tav tm="100000">
                                          <p:val>
                                            <p:strVal val="#ppt_y"/>
                                          </p:val>
                                        </p:tav>
                                      </p:tavLst>
                                    </p:anim>
                                    <p:animEffect transition="in" filter="wipe(up)">
                                      <p:cBhvr>
                                        <p:cTn id="93" dur="500"/>
                                        <p:tgtEl>
                                          <p:spTgt spid="37"/>
                                        </p:tgtEl>
                                      </p:cBhvr>
                                    </p:animEffect>
                                  </p:childTnLst>
                                </p:cTn>
                              </p:par>
                              <p:par>
                                <p:cTn id="94" presetID="12" presetClass="entr" presetSubtype="1"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 calcmode="lin" valueType="num">
                                      <p:cBhvr additive="base">
                                        <p:cTn id="96" dur="500"/>
                                        <p:tgtEl>
                                          <p:spTgt spid="38"/>
                                        </p:tgtEl>
                                        <p:attrNameLst>
                                          <p:attrName>ppt_y</p:attrName>
                                        </p:attrNameLst>
                                      </p:cBhvr>
                                      <p:tavLst>
                                        <p:tav tm="0">
                                          <p:val>
                                            <p:strVal val="#ppt_y-#ppt_h*1.125000"/>
                                          </p:val>
                                        </p:tav>
                                        <p:tav tm="100000">
                                          <p:val>
                                            <p:strVal val="#ppt_y"/>
                                          </p:val>
                                        </p:tav>
                                      </p:tavLst>
                                    </p:anim>
                                    <p:animEffect transition="in" filter="wipe(down)">
                                      <p:cBhvr>
                                        <p:cTn id="9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5"/>
          <p:cNvSpPr/>
          <p:nvPr/>
        </p:nvSpPr>
        <p:spPr bwMode="auto">
          <a:xfrm>
            <a:off x="1718142" y="3541311"/>
            <a:ext cx="170716" cy="147482"/>
          </a:xfrm>
          <a:custGeom>
            <a:avLst/>
            <a:gdLst>
              <a:gd name="T0" fmla="*/ 25 w 65"/>
              <a:gd name="T1" fmla="*/ 0 h 56"/>
              <a:gd name="T2" fmla="*/ 41 w 65"/>
              <a:gd name="T3" fmla="*/ 0 h 56"/>
              <a:gd name="T4" fmla="*/ 59 w 65"/>
              <a:gd name="T5" fmla="*/ 0 h 56"/>
              <a:gd name="T6" fmla="*/ 63 w 65"/>
              <a:gd name="T7" fmla="*/ 6 h 56"/>
              <a:gd name="T8" fmla="*/ 54 w 65"/>
              <a:gd name="T9" fmla="*/ 22 h 56"/>
              <a:gd name="T10" fmla="*/ 46 w 65"/>
              <a:gd name="T11" fmla="*/ 36 h 56"/>
              <a:gd name="T12" fmla="*/ 37 w 65"/>
              <a:gd name="T13" fmla="*/ 52 h 56"/>
              <a:gd name="T14" fmla="*/ 29 w 65"/>
              <a:gd name="T15" fmla="*/ 52 h 56"/>
              <a:gd name="T16" fmla="*/ 20 w 65"/>
              <a:gd name="T17" fmla="*/ 36 h 56"/>
              <a:gd name="T18" fmla="*/ 12 w 65"/>
              <a:gd name="T19" fmla="*/ 22 h 56"/>
              <a:gd name="T20" fmla="*/ 2 w 65"/>
              <a:gd name="T21" fmla="*/ 6 h 56"/>
              <a:gd name="T22" fmla="*/ 6 w 65"/>
              <a:gd name="T23" fmla="*/ 0 h 56"/>
              <a:gd name="T24" fmla="*/ 25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5" y="0"/>
                </a:moveTo>
                <a:cubicBezTo>
                  <a:pt x="29" y="0"/>
                  <a:pt x="36" y="0"/>
                  <a:pt x="41" y="0"/>
                </a:cubicBezTo>
                <a:cubicBezTo>
                  <a:pt x="59" y="0"/>
                  <a:pt x="59" y="0"/>
                  <a:pt x="59" y="0"/>
                </a:cubicBezTo>
                <a:cubicBezTo>
                  <a:pt x="64" y="0"/>
                  <a:pt x="65"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7" y="32"/>
                  <a:pt x="14" y="26"/>
                  <a:pt x="12" y="22"/>
                </a:cubicBezTo>
                <a:cubicBezTo>
                  <a:pt x="2" y="6"/>
                  <a:pt x="2" y="6"/>
                  <a:pt x="2" y="6"/>
                </a:cubicBezTo>
                <a:cubicBezTo>
                  <a:pt x="0" y="3"/>
                  <a:pt x="2" y="0"/>
                  <a:pt x="6" y="0"/>
                </a:cubicBezTo>
                <a:lnTo>
                  <a:pt x="25" y="0"/>
                </a:lnTo>
                <a:close/>
              </a:path>
            </a:pathLst>
          </a:custGeom>
          <a:solidFill>
            <a:schemeClr val="accent2"/>
          </a:solidFill>
          <a:ln>
            <a:noFill/>
          </a:ln>
          <a:effectLst/>
        </p:spPr>
        <p:txBody>
          <a:bodyPr vert="horz" wrap="square" lIns="68580" tIns="34290" rIns="68580" bIns="34290" numCol="1" anchor="t" anchorCtr="0" compatLnSpc="1"/>
          <a:lstStyle/>
          <a:p>
            <a:endParaRPr lang="zh-CN" altLang="en-US"/>
          </a:p>
        </p:txBody>
      </p:sp>
      <p:sp>
        <p:nvSpPr>
          <p:cNvPr id="31" name="Freeform 6"/>
          <p:cNvSpPr/>
          <p:nvPr/>
        </p:nvSpPr>
        <p:spPr bwMode="auto">
          <a:xfrm>
            <a:off x="3427543" y="3541311"/>
            <a:ext cx="170716" cy="147482"/>
          </a:xfrm>
          <a:custGeom>
            <a:avLst/>
            <a:gdLst>
              <a:gd name="T0" fmla="*/ 24 w 65"/>
              <a:gd name="T1" fmla="*/ 0 h 56"/>
              <a:gd name="T2" fmla="*/ 40 w 65"/>
              <a:gd name="T3" fmla="*/ 0 h 56"/>
              <a:gd name="T4" fmla="*/ 59 w 65"/>
              <a:gd name="T5" fmla="*/ 0 h 56"/>
              <a:gd name="T6" fmla="*/ 63 w 65"/>
              <a:gd name="T7" fmla="*/ 6 h 56"/>
              <a:gd name="T8" fmla="*/ 53 w 65"/>
              <a:gd name="T9" fmla="*/ 22 h 56"/>
              <a:gd name="T10" fmla="*/ 45 w 65"/>
              <a:gd name="T11" fmla="*/ 36 h 56"/>
              <a:gd name="T12" fmla="*/ 36 w 65"/>
              <a:gd name="T13" fmla="*/ 52 h 56"/>
              <a:gd name="T14" fmla="*/ 28 w 65"/>
              <a:gd name="T15" fmla="*/ 52 h 56"/>
              <a:gd name="T16" fmla="*/ 19 w 65"/>
              <a:gd name="T17" fmla="*/ 36 h 56"/>
              <a:gd name="T18" fmla="*/ 11 w 65"/>
              <a:gd name="T19" fmla="*/ 22 h 56"/>
              <a:gd name="T20" fmla="*/ 2 w 65"/>
              <a:gd name="T21" fmla="*/ 6 h 56"/>
              <a:gd name="T22" fmla="*/ 6 w 65"/>
              <a:gd name="T23" fmla="*/ 0 h 56"/>
              <a:gd name="T24" fmla="*/ 24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4" y="0"/>
                </a:moveTo>
                <a:cubicBezTo>
                  <a:pt x="29" y="0"/>
                  <a:pt x="36" y="0"/>
                  <a:pt x="40" y="0"/>
                </a:cubicBezTo>
                <a:cubicBezTo>
                  <a:pt x="59" y="0"/>
                  <a:pt x="59" y="0"/>
                  <a:pt x="59" y="0"/>
                </a:cubicBezTo>
                <a:cubicBezTo>
                  <a:pt x="63" y="0"/>
                  <a:pt x="65" y="3"/>
                  <a:pt x="63" y="6"/>
                </a:cubicBezTo>
                <a:cubicBezTo>
                  <a:pt x="53" y="22"/>
                  <a:pt x="53" y="22"/>
                  <a:pt x="53" y="22"/>
                </a:cubicBezTo>
                <a:cubicBezTo>
                  <a:pt x="51" y="26"/>
                  <a:pt x="48" y="32"/>
                  <a:pt x="45" y="36"/>
                </a:cubicBezTo>
                <a:cubicBezTo>
                  <a:pt x="36" y="52"/>
                  <a:pt x="36" y="52"/>
                  <a:pt x="36" y="52"/>
                </a:cubicBezTo>
                <a:cubicBezTo>
                  <a:pt x="34" y="56"/>
                  <a:pt x="30" y="56"/>
                  <a:pt x="28" y="52"/>
                </a:cubicBezTo>
                <a:cubicBezTo>
                  <a:pt x="19" y="36"/>
                  <a:pt x="19" y="36"/>
                  <a:pt x="19" y="36"/>
                </a:cubicBezTo>
                <a:cubicBezTo>
                  <a:pt x="17" y="32"/>
                  <a:pt x="13" y="26"/>
                  <a:pt x="11" y="22"/>
                </a:cubicBezTo>
                <a:cubicBezTo>
                  <a:pt x="2" y="6"/>
                  <a:pt x="2" y="6"/>
                  <a:pt x="2" y="6"/>
                </a:cubicBezTo>
                <a:cubicBezTo>
                  <a:pt x="0" y="3"/>
                  <a:pt x="1" y="0"/>
                  <a:pt x="6" y="0"/>
                </a:cubicBezTo>
                <a:lnTo>
                  <a:pt x="24" y="0"/>
                </a:lnTo>
                <a:close/>
              </a:path>
            </a:pathLst>
          </a:custGeom>
          <a:solidFill>
            <a:schemeClr val="accent1"/>
          </a:solidFill>
          <a:ln>
            <a:noFill/>
          </a:ln>
          <a:effectLst/>
        </p:spPr>
        <p:txBody>
          <a:bodyPr vert="horz" wrap="square" lIns="68580" tIns="34290" rIns="68580" bIns="34290" numCol="1" anchor="t" anchorCtr="0" compatLnSpc="1"/>
          <a:lstStyle/>
          <a:p>
            <a:endParaRPr lang="zh-CN" altLang="en-US"/>
          </a:p>
        </p:txBody>
      </p:sp>
      <p:sp>
        <p:nvSpPr>
          <p:cNvPr id="32" name="Freeform 7"/>
          <p:cNvSpPr/>
          <p:nvPr/>
        </p:nvSpPr>
        <p:spPr bwMode="auto">
          <a:xfrm>
            <a:off x="4991342" y="3541311"/>
            <a:ext cx="172933" cy="147482"/>
          </a:xfrm>
          <a:custGeom>
            <a:avLst/>
            <a:gdLst>
              <a:gd name="T0" fmla="*/ 25 w 66"/>
              <a:gd name="T1" fmla="*/ 0 h 56"/>
              <a:gd name="T2" fmla="*/ 41 w 66"/>
              <a:gd name="T3" fmla="*/ 0 h 56"/>
              <a:gd name="T4" fmla="*/ 59 w 66"/>
              <a:gd name="T5" fmla="*/ 0 h 56"/>
              <a:gd name="T6" fmla="*/ 63 w 66"/>
              <a:gd name="T7" fmla="*/ 6 h 56"/>
              <a:gd name="T8" fmla="*/ 54 w 66"/>
              <a:gd name="T9" fmla="*/ 22 h 56"/>
              <a:gd name="T10" fmla="*/ 46 w 66"/>
              <a:gd name="T11" fmla="*/ 36 h 56"/>
              <a:gd name="T12" fmla="*/ 37 w 66"/>
              <a:gd name="T13" fmla="*/ 52 h 56"/>
              <a:gd name="T14" fmla="*/ 29 w 66"/>
              <a:gd name="T15" fmla="*/ 52 h 56"/>
              <a:gd name="T16" fmla="*/ 20 w 66"/>
              <a:gd name="T17" fmla="*/ 36 h 56"/>
              <a:gd name="T18" fmla="*/ 12 w 66"/>
              <a:gd name="T19" fmla="*/ 22 h 56"/>
              <a:gd name="T20" fmla="*/ 2 w 66"/>
              <a:gd name="T21" fmla="*/ 6 h 56"/>
              <a:gd name="T22" fmla="*/ 6 w 66"/>
              <a:gd name="T23" fmla="*/ 0 h 56"/>
              <a:gd name="T24" fmla="*/ 25 w 66"/>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56">
                <a:moveTo>
                  <a:pt x="25" y="0"/>
                </a:moveTo>
                <a:cubicBezTo>
                  <a:pt x="29" y="0"/>
                  <a:pt x="37" y="0"/>
                  <a:pt x="41" y="0"/>
                </a:cubicBezTo>
                <a:cubicBezTo>
                  <a:pt x="59" y="0"/>
                  <a:pt x="59" y="0"/>
                  <a:pt x="59" y="0"/>
                </a:cubicBezTo>
                <a:cubicBezTo>
                  <a:pt x="64" y="0"/>
                  <a:pt x="66"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8" y="32"/>
                  <a:pt x="14" y="26"/>
                  <a:pt x="12" y="22"/>
                </a:cubicBezTo>
                <a:cubicBezTo>
                  <a:pt x="2" y="6"/>
                  <a:pt x="2" y="6"/>
                  <a:pt x="2" y="6"/>
                </a:cubicBezTo>
                <a:cubicBezTo>
                  <a:pt x="0" y="3"/>
                  <a:pt x="2" y="0"/>
                  <a:pt x="6" y="0"/>
                </a:cubicBezTo>
                <a:lnTo>
                  <a:pt x="25" y="0"/>
                </a:lnTo>
                <a:close/>
              </a:path>
            </a:pathLst>
          </a:custGeom>
          <a:solidFill>
            <a:schemeClr val="accent3"/>
          </a:solidFill>
          <a:ln>
            <a:noFill/>
          </a:ln>
          <a:effectLst/>
        </p:spPr>
        <p:txBody>
          <a:bodyPr vert="horz" wrap="square" lIns="68580" tIns="34290" rIns="68580" bIns="34290" numCol="1" anchor="t" anchorCtr="0" compatLnSpc="1"/>
          <a:lstStyle/>
          <a:p>
            <a:endParaRPr lang="zh-CN" altLang="en-US"/>
          </a:p>
        </p:txBody>
      </p:sp>
      <p:sp>
        <p:nvSpPr>
          <p:cNvPr id="33" name="Freeform 8"/>
          <p:cNvSpPr/>
          <p:nvPr/>
        </p:nvSpPr>
        <p:spPr bwMode="auto">
          <a:xfrm>
            <a:off x="6669985" y="3541311"/>
            <a:ext cx="170716" cy="147482"/>
          </a:xfrm>
          <a:custGeom>
            <a:avLst/>
            <a:gdLst>
              <a:gd name="T0" fmla="*/ 25 w 65"/>
              <a:gd name="T1" fmla="*/ 0 h 56"/>
              <a:gd name="T2" fmla="*/ 41 w 65"/>
              <a:gd name="T3" fmla="*/ 0 h 56"/>
              <a:gd name="T4" fmla="*/ 59 w 65"/>
              <a:gd name="T5" fmla="*/ 0 h 56"/>
              <a:gd name="T6" fmla="*/ 63 w 65"/>
              <a:gd name="T7" fmla="*/ 6 h 56"/>
              <a:gd name="T8" fmla="*/ 54 w 65"/>
              <a:gd name="T9" fmla="*/ 22 h 56"/>
              <a:gd name="T10" fmla="*/ 46 w 65"/>
              <a:gd name="T11" fmla="*/ 36 h 56"/>
              <a:gd name="T12" fmla="*/ 37 w 65"/>
              <a:gd name="T13" fmla="*/ 52 h 56"/>
              <a:gd name="T14" fmla="*/ 29 w 65"/>
              <a:gd name="T15" fmla="*/ 52 h 56"/>
              <a:gd name="T16" fmla="*/ 20 w 65"/>
              <a:gd name="T17" fmla="*/ 36 h 56"/>
              <a:gd name="T18" fmla="*/ 12 w 65"/>
              <a:gd name="T19" fmla="*/ 22 h 56"/>
              <a:gd name="T20" fmla="*/ 2 w 65"/>
              <a:gd name="T21" fmla="*/ 6 h 56"/>
              <a:gd name="T22" fmla="*/ 6 w 65"/>
              <a:gd name="T23" fmla="*/ 0 h 56"/>
              <a:gd name="T24" fmla="*/ 25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5" y="0"/>
                </a:moveTo>
                <a:cubicBezTo>
                  <a:pt x="29" y="0"/>
                  <a:pt x="36" y="0"/>
                  <a:pt x="41" y="0"/>
                </a:cubicBezTo>
                <a:cubicBezTo>
                  <a:pt x="59" y="0"/>
                  <a:pt x="59" y="0"/>
                  <a:pt x="59" y="0"/>
                </a:cubicBezTo>
                <a:cubicBezTo>
                  <a:pt x="64" y="0"/>
                  <a:pt x="65"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7" y="32"/>
                  <a:pt x="14" y="26"/>
                  <a:pt x="12" y="22"/>
                </a:cubicBezTo>
                <a:cubicBezTo>
                  <a:pt x="2" y="6"/>
                  <a:pt x="2" y="6"/>
                  <a:pt x="2" y="6"/>
                </a:cubicBezTo>
                <a:cubicBezTo>
                  <a:pt x="0" y="3"/>
                  <a:pt x="2" y="0"/>
                  <a:pt x="6" y="0"/>
                </a:cubicBezTo>
                <a:lnTo>
                  <a:pt x="25" y="0"/>
                </a:lnTo>
                <a:close/>
              </a:path>
            </a:pathLst>
          </a:custGeom>
          <a:solidFill>
            <a:schemeClr val="accent4"/>
          </a:solidFill>
          <a:ln>
            <a:noFill/>
          </a:ln>
          <a:effectLst/>
        </p:spPr>
        <p:txBody>
          <a:bodyPr vert="horz" wrap="square" lIns="68580" tIns="34290" rIns="68580" bIns="34290" numCol="1" anchor="t" anchorCtr="0" compatLnSpc="1"/>
          <a:lstStyle/>
          <a:p>
            <a:endParaRPr lang="zh-CN" altLang="en-US"/>
          </a:p>
        </p:txBody>
      </p:sp>
      <p:sp>
        <p:nvSpPr>
          <p:cNvPr id="34" name="矩形 47"/>
          <p:cNvSpPr>
            <a:spLocks noChangeArrowheads="1"/>
          </p:cNvSpPr>
          <p:nvPr/>
        </p:nvSpPr>
        <p:spPr bwMode="auto">
          <a:xfrm>
            <a:off x="1079612" y="3857296"/>
            <a:ext cx="1416737"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1100" dirty="0">
                <a:solidFill>
                  <a:schemeClr val="tx1">
                    <a:lumMod val="50000"/>
                    <a:lumOff val="50000"/>
                  </a:schemeClr>
                </a:solidFill>
              </a:rPr>
              <a:t>单击此处输入标题</a:t>
            </a:r>
            <a:endParaRPr lang="en-US" altLang="zh-CN" sz="1100" dirty="0">
              <a:solidFill>
                <a:schemeClr val="tx1">
                  <a:lumMod val="50000"/>
                  <a:lumOff val="50000"/>
                </a:schemeClr>
              </a:solidFill>
            </a:endParaRPr>
          </a:p>
          <a:p>
            <a:pPr algn="ctr">
              <a:buNone/>
            </a:pPr>
            <a:r>
              <a:rPr lang="zh-CN" altLang="en-US" sz="800" dirty="0">
                <a:solidFill>
                  <a:schemeClr val="bg1">
                    <a:lumMod val="50000"/>
                  </a:schemeClr>
                </a:solidFill>
              </a:rPr>
              <a:t>请在这里输入您的主要叙述内容请在这里输入您的主要叙述内容</a:t>
            </a:r>
            <a:endParaRPr lang="en-US" altLang="zh-CN" sz="800" dirty="0">
              <a:solidFill>
                <a:schemeClr val="bg1">
                  <a:lumMod val="50000"/>
                </a:schemeClr>
              </a:solidFill>
            </a:endParaRPr>
          </a:p>
        </p:txBody>
      </p:sp>
      <p:sp>
        <p:nvSpPr>
          <p:cNvPr id="35" name="矩形 47"/>
          <p:cNvSpPr>
            <a:spLocks noChangeArrowheads="1"/>
          </p:cNvSpPr>
          <p:nvPr/>
        </p:nvSpPr>
        <p:spPr bwMode="auto">
          <a:xfrm>
            <a:off x="2791110" y="3857296"/>
            <a:ext cx="1416737" cy="68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1100" dirty="0">
                <a:solidFill>
                  <a:schemeClr val="tx1">
                    <a:lumMod val="50000"/>
                    <a:lumOff val="50000"/>
                  </a:schemeClr>
                </a:solidFill>
              </a:rPr>
              <a:t>单击此处输入标题</a:t>
            </a:r>
            <a:endParaRPr lang="en-US" altLang="zh-CN" sz="1100" dirty="0">
              <a:solidFill>
                <a:schemeClr val="tx1">
                  <a:lumMod val="50000"/>
                  <a:lumOff val="50000"/>
                </a:schemeClr>
              </a:solidFill>
            </a:endParaRPr>
          </a:p>
          <a:p>
            <a:pPr algn="ctr">
              <a:buNone/>
            </a:pPr>
            <a:r>
              <a:rPr lang="zh-CN" altLang="en-US" sz="900" dirty="0">
                <a:solidFill>
                  <a:schemeClr val="bg1">
                    <a:lumMod val="50000"/>
                  </a:schemeClr>
                </a:solidFill>
              </a:rPr>
              <a:t>请在这里输入您的主要叙述内容请在这里输入您的主要叙述内容</a:t>
            </a:r>
            <a:endParaRPr lang="en-US" altLang="zh-CN" sz="900" dirty="0">
              <a:solidFill>
                <a:schemeClr val="bg1">
                  <a:lumMod val="50000"/>
                </a:schemeClr>
              </a:solidFill>
            </a:endParaRPr>
          </a:p>
        </p:txBody>
      </p:sp>
      <p:sp>
        <p:nvSpPr>
          <p:cNvPr id="36" name="矩形 47"/>
          <p:cNvSpPr>
            <a:spLocks noChangeArrowheads="1"/>
          </p:cNvSpPr>
          <p:nvPr/>
        </p:nvSpPr>
        <p:spPr bwMode="auto">
          <a:xfrm>
            <a:off x="4483298" y="3857296"/>
            <a:ext cx="1416737" cy="68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1100" dirty="0">
                <a:solidFill>
                  <a:schemeClr val="tx1">
                    <a:lumMod val="50000"/>
                    <a:lumOff val="50000"/>
                  </a:schemeClr>
                </a:solidFill>
              </a:rPr>
              <a:t>单击此处输入标题</a:t>
            </a:r>
            <a:endParaRPr lang="en-US" altLang="zh-CN" sz="1100" dirty="0">
              <a:solidFill>
                <a:schemeClr val="tx1">
                  <a:lumMod val="50000"/>
                  <a:lumOff val="50000"/>
                </a:schemeClr>
              </a:solidFill>
            </a:endParaRPr>
          </a:p>
          <a:p>
            <a:pPr algn="ctr">
              <a:buNone/>
            </a:pPr>
            <a:r>
              <a:rPr lang="zh-CN" altLang="en-US" sz="900" dirty="0">
                <a:solidFill>
                  <a:schemeClr val="tx1">
                    <a:lumMod val="50000"/>
                    <a:lumOff val="50000"/>
                  </a:schemeClr>
                </a:solidFill>
              </a:rPr>
              <a:t>请在这里输入您的主要叙述内容请在这里输入您的主要叙述内容</a:t>
            </a:r>
            <a:endParaRPr lang="en-US" altLang="zh-CN" sz="900" dirty="0">
              <a:solidFill>
                <a:schemeClr val="tx1">
                  <a:lumMod val="50000"/>
                  <a:lumOff val="50000"/>
                </a:schemeClr>
              </a:solidFill>
            </a:endParaRPr>
          </a:p>
        </p:txBody>
      </p:sp>
      <p:sp>
        <p:nvSpPr>
          <p:cNvPr id="37" name="矩形 47"/>
          <p:cNvSpPr>
            <a:spLocks noChangeArrowheads="1"/>
          </p:cNvSpPr>
          <p:nvPr/>
        </p:nvSpPr>
        <p:spPr bwMode="auto">
          <a:xfrm>
            <a:off x="6103478" y="3857296"/>
            <a:ext cx="1416737" cy="68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1100" dirty="0">
                <a:solidFill>
                  <a:schemeClr val="tx1">
                    <a:lumMod val="50000"/>
                    <a:lumOff val="50000"/>
                  </a:schemeClr>
                </a:solidFill>
              </a:rPr>
              <a:t>单击此处输入标题</a:t>
            </a:r>
            <a:endParaRPr lang="en-US" altLang="zh-CN" sz="1100" dirty="0">
              <a:solidFill>
                <a:schemeClr val="tx1">
                  <a:lumMod val="50000"/>
                  <a:lumOff val="50000"/>
                </a:schemeClr>
              </a:solidFill>
            </a:endParaRPr>
          </a:p>
          <a:p>
            <a:pPr algn="ctr">
              <a:buNone/>
            </a:pPr>
            <a:r>
              <a:rPr lang="zh-CN" altLang="en-US" sz="900" dirty="0">
                <a:solidFill>
                  <a:schemeClr val="tx1">
                    <a:lumMod val="50000"/>
                    <a:lumOff val="50000"/>
                  </a:schemeClr>
                </a:solidFill>
              </a:rPr>
              <a:t>请在这里输入您的主要叙述内容请在这里输入您的主要叙述内容</a:t>
            </a:r>
            <a:endParaRPr lang="en-US" altLang="zh-CN" sz="900" dirty="0">
              <a:solidFill>
                <a:schemeClr val="tx1">
                  <a:lumMod val="50000"/>
                  <a:lumOff val="50000"/>
                </a:schemeClr>
              </a:solidFill>
            </a:endParaRPr>
          </a:p>
        </p:txBody>
      </p:sp>
      <p:grpSp>
        <p:nvGrpSpPr>
          <p:cNvPr id="10" name="组合 37"/>
          <p:cNvGrpSpPr/>
          <p:nvPr/>
        </p:nvGrpSpPr>
        <p:grpSpPr>
          <a:xfrm>
            <a:off x="6103478" y="1780456"/>
            <a:ext cx="1326925" cy="1332878"/>
            <a:chOff x="8913212" y="2354079"/>
            <a:chExt cx="2170610" cy="2179676"/>
          </a:xfrm>
        </p:grpSpPr>
        <p:sp>
          <p:nvSpPr>
            <p:cNvPr id="39" name="Oval 17"/>
            <p:cNvSpPr>
              <a:spLocks noChangeArrowheads="1"/>
            </p:cNvSpPr>
            <p:nvPr/>
          </p:nvSpPr>
          <p:spPr bwMode="auto">
            <a:xfrm>
              <a:off x="8913212" y="2354079"/>
              <a:ext cx="2170610" cy="2179676"/>
            </a:xfrm>
            <a:prstGeom prst="ellipse">
              <a:avLst/>
            </a:prstGeom>
            <a:no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0" name="Oval 23"/>
            <p:cNvSpPr>
              <a:spLocks noChangeArrowheads="1"/>
            </p:cNvSpPr>
            <p:nvPr/>
          </p:nvSpPr>
          <p:spPr bwMode="auto">
            <a:xfrm>
              <a:off x="9223300" y="2673233"/>
              <a:ext cx="1564942" cy="1572196"/>
            </a:xfrm>
            <a:prstGeom prst="ellipse">
              <a:avLst/>
            </a:prstGeom>
            <a:solidFill>
              <a:schemeClr val="accent4"/>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1" name="Freeform 22"/>
            <p:cNvSpPr>
              <a:spLocks noEditPoints="1"/>
            </p:cNvSpPr>
            <p:nvPr/>
          </p:nvSpPr>
          <p:spPr bwMode="auto">
            <a:xfrm>
              <a:off x="9722271" y="3086620"/>
              <a:ext cx="608790" cy="71492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p:spPr>
          <p:txBody>
            <a:bodyPr vert="horz" wrap="square" lIns="91440" tIns="45720" rIns="91440" bIns="45720" numCol="1" anchor="t" anchorCtr="0" compatLnSpc="1"/>
            <a:lstStyle/>
            <a:p>
              <a:endParaRPr lang="zh-CN" altLang="en-US"/>
            </a:p>
          </p:txBody>
        </p:sp>
      </p:grpSp>
      <p:grpSp>
        <p:nvGrpSpPr>
          <p:cNvPr id="11" name="组合 41"/>
          <p:cNvGrpSpPr/>
          <p:nvPr/>
        </p:nvGrpSpPr>
        <p:grpSpPr>
          <a:xfrm>
            <a:off x="2791110" y="1934465"/>
            <a:ext cx="1326925" cy="1332878"/>
            <a:chOff x="3710640" y="2354079"/>
            <a:chExt cx="2170610" cy="2179676"/>
          </a:xfrm>
        </p:grpSpPr>
        <p:sp>
          <p:nvSpPr>
            <p:cNvPr id="43" name="Oval 11"/>
            <p:cNvSpPr>
              <a:spLocks noChangeArrowheads="1"/>
            </p:cNvSpPr>
            <p:nvPr/>
          </p:nvSpPr>
          <p:spPr bwMode="auto">
            <a:xfrm>
              <a:off x="3710640" y="2354079"/>
              <a:ext cx="2170610" cy="2179676"/>
            </a:xfrm>
            <a:prstGeom prst="ellipse">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4" name="Oval 21"/>
            <p:cNvSpPr>
              <a:spLocks noChangeArrowheads="1"/>
            </p:cNvSpPr>
            <p:nvPr/>
          </p:nvSpPr>
          <p:spPr bwMode="auto">
            <a:xfrm>
              <a:off x="4015287" y="2673233"/>
              <a:ext cx="1564942" cy="1572196"/>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Freeform 26"/>
            <p:cNvSpPr>
              <a:spLocks noEditPoints="1"/>
            </p:cNvSpPr>
            <p:nvPr/>
          </p:nvSpPr>
          <p:spPr bwMode="auto">
            <a:xfrm>
              <a:off x="4468312" y="3139354"/>
              <a:ext cx="605073" cy="635711"/>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12" name="组合 45"/>
          <p:cNvGrpSpPr/>
          <p:nvPr/>
        </p:nvGrpSpPr>
        <p:grpSpPr>
          <a:xfrm>
            <a:off x="4447294" y="1863187"/>
            <a:ext cx="1326925" cy="1332878"/>
            <a:chOff x="6301953" y="2354079"/>
            <a:chExt cx="2170610" cy="2179676"/>
          </a:xfrm>
        </p:grpSpPr>
        <p:sp>
          <p:nvSpPr>
            <p:cNvPr id="47" name="Oval 14"/>
            <p:cNvSpPr>
              <a:spLocks noChangeArrowheads="1"/>
            </p:cNvSpPr>
            <p:nvPr/>
          </p:nvSpPr>
          <p:spPr bwMode="auto">
            <a:xfrm>
              <a:off x="6301953" y="2354079"/>
              <a:ext cx="2170610" cy="2179676"/>
            </a:xfrm>
            <a:prstGeom prst="ellipse">
              <a:avLst/>
            </a:pr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Oval 22"/>
            <p:cNvSpPr>
              <a:spLocks noChangeArrowheads="1"/>
            </p:cNvSpPr>
            <p:nvPr/>
          </p:nvSpPr>
          <p:spPr bwMode="auto">
            <a:xfrm>
              <a:off x="6606600" y="2673233"/>
              <a:ext cx="1561316" cy="1572196"/>
            </a:xfrm>
            <a:prstGeom prst="ellipse">
              <a:avLst/>
            </a:prstGeom>
            <a:solidFill>
              <a:schemeClr val="accent3"/>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9" name="Freeform 33"/>
            <p:cNvSpPr>
              <a:spLocks noEditPoints="1"/>
            </p:cNvSpPr>
            <p:nvPr/>
          </p:nvSpPr>
          <p:spPr bwMode="auto">
            <a:xfrm>
              <a:off x="7091684" y="3134149"/>
              <a:ext cx="727150" cy="682917"/>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13" name="组合 49"/>
          <p:cNvGrpSpPr/>
          <p:nvPr/>
        </p:nvGrpSpPr>
        <p:grpSpPr>
          <a:xfrm>
            <a:off x="1140038" y="2026582"/>
            <a:ext cx="1326925" cy="1332878"/>
            <a:chOff x="1110261" y="2354079"/>
            <a:chExt cx="2170610" cy="2179676"/>
          </a:xfrm>
        </p:grpSpPr>
        <p:sp>
          <p:nvSpPr>
            <p:cNvPr id="51" name="Oval 9"/>
            <p:cNvSpPr>
              <a:spLocks noChangeArrowheads="1"/>
            </p:cNvSpPr>
            <p:nvPr/>
          </p:nvSpPr>
          <p:spPr bwMode="auto">
            <a:xfrm>
              <a:off x="1110261" y="2354079"/>
              <a:ext cx="2170610" cy="2179676"/>
            </a:xfrm>
            <a:prstGeom prst="ellipse">
              <a:avLst/>
            </a:prstGeom>
            <a:no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Oval 20"/>
            <p:cNvSpPr>
              <a:spLocks noChangeArrowheads="1"/>
            </p:cNvSpPr>
            <p:nvPr/>
          </p:nvSpPr>
          <p:spPr bwMode="auto">
            <a:xfrm>
              <a:off x="1426521" y="2673233"/>
              <a:ext cx="1564942" cy="1572196"/>
            </a:xfrm>
            <a:prstGeom prst="ellipse">
              <a:avLst/>
            </a:prstGeom>
            <a:solidFill>
              <a:schemeClr val="accent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3" name="Freeform 45"/>
            <p:cNvSpPr>
              <a:spLocks noEditPoints="1"/>
            </p:cNvSpPr>
            <p:nvPr/>
          </p:nvSpPr>
          <p:spPr bwMode="auto">
            <a:xfrm>
              <a:off x="1944257" y="3014262"/>
              <a:ext cx="590430" cy="760803"/>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DFDFD"/>
            </a:solidFill>
            <a:ln>
              <a:noFill/>
            </a:ln>
          </p:spPr>
          <p:txBody>
            <a:bodyPr vert="horz" wrap="square" lIns="91440" tIns="45720" rIns="91440" bIns="45720" numCol="1" anchor="t" anchorCtr="0" compatLnSpc="1"/>
            <a:lstStyle/>
            <a:p>
              <a:endParaRPr lang="zh-CN" altLang="en-US">
                <a:solidFill>
                  <a:schemeClr val="accent2"/>
                </a:solidFill>
              </a:endParaRPr>
            </a:p>
          </p:txBody>
        </p:sp>
      </p:grpSp>
      <p:sp>
        <p:nvSpPr>
          <p:cNvPr id="54" name="Freeform 13"/>
          <p:cNvSpPr/>
          <p:nvPr/>
        </p:nvSpPr>
        <p:spPr bwMode="auto">
          <a:xfrm>
            <a:off x="1746994" y="1971199"/>
            <a:ext cx="1680549" cy="1327333"/>
          </a:xfrm>
          <a:custGeom>
            <a:avLst/>
            <a:gdLst>
              <a:gd name="T0" fmla="*/ 627 w 641"/>
              <a:gd name="T1" fmla="*/ 504 h 504"/>
              <a:gd name="T2" fmla="*/ 322 w 641"/>
              <a:gd name="T3" fmla="*/ 266 h 504"/>
              <a:gd name="T4" fmla="*/ 14 w 641"/>
              <a:gd name="T5" fmla="*/ 28 h 504"/>
              <a:gd name="T6" fmla="*/ 0 w 641"/>
              <a:gd name="T7" fmla="*/ 14 h 504"/>
              <a:gd name="T8" fmla="*/ 14 w 641"/>
              <a:gd name="T9" fmla="*/ 0 h 504"/>
              <a:gd name="T10" fmla="*/ 347 w 641"/>
              <a:gd name="T11" fmla="*/ 252 h 504"/>
              <a:gd name="T12" fmla="*/ 627 w 641"/>
              <a:gd name="T13" fmla="*/ 476 h 504"/>
              <a:gd name="T14" fmla="*/ 641 w 641"/>
              <a:gd name="T15" fmla="*/ 490 h 504"/>
              <a:gd name="T16" fmla="*/ 627 w 641"/>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1" h="504">
                <a:moveTo>
                  <a:pt x="627" y="504"/>
                </a:moveTo>
                <a:cubicBezTo>
                  <a:pt x="462" y="504"/>
                  <a:pt x="391" y="383"/>
                  <a:pt x="322" y="266"/>
                </a:cubicBezTo>
                <a:cubicBezTo>
                  <a:pt x="250" y="144"/>
                  <a:pt x="182" y="28"/>
                  <a:pt x="14" y="28"/>
                </a:cubicBezTo>
                <a:cubicBezTo>
                  <a:pt x="6" y="28"/>
                  <a:pt x="0" y="22"/>
                  <a:pt x="0" y="14"/>
                </a:cubicBezTo>
                <a:cubicBezTo>
                  <a:pt x="0" y="6"/>
                  <a:pt x="6" y="0"/>
                  <a:pt x="14" y="0"/>
                </a:cubicBezTo>
                <a:cubicBezTo>
                  <a:pt x="198" y="0"/>
                  <a:pt x="274" y="128"/>
                  <a:pt x="347" y="252"/>
                </a:cubicBezTo>
                <a:cubicBezTo>
                  <a:pt x="414" y="367"/>
                  <a:pt x="478" y="476"/>
                  <a:pt x="627" y="476"/>
                </a:cubicBezTo>
                <a:cubicBezTo>
                  <a:pt x="635" y="476"/>
                  <a:pt x="641" y="482"/>
                  <a:pt x="641" y="490"/>
                </a:cubicBezTo>
                <a:cubicBezTo>
                  <a:pt x="641" y="498"/>
                  <a:pt x="635" y="504"/>
                  <a:pt x="627" y="504"/>
                </a:cubicBezTo>
                <a:close/>
              </a:path>
            </a:pathLst>
          </a:custGeom>
          <a:solidFill>
            <a:schemeClr val="accent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55" name="Freeform 16"/>
          <p:cNvSpPr/>
          <p:nvPr/>
        </p:nvSpPr>
        <p:spPr bwMode="auto">
          <a:xfrm>
            <a:off x="3414817" y="1903276"/>
            <a:ext cx="1680549" cy="1327333"/>
          </a:xfrm>
          <a:custGeom>
            <a:avLst/>
            <a:gdLst>
              <a:gd name="T0" fmla="*/ 627 w 641"/>
              <a:gd name="T1" fmla="*/ 504 h 504"/>
              <a:gd name="T2" fmla="*/ 322 w 641"/>
              <a:gd name="T3" fmla="*/ 266 h 504"/>
              <a:gd name="T4" fmla="*/ 14 w 641"/>
              <a:gd name="T5" fmla="*/ 28 h 504"/>
              <a:gd name="T6" fmla="*/ 0 w 641"/>
              <a:gd name="T7" fmla="*/ 14 h 504"/>
              <a:gd name="T8" fmla="*/ 14 w 641"/>
              <a:gd name="T9" fmla="*/ 0 h 504"/>
              <a:gd name="T10" fmla="*/ 346 w 641"/>
              <a:gd name="T11" fmla="*/ 252 h 504"/>
              <a:gd name="T12" fmla="*/ 627 w 641"/>
              <a:gd name="T13" fmla="*/ 476 h 504"/>
              <a:gd name="T14" fmla="*/ 641 w 641"/>
              <a:gd name="T15" fmla="*/ 490 h 504"/>
              <a:gd name="T16" fmla="*/ 627 w 641"/>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1" h="504">
                <a:moveTo>
                  <a:pt x="627" y="504"/>
                </a:moveTo>
                <a:cubicBezTo>
                  <a:pt x="462" y="504"/>
                  <a:pt x="390" y="383"/>
                  <a:pt x="322" y="266"/>
                </a:cubicBezTo>
                <a:cubicBezTo>
                  <a:pt x="250" y="144"/>
                  <a:pt x="182" y="28"/>
                  <a:pt x="14" y="28"/>
                </a:cubicBezTo>
                <a:cubicBezTo>
                  <a:pt x="6" y="28"/>
                  <a:pt x="0" y="22"/>
                  <a:pt x="0" y="14"/>
                </a:cubicBezTo>
                <a:cubicBezTo>
                  <a:pt x="0" y="6"/>
                  <a:pt x="6" y="0"/>
                  <a:pt x="14" y="0"/>
                </a:cubicBezTo>
                <a:cubicBezTo>
                  <a:pt x="198" y="0"/>
                  <a:pt x="274" y="128"/>
                  <a:pt x="346" y="252"/>
                </a:cubicBezTo>
                <a:cubicBezTo>
                  <a:pt x="414" y="367"/>
                  <a:pt x="478" y="476"/>
                  <a:pt x="627" y="476"/>
                </a:cubicBezTo>
                <a:cubicBezTo>
                  <a:pt x="635" y="476"/>
                  <a:pt x="641" y="482"/>
                  <a:pt x="641" y="490"/>
                </a:cubicBezTo>
                <a:cubicBezTo>
                  <a:pt x="641" y="498"/>
                  <a:pt x="635" y="504"/>
                  <a:pt x="627" y="504"/>
                </a:cubicBez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56" name="Freeform 19"/>
          <p:cNvSpPr/>
          <p:nvPr/>
        </p:nvSpPr>
        <p:spPr bwMode="auto">
          <a:xfrm>
            <a:off x="5072577" y="1826453"/>
            <a:ext cx="1682766" cy="1327333"/>
          </a:xfrm>
          <a:custGeom>
            <a:avLst/>
            <a:gdLst>
              <a:gd name="T0" fmla="*/ 627 w 642"/>
              <a:gd name="T1" fmla="*/ 504 h 504"/>
              <a:gd name="T2" fmla="*/ 322 w 642"/>
              <a:gd name="T3" fmla="*/ 266 h 504"/>
              <a:gd name="T4" fmla="*/ 14 w 642"/>
              <a:gd name="T5" fmla="*/ 28 h 504"/>
              <a:gd name="T6" fmla="*/ 0 w 642"/>
              <a:gd name="T7" fmla="*/ 14 h 504"/>
              <a:gd name="T8" fmla="*/ 14 w 642"/>
              <a:gd name="T9" fmla="*/ 0 h 504"/>
              <a:gd name="T10" fmla="*/ 347 w 642"/>
              <a:gd name="T11" fmla="*/ 252 h 504"/>
              <a:gd name="T12" fmla="*/ 627 w 642"/>
              <a:gd name="T13" fmla="*/ 476 h 504"/>
              <a:gd name="T14" fmla="*/ 642 w 642"/>
              <a:gd name="T15" fmla="*/ 490 h 504"/>
              <a:gd name="T16" fmla="*/ 627 w 642"/>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2" h="504">
                <a:moveTo>
                  <a:pt x="627" y="504"/>
                </a:moveTo>
                <a:cubicBezTo>
                  <a:pt x="462" y="504"/>
                  <a:pt x="391" y="383"/>
                  <a:pt x="322" y="266"/>
                </a:cubicBezTo>
                <a:cubicBezTo>
                  <a:pt x="250" y="144"/>
                  <a:pt x="182" y="28"/>
                  <a:pt x="14" y="28"/>
                </a:cubicBezTo>
                <a:cubicBezTo>
                  <a:pt x="6" y="28"/>
                  <a:pt x="0" y="22"/>
                  <a:pt x="0" y="14"/>
                </a:cubicBezTo>
                <a:cubicBezTo>
                  <a:pt x="0" y="6"/>
                  <a:pt x="6" y="0"/>
                  <a:pt x="14" y="0"/>
                </a:cubicBezTo>
                <a:cubicBezTo>
                  <a:pt x="199" y="0"/>
                  <a:pt x="274" y="128"/>
                  <a:pt x="347" y="252"/>
                </a:cubicBezTo>
                <a:cubicBezTo>
                  <a:pt x="415" y="367"/>
                  <a:pt x="479" y="476"/>
                  <a:pt x="627" y="476"/>
                </a:cubicBezTo>
                <a:cubicBezTo>
                  <a:pt x="635" y="476"/>
                  <a:pt x="642" y="482"/>
                  <a:pt x="642" y="490"/>
                </a:cubicBezTo>
                <a:cubicBezTo>
                  <a:pt x="642" y="498"/>
                  <a:pt x="635" y="504"/>
                  <a:pt x="627" y="504"/>
                </a:cubicBezTo>
                <a:close/>
              </a:path>
            </a:pathLst>
          </a:custGeom>
          <a:solidFill>
            <a:schemeClr val="accent3"/>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ppt_x"/>
                                          </p:val>
                                        </p:tav>
                                        <p:tav tm="100000">
                                          <p:val>
                                            <p:strVal val="#ppt_x"/>
                                          </p:val>
                                        </p:tav>
                                      </p:tavLst>
                                    </p:anim>
                                    <p:anim calcmode="lin" valueType="num">
                                      <p:cBhvr additive="base">
                                        <p:cTn id="8" dur="75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decel="28000"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ppt_x"/>
                                          </p:val>
                                        </p:tav>
                                        <p:tav tm="100000">
                                          <p:val>
                                            <p:strVal val="#ppt_x"/>
                                          </p:val>
                                        </p:tav>
                                      </p:tavLst>
                                    </p:anim>
                                    <p:anim calcmode="lin" valueType="num">
                                      <p:cBhvr additive="base">
                                        <p:cTn id="12" dur="75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ppt_x"/>
                                          </p:val>
                                        </p:tav>
                                        <p:tav tm="100000">
                                          <p:val>
                                            <p:strVal val="#ppt_x"/>
                                          </p:val>
                                        </p:tav>
                                      </p:tavLst>
                                    </p:anim>
                                    <p:anim calcmode="lin" valueType="num">
                                      <p:cBhvr additive="base">
                                        <p:cTn id="16" dur="75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decel="28000"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up)">
                                      <p:cBhvr>
                                        <p:cTn id="24" dur="500"/>
                                        <p:tgtEl>
                                          <p:spTgt spid="54"/>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up)">
                                      <p:cBhvr>
                                        <p:cTn id="28" dur="500"/>
                                        <p:tgtEl>
                                          <p:spTgt spid="55"/>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wipe(up)">
                                      <p:cBhvr>
                                        <p:cTn id="32" dur="500"/>
                                        <p:tgtEl>
                                          <p:spTgt spid="56"/>
                                        </p:tgtEl>
                                      </p:cBhvr>
                                    </p:animEffect>
                                  </p:childTnLst>
                                </p:cTn>
                              </p:par>
                            </p:childTnLst>
                          </p:cTn>
                        </p:par>
                        <p:par>
                          <p:cTn id="33" fill="hold">
                            <p:stCondLst>
                              <p:cond delay="2500"/>
                            </p:stCondLst>
                            <p:childTnLst>
                              <p:par>
                                <p:cTn id="34" presetID="37"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anim calcmode="lin" valueType="num">
                                      <p:cBhvr>
                                        <p:cTn id="37" dur="1000" fill="hold"/>
                                        <p:tgtEl>
                                          <p:spTgt spid="30"/>
                                        </p:tgtEl>
                                        <p:attrNameLst>
                                          <p:attrName>ppt_x</p:attrName>
                                        </p:attrNameLst>
                                      </p:cBhvr>
                                      <p:tavLst>
                                        <p:tav tm="0">
                                          <p:val>
                                            <p:strVal val="#ppt_x"/>
                                          </p:val>
                                        </p:tav>
                                        <p:tav tm="100000">
                                          <p:val>
                                            <p:strVal val="#ppt_x"/>
                                          </p:val>
                                        </p:tav>
                                      </p:tavLst>
                                    </p:anim>
                                    <p:anim calcmode="lin" valueType="num">
                                      <p:cBhvr>
                                        <p:cTn id="38" dur="900" decel="100000" fill="hold"/>
                                        <p:tgtEl>
                                          <p:spTgt spid="30"/>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900" decel="100000" fill="hold"/>
                                        <p:tgtEl>
                                          <p:spTgt spid="31"/>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46" presetID="37"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900" decel="100000" fill="hold"/>
                                        <p:tgtEl>
                                          <p:spTgt spid="32"/>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52" presetID="37" presetClass="entr" presetSubtype="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1000"/>
                                        <p:tgtEl>
                                          <p:spTgt spid="33"/>
                                        </p:tgtEl>
                                      </p:cBhvr>
                                    </p:animEffect>
                                    <p:anim calcmode="lin" valueType="num">
                                      <p:cBhvr>
                                        <p:cTn id="55" dur="1000" fill="hold"/>
                                        <p:tgtEl>
                                          <p:spTgt spid="33"/>
                                        </p:tgtEl>
                                        <p:attrNameLst>
                                          <p:attrName>ppt_x</p:attrName>
                                        </p:attrNameLst>
                                      </p:cBhvr>
                                      <p:tavLst>
                                        <p:tav tm="0">
                                          <p:val>
                                            <p:strVal val="#ppt_x"/>
                                          </p:val>
                                        </p:tav>
                                        <p:tav tm="100000">
                                          <p:val>
                                            <p:strVal val="#ppt_x"/>
                                          </p:val>
                                        </p:tav>
                                      </p:tavLst>
                                    </p:anim>
                                    <p:anim calcmode="lin" valueType="num">
                                      <p:cBhvr>
                                        <p:cTn id="56" dur="900" decel="100000" fill="hold"/>
                                        <p:tgtEl>
                                          <p:spTgt spid="33"/>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50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grpId="0" nodeType="withEffect">
                                  <p:stCondLst>
                                    <p:cond delay="75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5" grpId="0"/>
      <p:bldP spid="36" grpId="0"/>
      <p:bldP spid="37" grpId="0"/>
      <p:bldP spid="54" grpId="0" animBg="1"/>
      <p:bldP spid="55" grpId="0" animBg="1"/>
      <p:bldP spid="5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8" y="32"/>
            <a:ext cx="9144000" cy="5145023"/>
          </a:xfrm>
          <a:prstGeom prst="rect">
            <a:avLst/>
          </a:prstGeom>
        </p:spPr>
      </p:pic>
      <p:grpSp>
        <p:nvGrpSpPr>
          <p:cNvPr id="16" name="组合 40"/>
          <p:cNvGrpSpPr/>
          <p:nvPr/>
        </p:nvGrpSpPr>
        <p:grpSpPr>
          <a:xfrm>
            <a:off x="5112060" y="1420416"/>
            <a:ext cx="2184313" cy="543313"/>
            <a:chOff x="4911768" y="1576756"/>
            <a:chExt cx="6404019" cy="724192"/>
          </a:xfrm>
        </p:grpSpPr>
        <p:sp>
          <p:nvSpPr>
            <p:cNvPr id="17" name="矩形 16"/>
            <p:cNvSpPr/>
            <p:nvPr/>
          </p:nvSpPr>
          <p:spPr>
            <a:xfrm>
              <a:off x="4911768" y="1576756"/>
              <a:ext cx="6404019" cy="492279"/>
            </a:xfrm>
            <a:prstGeom prst="rect">
              <a:avLst/>
            </a:prstGeom>
          </p:spPr>
          <p:txBody>
            <a:bodyPr wrap="square" lIns="91431" tIns="45716" rIns="91431" bIns="45716">
              <a:spAutoFit/>
            </a:bodyPr>
            <a:lstStyle/>
            <a:p>
              <a:pPr lvl="0"/>
              <a:r>
                <a:rPr lang="zh-CN" altLang="en-US" b="1" dirty="0">
                  <a:solidFill>
                    <a:schemeClr val="accent1"/>
                  </a:solidFill>
                  <a:latin typeface="微软雅黑" panose="020B0503020204020204" pitchFamily="34" charset="-122"/>
                  <a:ea typeface="微软雅黑" panose="020B0503020204020204" pitchFamily="34" charset="-122"/>
                </a:rPr>
                <a:t>成功项目展示</a:t>
              </a:r>
              <a:endParaRPr lang="en-US" altLang="zh-CN" sz="16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4911768" y="2013789"/>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buNone/>
              </a:pP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CLICK TO ADD TITLE</a:t>
              </a:r>
              <a:r>
                <a:rPr lang="en-US" altLang="zh-CN" sz="8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IN HERE</a:t>
              </a:r>
              <a:endParaRPr lang="zh-CN" altLang="en-US" sz="800" dirty="0">
                <a:latin typeface="微软雅黑" panose="020B0503020204020204" pitchFamily="34" charset="-122"/>
                <a:ea typeface="微软雅黑" panose="020B0503020204020204" pitchFamily="34" charset="-122"/>
              </a:endParaRPr>
            </a:p>
          </p:txBody>
        </p:sp>
      </p:grpSp>
      <p:sp>
        <p:nvSpPr>
          <p:cNvPr id="22" name="Oval 25"/>
          <p:cNvSpPr/>
          <p:nvPr/>
        </p:nvSpPr>
        <p:spPr>
          <a:xfrm>
            <a:off x="4749024" y="1661480"/>
            <a:ext cx="144542" cy="144587"/>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grpSp>
        <p:nvGrpSpPr>
          <p:cNvPr id="23" name="组合 1"/>
          <p:cNvGrpSpPr/>
          <p:nvPr/>
        </p:nvGrpSpPr>
        <p:grpSpPr>
          <a:xfrm>
            <a:off x="2723864" y="1478525"/>
            <a:ext cx="2025159" cy="493230"/>
            <a:chOff x="1361399" y="1508768"/>
            <a:chExt cx="3098410" cy="971355"/>
          </a:xfrm>
        </p:grpSpPr>
        <p:grpSp>
          <p:nvGrpSpPr>
            <p:cNvPr id="24" name="Group 30"/>
            <p:cNvGrpSpPr/>
            <p:nvPr/>
          </p:nvGrpSpPr>
          <p:grpSpPr>
            <a:xfrm>
              <a:off x="1361399" y="1508768"/>
              <a:ext cx="3098410" cy="971355"/>
              <a:chOff x="1231550" y="1255634"/>
              <a:chExt cx="2430618" cy="762001"/>
            </a:xfrm>
          </p:grpSpPr>
          <p:sp>
            <p:nvSpPr>
              <p:cNvPr id="26" name="Flowchart: Off-page Connector 22"/>
              <p:cNvSpPr/>
              <p:nvPr/>
            </p:nvSpPr>
            <p:spPr>
              <a:xfrm rot="16200000">
                <a:off x="1829116" y="830137"/>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400" dirty="0"/>
              </a:p>
            </p:txBody>
          </p:sp>
          <p:sp>
            <p:nvSpPr>
              <p:cNvPr id="27" name="Round Same Side Corner Rectangle 23"/>
              <p:cNvSpPr/>
              <p:nvPr/>
            </p:nvSpPr>
            <p:spPr>
              <a:xfrm rot="16200000">
                <a:off x="1080978"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solidFill>
                      <a:schemeClr val="bg1">
                        <a:lumMod val="50000"/>
                        <a:lumOff val="50000"/>
                      </a:schemeClr>
                    </a:solidFill>
                    <a:latin typeface="Impact" panose="020B0806030902050204" pitchFamily="34" charset="0"/>
                  </a:rPr>
                  <a:t>03</a:t>
                </a:r>
                <a:endParaRPr lang="en-US" sz="2000" dirty="0">
                  <a:solidFill>
                    <a:schemeClr val="bg1">
                      <a:lumMod val="50000"/>
                      <a:lumOff val="50000"/>
                    </a:schemeClr>
                  </a:solidFill>
                  <a:latin typeface="Impact" panose="020B0806030902050204" pitchFamily="34" charset="0"/>
                </a:endParaRPr>
              </a:p>
            </p:txBody>
          </p:sp>
          <p:cxnSp>
            <p:nvCxnSpPr>
              <p:cNvPr id="28" name="Straight Connector 24"/>
              <p:cNvCxnSpPr/>
              <p:nvPr/>
            </p:nvCxnSpPr>
            <p:spPr>
              <a:xfrm flipV="1">
                <a:off x="2991445" y="1635330"/>
                <a:ext cx="670723" cy="2"/>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25"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dirty="0"/>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2" presetClass="entr" presetSubtype="8" accel="5000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400" fill="hold"/>
                                        <p:tgtEl>
                                          <p:spTgt spid="23"/>
                                        </p:tgtEl>
                                        <p:attrNameLst>
                                          <p:attrName>ppt_x</p:attrName>
                                        </p:attrNameLst>
                                      </p:cBhvr>
                                      <p:tavLst>
                                        <p:tav tm="0">
                                          <p:val>
                                            <p:strVal val="0-#ppt_w/2"/>
                                          </p:val>
                                        </p:tav>
                                        <p:tav tm="100000">
                                          <p:val>
                                            <p:strVal val="#ppt_x"/>
                                          </p:val>
                                        </p:tav>
                                      </p:tavLst>
                                    </p:anim>
                                    <p:anim calcmode="lin" valueType="num">
                                      <p:cBhvr additive="base">
                                        <p:cTn id="14" dur="4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3" presetClass="entr" presetSubtype="16"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12" presetClass="entr" presetSubtype="2" fill="hold" nodeType="afterEffect">
                                  <p:stCondLst>
                                    <p:cond delay="1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p:tgtEl>
                                          <p:spTgt spid="16"/>
                                        </p:tgtEl>
                                        <p:attrNameLst>
                                          <p:attrName>ppt_x</p:attrName>
                                        </p:attrNameLst>
                                      </p:cBhvr>
                                      <p:tavLst>
                                        <p:tav tm="0">
                                          <p:val>
                                            <p:strVal val="#ppt_x+#ppt_w*1.125000"/>
                                          </p:val>
                                        </p:tav>
                                        <p:tav tm="100000">
                                          <p:val>
                                            <p:strVal val="#ppt_x"/>
                                          </p:val>
                                        </p:tav>
                                      </p:tavLst>
                                    </p:anim>
                                    <p:animEffect transition="in" filter="wipe(left)">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PA_淘宝店chenying0907 21"/>
          <p:cNvSpPr/>
          <p:nvPr>
            <p:custDataLst>
              <p:tags r:id="rId1"/>
            </p:custDataLst>
          </p:nvPr>
        </p:nvSpPr>
        <p:spPr bwMode="auto">
          <a:xfrm>
            <a:off x="3195880" y="1552815"/>
            <a:ext cx="1679283" cy="1682978"/>
          </a:xfrm>
          <a:custGeom>
            <a:avLst/>
            <a:gdLst>
              <a:gd name="T0" fmla="*/ 0 w 878"/>
              <a:gd name="T1" fmla="*/ 557 h 879"/>
              <a:gd name="T2" fmla="*/ 0 w 878"/>
              <a:gd name="T3" fmla="*/ 879 h 879"/>
              <a:gd name="T4" fmla="*/ 878 w 878"/>
              <a:gd name="T5" fmla="*/ 0 h 879"/>
              <a:gd name="T6" fmla="*/ 557 w 878"/>
              <a:gd name="T7" fmla="*/ 0 h 879"/>
              <a:gd name="T8" fmla="*/ 0 w 878"/>
              <a:gd name="T9" fmla="*/ 557 h 879"/>
            </a:gdLst>
            <a:ahLst/>
            <a:cxnLst>
              <a:cxn ang="0">
                <a:pos x="T0" y="T1"/>
              </a:cxn>
              <a:cxn ang="0">
                <a:pos x="T2" y="T3"/>
              </a:cxn>
              <a:cxn ang="0">
                <a:pos x="T4" y="T5"/>
              </a:cxn>
              <a:cxn ang="0">
                <a:pos x="T6" y="T7"/>
              </a:cxn>
              <a:cxn ang="0">
                <a:pos x="T8" y="T9"/>
              </a:cxn>
            </a:cxnLst>
            <a:rect l="0" t="0" r="r" b="b"/>
            <a:pathLst>
              <a:path w="878" h="879">
                <a:moveTo>
                  <a:pt x="0" y="557"/>
                </a:moveTo>
                <a:cubicBezTo>
                  <a:pt x="0" y="879"/>
                  <a:pt x="0" y="879"/>
                  <a:pt x="0" y="879"/>
                </a:cubicBezTo>
                <a:cubicBezTo>
                  <a:pt x="485" y="879"/>
                  <a:pt x="878" y="486"/>
                  <a:pt x="878" y="0"/>
                </a:cubicBezTo>
                <a:cubicBezTo>
                  <a:pt x="557" y="0"/>
                  <a:pt x="557" y="0"/>
                  <a:pt x="557" y="0"/>
                </a:cubicBezTo>
                <a:cubicBezTo>
                  <a:pt x="557" y="308"/>
                  <a:pt x="307" y="557"/>
                  <a:pt x="0" y="557"/>
                </a:cubicBezTo>
                <a:close/>
              </a:path>
            </a:pathLst>
          </a:custGeom>
          <a:solidFill>
            <a:schemeClr val="bg1">
              <a:lumMod val="95000"/>
            </a:schemeClr>
          </a:solidFill>
          <a:ln w="6350">
            <a:solidFill>
              <a:schemeClr val="tx1">
                <a:lumMod val="50000"/>
                <a:lumOff val="50000"/>
              </a:schemeClr>
            </a:solidFill>
          </a:ln>
        </p:spPr>
        <p:txBody>
          <a:bodyPr/>
          <a:lstStyle/>
          <a:p>
            <a:endParaRPr lang="zh-CN" altLang="en-US"/>
          </a:p>
        </p:txBody>
      </p:sp>
      <p:sp>
        <p:nvSpPr>
          <p:cNvPr id="46" name="PA_淘宝店chenying0907 22"/>
          <p:cNvSpPr/>
          <p:nvPr>
            <p:custDataLst>
              <p:tags r:id="rId2"/>
            </p:custDataLst>
          </p:nvPr>
        </p:nvSpPr>
        <p:spPr bwMode="auto">
          <a:xfrm>
            <a:off x="3195880" y="2621348"/>
            <a:ext cx="1679283" cy="1679802"/>
          </a:xfrm>
          <a:custGeom>
            <a:avLst/>
            <a:gdLst>
              <a:gd name="T0" fmla="*/ 557 w 878"/>
              <a:gd name="T1" fmla="*/ 878 h 878"/>
              <a:gd name="T2" fmla="*/ 878 w 878"/>
              <a:gd name="T3" fmla="*/ 878 h 878"/>
              <a:gd name="T4" fmla="*/ 0 w 878"/>
              <a:gd name="T5" fmla="*/ 0 h 878"/>
              <a:gd name="T6" fmla="*/ 0 w 878"/>
              <a:gd name="T7" fmla="*/ 321 h 878"/>
              <a:gd name="T8" fmla="*/ 557 w 878"/>
              <a:gd name="T9" fmla="*/ 878 h 878"/>
            </a:gdLst>
            <a:ahLst/>
            <a:cxnLst>
              <a:cxn ang="0">
                <a:pos x="T0" y="T1"/>
              </a:cxn>
              <a:cxn ang="0">
                <a:pos x="T2" y="T3"/>
              </a:cxn>
              <a:cxn ang="0">
                <a:pos x="T4" y="T5"/>
              </a:cxn>
              <a:cxn ang="0">
                <a:pos x="T6" y="T7"/>
              </a:cxn>
              <a:cxn ang="0">
                <a:pos x="T8" y="T9"/>
              </a:cxn>
            </a:cxnLst>
            <a:rect l="0" t="0" r="r" b="b"/>
            <a:pathLst>
              <a:path w="878" h="878">
                <a:moveTo>
                  <a:pt x="557" y="878"/>
                </a:moveTo>
                <a:cubicBezTo>
                  <a:pt x="878" y="878"/>
                  <a:pt x="878" y="878"/>
                  <a:pt x="878" y="878"/>
                </a:cubicBezTo>
                <a:cubicBezTo>
                  <a:pt x="878" y="393"/>
                  <a:pt x="485" y="0"/>
                  <a:pt x="0" y="0"/>
                </a:cubicBezTo>
                <a:cubicBezTo>
                  <a:pt x="0" y="321"/>
                  <a:pt x="0" y="321"/>
                  <a:pt x="0" y="321"/>
                </a:cubicBezTo>
                <a:cubicBezTo>
                  <a:pt x="307" y="321"/>
                  <a:pt x="557" y="571"/>
                  <a:pt x="557" y="878"/>
                </a:cubicBezTo>
                <a:close/>
              </a:path>
            </a:pathLst>
          </a:custGeom>
          <a:solidFill>
            <a:schemeClr val="accent2"/>
          </a:solidFill>
          <a:ln>
            <a:noFill/>
          </a:ln>
        </p:spPr>
        <p:txBody>
          <a:bodyPr/>
          <a:lstStyle/>
          <a:p>
            <a:endParaRPr lang="zh-CN" altLang="en-US"/>
          </a:p>
        </p:txBody>
      </p:sp>
      <p:sp>
        <p:nvSpPr>
          <p:cNvPr id="47" name="PA_淘宝店chenying0907 23"/>
          <p:cNvSpPr/>
          <p:nvPr>
            <p:custDataLst>
              <p:tags r:id="rId3"/>
            </p:custDataLst>
          </p:nvPr>
        </p:nvSpPr>
        <p:spPr bwMode="auto">
          <a:xfrm>
            <a:off x="4260907" y="1552815"/>
            <a:ext cx="1679283" cy="1682978"/>
          </a:xfrm>
          <a:custGeom>
            <a:avLst/>
            <a:gdLst>
              <a:gd name="T0" fmla="*/ 321 w 878"/>
              <a:gd name="T1" fmla="*/ 0 h 879"/>
              <a:gd name="T2" fmla="*/ 0 w 878"/>
              <a:gd name="T3" fmla="*/ 0 h 879"/>
              <a:gd name="T4" fmla="*/ 878 w 878"/>
              <a:gd name="T5" fmla="*/ 879 h 879"/>
              <a:gd name="T6" fmla="*/ 878 w 878"/>
              <a:gd name="T7" fmla="*/ 557 h 879"/>
              <a:gd name="T8" fmla="*/ 321 w 878"/>
              <a:gd name="T9" fmla="*/ 0 h 879"/>
            </a:gdLst>
            <a:ahLst/>
            <a:cxnLst>
              <a:cxn ang="0">
                <a:pos x="T0" y="T1"/>
              </a:cxn>
              <a:cxn ang="0">
                <a:pos x="T2" y="T3"/>
              </a:cxn>
              <a:cxn ang="0">
                <a:pos x="T4" y="T5"/>
              </a:cxn>
              <a:cxn ang="0">
                <a:pos x="T6" y="T7"/>
              </a:cxn>
              <a:cxn ang="0">
                <a:pos x="T8" y="T9"/>
              </a:cxn>
            </a:cxnLst>
            <a:rect l="0" t="0" r="r" b="b"/>
            <a:pathLst>
              <a:path w="878" h="879">
                <a:moveTo>
                  <a:pt x="321" y="0"/>
                </a:moveTo>
                <a:cubicBezTo>
                  <a:pt x="0" y="0"/>
                  <a:pt x="0" y="0"/>
                  <a:pt x="0" y="0"/>
                </a:cubicBezTo>
                <a:cubicBezTo>
                  <a:pt x="0" y="486"/>
                  <a:pt x="393" y="879"/>
                  <a:pt x="878" y="879"/>
                </a:cubicBezTo>
                <a:cubicBezTo>
                  <a:pt x="878" y="557"/>
                  <a:pt x="878" y="557"/>
                  <a:pt x="878" y="557"/>
                </a:cubicBezTo>
                <a:cubicBezTo>
                  <a:pt x="571" y="557"/>
                  <a:pt x="321" y="308"/>
                  <a:pt x="321" y="0"/>
                </a:cubicBezTo>
                <a:close/>
              </a:path>
            </a:pathLst>
          </a:custGeom>
          <a:solidFill>
            <a:schemeClr val="accent1"/>
          </a:solidFill>
          <a:ln>
            <a:noFill/>
          </a:ln>
        </p:spPr>
        <p:txBody>
          <a:bodyPr/>
          <a:lstStyle/>
          <a:p>
            <a:endParaRPr lang="zh-CN" altLang="en-US"/>
          </a:p>
        </p:txBody>
      </p:sp>
      <p:sp>
        <p:nvSpPr>
          <p:cNvPr id="48" name="PA_淘宝店chenying0907 24"/>
          <p:cNvSpPr/>
          <p:nvPr>
            <p:custDataLst>
              <p:tags r:id="rId4"/>
            </p:custDataLst>
          </p:nvPr>
        </p:nvSpPr>
        <p:spPr bwMode="auto">
          <a:xfrm>
            <a:off x="4260907" y="2621348"/>
            <a:ext cx="1679283" cy="1679802"/>
          </a:xfrm>
          <a:custGeom>
            <a:avLst/>
            <a:gdLst>
              <a:gd name="T0" fmla="*/ 878 w 878"/>
              <a:gd name="T1" fmla="*/ 321 h 878"/>
              <a:gd name="T2" fmla="*/ 878 w 878"/>
              <a:gd name="T3" fmla="*/ 0 h 878"/>
              <a:gd name="T4" fmla="*/ 0 w 878"/>
              <a:gd name="T5" fmla="*/ 878 h 878"/>
              <a:gd name="T6" fmla="*/ 321 w 878"/>
              <a:gd name="T7" fmla="*/ 878 h 878"/>
              <a:gd name="T8" fmla="*/ 878 w 878"/>
              <a:gd name="T9" fmla="*/ 321 h 878"/>
            </a:gdLst>
            <a:ahLst/>
            <a:cxnLst>
              <a:cxn ang="0">
                <a:pos x="T0" y="T1"/>
              </a:cxn>
              <a:cxn ang="0">
                <a:pos x="T2" y="T3"/>
              </a:cxn>
              <a:cxn ang="0">
                <a:pos x="T4" y="T5"/>
              </a:cxn>
              <a:cxn ang="0">
                <a:pos x="T6" y="T7"/>
              </a:cxn>
              <a:cxn ang="0">
                <a:pos x="T8" y="T9"/>
              </a:cxn>
            </a:cxnLst>
            <a:rect l="0" t="0" r="r" b="b"/>
            <a:pathLst>
              <a:path w="878" h="878">
                <a:moveTo>
                  <a:pt x="878" y="321"/>
                </a:moveTo>
                <a:cubicBezTo>
                  <a:pt x="878" y="0"/>
                  <a:pt x="878" y="0"/>
                  <a:pt x="878" y="0"/>
                </a:cubicBezTo>
                <a:cubicBezTo>
                  <a:pt x="393" y="0"/>
                  <a:pt x="0" y="393"/>
                  <a:pt x="0" y="878"/>
                </a:cubicBezTo>
                <a:cubicBezTo>
                  <a:pt x="321" y="878"/>
                  <a:pt x="321" y="878"/>
                  <a:pt x="321" y="878"/>
                </a:cubicBezTo>
                <a:cubicBezTo>
                  <a:pt x="321" y="571"/>
                  <a:pt x="571" y="321"/>
                  <a:pt x="878" y="321"/>
                </a:cubicBezTo>
                <a:close/>
              </a:path>
            </a:pathLst>
          </a:custGeom>
          <a:solidFill>
            <a:schemeClr val="bg1">
              <a:lumMod val="95000"/>
            </a:schemeClr>
          </a:solidFill>
          <a:ln w="6350">
            <a:solidFill>
              <a:schemeClr val="tx1">
                <a:lumMod val="50000"/>
                <a:lumOff val="50000"/>
              </a:schemeClr>
            </a:solidFill>
          </a:ln>
        </p:spPr>
        <p:txBody>
          <a:bodyPr/>
          <a:lstStyle/>
          <a:p>
            <a:endParaRPr lang="zh-CN" altLang="en-US"/>
          </a:p>
        </p:txBody>
      </p:sp>
      <p:sp>
        <p:nvSpPr>
          <p:cNvPr id="49" name="PA_淘宝店chenying0907 25"/>
          <p:cNvSpPr>
            <a:spLocks noEditPoints="1"/>
          </p:cNvSpPr>
          <p:nvPr>
            <p:custDataLst>
              <p:tags r:id="rId5"/>
            </p:custDataLst>
          </p:nvPr>
        </p:nvSpPr>
        <p:spPr bwMode="auto">
          <a:xfrm>
            <a:off x="5494180" y="2843628"/>
            <a:ext cx="282526" cy="227043"/>
          </a:xfrm>
          <a:custGeom>
            <a:avLst/>
            <a:gdLst>
              <a:gd name="T0" fmla="*/ 127 w 147"/>
              <a:gd name="T1" fmla="*/ 45 h 119"/>
              <a:gd name="T2" fmla="*/ 116 w 147"/>
              <a:gd name="T3" fmla="*/ 45 h 119"/>
              <a:gd name="T4" fmla="*/ 35 w 147"/>
              <a:gd name="T5" fmla="*/ 18 h 119"/>
              <a:gd name="T6" fmla="*/ 17 w 147"/>
              <a:gd name="T7" fmla="*/ 18 h 119"/>
              <a:gd name="T8" fmla="*/ 34 w 147"/>
              <a:gd name="T9" fmla="*/ 21 h 119"/>
              <a:gd name="T10" fmla="*/ 10 w 147"/>
              <a:gd name="T11" fmla="*/ 21 h 119"/>
              <a:gd name="T12" fmla="*/ 10 w 147"/>
              <a:gd name="T13" fmla="*/ 15 h 119"/>
              <a:gd name="T14" fmla="*/ 13 w 147"/>
              <a:gd name="T15" fmla="*/ 11 h 119"/>
              <a:gd name="T16" fmla="*/ 40 w 147"/>
              <a:gd name="T17" fmla="*/ 4 h 119"/>
              <a:gd name="T18" fmla="*/ 101 w 147"/>
              <a:gd name="T19" fmla="*/ 0 h 119"/>
              <a:gd name="T20" fmla="*/ 113 w 147"/>
              <a:gd name="T21" fmla="*/ 21 h 119"/>
              <a:gd name="T22" fmla="*/ 147 w 147"/>
              <a:gd name="T23" fmla="*/ 26 h 119"/>
              <a:gd name="T24" fmla="*/ 147 w 147"/>
              <a:gd name="T25" fmla="*/ 113 h 119"/>
              <a:gd name="T26" fmla="*/ 141 w 147"/>
              <a:gd name="T27" fmla="*/ 119 h 119"/>
              <a:gd name="T28" fmla="*/ 0 w 147"/>
              <a:gd name="T29" fmla="*/ 113 h 119"/>
              <a:gd name="T30" fmla="*/ 0 w 147"/>
              <a:gd name="T31" fmla="*/ 26 h 119"/>
              <a:gd name="T32" fmla="*/ 6 w 147"/>
              <a:gd name="T33" fmla="*/ 21 h 119"/>
              <a:gd name="T34" fmla="*/ 73 w 147"/>
              <a:gd name="T35" fmla="*/ 43 h 119"/>
              <a:gd name="T36" fmla="*/ 87 w 147"/>
              <a:gd name="T37" fmla="*/ 49 h 119"/>
              <a:gd name="T38" fmla="*/ 73 w 147"/>
              <a:gd name="T39" fmla="*/ 81 h 119"/>
              <a:gd name="T40" fmla="*/ 73 w 147"/>
              <a:gd name="T41" fmla="*/ 43 h 119"/>
              <a:gd name="T42" fmla="*/ 82 w 147"/>
              <a:gd name="T43" fmla="*/ 54 h 119"/>
              <a:gd name="T44" fmla="*/ 61 w 147"/>
              <a:gd name="T45" fmla="*/ 62 h 119"/>
              <a:gd name="T46" fmla="*/ 86 w 147"/>
              <a:gd name="T47" fmla="*/ 62 h 119"/>
              <a:gd name="T48" fmla="*/ 82 w 147"/>
              <a:gd name="T49" fmla="*/ 54 h 119"/>
              <a:gd name="T50" fmla="*/ 38 w 147"/>
              <a:gd name="T51" fmla="*/ 32 h 119"/>
              <a:gd name="T52" fmla="*/ 11 w 147"/>
              <a:gd name="T53" fmla="*/ 108 h 119"/>
              <a:gd name="T54" fmla="*/ 136 w 147"/>
              <a:gd name="T55" fmla="*/ 32 h 119"/>
              <a:gd name="T56" fmla="*/ 109 w 147"/>
              <a:gd name="T57" fmla="*/ 32 h 119"/>
              <a:gd name="T58" fmla="*/ 97 w 147"/>
              <a:gd name="T59" fmla="*/ 12 h 119"/>
              <a:gd name="T60" fmla="*/ 44 w 147"/>
              <a:gd name="T61" fmla="*/ 28 h 119"/>
              <a:gd name="T62" fmla="*/ 73 w 147"/>
              <a:gd name="T63" fmla="*/ 23 h 119"/>
              <a:gd name="T64" fmla="*/ 112 w 147"/>
              <a:gd name="T65" fmla="*/ 62 h 119"/>
              <a:gd name="T66" fmla="*/ 34 w 147"/>
              <a:gd name="T67" fmla="*/ 62 h 119"/>
              <a:gd name="T68" fmla="*/ 73 w 147"/>
              <a:gd name="T69" fmla="*/ 35 h 119"/>
              <a:gd name="T70" fmla="*/ 46 w 147"/>
              <a:gd name="T71" fmla="*/ 62 h 119"/>
              <a:gd name="T72" fmla="*/ 101 w 147"/>
              <a:gd name="T73"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19">
                <a:moveTo>
                  <a:pt x="122" y="40"/>
                </a:moveTo>
                <a:cubicBezTo>
                  <a:pt x="125" y="40"/>
                  <a:pt x="127" y="42"/>
                  <a:pt x="127" y="45"/>
                </a:cubicBezTo>
                <a:cubicBezTo>
                  <a:pt x="127" y="48"/>
                  <a:pt x="125" y="50"/>
                  <a:pt x="122" y="50"/>
                </a:cubicBezTo>
                <a:cubicBezTo>
                  <a:pt x="119" y="50"/>
                  <a:pt x="116" y="48"/>
                  <a:pt x="116" y="45"/>
                </a:cubicBezTo>
                <a:cubicBezTo>
                  <a:pt x="116" y="42"/>
                  <a:pt x="119" y="40"/>
                  <a:pt x="122" y="40"/>
                </a:cubicBezTo>
                <a:close/>
                <a:moveTo>
                  <a:pt x="35" y="18"/>
                </a:moveTo>
                <a:cubicBezTo>
                  <a:pt x="35" y="18"/>
                  <a:pt x="35" y="18"/>
                  <a:pt x="35" y="18"/>
                </a:cubicBezTo>
                <a:cubicBezTo>
                  <a:pt x="17" y="18"/>
                  <a:pt x="17" y="18"/>
                  <a:pt x="17" y="18"/>
                </a:cubicBezTo>
                <a:cubicBezTo>
                  <a:pt x="17" y="21"/>
                  <a:pt x="17" y="21"/>
                  <a:pt x="17" y="21"/>
                </a:cubicBezTo>
                <a:cubicBezTo>
                  <a:pt x="34" y="21"/>
                  <a:pt x="34" y="21"/>
                  <a:pt x="34" y="21"/>
                </a:cubicBezTo>
                <a:cubicBezTo>
                  <a:pt x="35" y="18"/>
                  <a:pt x="35" y="18"/>
                  <a:pt x="35" y="18"/>
                </a:cubicBezTo>
                <a:close/>
                <a:moveTo>
                  <a:pt x="10" y="21"/>
                </a:moveTo>
                <a:cubicBezTo>
                  <a:pt x="10" y="21"/>
                  <a:pt x="10" y="21"/>
                  <a:pt x="10" y="21"/>
                </a:cubicBezTo>
                <a:cubicBezTo>
                  <a:pt x="10" y="15"/>
                  <a:pt x="10" y="15"/>
                  <a:pt x="10" y="15"/>
                </a:cubicBezTo>
                <a:cubicBezTo>
                  <a:pt x="10" y="15"/>
                  <a:pt x="10" y="15"/>
                  <a:pt x="10" y="15"/>
                </a:cubicBezTo>
                <a:cubicBezTo>
                  <a:pt x="10" y="13"/>
                  <a:pt x="12" y="11"/>
                  <a:pt x="13" y="11"/>
                </a:cubicBezTo>
                <a:cubicBezTo>
                  <a:pt x="38" y="11"/>
                  <a:pt x="38" y="11"/>
                  <a:pt x="38" y="11"/>
                </a:cubicBezTo>
                <a:cubicBezTo>
                  <a:pt x="40" y="4"/>
                  <a:pt x="40" y="4"/>
                  <a:pt x="40" y="4"/>
                </a:cubicBezTo>
                <a:cubicBezTo>
                  <a:pt x="41" y="2"/>
                  <a:pt x="44" y="0"/>
                  <a:pt x="46" y="0"/>
                </a:cubicBezTo>
                <a:cubicBezTo>
                  <a:pt x="101" y="0"/>
                  <a:pt x="101" y="0"/>
                  <a:pt x="101" y="0"/>
                </a:cubicBezTo>
                <a:cubicBezTo>
                  <a:pt x="104" y="0"/>
                  <a:pt x="106" y="2"/>
                  <a:pt x="107" y="4"/>
                </a:cubicBezTo>
                <a:cubicBezTo>
                  <a:pt x="113" y="21"/>
                  <a:pt x="113" y="21"/>
                  <a:pt x="113" y="21"/>
                </a:cubicBezTo>
                <a:cubicBezTo>
                  <a:pt x="141" y="21"/>
                  <a:pt x="141" y="21"/>
                  <a:pt x="141" y="21"/>
                </a:cubicBezTo>
                <a:cubicBezTo>
                  <a:pt x="144" y="21"/>
                  <a:pt x="147" y="23"/>
                  <a:pt x="147" y="26"/>
                </a:cubicBezTo>
                <a:cubicBezTo>
                  <a:pt x="147" y="27"/>
                  <a:pt x="147" y="27"/>
                  <a:pt x="147" y="27"/>
                </a:cubicBezTo>
                <a:cubicBezTo>
                  <a:pt x="147" y="113"/>
                  <a:pt x="147" y="113"/>
                  <a:pt x="147" y="113"/>
                </a:cubicBezTo>
                <a:cubicBezTo>
                  <a:pt x="147" y="117"/>
                  <a:pt x="144" y="119"/>
                  <a:pt x="141" y="119"/>
                </a:cubicBezTo>
                <a:cubicBezTo>
                  <a:pt x="141" y="119"/>
                  <a:pt x="141" y="119"/>
                  <a:pt x="141" y="119"/>
                </a:cubicBezTo>
                <a:cubicBezTo>
                  <a:pt x="6" y="119"/>
                  <a:pt x="6" y="119"/>
                  <a:pt x="6" y="119"/>
                </a:cubicBezTo>
                <a:cubicBezTo>
                  <a:pt x="3" y="119"/>
                  <a:pt x="0" y="117"/>
                  <a:pt x="0" y="113"/>
                </a:cubicBezTo>
                <a:cubicBezTo>
                  <a:pt x="0" y="113"/>
                  <a:pt x="0" y="113"/>
                  <a:pt x="0" y="113"/>
                </a:cubicBezTo>
                <a:cubicBezTo>
                  <a:pt x="0" y="26"/>
                  <a:pt x="0" y="26"/>
                  <a:pt x="0" y="26"/>
                </a:cubicBezTo>
                <a:cubicBezTo>
                  <a:pt x="0" y="23"/>
                  <a:pt x="3" y="21"/>
                  <a:pt x="6" y="21"/>
                </a:cubicBezTo>
                <a:cubicBezTo>
                  <a:pt x="6" y="21"/>
                  <a:pt x="6" y="21"/>
                  <a:pt x="6" y="21"/>
                </a:cubicBezTo>
                <a:cubicBezTo>
                  <a:pt x="10" y="21"/>
                  <a:pt x="10" y="21"/>
                  <a:pt x="10" y="21"/>
                </a:cubicBezTo>
                <a:close/>
                <a:moveTo>
                  <a:pt x="73" y="43"/>
                </a:moveTo>
                <a:cubicBezTo>
                  <a:pt x="73" y="43"/>
                  <a:pt x="73" y="43"/>
                  <a:pt x="73" y="43"/>
                </a:cubicBezTo>
                <a:cubicBezTo>
                  <a:pt x="79" y="43"/>
                  <a:pt x="83" y="45"/>
                  <a:pt x="87" y="49"/>
                </a:cubicBezTo>
                <a:cubicBezTo>
                  <a:pt x="90" y="52"/>
                  <a:pt x="92" y="57"/>
                  <a:pt x="92" y="62"/>
                </a:cubicBezTo>
                <a:cubicBezTo>
                  <a:pt x="92" y="73"/>
                  <a:pt x="84" y="81"/>
                  <a:pt x="73" y="81"/>
                </a:cubicBezTo>
                <a:cubicBezTo>
                  <a:pt x="63" y="81"/>
                  <a:pt x="54" y="73"/>
                  <a:pt x="54" y="62"/>
                </a:cubicBezTo>
                <a:cubicBezTo>
                  <a:pt x="54" y="52"/>
                  <a:pt x="63" y="43"/>
                  <a:pt x="73" y="43"/>
                </a:cubicBezTo>
                <a:close/>
                <a:moveTo>
                  <a:pt x="82" y="54"/>
                </a:moveTo>
                <a:cubicBezTo>
                  <a:pt x="82" y="54"/>
                  <a:pt x="82" y="54"/>
                  <a:pt x="82" y="54"/>
                </a:cubicBezTo>
                <a:cubicBezTo>
                  <a:pt x="80" y="51"/>
                  <a:pt x="77" y="50"/>
                  <a:pt x="73" y="50"/>
                </a:cubicBezTo>
                <a:cubicBezTo>
                  <a:pt x="67" y="50"/>
                  <a:pt x="61" y="56"/>
                  <a:pt x="61" y="62"/>
                </a:cubicBezTo>
                <a:cubicBezTo>
                  <a:pt x="61" y="69"/>
                  <a:pt x="67" y="74"/>
                  <a:pt x="73" y="74"/>
                </a:cubicBezTo>
                <a:cubicBezTo>
                  <a:pt x="80" y="74"/>
                  <a:pt x="86" y="69"/>
                  <a:pt x="86" y="62"/>
                </a:cubicBezTo>
                <a:cubicBezTo>
                  <a:pt x="86" y="59"/>
                  <a:pt x="84" y="56"/>
                  <a:pt x="82" y="54"/>
                </a:cubicBezTo>
                <a:cubicBezTo>
                  <a:pt x="82" y="54"/>
                  <a:pt x="82" y="54"/>
                  <a:pt x="82" y="54"/>
                </a:cubicBezTo>
                <a:close/>
                <a:moveTo>
                  <a:pt x="38" y="32"/>
                </a:moveTo>
                <a:cubicBezTo>
                  <a:pt x="38" y="32"/>
                  <a:pt x="38" y="32"/>
                  <a:pt x="38" y="32"/>
                </a:cubicBezTo>
                <a:cubicBezTo>
                  <a:pt x="11" y="32"/>
                  <a:pt x="11" y="32"/>
                  <a:pt x="11" y="32"/>
                </a:cubicBezTo>
                <a:cubicBezTo>
                  <a:pt x="11" y="108"/>
                  <a:pt x="11" y="108"/>
                  <a:pt x="11" y="108"/>
                </a:cubicBezTo>
                <a:cubicBezTo>
                  <a:pt x="136" y="108"/>
                  <a:pt x="136" y="108"/>
                  <a:pt x="136" y="108"/>
                </a:cubicBezTo>
                <a:cubicBezTo>
                  <a:pt x="136" y="32"/>
                  <a:pt x="136" y="32"/>
                  <a:pt x="136" y="32"/>
                </a:cubicBezTo>
                <a:cubicBezTo>
                  <a:pt x="109" y="32"/>
                  <a:pt x="109" y="32"/>
                  <a:pt x="109" y="32"/>
                </a:cubicBezTo>
                <a:cubicBezTo>
                  <a:pt x="109" y="32"/>
                  <a:pt x="109" y="32"/>
                  <a:pt x="109" y="32"/>
                </a:cubicBezTo>
                <a:cubicBezTo>
                  <a:pt x="106" y="32"/>
                  <a:pt x="104" y="31"/>
                  <a:pt x="103" y="28"/>
                </a:cubicBezTo>
                <a:cubicBezTo>
                  <a:pt x="97" y="12"/>
                  <a:pt x="97" y="12"/>
                  <a:pt x="97" y="12"/>
                </a:cubicBezTo>
                <a:cubicBezTo>
                  <a:pt x="50" y="12"/>
                  <a:pt x="50" y="12"/>
                  <a:pt x="50" y="12"/>
                </a:cubicBezTo>
                <a:cubicBezTo>
                  <a:pt x="44" y="28"/>
                  <a:pt x="44" y="28"/>
                  <a:pt x="44" y="28"/>
                </a:cubicBezTo>
                <a:cubicBezTo>
                  <a:pt x="43" y="30"/>
                  <a:pt x="41" y="32"/>
                  <a:pt x="38" y="32"/>
                </a:cubicBezTo>
                <a:close/>
                <a:moveTo>
                  <a:pt x="73" y="23"/>
                </a:moveTo>
                <a:cubicBezTo>
                  <a:pt x="73" y="23"/>
                  <a:pt x="73" y="23"/>
                  <a:pt x="73" y="23"/>
                </a:cubicBezTo>
                <a:cubicBezTo>
                  <a:pt x="95" y="23"/>
                  <a:pt x="112" y="41"/>
                  <a:pt x="112" y="62"/>
                </a:cubicBezTo>
                <a:cubicBezTo>
                  <a:pt x="112" y="84"/>
                  <a:pt x="95" y="101"/>
                  <a:pt x="73" y="101"/>
                </a:cubicBezTo>
                <a:cubicBezTo>
                  <a:pt x="52" y="101"/>
                  <a:pt x="34" y="84"/>
                  <a:pt x="34" y="62"/>
                </a:cubicBezTo>
                <a:cubicBezTo>
                  <a:pt x="34" y="41"/>
                  <a:pt x="52" y="23"/>
                  <a:pt x="73" y="23"/>
                </a:cubicBezTo>
                <a:close/>
                <a:moveTo>
                  <a:pt x="73" y="35"/>
                </a:moveTo>
                <a:cubicBezTo>
                  <a:pt x="73" y="35"/>
                  <a:pt x="73" y="35"/>
                  <a:pt x="73" y="35"/>
                </a:cubicBezTo>
                <a:cubicBezTo>
                  <a:pt x="58" y="35"/>
                  <a:pt x="46" y="47"/>
                  <a:pt x="46" y="62"/>
                </a:cubicBezTo>
                <a:cubicBezTo>
                  <a:pt x="46" y="77"/>
                  <a:pt x="58" y="90"/>
                  <a:pt x="73" y="90"/>
                </a:cubicBezTo>
                <a:cubicBezTo>
                  <a:pt x="89" y="90"/>
                  <a:pt x="101" y="77"/>
                  <a:pt x="101" y="62"/>
                </a:cubicBezTo>
                <a:cubicBezTo>
                  <a:pt x="101" y="47"/>
                  <a:pt x="89" y="35"/>
                  <a:pt x="73" y="35"/>
                </a:cubicBezTo>
                <a:close/>
              </a:path>
            </a:pathLst>
          </a:custGeom>
          <a:solidFill>
            <a:schemeClr val="tx1">
              <a:lumMod val="50000"/>
              <a:lumOff val="50000"/>
            </a:schemeClr>
          </a:solidFill>
          <a:ln>
            <a:noFill/>
          </a:ln>
        </p:spPr>
        <p:txBody>
          <a:bodyPr/>
          <a:lstStyle/>
          <a:p>
            <a:endParaRPr lang="zh-CN" altLang="en-US"/>
          </a:p>
        </p:txBody>
      </p:sp>
      <p:sp>
        <p:nvSpPr>
          <p:cNvPr id="50" name="PA_淘宝店chenying0907 26"/>
          <p:cNvSpPr>
            <a:spLocks noEditPoints="1"/>
          </p:cNvSpPr>
          <p:nvPr>
            <p:custDataLst>
              <p:tags r:id="rId6"/>
            </p:custDataLst>
          </p:nvPr>
        </p:nvSpPr>
        <p:spPr bwMode="auto">
          <a:xfrm>
            <a:off x="3333965" y="2840453"/>
            <a:ext cx="279352" cy="233393"/>
          </a:xfrm>
          <a:custGeom>
            <a:avLst/>
            <a:gdLst>
              <a:gd name="T0" fmla="*/ 146 w 146"/>
              <a:gd name="T1" fmla="*/ 94 h 122"/>
              <a:gd name="T2" fmla="*/ 118 w 146"/>
              <a:gd name="T3" fmla="*/ 122 h 122"/>
              <a:gd name="T4" fmla="*/ 28 w 146"/>
              <a:gd name="T5" fmla="*/ 122 h 122"/>
              <a:gd name="T6" fmla="*/ 0 w 146"/>
              <a:gd name="T7" fmla="*/ 94 h 122"/>
              <a:gd name="T8" fmla="*/ 0 w 146"/>
              <a:gd name="T9" fmla="*/ 28 h 122"/>
              <a:gd name="T10" fmla="*/ 28 w 146"/>
              <a:gd name="T11" fmla="*/ 0 h 122"/>
              <a:gd name="T12" fmla="*/ 118 w 146"/>
              <a:gd name="T13" fmla="*/ 0 h 122"/>
              <a:gd name="T14" fmla="*/ 146 w 146"/>
              <a:gd name="T15" fmla="*/ 28 h 122"/>
              <a:gd name="T16" fmla="*/ 146 w 146"/>
              <a:gd name="T17" fmla="*/ 94 h 122"/>
              <a:gd name="T18" fmla="*/ 49 w 146"/>
              <a:gd name="T19" fmla="*/ 27 h 122"/>
              <a:gd name="T20" fmla="*/ 49 w 146"/>
              <a:gd name="T21" fmla="*/ 27 h 122"/>
              <a:gd name="T22" fmla="*/ 101 w 146"/>
              <a:gd name="T23" fmla="*/ 58 h 122"/>
              <a:gd name="T24" fmla="*/ 102 w 146"/>
              <a:gd name="T25" fmla="*/ 62 h 122"/>
              <a:gd name="T26" fmla="*/ 101 w 146"/>
              <a:gd name="T27" fmla="*/ 64 h 122"/>
              <a:gd name="T28" fmla="*/ 48 w 146"/>
              <a:gd name="T29" fmla="*/ 94 h 122"/>
              <a:gd name="T30" fmla="*/ 44 w 146"/>
              <a:gd name="T31" fmla="*/ 93 h 122"/>
              <a:gd name="T32" fmla="*/ 43 w 146"/>
              <a:gd name="T33" fmla="*/ 91 h 122"/>
              <a:gd name="T34" fmla="*/ 43 w 146"/>
              <a:gd name="T35" fmla="*/ 91 h 122"/>
              <a:gd name="T36" fmla="*/ 43 w 146"/>
              <a:gd name="T37" fmla="*/ 30 h 122"/>
              <a:gd name="T38" fmla="*/ 47 w 146"/>
              <a:gd name="T39" fmla="*/ 27 h 122"/>
              <a:gd name="T40" fmla="*/ 49 w 146"/>
              <a:gd name="T41" fmla="*/ 27 h 122"/>
              <a:gd name="T42" fmla="*/ 50 w 146"/>
              <a:gd name="T43" fmla="*/ 36 h 122"/>
              <a:gd name="T44" fmla="*/ 50 w 146"/>
              <a:gd name="T45" fmla="*/ 36 h 122"/>
              <a:gd name="T46" fmla="*/ 50 w 146"/>
              <a:gd name="T47" fmla="*/ 85 h 122"/>
              <a:gd name="T48" fmla="*/ 93 w 146"/>
              <a:gd name="T49" fmla="*/ 61 h 122"/>
              <a:gd name="T50" fmla="*/ 50 w 146"/>
              <a:gd name="T51" fmla="*/ 36 h 122"/>
              <a:gd name="T52" fmla="*/ 11 w 146"/>
              <a:gd name="T53" fmla="*/ 94 h 122"/>
              <a:gd name="T54" fmla="*/ 11 w 146"/>
              <a:gd name="T55" fmla="*/ 94 h 122"/>
              <a:gd name="T56" fmla="*/ 28 w 146"/>
              <a:gd name="T57" fmla="*/ 110 h 122"/>
              <a:gd name="T58" fmla="*/ 118 w 146"/>
              <a:gd name="T59" fmla="*/ 110 h 122"/>
              <a:gd name="T60" fmla="*/ 135 w 146"/>
              <a:gd name="T61" fmla="*/ 94 h 122"/>
              <a:gd name="T62" fmla="*/ 135 w 146"/>
              <a:gd name="T63" fmla="*/ 28 h 122"/>
              <a:gd name="T64" fmla="*/ 118 w 146"/>
              <a:gd name="T65" fmla="*/ 11 h 122"/>
              <a:gd name="T66" fmla="*/ 28 w 146"/>
              <a:gd name="T67" fmla="*/ 11 h 122"/>
              <a:gd name="T68" fmla="*/ 11 w 146"/>
              <a:gd name="T69" fmla="*/ 28 h 122"/>
              <a:gd name="T70" fmla="*/ 11 w 146"/>
              <a:gd name="T71"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122">
                <a:moveTo>
                  <a:pt x="146" y="94"/>
                </a:moveTo>
                <a:cubicBezTo>
                  <a:pt x="146" y="109"/>
                  <a:pt x="133" y="122"/>
                  <a:pt x="118" y="122"/>
                </a:cubicBezTo>
                <a:cubicBezTo>
                  <a:pt x="28" y="122"/>
                  <a:pt x="28" y="122"/>
                  <a:pt x="28" y="122"/>
                </a:cubicBezTo>
                <a:cubicBezTo>
                  <a:pt x="13" y="122"/>
                  <a:pt x="0" y="109"/>
                  <a:pt x="0" y="94"/>
                </a:cubicBezTo>
                <a:cubicBezTo>
                  <a:pt x="0" y="28"/>
                  <a:pt x="0" y="28"/>
                  <a:pt x="0" y="28"/>
                </a:cubicBezTo>
                <a:cubicBezTo>
                  <a:pt x="0" y="12"/>
                  <a:pt x="13" y="0"/>
                  <a:pt x="28" y="0"/>
                </a:cubicBezTo>
                <a:cubicBezTo>
                  <a:pt x="118" y="0"/>
                  <a:pt x="118" y="0"/>
                  <a:pt x="118" y="0"/>
                </a:cubicBezTo>
                <a:cubicBezTo>
                  <a:pt x="133" y="0"/>
                  <a:pt x="146" y="12"/>
                  <a:pt x="146" y="28"/>
                </a:cubicBezTo>
                <a:cubicBezTo>
                  <a:pt x="146" y="94"/>
                  <a:pt x="146" y="94"/>
                  <a:pt x="146" y="94"/>
                </a:cubicBezTo>
                <a:close/>
                <a:moveTo>
                  <a:pt x="49" y="27"/>
                </a:moveTo>
                <a:cubicBezTo>
                  <a:pt x="49" y="27"/>
                  <a:pt x="49" y="27"/>
                  <a:pt x="49" y="27"/>
                </a:cubicBezTo>
                <a:cubicBezTo>
                  <a:pt x="66" y="38"/>
                  <a:pt x="84" y="48"/>
                  <a:pt x="101" y="58"/>
                </a:cubicBezTo>
                <a:cubicBezTo>
                  <a:pt x="103" y="59"/>
                  <a:pt x="103" y="61"/>
                  <a:pt x="102" y="62"/>
                </a:cubicBezTo>
                <a:cubicBezTo>
                  <a:pt x="102" y="63"/>
                  <a:pt x="102" y="63"/>
                  <a:pt x="101" y="64"/>
                </a:cubicBezTo>
                <a:cubicBezTo>
                  <a:pt x="84" y="74"/>
                  <a:pt x="66" y="84"/>
                  <a:pt x="48" y="94"/>
                </a:cubicBezTo>
                <a:cubicBezTo>
                  <a:pt x="47" y="95"/>
                  <a:pt x="45" y="94"/>
                  <a:pt x="44" y="93"/>
                </a:cubicBezTo>
                <a:cubicBezTo>
                  <a:pt x="44" y="92"/>
                  <a:pt x="43" y="92"/>
                  <a:pt x="43" y="91"/>
                </a:cubicBezTo>
                <a:cubicBezTo>
                  <a:pt x="43" y="91"/>
                  <a:pt x="43" y="91"/>
                  <a:pt x="43" y="91"/>
                </a:cubicBezTo>
                <a:cubicBezTo>
                  <a:pt x="43" y="71"/>
                  <a:pt x="43" y="51"/>
                  <a:pt x="43" y="30"/>
                </a:cubicBezTo>
                <a:cubicBezTo>
                  <a:pt x="43" y="28"/>
                  <a:pt x="45" y="27"/>
                  <a:pt x="47" y="27"/>
                </a:cubicBezTo>
                <a:cubicBezTo>
                  <a:pt x="47" y="27"/>
                  <a:pt x="48" y="27"/>
                  <a:pt x="49" y="27"/>
                </a:cubicBezTo>
                <a:close/>
                <a:moveTo>
                  <a:pt x="50" y="36"/>
                </a:moveTo>
                <a:cubicBezTo>
                  <a:pt x="50" y="36"/>
                  <a:pt x="50" y="36"/>
                  <a:pt x="50" y="36"/>
                </a:cubicBezTo>
                <a:cubicBezTo>
                  <a:pt x="50" y="53"/>
                  <a:pt x="50" y="69"/>
                  <a:pt x="50" y="85"/>
                </a:cubicBezTo>
                <a:cubicBezTo>
                  <a:pt x="64" y="77"/>
                  <a:pt x="78" y="69"/>
                  <a:pt x="93" y="61"/>
                </a:cubicBezTo>
                <a:cubicBezTo>
                  <a:pt x="78" y="53"/>
                  <a:pt x="64" y="44"/>
                  <a:pt x="50" y="36"/>
                </a:cubicBezTo>
                <a:close/>
                <a:moveTo>
                  <a:pt x="11" y="94"/>
                </a:moveTo>
                <a:cubicBezTo>
                  <a:pt x="11" y="94"/>
                  <a:pt x="11" y="94"/>
                  <a:pt x="11" y="94"/>
                </a:cubicBezTo>
                <a:cubicBezTo>
                  <a:pt x="11" y="103"/>
                  <a:pt x="19" y="110"/>
                  <a:pt x="28" y="110"/>
                </a:cubicBezTo>
                <a:cubicBezTo>
                  <a:pt x="118" y="110"/>
                  <a:pt x="118" y="110"/>
                  <a:pt x="118" y="110"/>
                </a:cubicBezTo>
                <a:cubicBezTo>
                  <a:pt x="127" y="110"/>
                  <a:pt x="135" y="103"/>
                  <a:pt x="135" y="94"/>
                </a:cubicBezTo>
                <a:cubicBezTo>
                  <a:pt x="135" y="28"/>
                  <a:pt x="135" y="28"/>
                  <a:pt x="135" y="28"/>
                </a:cubicBezTo>
                <a:cubicBezTo>
                  <a:pt x="135" y="18"/>
                  <a:pt x="127" y="11"/>
                  <a:pt x="118" y="11"/>
                </a:cubicBezTo>
                <a:cubicBezTo>
                  <a:pt x="28" y="11"/>
                  <a:pt x="28" y="11"/>
                  <a:pt x="28" y="11"/>
                </a:cubicBezTo>
                <a:cubicBezTo>
                  <a:pt x="19" y="11"/>
                  <a:pt x="11" y="18"/>
                  <a:pt x="11" y="28"/>
                </a:cubicBezTo>
                <a:cubicBezTo>
                  <a:pt x="11" y="94"/>
                  <a:pt x="11" y="94"/>
                  <a:pt x="11" y="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PA_淘宝店chenying0907 27"/>
          <p:cNvSpPr>
            <a:spLocks noEditPoints="1"/>
          </p:cNvSpPr>
          <p:nvPr>
            <p:custDataLst>
              <p:tags r:id="rId7"/>
            </p:custDataLst>
          </p:nvPr>
        </p:nvSpPr>
        <p:spPr bwMode="auto">
          <a:xfrm>
            <a:off x="4448197" y="1710000"/>
            <a:ext cx="280939" cy="233393"/>
          </a:xfrm>
          <a:custGeom>
            <a:avLst/>
            <a:gdLst>
              <a:gd name="T0" fmla="*/ 6 w 147"/>
              <a:gd name="T1" fmla="*/ 0 h 122"/>
              <a:gd name="T2" fmla="*/ 6 w 147"/>
              <a:gd name="T3" fmla="*/ 0 h 122"/>
              <a:gd name="T4" fmla="*/ 141 w 147"/>
              <a:gd name="T5" fmla="*/ 0 h 122"/>
              <a:gd name="T6" fmla="*/ 147 w 147"/>
              <a:gd name="T7" fmla="*/ 5 h 122"/>
              <a:gd name="T8" fmla="*/ 147 w 147"/>
              <a:gd name="T9" fmla="*/ 5 h 122"/>
              <a:gd name="T10" fmla="*/ 147 w 147"/>
              <a:gd name="T11" fmla="*/ 103 h 122"/>
              <a:gd name="T12" fmla="*/ 141 w 147"/>
              <a:gd name="T13" fmla="*/ 108 h 122"/>
              <a:gd name="T14" fmla="*/ 141 w 147"/>
              <a:gd name="T15" fmla="*/ 108 h 122"/>
              <a:gd name="T16" fmla="*/ 79 w 147"/>
              <a:gd name="T17" fmla="*/ 108 h 122"/>
              <a:gd name="T18" fmla="*/ 79 w 147"/>
              <a:gd name="T19" fmla="*/ 115 h 122"/>
              <a:gd name="T20" fmla="*/ 79 w 147"/>
              <a:gd name="T21" fmla="*/ 115 h 122"/>
              <a:gd name="T22" fmla="*/ 110 w 147"/>
              <a:gd name="T23" fmla="*/ 115 h 122"/>
              <a:gd name="T24" fmla="*/ 114 w 147"/>
              <a:gd name="T25" fmla="*/ 119 h 122"/>
              <a:gd name="T26" fmla="*/ 110 w 147"/>
              <a:gd name="T27" fmla="*/ 122 h 122"/>
              <a:gd name="T28" fmla="*/ 36 w 147"/>
              <a:gd name="T29" fmla="*/ 122 h 122"/>
              <a:gd name="T30" fmla="*/ 33 w 147"/>
              <a:gd name="T31" fmla="*/ 119 h 122"/>
              <a:gd name="T32" fmla="*/ 36 w 147"/>
              <a:gd name="T33" fmla="*/ 115 h 122"/>
              <a:gd name="T34" fmla="*/ 68 w 147"/>
              <a:gd name="T35" fmla="*/ 115 h 122"/>
              <a:gd name="T36" fmla="*/ 68 w 147"/>
              <a:gd name="T37" fmla="*/ 115 h 122"/>
              <a:gd name="T38" fmla="*/ 68 w 147"/>
              <a:gd name="T39" fmla="*/ 108 h 122"/>
              <a:gd name="T40" fmla="*/ 6 w 147"/>
              <a:gd name="T41" fmla="*/ 108 h 122"/>
              <a:gd name="T42" fmla="*/ 0 w 147"/>
              <a:gd name="T43" fmla="*/ 103 h 122"/>
              <a:gd name="T44" fmla="*/ 0 w 147"/>
              <a:gd name="T45" fmla="*/ 103 h 122"/>
              <a:gd name="T46" fmla="*/ 0 w 147"/>
              <a:gd name="T47" fmla="*/ 5 h 122"/>
              <a:gd name="T48" fmla="*/ 6 w 147"/>
              <a:gd name="T49" fmla="*/ 0 h 122"/>
              <a:gd name="T50" fmla="*/ 125 w 147"/>
              <a:gd name="T51" fmla="*/ 81 h 122"/>
              <a:gd name="T52" fmla="*/ 125 w 147"/>
              <a:gd name="T53" fmla="*/ 81 h 122"/>
              <a:gd name="T54" fmla="*/ 131 w 147"/>
              <a:gd name="T55" fmla="*/ 87 h 122"/>
              <a:gd name="T56" fmla="*/ 125 w 147"/>
              <a:gd name="T57" fmla="*/ 93 h 122"/>
              <a:gd name="T58" fmla="*/ 120 w 147"/>
              <a:gd name="T59" fmla="*/ 87 h 122"/>
              <a:gd name="T60" fmla="*/ 125 w 147"/>
              <a:gd name="T61" fmla="*/ 81 h 122"/>
              <a:gd name="T62" fmla="*/ 135 w 147"/>
              <a:gd name="T63" fmla="*/ 11 h 122"/>
              <a:gd name="T64" fmla="*/ 135 w 147"/>
              <a:gd name="T65" fmla="*/ 11 h 122"/>
              <a:gd name="T66" fmla="*/ 11 w 147"/>
              <a:gd name="T67" fmla="*/ 11 h 122"/>
              <a:gd name="T68" fmla="*/ 11 w 147"/>
              <a:gd name="T69" fmla="*/ 97 h 122"/>
              <a:gd name="T70" fmla="*/ 135 w 147"/>
              <a:gd name="T71" fmla="*/ 97 h 122"/>
              <a:gd name="T72" fmla="*/ 135 w 147"/>
              <a:gd name="T73" fmla="*/ 1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22">
                <a:moveTo>
                  <a:pt x="6" y="0"/>
                </a:moveTo>
                <a:cubicBezTo>
                  <a:pt x="6" y="0"/>
                  <a:pt x="6" y="0"/>
                  <a:pt x="6" y="0"/>
                </a:cubicBezTo>
                <a:cubicBezTo>
                  <a:pt x="141" y="0"/>
                  <a:pt x="141" y="0"/>
                  <a:pt x="141" y="0"/>
                </a:cubicBezTo>
                <a:cubicBezTo>
                  <a:pt x="144" y="0"/>
                  <a:pt x="147" y="2"/>
                  <a:pt x="147" y="5"/>
                </a:cubicBezTo>
                <a:cubicBezTo>
                  <a:pt x="147" y="5"/>
                  <a:pt x="147" y="5"/>
                  <a:pt x="147" y="5"/>
                </a:cubicBezTo>
                <a:cubicBezTo>
                  <a:pt x="147" y="103"/>
                  <a:pt x="147" y="103"/>
                  <a:pt x="147" y="103"/>
                </a:cubicBezTo>
                <a:cubicBezTo>
                  <a:pt x="147" y="106"/>
                  <a:pt x="144" y="108"/>
                  <a:pt x="141" y="108"/>
                </a:cubicBezTo>
                <a:cubicBezTo>
                  <a:pt x="141" y="108"/>
                  <a:pt x="141" y="108"/>
                  <a:pt x="141" y="108"/>
                </a:cubicBezTo>
                <a:cubicBezTo>
                  <a:pt x="79" y="108"/>
                  <a:pt x="79" y="108"/>
                  <a:pt x="79" y="108"/>
                </a:cubicBezTo>
                <a:cubicBezTo>
                  <a:pt x="79" y="115"/>
                  <a:pt x="79" y="115"/>
                  <a:pt x="79" y="115"/>
                </a:cubicBezTo>
                <a:cubicBezTo>
                  <a:pt x="79" y="115"/>
                  <a:pt x="79" y="115"/>
                  <a:pt x="79" y="115"/>
                </a:cubicBezTo>
                <a:cubicBezTo>
                  <a:pt x="110" y="115"/>
                  <a:pt x="110" y="115"/>
                  <a:pt x="110" y="115"/>
                </a:cubicBezTo>
                <a:cubicBezTo>
                  <a:pt x="112" y="115"/>
                  <a:pt x="114" y="117"/>
                  <a:pt x="114" y="119"/>
                </a:cubicBezTo>
                <a:cubicBezTo>
                  <a:pt x="114" y="120"/>
                  <a:pt x="112" y="122"/>
                  <a:pt x="110" y="122"/>
                </a:cubicBezTo>
                <a:cubicBezTo>
                  <a:pt x="36" y="122"/>
                  <a:pt x="36" y="122"/>
                  <a:pt x="36" y="122"/>
                </a:cubicBezTo>
                <a:cubicBezTo>
                  <a:pt x="35" y="122"/>
                  <a:pt x="33" y="120"/>
                  <a:pt x="33" y="119"/>
                </a:cubicBezTo>
                <a:cubicBezTo>
                  <a:pt x="33" y="117"/>
                  <a:pt x="35" y="115"/>
                  <a:pt x="36" y="115"/>
                </a:cubicBezTo>
                <a:cubicBezTo>
                  <a:pt x="68" y="115"/>
                  <a:pt x="68" y="115"/>
                  <a:pt x="68" y="115"/>
                </a:cubicBezTo>
                <a:cubicBezTo>
                  <a:pt x="68" y="115"/>
                  <a:pt x="68" y="115"/>
                  <a:pt x="68" y="115"/>
                </a:cubicBezTo>
                <a:cubicBezTo>
                  <a:pt x="68" y="108"/>
                  <a:pt x="68" y="108"/>
                  <a:pt x="68" y="108"/>
                </a:cubicBezTo>
                <a:cubicBezTo>
                  <a:pt x="6" y="108"/>
                  <a:pt x="6" y="108"/>
                  <a:pt x="6" y="108"/>
                </a:cubicBezTo>
                <a:cubicBezTo>
                  <a:pt x="2" y="108"/>
                  <a:pt x="0" y="106"/>
                  <a:pt x="0" y="103"/>
                </a:cubicBezTo>
                <a:cubicBezTo>
                  <a:pt x="0" y="103"/>
                  <a:pt x="0" y="103"/>
                  <a:pt x="0" y="103"/>
                </a:cubicBezTo>
                <a:cubicBezTo>
                  <a:pt x="0" y="5"/>
                  <a:pt x="0" y="5"/>
                  <a:pt x="0" y="5"/>
                </a:cubicBezTo>
                <a:cubicBezTo>
                  <a:pt x="0" y="2"/>
                  <a:pt x="2" y="0"/>
                  <a:pt x="6" y="0"/>
                </a:cubicBezTo>
                <a:close/>
                <a:moveTo>
                  <a:pt x="125" y="81"/>
                </a:moveTo>
                <a:cubicBezTo>
                  <a:pt x="125" y="81"/>
                  <a:pt x="125" y="81"/>
                  <a:pt x="125" y="81"/>
                </a:cubicBezTo>
                <a:cubicBezTo>
                  <a:pt x="129" y="81"/>
                  <a:pt x="131" y="84"/>
                  <a:pt x="131" y="87"/>
                </a:cubicBezTo>
                <a:cubicBezTo>
                  <a:pt x="131" y="90"/>
                  <a:pt x="129" y="93"/>
                  <a:pt x="125" y="93"/>
                </a:cubicBezTo>
                <a:cubicBezTo>
                  <a:pt x="122" y="93"/>
                  <a:pt x="120" y="90"/>
                  <a:pt x="120" y="87"/>
                </a:cubicBezTo>
                <a:cubicBezTo>
                  <a:pt x="120" y="84"/>
                  <a:pt x="122" y="81"/>
                  <a:pt x="125" y="81"/>
                </a:cubicBezTo>
                <a:close/>
                <a:moveTo>
                  <a:pt x="135" y="11"/>
                </a:moveTo>
                <a:cubicBezTo>
                  <a:pt x="135" y="11"/>
                  <a:pt x="135" y="11"/>
                  <a:pt x="135" y="11"/>
                </a:cubicBezTo>
                <a:cubicBezTo>
                  <a:pt x="11" y="11"/>
                  <a:pt x="11" y="11"/>
                  <a:pt x="11" y="11"/>
                </a:cubicBezTo>
                <a:cubicBezTo>
                  <a:pt x="11" y="40"/>
                  <a:pt x="11" y="68"/>
                  <a:pt x="11" y="97"/>
                </a:cubicBezTo>
                <a:cubicBezTo>
                  <a:pt x="53" y="97"/>
                  <a:pt x="94" y="97"/>
                  <a:pt x="135" y="97"/>
                </a:cubicBezTo>
                <a:cubicBezTo>
                  <a:pt x="135" y="68"/>
                  <a:pt x="135" y="40"/>
                  <a:pt x="135"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PA_淘宝店chenying0907 28"/>
          <p:cNvSpPr>
            <a:spLocks noEditPoints="1"/>
          </p:cNvSpPr>
          <p:nvPr>
            <p:custDataLst>
              <p:tags r:id="rId8"/>
            </p:custDataLst>
          </p:nvPr>
        </p:nvSpPr>
        <p:spPr bwMode="auto">
          <a:xfrm>
            <a:off x="4416455" y="2799172"/>
            <a:ext cx="309509" cy="252446"/>
          </a:xfrm>
          <a:custGeom>
            <a:avLst/>
            <a:gdLst>
              <a:gd name="T0" fmla="*/ 125 w 162"/>
              <a:gd name="T1" fmla="*/ 29 h 132"/>
              <a:gd name="T2" fmla="*/ 146 w 162"/>
              <a:gd name="T3" fmla="*/ 77 h 132"/>
              <a:gd name="T4" fmla="*/ 162 w 162"/>
              <a:gd name="T5" fmla="*/ 106 h 132"/>
              <a:gd name="T6" fmla="*/ 154 w 162"/>
              <a:gd name="T7" fmla="*/ 125 h 132"/>
              <a:gd name="T8" fmla="*/ 146 w 162"/>
              <a:gd name="T9" fmla="*/ 127 h 132"/>
              <a:gd name="T10" fmla="*/ 21 w 162"/>
              <a:gd name="T11" fmla="*/ 132 h 132"/>
              <a:gd name="T12" fmla="*/ 16 w 162"/>
              <a:gd name="T13" fmla="*/ 125 h 132"/>
              <a:gd name="T14" fmla="*/ 2 w 162"/>
              <a:gd name="T15" fmla="*/ 121 h 132"/>
              <a:gd name="T16" fmla="*/ 3 w 162"/>
              <a:gd name="T17" fmla="*/ 94 h 132"/>
              <a:gd name="T18" fmla="*/ 8 w 162"/>
              <a:gd name="T19" fmla="*/ 58 h 132"/>
              <a:gd name="T20" fmla="*/ 46 w 162"/>
              <a:gd name="T21" fmla="*/ 30 h 132"/>
              <a:gd name="T22" fmla="*/ 97 w 162"/>
              <a:gd name="T23" fmla="*/ 122 h 132"/>
              <a:gd name="T24" fmla="*/ 97 w 162"/>
              <a:gd name="T25" fmla="*/ 117 h 132"/>
              <a:gd name="T26" fmla="*/ 103 w 162"/>
              <a:gd name="T27" fmla="*/ 98 h 132"/>
              <a:gd name="T28" fmla="*/ 117 w 162"/>
              <a:gd name="T29" fmla="*/ 111 h 132"/>
              <a:gd name="T30" fmla="*/ 115 w 162"/>
              <a:gd name="T31" fmla="*/ 88 h 132"/>
              <a:gd name="T32" fmla="*/ 112 w 162"/>
              <a:gd name="T33" fmla="*/ 83 h 132"/>
              <a:gd name="T34" fmla="*/ 112 w 162"/>
              <a:gd name="T35" fmla="*/ 82 h 132"/>
              <a:gd name="T36" fmla="*/ 109 w 162"/>
              <a:gd name="T37" fmla="*/ 79 h 132"/>
              <a:gd name="T38" fmla="*/ 64 w 162"/>
              <a:gd name="T39" fmla="*/ 68 h 132"/>
              <a:gd name="T40" fmla="*/ 50 w 162"/>
              <a:gd name="T41" fmla="*/ 82 h 132"/>
              <a:gd name="T42" fmla="*/ 50 w 162"/>
              <a:gd name="T43" fmla="*/ 82 h 132"/>
              <a:gd name="T44" fmla="*/ 45 w 162"/>
              <a:gd name="T45" fmla="*/ 100 h 132"/>
              <a:gd name="T46" fmla="*/ 59 w 162"/>
              <a:gd name="T47" fmla="*/ 112 h 132"/>
              <a:gd name="T48" fmla="*/ 65 w 162"/>
              <a:gd name="T49" fmla="*/ 98 h 132"/>
              <a:gd name="T50" fmla="*/ 65 w 162"/>
              <a:gd name="T51" fmla="*/ 117 h 132"/>
              <a:gd name="T52" fmla="*/ 81 w 162"/>
              <a:gd name="T53" fmla="*/ 61 h 132"/>
              <a:gd name="T54" fmla="*/ 81 w 162"/>
              <a:gd name="T55" fmla="*/ 11 h 132"/>
              <a:gd name="T56" fmla="*/ 26 w 162"/>
              <a:gd name="T57" fmla="*/ 122 h 132"/>
              <a:gd name="T58" fmla="*/ 37 w 162"/>
              <a:gd name="T59" fmla="*/ 118 h 132"/>
              <a:gd name="T60" fmla="*/ 36 w 162"/>
              <a:gd name="T61" fmla="*/ 86 h 132"/>
              <a:gd name="T62" fmla="*/ 12 w 162"/>
              <a:gd name="T63" fmla="*/ 98 h 132"/>
              <a:gd name="T64" fmla="*/ 11 w 162"/>
              <a:gd name="T65" fmla="*/ 114 h 132"/>
              <a:gd name="T66" fmla="*/ 23 w 162"/>
              <a:gd name="T67" fmla="*/ 102 h 132"/>
              <a:gd name="T68" fmla="*/ 46 w 162"/>
              <a:gd name="T69" fmla="*/ 42 h 132"/>
              <a:gd name="T70" fmla="*/ 37 w 162"/>
              <a:gd name="T71" fmla="*/ 40 h 132"/>
              <a:gd name="T72" fmla="*/ 24 w 162"/>
              <a:gd name="T73" fmla="*/ 71 h 132"/>
              <a:gd name="T74" fmla="*/ 41 w 162"/>
              <a:gd name="T75" fmla="*/ 76 h 132"/>
              <a:gd name="T76" fmla="*/ 56 w 162"/>
              <a:gd name="T77" fmla="*/ 62 h 132"/>
              <a:gd name="T78" fmla="*/ 56 w 162"/>
              <a:gd name="T79" fmla="*/ 61 h 132"/>
              <a:gd name="T80" fmla="*/ 46 w 162"/>
              <a:gd name="T81" fmla="*/ 42 h 132"/>
              <a:gd name="T82" fmla="*/ 136 w 162"/>
              <a:gd name="T83" fmla="*/ 122 h 132"/>
              <a:gd name="T84" fmla="*/ 139 w 162"/>
              <a:gd name="T85" fmla="*/ 102 h 132"/>
              <a:gd name="T86" fmla="*/ 151 w 162"/>
              <a:gd name="T87" fmla="*/ 114 h 132"/>
              <a:gd name="T88" fmla="*/ 150 w 162"/>
              <a:gd name="T89" fmla="*/ 98 h 132"/>
              <a:gd name="T90" fmla="*/ 137 w 162"/>
              <a:gd name="T91" fmla="*/ 84 h 132"/>
              <a:gd name="T92" fmla="*/ 128 w 162"/>
              <a:gd name="T93" fmla="*/ 111 h 132"/>
              <a:gd name="T94" fmla="*/ 136 w 162"/>
              <a:gd name="T95" fmla="*/ 122 h 132"/>
              <a:gd name="T96" fmla="*/ 116 w 162"/>
              <a:gd name="T97" fmla="*/ 42 h 132"/>
              <a:gd name="T98" fmla="*/ 116 w 162"/>
              <a:gd name="T99" fmla="*/ 42 h 132"/>
              <a:gd name="T100" fmla="*/ 106 w 162"/>
              <a:gd name="T101" fmla="*/ 61 h 132"/>
              <a:gd name="T102" fmla="*/ 116 w 162"/>
              <a:gd name="T103" fmla="*/ 72 h 132"/>
              <a:gd name="T104" fmla="*/ 121 w 162"/>
              <a:gd name="T105" fmla="*/ 76 h 132"/>
              <a:gd name="T106" fmla="*/ 138 w 162"/>
              <a:gd name="T107" fmla="*/ 71 h 132"/>
              <a:gd name="T108" fmla="*/ 125 w 162"/>
              <a:gd name="T109" fmla="*/ 4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 h="132">
                <a:moveTo>
                  <a:pt x="81" y="0"/>
                </a:moveTo>
                <a:cubicBezTo>
                  <a:pt x="99" y="0"/>
                  <a:pt x="114" y="13"/>
                  <a:pt x="116" y="30"/>
                </a:cubicBezTo>
                <a:cubicBezTo>
                  <a:pt x="119" y="30"/>
                  <a:pt x="122" y="29"/>
                  <a:pt x="125" y="29"/>
                </a:cubicBezTo>
                <a:cubicBezTo>
                  <a:pt x="133" y="29"/>
                  <a:pt x="140" y="32"/>
                  <a:pt x="145" y="37"/>
                </a:cubicBezTo>
                <a:cubicBezTo>
                  <a:pt x="150" y="43"/>
                  <a:pt x="154" y="50"/>
                  <a:pt x="154" y="58"/>
                </a:cubicBezTo>
                <a:cubicBezTo>
                  <a:pt x="154" y="65"/>
                  <a:pt x="151" y="72"/>
                  <a:pt x="146" y="77"/>
                </a:cubicBezTo>
                <a:cubicBezTo>
                  <a:pt x="153" y="84"/>
                  <a:pt x="153" y="84"/>
                  <a:pt x="153" y="84"/>
                </a:cubicBezTo>
                <a:cubicBezTo>
                  <a:pt x="156" y="87"/>
                  <a:pt x="158" y="90"/>
                  <a:pt x="159" y="94"/>
                </a:cubicBezTo>
                <a:cubicBezTo>
                  <a:pt x="161" y="98"/>
                  <a:pt x="162" y="102"/>
                  <a:pt x="162" y="106"/>
                </a:cubicBezTo>
                <a:cubicBezTo>
                  <a:pt x="162" y="115"/>
                  <a:pt x="162" y="115"/>
                  <a:pt x="162" y="115"/>
                </a:cubicBezTo>
                <a:cubicBezTo>
                  <a:pt x="162" y="117"/>
                  <a:pt x="161" y="119"/>
                  <a:pt x="160" y="121"/>
                </a:cubicBezTo>
                <a:cubicBezTo>
                  <a:pt x="158" y="123"/>
                  <a:pt x="156" y="124"/>
                  <a:pt x="154" y="125"/>
                </a:cubicBezTo>
                <a:cubicBezTo>
                  <a:pt x="153" y="125"/>
                  <a:pt x="153" y="125"/>
                  <a:pt x="153" y="125"/>
                </a:cubicBezTo>
                <a:cubicBezTo>
                  <a:pt x="146" y="125"/>
                  <a:pt x="146" y="125"/>
                  <a:pt x="146" y="125"/>
                </a:cubicBezTo>
                <a:cubicBezTo>
                  <a:pt x="146" y="127"/>
                  <a:pt x="146" y="127"/>
                  <a:pt x="146" y="127"/>
                </a:cubicBezTo>
                <a:cubicBezTo>
                  <a:pt x="146" y="130"/>
                  <a:pt x="144" y="132"/>
                  <a:pt x="141" y="132"/>
                </a:cubicBezTo>
                <a:cubicBezTo>
                  <a:pt x="141" y="132"/>
                  <a:pt x="141" y="132"/>
                  <a:pt x="141" y="132"/>
                </a:cubicBezTo>
                <a:cubicBezTo>
                  <a:pt x="21" y="132"/>
                  <a:pt x="21" y="132"/>
                  <a:pt x="21" y="132"/>
                </a:cubicBezTo>
                <a:cubicBezTo>
                  <a:pt x="21" y="132"/>
                  <a:pt x="21" y="132"/>
                  <a:pt x="21" y="132"/>
                </a:cubicBezTo>
                <a:cubicBezTo>
                  <a:pt x="18" y="132"/>
                  <a:pt x="16" y="130"/>
                  <a:pt x="16" y="127"/>
                </a:cubicBezTo>
                <a:cubicBezTo>
                  <a:pt x="16" y="125"/>
                  <a:pt x="16" y="125"/>
                  <a:pt x="16" y="125"/>
                </a:cubicBezTo>
                <a:cubicBezTo>
                  <a:pt x="9" y="125"/>
                  <a:pt x="9" y="125"/>
                  <a:pt x="9" y="125"/>
                </a:cubicBezTo>
                <a:cubicBezTo>
                  <a:pt x="9" y="125"/>
                  <a:pt x="9" y="125"/>
                  <a:pt x="8" y="125"/>
                </a:cubicBezTo>
                <a:cubicBezTo>
                  <a:pt x="6" y="124"/>
                  <a:pt x="4" y="123"/>
                  <a:pt x="2" y="121"/>
                </a:cubicBezTo>
                <a:cubicBezTo>
                  <a:pt x="1" y="119"/>
                  <a:pt x="0" y="117"/>
                  <a:pt x="0" y="115"/>
                </a:cubicBezTo>
                <a:cubicBezTo>
                  <a:pt x="0" y="106"/>
                  <a:pt x="0" y="106"/>
                  <a:pt x="0" y="106"/>
                </a:cubicBezTo>
                <a:cubicBezTo>
                  <a:pt x="0" y="102"/>
                  <a:pt x="1" y="98"/>
                  <a:pt x="3" y="94"/>
                </a:cubicBezTo>
                <a:cubicBezTo>
                  <a:pt x="4" y="90"/>
                  <a:pt x="6" y="87"/>
                  <a:pt x="9" y="84"/>
                </a:cubicBezTo>
                <a:cubicBezTo>
                  <a:pt x="16" y="77"/>
                  <a:pt x="16" y="77"/>
                  <a:pt x="16" y="77"/>
                </a:cubicBezTo>
                <a:cubicBezTo>
                  <a:pt x="11" y="72"/>
                  <a:pt x="8" y="65"/>
                  <a:pt x="8" y="58"/>
                </a:cubicBezTo>
                <a:cubicBezTo>
                  <a:pt x="8" y="50"/>
                  <a:pt x="12" y="43"/>
                  <a:pt x="17" y="37"/>
                </a:cubicBezTo>
                <a:cubicBezTo>
                  <a:pt x="22" y="32"/>
                  <a:pt x="29" y="29"/>
                  <a:pt x="37" y="29"/>
                </a:cubicBezTo>
                <a:cubicBezTo>
                  <a:pt x="40" y="29"/>
                  <a:pt x="43" y="30"/>
                  <a:pt x="46" y="30"/>
                </a:cubicBezTo>
                <a:cubicBezTo>
                  <a:pt x="48" y="13"/>
                  <a:pt x="63" y="0"/>
                  <a:pt x="81" y="0"/>
                </a:cubicBezTo>
                <a:close/>
                <a:moveTo>
                  <a:pt x="97" y="122"/>
                </a:moveTo>
                <a:cubicBezTo>
                  <a:pt x="97" y="122"/>
                  <a:pt x="97" y="122"/>
                  <a:pt x="97" y="122"/>
                </a:cubicBezTo>
                <a:cubicBezTo>
                  <a:pt x="97" y="117"/>
                  <a:pt x="97" y="117"/>
                  <a:pt x="97" y="117"/>
                </a:cubicBezTo>
                <a:cubicBezTo>
                  <a:pt x="97" y="117"/>
                  <a:pt x="97" y="117"/>
                  <a:pt x="97" y="117"/>
                </a:cubicBezTo>
                <a:cubicBezTo>
                  <a:pt x="97" y="117"/>
                  <a:pt x="97" y="117"/>
                  <a:pt x="97" y="117"/>
                </a:cubicBezTo>
                <a:cubicBezTo>
                  <a:pt x="97" y="98"/>
                  <a:pt x="97" y="98"/>
                  <a:pt x="97" y="98"/>
                </a:cubicBezTo>
                <a:cubicBezTo>
                  <a:pt x="97" y="96"/>
                  <a:pt x="99" y="95"/>
                  <a:pt x="100" y="95"/>
                </a:cubicBezTo>
                <a:cubicBezTo>
                  <a:pt x="102" y="95"/>
                  <a:pt x="103" y="96"/>
                  <a:pt x="103" y="98"/>
                </a:cubicBezTo>
                <a:cubicBezTo>
                  <a:pt x="103" y="112"/>
                  <a:pt x="103" y="112"/>
                  <a:pt x="103" y="112"/>
                </a:cubicBezTo>
                <a:cubicBezTo>
                  <a:pt x="117" y="112"/>
                  <a:pt x="117" y="112"/>
                  <a:pt x="117" y="112"/>
                </a:cubicBezTo>
                <a:cubicBezTo>
                  <a:pt x="117" y="112"/>
                  <a:pt x="117" y="111"/>
                  <a:pt x="117" y="111"/>
                </a:cubicBezTo>
                <a:cubicBezTo>
                  <a:pt x="117" y="100"/>
                  <a:pt x="117" y="100"/>
                  <a:pt x="117" y="100"/>
                </a:cubicBezTo>
                <a:cubicBezTo>
                  <a:pt x="117" y="96"/>
                  <a:pt x="117" y="92"/>
                  <a:pt x="115" y="88"/>
                </a:cubicBezTo>
                <a:cubicBezTo>
                  <a:pt x="115" y="88"/>
                  <a:pt x="115" y="88"/>
                  <a:pt x="115" y="88"/>
                </a:cubicBezTo>
                <a:cubicBezTo>
                  <a:pt x="115" y="88"/>
                  <a:pt x="115" y="88"/>
                  <a:pt x="115" y="88"/>
                </a:cubicBezTo>
                <a:cubicBezTo>
                  <a:pt x="114" y="86"/>
                  <a:pt x="113" y="84"/>
                  <a:pt x="112" y="83"/>
                </a:cubicBezTo>
                <a:cubicBezTo>
                  <a:pt x="112" y="83"/>
                  <a:pt x="112" y="83"/>
                  <a:pt x="112" y="83"/>
                </a:cubicBezTo>
                <a:cubicBezTo>
                  <a:pt x="112" y="82"/>
                  <a:pt x="112" y="82"/>
                  <a:pt x="112" y="82"/>
                </a:cubicBezTo>
                <a:cubicBezTo>
                  <a:pt x="112" y="82"/>
                  <a:pt x="112" y="82"/>
                  <a:pt x="112" y="82"/>
                </a:cubicBezTo>
                <a:cubicBezTo>
                  <a:pt x="112" y="82"/>
                  <a:pt x="112" y="82"/>
                  <a:pt x="112" y="82"/>
                </a:cubicBezTo>
                <a:cubicBezTo>
                  <a:pt x="112" y="82"/>
                  <a:pt x="112" y="82"/>
                  <a:pt x="112" y="82"/>
                </a:cubicBezTo>
                <a:cubicBezTo>
                  <a:pt x="111" y="81"/>
                  <a:pt x="110" y="80"/>
                  <a:pt x="109" y="79"/>
                </a:cubicBezTo>
                <a:cubicBezTo>
                  <a:pt x="109" y="79"/>
                  <a:pt x="109" y="79"/>
                  <a:pt x="109" y="79"/>
                </a:cubicBezTo>
                <a:cubicBezTo>
                  <a:pt x="98" y="68"/>
                  <a:pt x="98" y="68"/>
                  <a:pt x="98" y="68"/>
                </a:cubicBezTo>
                <a:cubicBezTo>
                  <a:pt x="93" y="70"/>
                  <a:pt x="87" y="72"/>
                  <a:pt x="81" y="72"/>
                </a:cubicBezTo>
                <a:cubicBezTo>
                  <a:pt x="75" y="72"/>
                  <a:pt x="69" y="70"/>
                  <a:pt x="64" y="68"/>
                </a:cubicBezTo>
                <a:cubicBezTo>
                  <a:pt x="53" y="79"/>
                  <a:pt x="53" y="79"/>
                  <a:pt x="53" y="79"/>
                </a:cubicBezTo>
                <a:cubicBezTo>
                  <a:pt x="53" y="79"/>
                  <a:pt x="53" y="79"/>
                  <a:pt x="53" y="79"/>
                </a:cubicBezTo>
                <a:cubicBezTo>
                  <a:pt x="52" y="80"/>
                  <a:pt x="51" y="81"/>
                  <a:pt x="50" y="82"/>
                </a:cubicBezTo>
                <a:cubicBezTo>
                  <a:pt x="50" y="82"/>
                  <a:pt x="50" y="82"/>
                  <a:pt x="50" y="82"/>
                </a:cubicBezTo>
                <a:cubicBezTo>
                  <a:pt x="50" y="82"/>
                  <a:pt x="50" y="82"/>
                  <a:pt x="50" y="82"/>
                </a:cubicBezTo>
                <a:cubicBezTo>
                  <a:pt x="50" y="82"/>
                  <a:pt x="50" y="82"/>
                  <a:pt x="50" y="82"/>
                </a:cubicBezTo>
                <a:cubicBezTo>
                  <a:pt x="50" y="83"/>
                  <a:pt x="50" y="83"/>
                  <a:pt x="50" y="83"/>
                </a:cubicBezTo>
                <a:cubicBezTo>
                  <a:pt x="49" y="84"/>
                  <a:pt x="48" y="86"/>
                  <a:pt x="47" y="88"/>
                </a:cubicBezTo>
                <a:cubicBezTo>
                  <a:pt x="45" y="92"/>
                  <a:pt x="45" y="96"/>
                  <a:pt x="45" y="100"/>
                </a:cubicBezTo>
                <a:cubicBezTo>
                  <a:pt x="45" y="111"/>
                  <a:pt x="45" y="111"/>
                  <a:pt x="45" y="111"/>
                </a:cubicBezTo>
                <a:cubicBezTo>
                  <a:pt x="45" y="111"/>
                  <a:pt x="45" y="112"/>
                  <a:pt x="45" y="112"/>
                </a:cubicBezTo>
                <a:cubicBezTo>
                  <a:pt x="59" y="112"/>
                  <a:pt x="59" y="112"/>
                  <a:pt x="59" y="112"/>
                </a:cubicBezTo>
                <a:cubicBezTo>
                  <a:pt x="59" y="98"/>
                  <a:pt x="59" y="98"/>
                  <a:pt x="59" y="98"/>
                </a:cubicBezTo>
                <a:cubicBezTo>
                  <a:pt x="59" y="96"/>
                  <a:pt x="60" y="95"/>
                  <a:pt x="62" y="95"/>
                </a:cubicBezTo>
                <a:cubicBezTo>
                  <a:pt x="63" y="95"/>
                  <a:pt x="65" y="96"/>
                  <a:pt x="65" y="98"/>
                </a:cubicBezTo>
                <a:cubicBezTo>
                  <a:pt x="65" y="117"/>
                  <a:pt x="65" y="117"/>
                  <a:pt x="65" y="117"/>
                </a:cubicBezTo>
                <a:cubicBezTo>
                  <a:pt x="65" y="117"/>
                  <a:pt x="65" y="117"/>
                  <a:pt x="65" y="117"/>
                </a:cubicBezTo>
                <a:cubicBezTo>
                  <a:pt x="65" y="117"/>
                  <a:pt x="65" y="117"/>
                  <a:pt x="65" y="117"/>
                </a:cubicBezTo>
                <a:cubicBezTo>
                  <a:pt x="65" y="122"/>
                  <a:pt x="65" y="122"/>
                  <a:pt x="65" y="122"/>
                </a:cubicBezTo>
                <a:cubicBezTo>
                  <a:pt x="97" y="122"/>
                  <a:pt x="97" y="122"/>
                  <a:pt x="97" y="122"/>
                </a:cubicBezTo>
                <a:close/>
                <a:moveTo>
                  <a:pt x="81" y="61"/>
                </a:moveTo>
                <a:cubicBezTo>
                  <a:pt x="81" y="61"/>
                  <a:pt x="81" y="61"/>
                  <a:pt x="81" y="61"/>
                </a:cubicBezTo>
                <a:cubicBezTo>
                  <a:pt x="95" y="61"/>
                  <a:pt x="106" y="50"/>
                  <a:pt x="106" y="36"/>
                </a:cubicBezTo>
                <a:cubicBezTo>
                  <a:pt x="106" y="22"/>
                  <a:pt x="95" y="11"/>
                  <a:pt x="81" y="11"/>
                </a:cubicBezTo>
                <a:cubicBezTo>
                  <a:pt x="67" y="11"/>
                  <a:pt x="56" y="22"/>
                  <a:pt x="56" y="36"/>
                </a:cubicBezTo>
                <a:cubicBezTo>
                  <a:pt x="56" y="50"/>
                  <a:pt x="67" y="61"/>
                  <a:pt x="81" y="61"/>
                </a:cubicBezTo>
                <a:close/>
                <a:moveTo>
                  <a:pt x="26" y="122"/>
                </a:moveTo>
                <a:cubicBezTo>
                  <a:pt x="26" y="122"/>
                  <a:pt x="26" y="122"/>
                  <a:pt x="26" y="122"/>
                </a:cubicBezTo>
                <a:cubicBezTo>
                  <a:pt x="41" y="122"/>
                  <a:pt x="41" y="122"/>
                  <a:pt x="41" y="122"/>
                </a:cubicBezTo>
                <a:cubicBezTo>
                  <a:pt x="39" y="121"/>
                  <a:pt x="38" y="120"/>
                  <a:pt x="37" y="118"/>
                </a:cubicBezTo>
                <a:cubicBezTo>
                  <a:pt x="35" y="116"/>
                  <a:pt x="34" y="113"/>
                  <a:pt x="34" y="111"/>
                </a:cubicBezTo>
                <a:cubicBezTo>
                  <a:pt x="34" y="100"/>
                  <a:pt x="34" y="100"/>
                  <a:pt x="34" y="100"/>
                </a:cubicBezTo>
                <a:cubicBezTo>
                  <a:pt x="34" y="95"/>
                  <a:pt x="35" y="90"/>
                  <a:pt x="36" y="86"/>
                </a:cubicBezTo>
                <a:cubicBezTo>
                  <a:pt x="32" y="86"/>
                  <a:pt x="28" y="85"/>
                  <a:pt x="25" y="84"/>
                </a:cubicBezTo>
                <a:cubicBezTo>
                  <a:pt x="17" y="91"/>
                  <a:pt x="17" y="91"/>
                  <a:pt x="17" y="91"/>
                </a:cubicBezTo>
                <a:cubicBezTo>
                  <a:pt x="15" y="94"/>
                  <a:pt x="13" y="96"/>
                  <a:pt x="12" y="98"/>
                </a:cubicBezTo>
                <a:cubicBezTo>
                  <a:pt x="12" y="98"/>
                  <a:pt x="12" y="98"/>
                  <a:pt x="12" y="98"/>
                </a:cubicBezTo>
                <a:cubicBezTo>
                  <a:pt x="11" y="101"/>
                  <a:pt x="11" y="103"/>
                  <a:pt x="11" y="106"/>
                </a:cubicBezTo>
                <a:cubicBezTo>
                  <a:pt x="11" y="114"/>
                  <a:pt x="11" y="114"/>
                  <a:pt x="11" y="114"/>
                </a:cubicBezTo>
                <a:cubicBezTo>
                  <a:pt x="20" y="114"/>
                  <a:pt x="20" y="114"/>
                  <a:pt x="20" y="114"/>
                </a:cubicBezTo>
                <a:cubicBezTo>
                  <a:pt x="20" y="105"/>
                  <a:pt x="20" y="105"/>
                  <a:pt x="20" y="105"/>
                </a:cubicBezTo>
                <a:cubicBezTo>
                  <a:pt x="20" y="103"/>
                  <a:pt x="21" y="102"/>
                  <a:pt x="23" y="102"/>
                </a:cubicBezTo>
                <a:cubicBezTo>
                  <a:pt x="25" y="102"/>
                  <a:pt x="26" y="103"/>
                  <a:pt x="26" y="105"/>
                </a:cubicBezTo>
                <a:cubicBezTo>
                  <a:pt x="26" y="122"/>
                  <a:pt x="26" y="122"/>
                  <a:pt x="26" y="122"/>
                </a:cubicBezTo>
                <a:close/>
                <a:moveTo>
                  <a:pt x="46" y="42"/>
                </a:moveTo>
                <a:cubicBezTo>
                  <a:pt x="46" y="42"/>
                  <a:pt x="46" y="42"/>
                  <a:pt x="46" y="42"/>
                </a:cubicBezTo>
                <a:cubicBezTo>
                  <a:pt x="45" y="41"/>
                  <a:pt x="44" y="41"/>
                  <a:pt x="43" y="40"/>
                </a:cubicBezTo>
                <a:cubicBezTo>
                  <a:pt x="41" y="40"/>
                  <a:pt x="39" y="40"/>
                  <a:pt x="37" y="40"/>
                </a:cubicBezTo>
                <a:cubicBezTo>
                  <a:pt x="32" y="40"/>
                  <a:pt x="28" y="42"/>
                  <a:pt x="24" y="45"/>
                </a:cubicBezTo>
                <a:cubicBezTo>
                  <a:pt x="21" y="48"/>
                  <a:pt x="19" y="53"/>
                  <a:pt x="19" y="58"/>
                </a:cubicBezTo>
                <a:cubicBezTo>
                  <a:pt x="19" y="63"/>
                  <a:pt x="21" y="67"/>
                  <a:pt x="24" y="71"/>
                </a:cubicBezTo>
                <a:cubicBezTo>
                  <a:pt x="24" y="71"/>
                  <a:pt x="24" y="71"/>
                  <a:pt x="24" y="71"/>
                </a:cubicBezTo>
                <a:cubicBezTo>
                  <a:pt x="28" y="74"/>
                  <a:pt x="32" y="76"/>
                  <a:pt x="37" y="76"/>
                </a:cubicBezTo>
                <a:cubicBezTo>
                  <a:pt x="38" y="76"/>
                  <a:pt x="40" y="76"/>
                  <a:pt x="41" y="76"/>
                </a:cubicBezTo>
                <a:cubicBezTo>
                  <a:pt x="41" y="75"/>
                  <a:pt x="42" y="75"/>
                  <a:pt x="43" y="75"/>
                </a:cubicBezTo>
                <a:cubicBezTo>
                  <a:pt x="44" y="74"/>
                  <a:pt x="45" y="73"/>
                  <a:pt x="46" y="72"/>
                </a:cubicBezTo>
                <a:cubicBezTo>
                  <a:pt x="56" y="62"/>
                  <a:pt x="56" y="62"/>
                  <a:pt x="56" y="62"/>
                </a:cubicBezTo>
                <a:cubicBezTo>
                  <a:pt x="56" y="61"/>
                  <a:pt x="56" y="61"/>
                  <a:pt x="56" y="61"/>
                </a:cubicBezTo>
                <a:cubicBezTo>
                  <a:pt x="56" y="61"/>
                  <a:pt x="56" y="61"/>
                  <a:pt x="56" y="61"/>
                </a:cubicBezTo>
                <a:cubicBezTo>
                  <a:pt x="56" y="61"/>
                  <a:pt x="56" y="61"/>
                  <a:pt x="56" y="61"/>
                </a:cubicBezTo>
                <a:cubicBezTo>
                  <a:pt x="51" y="57"/>
                  <a:pt x="48" y="51"/>
                  <a:pt x="46" y="44"/>
                </a:cubicBezTo>
                <a:cubicBezTo>
                  <a:pt x="46" y="44"/>
                  <a:pt x="46" y="43"/>
                  <a:pt x="46" y="42"/>
                </a:cubicBezTo>
                <a:cubicBezTo>
                  <a:pt x="46" y="42"/>
                  <a:pt x="46" y="42"/>
                  <a:pt x="46" y="42"/>
                </a:cubicBezTo>
                <a:cubicBezTo>
                  <a:pt x="46" y="42"/>
                  <a:pt x="46" y="42"/>
                  <a:pt x="46" y="42"/>
                </a:cubicBezTo>
                <a:cubicBezTo>
                  <a:pt x="46" y="42"/>
                  <a:pt x="46" y="42"/>
                  <a:pt x="46" y="42"/>
                </a:cubicBezTo>
                <a:close/>
                <a:moveTo>
                  <a:pt x="136" y="122"/>
                </a:moveTo>
                <a:cubicBezTo>
                  <a:pt x="136" y="122"/>
                  <a:pt x="136" y="122"/>
                  <a:pt x="136" y="122"/>
                </a:cubicBezTo>
                <a:cubicBezTo>
                  <a:pt x="136" y="105"/>
                  <a:pt x="136" y="105"/>
                  <a:pt x="136" y="105"/>
                </a:cubicBezTo>
                <a:cubicBezTo>
                  <a:pt x="136" y="103"/>
                  <a:pt x="137" y="102"/>
                  <a:pt x="139" y="102"/>
                </a:cubicBezTo>
                <a:cubicBezTo>
                  <a:pt x="141" y="102"/>
                  <a:pt x="142" y="103"/>
                  <a:pt x="142" y="105"/>
                </a:cubicBezTo>
                <a:cubicBezTo>
                  <a:pt x="142" y="114"/>
                  <a:pt x="142" y="114"/>
                  <a:pt x="142" y="114"/>
                </a:cubicBezTo>
                <a:cubicBezTo>
                  <a:pt x="151" y="114"/>
                  <a:pt x="151" y="114"/>
                  <a:pt x="151" y="114"/>
                </a:cubicBezTo>
                <a:cubicBezTo>
                  <a:pt x="151" y="106"/>
                  <a:pt x="151" y="106"/>
                  <a:pt x="151" y="106"/>
                </a:cubicBezTo>
                <a:cubicBezTo>
                  <a:pt x="151" y="103"/>
                  <a:pt x="151" y="101"/>
                  <a:pt x="150" y="98"/>
                </a:cubicBezTo>
                <a:cubicBezTo>
                  <a:pt x="150" y="98"/>
                  <a:pt x="150" y="98"/>
                  <a:pt x="150" y="98"/>
                </a:cubicBezTo>
                <a:cubicBezTo>
                  <a:pt x="150" y="98"/>
                  <a:pt x="150" y="98"/>
                  <a:pt x="150" y="98"/>
                </a:cubicBezTo>
                <a:cubicBezTo>
                  <a:pt x="149" y="96"/>
                  <a:pt x="147" y="94"/>
                  <a:pt x="145" y="91"/>
                </a:cubicBezTo>
                <a:cubicBezTo>
                  <a:pt x="137" y="84"/>
                  <a:pt x="137" y="84"/>
                  <a:pt x="137" y="84"/>
                </a:cubicBezTo>
                <a:cubicBezTo>
                  <a:pt x="134" y="85"/>
                  <a:pt x="130" y="86"/>
                  <a:pt x="126" y="86"/>
                </a:cubicBezTo>
                <a:cubicBezTo>
                  <a:pt x="127" y="90"/>
                  <a:pt x="128" y="95"/>
                  <a:pt x="128" y="100"/>
                </a:cubicBezTo>
                <a:cubicBezTo>
                  <a:pt x="128" y="111"/>
                  <a:pt x="128" y="111"/>
                  <a:pt x="128" y="111"/>
                </a:cubicBezTo>
                <a:cubicBezTo>
                  <a:pt x="128" y="113"/>
                  <a:pt x="127" y="116"/>
                  <a:pt x="125" y="118"/>
                </a:cubicBezTo>
                <a:cubicBezTo>
                  <a:pt x="124" y="120"/>
                  <a:pt x="123" y="121"/>
                  <a:pt x="121" y="122"/>
                </a:cubicBezTo>
                <a:cubicBezTo>
                  <a:pt x="136" y="122"/>
                  <a:pt x="136" y="122"/>
                  <a:pt x="136" y="122"/>
                </a:cubicBezTo>
                <a:close/>
                <a:moveTo>
                  <a:pt x="116" y="42"/>
                </a:moveTo>
                <a:cubicBezTo>
                  <a:pt x="116" y="42"/>
                  <a:pt x="116" y="42"/>
                  <a:pt x="116" y="42"/>
                </a:cubicBezTo>
                <a:cubicBezTo>
                  <a:pt x="116" y="42"/>
                  <a:pt x="116" y="42"/>
                  <a:pt x="116" y="42"/>
                </a:cubicBezTo>
                <a:cubicBezTo>
                  <a:pt x="116" y="42"/>
                  <a:pt x="116" y="42"/>
                  <a:pt x="116" y="42"/>
                </a:cubicBezTo>
                <a:cubicBezTo>
                  <a:pt x="116" y="42"/>
                  <a:pt x="116" y="42"/>
                  <a:pt x="116" y="42"/>
                </a:cubicBezTo>
                <a:cubicBezTo>
                  <a:pt x="116" y="42"/>
                  <a:pt x="116" y="42"/>
                  <a:pt x="116" y="42"/>
                </a:cubicBezTo>
                <a:cubicBezTo>
                  <a:pt x="115" y="49"/>
                  <a:pt x="112" y="56"/>
                  <a:pt x="106" y="61"/>
                </a:cubicBezTo>
                <a:cubicBezTo>
                  <a:pt x="106" y="61"/>
                  <a:pt x="106" y="61"/>
                  <a:pt x="106" y="61"/>
                </a:cubicBezTo>
                <a:cubicBezTo>
                  <a:pt x="106" y="61"/>
                  <a:pt x="106" y="61"/>
                  <a:pt x="106" y="61"/>
                </a:cubicBezTo>
                <a:cubicBezTo>
                  <a:pt x="106" y="62"/>
                  <a:pt x="106" y="62"/>
                  <a:pt x="106" y="62"/>
                </a:cubicBezTo>
                <a:cubicBezTo>
                  <a:pt x="116" y="72"/>
                  <a:pt x="116" y="72"/>
                  <a:pt x="116" y="72"/>
                </a:cubicBezTo>
                <a:cubicBezTo>
                  <a:pt x="116" y="72"/>
                  <a:pt x="116" y="72"/>
                  <a:pt x="116" y="72"/>
                </a:cubicBezTo>
                <a:cubicBezTo>
                  <a:pt x="117" y="73"/>
                  <a:pt x="118" y="74"/>
                  <a:pt x="119" y="75"/>
                </a:cubicBezTo>
                <a:cubicBezTo>
                  <a:pt x="120" y="75"/>
                  <a:pt x="121" y="75"/>
                  <a:pt x="121" y="76"/>
                </a:cubicBezTo>
                <a:cubicBezTo>
                  <a:pt x="121" y="76"/>
                  <a:pt x="121" y="76"/>
                  <a:pt x="121" y="76"/>
                </a:cubicBezTo>
                <a:cubicBezTo>
                  <a:pt x="121" y="76"/>
                  <a:pt x="121" y="76"/>
                  <a:pt x="121" y="76"/>
                </a:cubicBezTo>
                <a:cubicBezTo>
                  <a:pt x="122" y="76"/>
                  <a:pt x="124" y="76"/>
                  <a:pt x="125" y="76"/>
                </a:cubicBezTo>
                <a:cubicBezTo>
                  <a:pt x="130" y="76"/>
                  <a:pt x="134" y="74"/>
                  <a:pt x="138" y="71"/>
                </a:cubicBezTo>
                <a:cubicBezTo>
                  <a:pt x="141" y="67"/>
                  <a:pt x="143" y="63"/>
                  <a:pt x="143" y="58"/>
                </a:cubicBezTo>
                <a:cubicBezTo>
                  <a:pt x="143" y="53"/>
                  <a:pt x="141" y="48"/>
                  <a:pt x="138" y="45"/>
                </a:cubicBezTo>
                <a:cubicBezTo>
                  <a:pt x="134" y="42"/>
                  <a:pt x="130" y="40"/>
                  <a:pt x="125" y="40"/>
                </a:cubicBezTo>
                <a:cubicBezTo>
                  <a:pt x="123" y="40"/>
                  <a:pt x="121" y="40"/>
                  <a:pt x="120" y="40"/>
                </a:cubicBezTo>
                <a:cubicBezTo>
                  <a:pt x="118" y="41"/>
                  <a:pt x="117" y="41"/>
                  <a:pt x="116" y="42"/>
                </a:cubicBezTo>
                <a:close/>
              </a:path>
            </a:pathLst>
          </a:custGeom>
          <a:solidFill>
            <a:schemeClr val="tx1">
              <a:lumMod val="50000"/>
              <a:lumOff val="50000"/>
            </a:schemeClr>
          </a:solidFill>
          <a:ln>
            <a:noFill/>
          </a:ln>
        </p:spPr>
        <p:txBody>
          <a:bodyPr/>
          <a:lstStyle/>
          <a:p>
            <a:endParaRPr lang="zh-CN" altLang="en-US"/>
          </a:p>
        </p:txBody>
      </p:sp>
      <p:sp>
        <p:nvSpPr>
          <p:cNvPr id="61" name="PA_淘宝店chenying0907 29"/>
          <p:cNvSpPr>
            <a:spLocks noEditPoints="1"/>
          </p:cNvSpPr>
          <p:nvPr>
            <p:custDataLst>
              <p:tags r:id="rId9"/>
            </p:custDataLst>
          </p:nvPr>
        </p:nvSpPr>
        <p:spPr bwMode="auto">
          <a:xfrm>
            <a:off x="4491052" y="3885169"/>
            <a:ext cx="195228" cy="276262"/>
          </a:xfrm>
          <a:custGeom>
            <a:avLst/>
            <a:gdLst>
              <a:gd name="T0" fmla="*/ 38 w 102"/>
              <a:gd name="T1" fmla="*/ 124 h 144"/>
              <a:gd name="T2" fmla="*/ 38 w 102"/>
              <a:gd name="T3" fmla="*/ 124 h 144"/>
              <a:gd name="T4" fmla="*/ 65 w 102"/>
              <a:gd name="T5" fmla="*/ 124 h 144"/>
              <a:gd name="T6" fmla="*/ 68 w 102"/>
              <a:gd name="T7" fmla="*/ 127 h 144"/>
              <a:gd name="T8" fmla="*/ 68 w 102"/>
              <a:gd name="T9" fmla="*/ 127 h 144"/>
              <a:gd name="T10" fmla="*/ 68 w 102"/>
              <a:gd name="T11" fmla="*/ 141 h 144"/>
              <a:gd name="T12" fmla="*/ 65 w 102"/>
              <a:gd name="T13" fmla="*/ 144 h 144"/>
              <a:gd name="T14" fmla="*/ 65 w 102"/>
              <a:gd name="T15" fmla="*/ 144 h 144"/>
              <a:gd name="T16" fmla="*/ 38 w 102"/>
              <a:gd name="T17" fmla="*/ 144 h 144"/>
              <a:gd name="T18" fmla="*/ 34 w 102"/>
              <a:gd name="T19" fmla="*/ 141 h 144"/>
              <a:gd name="T20" fmla="*/ 34 w 102"/>
              <a:gd name="T21" fmla="*/ 141 h 144"/>
              <a:gd name="T22" fmla="*/ 34 w 102"/>
              <a:gd name="T23" fmla="*/ 127 h 144"/>
              <a:gd name="T24" fmla="*/ 38 w 102"/>
              <a:gd name="T25" fmla="*/ 124 h 144"/>
              <a:gd name="T26" fmla="*/ 51 w 102"/>
              <a:gd name="T27" fmla="*/ 0 h 144"/>
              <a:gd name="T28" fmla="*/ 51 w 102"/>
              <a:gd name="T29" fmla="*/ 0 h 144"/>
              <a:gd name="T30" fmla="*/ 87 w 102"/>
              <a:gd name="T31" fmla="*/ 15 h 144"/>
              <a:gd name="T32" fmla="*/ 87 w 102"/>
              <a:gd name="T33" fmla="*/ 15 h 144"/>
              <a:gd name="T34" fmla="*/ 87 w 102"/>
              <a:gd name="T35" fmla="*/ 15 h 144"/>
              <a:gd name="T36" fmla="*/ 102 w 102"/>
              <a:gd name="T37" fmla="*/ 51 h 144"/>
              <a:gd name="T38" fmla="*/ 98 w 102"/>
              <a:gd name="T39" fmla="*/ 72 h 144"/>
              <a:gd name="T40" fmla="*/ 86 w 102"/>
              <a:gd name="T41" fmla="*/ 89 h 144"/>
              <a:gd name="T42" fmla="*/ 81 w 102"/>
              <a:gd name="T43" fmla="*/ 94 h 144"/>
              <a:gd name="T44" fmla="*/ 68 w 102"/>
              <a:gd name="T45" fmla="*/ 114 h 144"/>
              <a:gd name="T46" fmla="*/ 62 w 102"/>
              <a:gd name="T47" fmla="*/ 119 h 144"/>
              <a:gd name="T48" fmla="*/ 41 w 102"/>
              <a:gd name="T49" fmla="*/ 119 h 144"/>
              <a:gd name="T50" fmla="*/ 35 w 102"/>
              <a:gd name="T51" fmla="*/ 114 h 144"/>
              <a:gd name="T52" fmla="*/ 22 w 102"/>
              <a:gd name="T53" fmla="*/ 94 h 144"/>
              <a:gd name="T54" fmla="*/ 17 w 102"/>
              <a:gd name="T55" fmla="*/ 89 h 144"/>
              <a:gd name="T56" fmla="*/ 17 w 102"/>
              <a:gd name="T57" fmla="*/ 89 h 144"/>
              <a:gd name="T58" fmla="*/ 5 w 102"/>
              <a:gd name="T59" fmla="*/ 72 h 144"/>
              <a:gd name="T60" fmla="*/ 0 w 102"/>
              <a:gd name="T61" fmla="*/ 51 h 144"/>
              <a:gd name="T62" fmla="*/ 15 w 102"/>
              <a:gd name="T63" fmla="*/ 15 h 144"/>
              <a:gd name="T64" fmla="*/ 16 w 102"/>
              <a:gd name="T65" fmla="*/ 14 h 144"/>
              <a:gd name="T66" fmla="*/ 51 w 102"/>
              <a:gd name="T67" fmla="*/ 0 h 144"/>
              <a:gd name="T68" fmla="*/ 80 w 102"/>
              <a:gd name="T69" fmla="*/ 23 h 144"/>
              <a:gd name="T70" fmla="*/ 80 w 102"/>
              <a:gd name="T71" fmla="*/ 23 h 144"/>
              <a:gd name="T72" fmla="*/ 51 w 102"/>
              <a:gd name="T73" fmla="*/ 11 h 144"/>
              <a:gd name="T74" fmla="*/ 23 w 102"/>
              <a:gd name="T75" fmla="*/ 22 h 144"/>
              <a:gd name="T76" fmla="*/ 23 w 102"/>
              <a:gd name="T77" fmla="*/ 23 h 144"/>
              <a:gd name="T78" fmla="*/ 11 w 102"/>
              <a:gd name="T79" fmla="*/ 51 h 144"/>
              <a:gd name="T80" fmla="*/ 15 w 102"/>
              <a:gd name="T81" fmla="*/ 67 h 144"/>
              <a:gd name="T82" fmla="*/ 24 w 102"/>
              <a:gd name="T83" fmla="*/ 80 h 144"/>
              <a:gd name="T84" fmla="*/ 25 w 102"/>
              <a:gd name="T85" fmla="*/ 81 h 144"/>
              <a:gd name="T86" fmla="*/ 30 w 102"/>
              <a:gd name="T87" fmla="*/ 86 h 144"/>
              <a:gd name="T88" fmla="*/ 45 w 102"/>
              <a:gd name="T89" fmla="*/ 108 h 144"/>
              <a:gd name="T90" fmla="*/ 57 w 102"/>
              <a:gd name="T91" fmla="*/ 108 h 144"/>
              <a:gd name="T92" fmla="*/ 73 w 102"/>
              <a:gd name="T93" fmla="*/ 86 h 144"/>
              <a:gd name="T94" fmla="*/ 78 w 102"/>
              <a:gd name="T95" fmla="*/ 81 h 144"/>
              <a:gd name="T96" fmla="*/ 78 w 102"/>
              <a:gd name="T97" fmla="*/ 80 h 144"/>
              <a:gd name="T98" fmla="*/ 88 w 102"/>
              <a:gd name="T99" fmla="*/ 67 h 144"/>
              <a:gd name="T100" fmla="*/ 91 w 102"/>
              <a:gd name="T101" fmla="*/ 51 h 144"/>
              <a:gd name="T102" fmla="*/ 80 w 102"/>
              <a:gd name="T103" fmla="*/ 23 h 144"/>
              <a:gd name="T104" fmla="*/ 62 w 102"/>
              <a:gd name="T105" fmla="*/ 131 h 144"/>
              <a:gd name="T106" fmla="*/ 62 w 102"/>
              <a:gd name="T107" fmla="*/ 131 h 144"/>
              <a:gd name="T108" fmla="*/ 41 w 102"/>
              <a:gd name="T109" fmla="*/ 131 h 144"/>
              <a:gd name="T110" fmla="*/ 41 w 102"/>
              <a:gd name="T111" fmla="*/ 138 h 144"/>
              <a:gd name="T112" fmla="*/ 62 w 102"/>
              <a:gd name="T113" fmla="*/ 138 h 144"/>
              <a:gd name="T114" fmla="*/ 62 w 102"/>
              <a:gd name="T115" fmla="*/ 1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44">
                <a:moveTo>
                  <a:pt x="38" y="124"/>
                </a:moveTo>
                <a:cubicBezTo>
                  <a:pt x="38" y="124"/>
                  <a:pt x="38" y="124"/>
                  <a:pt x="38" y="124"/>
                </a:cubicBezTo>
                <a:cubicBezTo>
                  <a:pt x="65" y="124"/>
                  <a:pt x="65" y="124"/>
                  <a:pt x="65" y="124"/>
                </a:cubicBezTo>
                <a:cubicBezTo>
                  <a:pt x="67" y="124"/>
                  <a:pt x="68" y="125"/>
                  <a:pt x="68" y="127"/>
                </a:cubicBezTo>
                <a:cubicBezTo>
                  <a:pt x="68" y="127"/>
                  <a:pt x="68" y="127"/>
                  <a:pt x="68" y="127"/>
                </a:cubicBezTo>
                <a:cubicBezTo>
                  <a:pt x="68" y="141"/>
                  <a:pt x="68" y="141"/>
                  <a:pt x="68" y="141"/>
                </a:cubicBezTo>
                <a:cubicBezTo>
                  <a:pt x="68" y="143"/>
                  <a:pt x="67" y="144"/>
                  <a:pt x="65" y="144"/>
                </a:cubicBezTo>
                <a:cubicBezTo>
                  <a:pt x="65" y="144"/>
                  <a:pt x="65" y="144"/>
                  <a:pt x="65" y="144"/>
                </a:cubicBezTo>
                <a:cubicBezTo>
                  <a:pt x="38" y="144"/>
                  <a:pt x="38" y="144"/>
                  <a:pt x="38" y="144"/>
                </a:cubicBezTo>
                <a:cubicBezTo>
                  <a:pt x="36" y="144"/>
                  <a:pt x="34" y="143"/>
                  <a:pt x="34" y="141"/>
                </a:cubicBezTo>
                <a:cubicBezTo>
                  <a:pt x="34" y="141"/>
                  <a:pt x="34" y="141"/>
                  <a:pt x="34" y="141"/>
                </a:cubicBezTo>
                <a:cubicBezTo>
                  <a:pt x="34" y="127"/>
                  <a:pt x="34" y="127"/>
                  <a:pt x="34" y="127"/>
                </a:cubicBezTo>
                <a:cubicBezTo>
                  <a:pt x="34" y="125"/>
                  <a:pt x="36" y="124"/>
                  <a:pt x="38" y="124"/>
                </a:cubicBezTo>
                <a:close/>
                <a:moveTo>
                  <a:pt x="51" y="0"/>
                </a:moveTo>
                <a:cubicBezTo>
                  <a:pt x="51" y="0"/>
                  <a:pt x="51" y="0"/>
                  <a:pt x="51" y="0"/>
                </a:cubicBezTo>
                <a:cubicBezTo>
                  <a:pt x="65" y="0"/>
                  <a:pt x="78" y="5"/>
                  <a:pt x="87" y="15"/>
                </a:cubicBezTo>
                <a:cubicBezTo>
                  <a:pt x="87" y="15"/>
                  <a:pt x="87" y="15"/>
                  <a:pt x="87" y="15"/>
                </a:cubicBezTo>
                <a:cubicBezTo>
                  <a:pt x="87" y="15"/>
                  <a:pt x="87" y="15"/>
                  <a:pt x="87" y="15"/>
                </a:cubicBezTo>
                <a:cubicBezTo>
                  <a:pt x="97" y="24"/>
                  <a:pt x="102" y="37"/>
                  <a:pt x="102" y="51"/>
                </a:cubicBezTo>
                <a:cubicBezTo>
                  <a:pt x="102" y="58"/>
                  <a:pt x="101" y="65"/>
                  <a:pt x="98" y="72"/>
                </a:cubicBezTo>
                <a:cubicBezTo>
                  <a:pt x="95" y="78"/>
                  <a:pt x="91" y="84"/>
                  <a:pt x="86" y="89"/>
                </a:cubicBezTo>
                <a:cubicBezTo>
                  <a:pt x="85" y="90"/>
                  <a:pt x="82" y="92"/>
                  <a:pt x="81" y="94"/>
                </a:cubicBezTo>
                <a:cubicBezTo>
                  <a:pt x="73" y="101"/>
                  <a:pt x="69" y="105"/>
                  <a:pt x="68" y="114"/>
                </a:cubicBezTo>
                <a:cubicBezTo>
                  <a:pt x="67" y="117"/>
                  <a:pt x="65" y="119"/>
                  <a:pt x="62" y="119"/>
                </a:cubicBezTo>
                <a:cubicBezTo>
                  <a:pt x="41" y="119"/>
                  <a:pt x="41" y="119"/>
                  <a:pt x="41" y="119"/>
                </a:cubicBezTo>
                <a:cubicBezTo>
                  <a:pt x="38" y="119"/>
                  <a:pt x="35" y="117"/>
                  <a:pt x="35" y="114"/>
                </a:cubicBezTo>
                <a:cubicBezTo>
                  <a:pt x="34" y="105"/>
                  <a:pt x="30" y="101"/>
                  <a:pt x="22" y="94"/>
                </a:cubicBezTo>
                <a:cubicBezTo>
                  <a:pt x="20" y="92"/>
                  <a:pt x="18" y="90"/>
                  <a:pt x="17" y="89"/>
                </a:cubicBezTo>
                <a:cubicBezTo>
                  <a:pt x="17" y="89"/>
                  <a:pt x="17" y="89"/>
                  <a:pt x="17" y="89"/>
                </a:cubicBezTo>
                <a:cubicBezTo>
                  <a:pt x="12" y="84"/>
                  <a:pt x="7" y="78"/>
                  <a:pt x="5" y="72"/>
                </a:cubicBezTo>
                <a:cubicBezTo>
                  <a:pt x="2" y="65"/>
                  <a:pt x="0" y="58"/>
                  <a:pt x="0" y="51"/>
                </a:cubicBezTo>
                <a:cubicBezTo>
                  <a:pt x="0" y="37"/>
                  <a:pt x="6" y="24"/>
                  <a:pt x="15" y="15"/>
                </a:cubicBezTo>
                <a:cubicBezTo>
                  <a:pt x="16" y="14"/>
                  <a:pt x="16" y="14"/>
                  <a:pt x="16" y="14"/>
                </a:cubicBezTo>
                <a:cubicBezTo>
                  <a:pt x="25" y="5"/>
                  <a:pt x="37" y="0"/>
                  <a:pt x="51" y="0"/>
                </a:cubicBezTo>
                <a:close/>
                <a:moveTo>
                  <a:pt x="80" y="23"/>
                </a:moveTo>
                <a:cubicBezTo>
                  <a:pt x="80" y="23"/>
                  <a:pt x="80" y="23"/>
                  <a:pt x="80" y="23"/>
                </a:cubicBezTo>
                <a:cubicBezTo>
                  <a:pt x="72" y="15"/>
                  <a:pt x="62" y="11"/>
                  <a:pt x="51" y="11"/>
                </a:cubicBezTo>
                <a:cubicBezTo>
                  <a:pt x="40" y="11"/>
                  <a:pt x="31" y="15"/>
                  <a:pt x="23" y="22"/>
                </a:cubicBezTo>
                <a:cubicBezTo>
                  <a:pt x="23" y="23"/>
                  <a:pt x="23" y="23"/>
                  <a:pt x="23" y="23"/>
                </a:cubicBezTo>
                <a:cubicBezTo>
                  <a:pt x="16" y="30"/>
                  <a:pt x="11" y="40"/>
                  <a:pt x="11" y="51"/>
                </a:cubicBezTo>
                <a:cubicBezTo>
                  <a:pt x="11" y="57"/>
                  <a:pt x="13" y="62"/>
                  <a:pt x="15" y="67"/>
                </a:cubicBezTo>
                <a:cubicBezTo>
                  <a:pt x="17" y="72"/>
                  <a:pt x="20" y="77"/>
                  <a:pt x="24" y="80"/>
                </a:cubicBezTo>
                <a:cubicBezTo>
                  <a:pt x="25" y="81"/>
                  <a:pt x="25" y="81"/>
                  <a:pt x="25" y="81"/>
                </a:cubicBezTo>
                <a:cubicBezTo>
                  <a:pt x="27" y="83"/>
                  <a:pt x="29" y="84"/>
                  <a:pt x="30" y="86"/>
                </a:cubicBezTo>
                <a:cubicBezTo>
                  <a:pt x="38" y="93"/>
                  <a:pt x="43" y="98"/>
                  <a:pt x="45" y="108"/>
                </a:cubicBezTo>
                <a:cubicBezTo>
                  <a:pt x="57" y="108"/>
                  <a:pt x="57" y="108"/>
                  <a:pt x="57" y="108"/>
                </a:cubicBezTo>
                <a:cubicBezTo>
                  <a:pt x="60" y="98"/>
                  <a:pt x="65" y="93"/>
                  <a:pt x="73" y="86"/>
                </a:cubicBezTo>
                <a:cubicBezTo>
                  <a:pt x="74" y="84"/>
                  <a:pt x="75" y="83"/>
                  <a:pt x="78" y="81"/>
                </a:cubicBezTo>
                <a:cubicBezTo>
                  <a:pt x="78" y="80"/>
                  <a:pt x="78" y="80"/>
                  <a:pt x="78" y="80"/>
                </a:cubicBezTo>
                <a:cubicBezTo>
                  <a:pt x="82" y="77"/>
                  <a:pt x="85" y="72"/>
                  <a:pt x="88" y="67"/>
                </a:cubicBezTo>
                <a:cubicBezTo>
                  <a:pt x="90" y="62"/>
                  <a:pt x="91" y="57"/>
                  <a:pt x="91" y="51"/>
                </a:cubicBezTo>
                <a:cubicBezTo>
                  <a:pt x="91" y="40"/>
                  <a:pt x="87" y="30"/>
                  <a:pt x="80" y="23"/>
                </a:cubicBezTo>
                <a:close/>
                <a:moveTo>
                  <a:pt x="62" y="131"/>
                </a:moveTo>
                <a:cubicBezTo>
                  <a:pt x="62" y="131"/>
                  <a:pt x="62" y="131"/>
                  <a:pt x="62" y="131"/>
                </a:cubicBezTo>
                <a:cubicBezTo>
                  <a:pt x="41" y="131"/>
                  <a:pt x="41" y="131"/>
                  <a:pt x="41" y="131"/>
                </a:cubicBezTo>
                <a:cubicBezTo>
                  <a:pt x="41" y="138"/>
                  <a:pt x="41" y="138"/>
                  <a:pt x="41" y="138"/>
                </a:cubicBezTo>
                <a:cubicBezTo>
                  <a:pt x="62" y="138"/>
                  <a:pt x="62" y="138"/>
                  <a:pt x="62" y="138"/>
                </a:cubicBezTo>
                <a:cubicBezTo>
                  <a:pt x="62" y="131"/>
                  <a:pt x="62" y="131"/>
                  <a:pt x="62" y="131"/>
                </a:cubicBezTo>
                <a:close/>
              </a:path>
            </a:pathLst>
          </a:custGeom>
          <a:solidFill>
            <a:schemeClr val="tx1">
              <a:lumMod val="50000"/>
              <a:lumOff val="50000"/>
            </a:schemeClr>
          </a:solidFill>
          <a:ln>
            <a:noFill/>
          </a:ln>
        </p:spPr>
        <p:txBody>
          <a:bodyPr/>
          <a:lstStyle/>
          <a:p>
            <a:endParaRPr lang="zh-CN" altLang="en-US"/>
          </a:p>
        </p:txBody>
      </p:sp>
      <p:sp>
        <p:nvSpPr>
          <p:cNvPr id="62" name="PA_Line 30"/>
          <p:cNvSpPr>
            <a:spLocks noChangeShapeType="1"/>
          </p:cNvSpPr>
          <p:nvPr>
            <p:custDataLst>
              <p:tags r:id="rId10"/>
            </p:custDataLst>
          </p:nvPr>
        </p:nvSpPr>
        <p:spPr bwMode="auto">
          <a:xfrm flipH="1">
            <a:off x="3473643" y="1786210"/>
            <a:ext cx="760281" cy="0"/>
          </a:xfrm>
          <a:prstGeom prst="line">
            <a:avLst/>
          </a:prstGeom>
          <a:noFill/>
          <a:ln w="6350" cmpd="sng">
            <a:solidFill>
              <a:schemeClr val="tx1">
                <a:lumMod val="50000"/>
                <a:lumOff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63" name="PA_Line 31"/>
          <p:cNvSpPr>
            <a:spLocks noChangeShapeType="1"/>
          </p:cNvSpPr>
          <p:nvPr>
            <p:custDataLst>
              <p:tags r:id="rId11"/>
            </p:custDataLst>
          </p:nvPr>
        </p:nvSpPr>
        <p:spPr bwMode="auto">
          <a:xfrm>
            <a:off x="3473641" y="3273900"/>
            <a:ext cx="0" cy="749401"/>
          </a:xfrm>
          <a:prstGeom prst="line">
            <a:avLst/>
          </a:prstGeom>
          <a:noFill/>
          <a:ln w="6350" cmpd="sng">
            <a:solidFill>
              <a:schemeClr val="tx1">
                <a:lumMod val="50000"/>
                <a:lumOff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64" name="PA_Line 32"/>
          <p:cNvSpPr>
            <a:spLocks noChangeShapeType="1"/>
          </p:cNvSpPr>
          <p:nvPr>
            <p:custDataLst>
              <p:tags r:id="rId12"/>
            </p:custDataLst>
          </p:nvPr>
        </p:nvSpPr>
        <p:spPr bwMode="auto">
          <a:xfrm>
            <a:off x="4913256" y="4023299"/>
            <a:ext cx="720600" cy="0"/>
          </a:xfrm>
          <a:prstGeom prst="line">
            <a:avLst/>
          </a:prstGeom>
          <a:noFill/>
          <a:ln w="6350" cmpd="sng">
            <a:solidFill>
              <a:schemeClr val="tx1">
                <a:lumMod val="50000"/>
                <a:lumOff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65" name="PA_Line 33"/>
          <p:cNvSpPr>
            <a:spLocks noChangeShapeType="1"/>
          </p:cNvSpPr>
          <p:nvPr>
            <p:custDataLst>
              <p:tags r:id="rId13"/>
            </p:custDataLst>
          </p:nvPr>
        </p:nvSpPr>
        <p:spPr bwMode="auto">
          <a:xfrm flipV="1">
            <a:off x="5633854" y="1786212"/>
            <a:ext cx="0" cy="789094"/>
          </a:xfrm>
          <a:prstGeom prst="line">
            <a:avLst/>
          </a:prstGeom>
          <a:noFill/>
          <a:ln w="6350" cmpd="sng">
            <a:solidFill>
              <a:schemeClr val="tx1">
                <a:lumMod val="50000"/>
                <a:lumOff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66" name="PA_淘宝店chenying0907 34"/>
          <p:cNvSpPr>
            <a:spLocks noChangeArrowheads="1"/>
          </p:cNvSpPr>
          <p:nvPr>
            <p:custDataLst>
              <p:tags r:id="rId14"/>
            </p:custDataLst>
          </p:nvPr>
        </p:nvSpPr>
        <p:spPr bwMode="auto">
          <a:xfrm>
            <a:off x="5795752" y="1710001"/>
            <a:ext cx="2376074" cy="43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licai2011</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专业设计</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PA_淘宝店chenying0907 35"/>
          <p:cNvSpPr>
            <a:spLocks noChangeArrowheads="1"/>
          </p:cNvSpPr>
          <p:nvPr>
            <p:custDataLst>
              <p:tags r:id="rId15"/>
            </p:custDataLst>
          </p:nvPr>
        </p:nvSpPr>
        <p:spPr bwMode="auto">
          <a:xfrm>
            <a:off x="5795752" y="3939152"/>
            <a:ext cx="2376074" cy="43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licai2011</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专业设计</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PA_淘宝店chenying0907 36"/>
          <p:cNvSpPr>
            <a:spLocks noChangeArrowheads="1"/>
          </p:cNvSpPr>
          <p:nvPr>
            <p:custDataLst>
              <p:tags r:id="rId16"/>
            </p:custDataLst>
          </p:nvPr>
        </p:nvSpPr>
        <p:spPr bwMode="auto">
          <a:xfrm>
            <a:off x="957893" y="1710001"/>
            <a:ext cx="2376074" cy="43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licai2011</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专业设计</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PA_淘宝店chenying0907 37"/>
          <p:cNvSpPr>
            <a:spLocks noChangeArrowheads="1"/>
          </p:cNvSpPr>
          <p:nvPr>
            <p:custDataLst>
              <p:tags r:id="rId17"/>
            </p:custDataLst>
          </p:nvPr>
        </p:nvSpPr>
        <p:spPr bwMode="auto">
          <a:xfrm>
            <a:off x="957893" y="3939152"/>
            <a:ext cx="2376074" cy="43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licai2011</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专业设计</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par>
                                <p:cTn id="23" presetID="10" presetClass="entr" presetSubtype="0" fill="hold" grpId="0" nodeType="withEffect">
                                  <p:stCondLst>
                                    <p:cond delay="270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500"/>
                                        <p:tgtEl>
                                          <p:spTgt spid="5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500"/>
                                        <p:tgtEl>
                                          <p:spTgt spid="61"/>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500"/>
                                        <p:tgtEl>
                                          <p:spTgt spid="62"/>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64"/>
                                        </p:tgtEl>
                                        <p:attrNameLst>
                                          <p:attrName>style.visibility</p:attrName>
                                        </p:attrNameLst>
                                      </p:cBhvr>
                                      <p:to>
                                        <p:strVal val="visible"/>
                                      </p:to>
                                    </p:set>
                                    <p:animEffect transition="in" filter="fade">
                                      <p:cBhvr>
                                        <p:cTn id="42" dur="500"/>
                                        <p:tgtEl>
                                          <p:spTgt spid="64"/>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par>
                                <p:cTn id="46" presetID="10" presetClass="entr" presetSubtype="0" fill="hold" grpId="0" nodeType="withEffect">
                                  <p:stCondLst>
                                    <p:cond delay="1800"/>
                                  </p:stCondLst>
                                  <p:childTnLst>
                                    <p:set>
                                      <p:cBhvr>
                                        <p:cTn id="47" dur="1" fill="hold">
                                          <p:stCondLst>
                                            <p:cond delay="0"/>
                                          </p:stCondLst>
                                        </p:cTn>
                                        <p:tgtEl>
                                          <p:spTgt spid="66"/>
                                        </p:tgtEl>
                                        <p:attrNameLst>
                                          <p:attrName>style.visibility</p:attrName>
                                        </p:attrNameLst>
                                      </p:cBhvr>
                                      <p:to>
                                        <p:strVal val="visible"/>
                                      </p:to>
                                    </p:set>
                                    <p:animEffect transition="in" filter="fade">
                                      <p:cBhvr>
                                        <p:cTn id="48" dur="500"/>
                                        <p:tgtEl>
                                          <p:spTgt spid="66"/>
                                        </p:tgtEl>
                                      </p:cBhvr>
                                    </p:animEffect>
                                  </p:childTnLst>
                                </p:cTn>
                              </p:par>
                              <p:par>
                                <p:cTn id="49" presetID="10" presetClass="entr" presetSubtype="0" fill="hold" grpId="0" nodeType="withEffect">
                                  <p:stCondLst>
                                    <p:cond delay="210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par>
                                <p:cTn id="52" presetID="10" presetClass="entr" presetSubtype="0" fill="hold" grpId="0" nodeType="withEffect">
                                  <p:stCondLst>
                                    <p:cond delay="2400"/>
                                  </p:stCondLst>
                                  <p:childTnLst>
                                    <p:set>
                                      <p:cBhvr>
                                        <p:cTn id="53" dur="1" fill="hold">
                                          <p:stCondLst>
                                            <p:cond delay="0"/>
                                          </p:stCondLst>
                                        </p:cTn>
                                        <p:tgtEl>
                                          <p:spTgt spid="68"/>
                                        </p:tgtEl>
                                        <p:attrNameLst>
                                          <p:attrName>style.visibility</p:attrName>
                                        </p:attrNameLst>
                                      </p:cBhvr>
                                      <p:to>
                                        <p:strVal val="visible"/>
                                      </p:to>
                                    </p:set>
                                    <p:animEffect transition="in" filter="fade">
                                      <p:cBhvr>
                                        <p:cTn id="54" dur="500"/>
                                        <p:tgtEl>
                                          <p:spTgt spid="68"/>
                                        </p:tgtEl>
                                      </p:cBhvr>
                                    </p:animEffect>
                                  </p:childTnLst>
                                </p:cTn>
                              </p:par>
                              <p:par>
                                <p:cTn id="55" presetID="10" presetClass="entr" presetSubtype="0" fill="hold" grpId="0" nodeType="withEffect">
                                  <p:stCondLst>
                                    <p:cond delay="270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autoUpdateAnimBg="0"/>
      <p:bldP spid="46" grpId="0" animBg="1" autoUpdateAnimBg="0"/>
      <p:bldP spid="47" grpId="0" animBg="1" autoUpdateAnimBg="0"/>
      <p:bldP spid="48" grpId="0" animBg="1" autoUpdateAnimBg="0"/>
      <p:bldP spid="49" grpId="0" animBg="1" autoUpdateAnimBg="0"/>
      <p:bldP spid="50" grpId="0" animBg="1"/>
      <p:bldP spid="51" grpId="0" animBg="1"/>
      <p:bldP spid="52" grpId="0" animBg="1"/>
      <p:bldP spid="61" grpId="0" animBg="1"/>
      <p:bldP spid="62" grpId="0" animBg="1"/>
      <p:bldP spid="63" grpId="0" animBg="1" autoUpdateAnimBg="0"/>
      <p:bldP spid="64" grpId="0" animBg="1" autoUpdateAnimBg="0"/>
      <p:bldP spid="65" grpId="0" animBg="1" autoUpdateAnimBg="0"/>
      <p:bldP spid="66" grpId="0" animBg="1" autoUpdateAnimBg="0"/>
      <p:bldP spid="67" grpId="0" animBg="1" autoUpdateAnimBg="0"/>
      <p:bldP spid="68" grpId="0"/>
      <p:bldP spid="6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0"/>
          <p:cNvGrpSpPr/>
          <p:nvPr/>
        </p:nvGrpSpPr>
        <p:grpSpPr>
          <a:xfrm>
            <a:off x="321352" y="2069292"/>
            <a:ext cx="8510471" cy="1657874"/>
            <a:chOff x="428464" y="2382529"/>
            <a:chExt cx="11347295" cy="2210200"/>
          </a:xfrm>
        </p:grpSpPr>
        <p:grpSp>
          <p:nvGrpSpPr>
            <p:cNvPr id="3" name="Group 41"/>
            <p:cNvGrpSpPr/>
            <p:nvPr/>
          </p:nvGrpSpPr>
          <p:grpSpPr>
            <a:xfrm>
              <a:off x="428466" y="2382529"/>
              <a:ext cx="11335073" cy="2210200"/>
              <a:chOff x="-60630" y="2382529"/>
              <a:chExt cx="12275464" cy="2393566"/>
            </a:xfrm>
          </p:grpSpPr>
          <p:sp>
            <p:nvSpPr>
              <p:cNvPr id="60" name="Rounded Rectangle 59"/>
              <p:cNvSpPr/>
              <p:nvPr/>
            </p:nvSpPr>
            <p:spPr>
              <a:xfrm>
                <a:off x="10586451" y="3165427"/>
                <a:ext cx="1628383" cy="902919"/>
              </a:xfrm>
              <a:prstGeom prst="roundRect">
                <a:avLst>
                  <a:gd name="adj" fmla="val 4399"/>
                </a:avLst>
              </a:prstGeom>
              <a:solidFill>
                <a:schemeClr val="accent1"/>
              </a:solidFill>
              <a:ln>
                <a:noFill/>
              </a:ln>
              <a:effectLst>
                <a:outerShdw blurRad="50800" dist="76200" dir="8100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ounded Rectangle 60"/>
              <p:cNvSpPr/>
              <p:nvPr/>
            </p:nvSpPr>
            <p:spPr>
              <a:xfrm>
                <a:off x="-60630" y="3165428"/>
                <a:ext cx="1628384" cy="902919"/>
              </a:xfrm>
              <a:prstGeom prst="roundRect">
                <a:avLst>
                  <a:gd name="adj" fmla="val 4399"/>
                </a:avLst>
              </a:prstGeom>
              <a:solidFill>
                <a:schemeClr val="accent1"/>
              </a:solidFill>
              <a:ln>
                <a:noFill/>
              </a:ln>
              <a:effectLst>
                <a:outerShdw blurRad="50800" dist="76200" dir="8100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ounded Rectangle 61"/>
              <p:cNvSpPr/>
              <p:nvPr/>
            </p:nvSpPr>
            <p:spPr>
              <a:xfrm>
                <a:off x="815095" y="3017727"/>
                <a:ext cx="1785182" cy="1123167"/>
              </a:xfrm>
              <a:prstGeom prst="roundRect">
                <a:avLst>
                  <a:gd name="adj" fmla="val 4399"/>
                </a:avLst>
              </a:prstGeom>
              <a:solidFill>
                <a:schemeClr val="bg1">
                  <a:lumMod val="95000"/>
                </a:schemeClr>
              </a:solidFill>
              <a:ln>
                <a:noFill/>
              </a:ln>
              <a:effectLst>
                <a:outerShdw blurRad="50800" dist="76200" dir="8100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ounded Rectangle 62"/>
              <p:cNvSpPr/>
              <p:nvPr/>
            </p:nvSpPr>
            <p:spPr>
              <a:xfrm flipH="1">
                <a:off x="9591721" y="3017726"/>
                <a:ext cx="1808916" cy="1123167"/>
              </a:xfrm>
              <a:prstGeom prst="roundRect">
                <a:avLst>
                  <a:gd name="adj" fmla="val 4399"/>
                </a:avLst>
              </a:prstGeom>
              <a:solidFill>
                <a:schemeClr val="bg1">
                  <a:lumMod val="95000"/>
                </a:schemeClr>
              </a:solidFill>
              <a:ln>
                <a:noFill/>
              </a:ln>
              <a:effectLst>
                <a:outerShdw blurRad="50800" dist="762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ounded Rectangle 63"/>
              <p:cNvSpPr/>
              <p:nvPr/>
            </p:nvSpPr>
            <p:spPr>
              <a:xfrm>
                <a:off x="8168509" y="3165428"/>
                <a:ext cx="1628384" cy="902919"/>
              </a:xfrm>
              <a:prstGeom prst="roundRect">
                <a:avLst>
                  <a:gd name="adj" fmla="val 4399"/>
                </a:avLst>
              </a:prstGeom>
              <a:solidFill>
                <a:schemeClr val="accent1"/>
              </a:solidFill>
              <a:ln>
                <a:noFill/>
              </a:ln>
              <a:effectLst>
                <a:outerShdw blurRad="50800" dist="76200" dir="8100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ounded Rectangle 64"/>
              <p:cNvSpPr/>
              <p:nvPr/>
            </p:nvSpPr>
            <p:spPr>
              <a:xfrm>
                <a:off x="2387474" y="3165429"/>
                <a:ext cx="1628384" cy="902919"/>
              </a:xfrm>
              <a:prstGeom prst="roundRect">
                <a:avLst>
                  <a:gd name="adj" fmla="val 4399"/>
                </a:avLst>
              </a:prstGeom>
              <a:solidFill>
                <a:schemeClr val="accent1"/>
              </a:solidFill>
              <a:ln>
                <a:noFill/>
              </a:ln>
              <a:effectLst>
                <a:outerShdw blurRad="50800" dist="76200" dir="8100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4899217" y="2382529"/>
                <a:ext cx="2393566" cy="2393566"/>
              </a:xfrm>
              <a:prstGeom prst="ellipse">
                <a:avLst/>
              </a:prstGeom>
              <a:gradFill>
                <a:gsLst>
                  <a:gs pos="33000">
                    <a:srgbClr val="F2F2F2"/>
                  </a:gs>
                  <a:gs pos="100000">
                    <a:srgbClr val="FBFBFB"/>
                  </a:gs>
                </a:gsLst>
                <a:lin ang="5400000" scaled="1"/>
              </a:gradFill>
              <a:ln>
                <a:noFill/>
              </a:ln>
              <a:effectLst>
                <a:outerShdw blurRad="330200" dist="3429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7" name="Rounded Rectangle 66"/>
              <p:cNvSpPr/>
              <p:nvPr/>
            </p:nvSpPr>
            <p:spPr>
              <a:xfrm>
                <a:off x="3215561" y="3017728"/>
                <a:ext cx="2318855" cy="1123167"/>
              </a:xfrm>
              <a:prstGeom prst="roundRect">
                <a:avLst>
                  <a:gd name="adj" fmla="val 4399"/>
                </a:avLst>
              </a:prstGeom>
              <a:solidFill>
                <a:schemeClr val="bg1">
                  <a:lumMod val="95000"/>
                </a:schemeClr>
              </a:solidFill>
              <a:ln>
                <a:noFill/>
              </a:ln>
              <a:effectLst>
                <a:outerShdw blurRad="50800" dist="76200" dir="8100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ounded Rectangle 67"/>
              <p:cNvSpPr/>
              <p:nvPr/>
            </p:nvSpPr>
            <p:spPr>
              <a:xfrm flipH="1">
                <a:off x="6657584" y="3017728"/>
                <a:ext cx="2318855" cy="1123167"/>
              </a:xfrm>
              <a:prstGeom prst="roundRect">
                <a:avLst>
                  <a:gd name="adj" fmla="val 4399"/>
                </a:avLst>
              </a:prstGeom>
              <a:solidFill>
                <a:schemeClr val="bg1">
                  <a:lumMod val="95000"/>
                </a:schemeClr>
              </a:solidFill>
              <a:ln>
                <a:noFill/>
              </a:ln>
              <a:effectLst>
                <a:outerShdw blurRad="50800" dist="762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5187863" y="2671175"/>
                <a:ext cx="1816274" cy="1816274"/>
              </a:xfrm>
              <a:prstGeom prst="ellipse">
                <a:avLst/>
              </a:prstGeom>
              <a:solidFill>
                <a:schemeClr val="bg1"/>
              </a:solidFill>
              <a:ln w="76200">
                <a:solidFill>
                  <a:schemeClr val="accent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5534416" y="3017728"/>
                <a:ext cx="1123167" cy="1123167"/>
              </a:xfrm>
              <a:prstGeom prst="ellipse">
                <a:avLst/>
              </a:prstGeom>
              <a:solidFill>
                <a:schemeClr val="accent1"/>
              </a:solidFill>
              <a:ln w="76200">
                <a:solidFill>
                  <a:schemeClr val="accent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TextBox 42"/>
            <p:cNvSpPr txBox="1"/>
            <p:nvPr/>
          </p:nvSpPr>
          <p:spPr>
            <a:xfrm>
              <a:off x="5604489" y="3025196"/>
              <a:ext cx="1024034" cy="1045946"/>
            </a:xfrm>
            <a:prstGeom prst="rect">
              <a:avLst/>
            </a:prstGeom>
            <a:noFill/>
          </p:spPr>
          <p:txBody>
            <a:bodyPr wrap="none" rtlCol="0">
              <a:spAutoFit/>
            </a:bodyPr>
            <a:lstStyle/>
            <a:p>
              <a:pPr algn="ctr"/>
              <a:r>
                <a:rPr lang="en-US" sz="4500" dirty="0">
                  <a:solidFill>
                    <a:schemeClr val="bg1"/>
                  </a:solidFill>
                  <a:latin typeface="Bebas Neue" pitchFamily="34" charset="0"/>
                </a:rPr>
                <a:t>01</a:t>
              </a:r>
              <a:endParaRPr lang="id-ID" sz="4500" dirty="0">
                <a:solidFill>
                  <a:schemeClr val="bg1"/>
                </a:solidFill>
                <a:latin typeface="Bebas Neue" pitchFamily="34" charset="0"/>
              </a:endParaRPr>
            </a:p>
          </p:txBody>
        </p:sp>
        <p:sp>
          <p:nvSpPr>
            <p:cNvPr id="44" name="TextBox 43"/>
            <p:cNvSpPr txBox="1"/>
            <p:nvPr/>
          </p:nvSpPr>
          <p:spPr>
            <a:xfrm>
              <a:off x="3576680" y="3091105"/>
              <a:ext cx="1271922" cy="430754"/>
            </a:xfrm>
            <a:prstGeom prst="rect">
              <a:avLst/>
            </a:prstGeom>
            <a:noFill/>
          </p:spPr>
          <p:txBody>
            <a:bodyPr wrap="none" rtlCol="0">
              <a:spAutoFit/>
            </a:bodyPr>
            <a:lstStyle/>
            <a:p>
              <a:r>
                <a:rPr lang="zh-CN" altLang="en-US" sz="1500" dirty="0">
                  <a:solidFill>
                    <a:schemeClr val="tx1">
                      <a:lumMod val="50000"/>
                      <a:lumOff val="50000"/>
                    </a:schemeClr>
                  </a:solidFill>
                  <a:latin typeface="Bebas Neue" pitchFamily="34" charset="0"/>
                </a:rPr>
                <a:t>文字内容</a:t>
              </a:r>
              <a:endParaRPr lang="id-ID" altLang="zh-CN" sz="1500" dirty="0">
                <a:solidFill>
                  <a:schemeClr val="tx1">
                    <a:lumMod val="50000"/>
                    <a:lumOff val="50000"/>
                  </a:schemeClr>
                </a:solidFill>
                <a:latin typeface="Bebas Neue" pitchFamily="34" charset="0"/>
              </a:endParaRPr>
            </a:p>
          </p:txBody>
        </p:sp>
        <p:sp>
          <p:nvSpPr>
            <p:cNvPr id="46" name="TextBox 45"/>
            <p:cNvSpPr txBox="1"/>
            <p:nvPr/>
          </p:nvSpPr>
          <p:spPr>
            <a:xfrm>
              <a:off x="1274113" y="3091105"/>
              <a:ext cx="1271922" cy="430754"/>
            </a:xfrm>
            <a:prstGeom prst="rect">
              <a:avLst/>
            </a:prstGeom>
            <a:noFill/>
          </p:spPr>
          <p:txBody>
            <a:bodyPr wrap="none" rtlCol="0">
              <a:spAutoFit/>
            </a:bodyPr>
            <a:lstStyle/>
            <a:p>
              <a:r>
                <a:rPr lang="zh-CN" altLang="en-US" sz="1500" dirty="0">
                  <a:solidFill>
                    <a:schemeClr val="tx1">
                      <a:lumMod val="50000"/>
                      <a:lumOff val="50000"/>
                    </a:schemeClr>
                  </a:solidFill>
                  <a:latin typeface="Bebas Neue" pitchFamily="34" charset="0"/>
                </a:rPr>
                <a:t>文字内容</a:t>
              </a:r>
              <a:endParaRPr lang="id-ID" sz="1500" dirty="0">
                <a:solidFill>
                  <a:schemeClr val="tx1">
                    <a:lumMod val="50000"/>
                    <a:lumOff val="50000"/>
                  </a:schemeClr>
                </a:solidFill>
                <a:latin typeface="Bebas Neue" pitchFamily="34" charset="0"/>
              </a:endParaRPr>
            </a:p>
          </p:txBody>
        </p:sp>
        <p:sp>
          <p:nvSpPr>
            <p:cNvPr id="48" name="TextBox 47"/>
            <p:cNvSpPr txBox="1"/>
            <p:nvPr/>
          </p:nvSpPr>
          <p:spPr>
            <a:xfrm>
              <a:off x="7608545" y="3080668"/>
              <a:ext cx="1271922" cy="430754"/>
            </a:xfrm>
            <a:prstGeom prst="rect">
              <a:avLst/>
            </a:prstGeom>
            <a:noFill/>
          </p:spPr>
          <p:txBody>
            <a:bodyPr wrap="none" rtlCol="0">
              <a:spAutoFit/>
            </a:bodyPr>
            <a:lstStyle/>
            <a:p>
              <a:r>
                <a:rPr lang="zh-CN" altLang="en-US" sz="1500" dirty="0">
                  <a:solidFill>
                    <a:schemeClr val="tx1">
                      <a:lumMod val="50000"/>
                      <a:lumOff val="50000"/>
                    </a:schemeClr>
                  </a:solidFill>
                  <a:latin typeface="Bebas Neue" pitchFamily="34" charset="0"/>
                </a:rPr>
                <a:t>文字内容</a:t>
              </a:r>
              <a:endParaRPr lang="id-ID" altLang="zh-CN" sz="1500" dirty="0">
                <a:solidFill>
                  <a:schemeClr val="tx1">
                    <a:lumMod val="50000"/>
                    <a:lumOff val="50000"/>
                  </a:schemeClr>
                </a:solidFill>
                <a:latin typeface="Bebas Neue" pitchFamily="34" charset="0"/>
              </a:endParaRPr>
            </a:p>
          </p:txBody>
        </p:sp>
        <p:sp>
          <p:nvSpPr>
            <p:cNvPr id="50" name="TextBox 49"/>
            <p:cNvSpPr txBox="1"/>
            <p:nvPr/>
          </p:nvSpPr>
          <p:spPr>
            <a:xfrm>
              <a:off x="9929532" y="3080668"/>
              <a:ext cx="1271922" cy="430754"/>
            </a:xfrm>
            <a:prstGeom prst="rect">
              <a:avLst/>
            </a:prstGeom>
            <a:noFill/>
          </p:spPr>
          <p:txBody>
            <a:bodyPr wrap="none" rtlCol="0">
              <a:spAutoFit/>
            </a:bodyPr>
            <a:lstStyle/>
            <a:p>
              <a:r>
                <a:rPr lang="zh-CN" altLang="en-US" sz="1500" dirty="0">
                  <a:solidFill>
                    <a:schemeClr val="tx1">
                      <a:lumMod val="50000"/>
                      <a:lumOff val="50000"/>
                    </a:schemeClr>
                  </a:solidFill>
                  <a:latin typeface="Bebas Neue" pitchFamily="34" charset="0"/>
                </a:rPr>
                <a:t>文字内容</a:t>
              </a:r>
              <a:endParaRPr lang="id-ID" altLang="zh-CN" sz="1500" dirty="0">
                <a:solidFill>
                  <a:schemeClr val="tx1">
                    <a:lumMod val="50000"/>
                    <a:lumOff val="50000"/>
                  </a:schemeClr>
                </a:solidFill>
                <a:latin typeface="Bebas Neue" pitchFamily="34" charset="0"/>
              </a:endParaRPr>
            </a:p>
          </p:txBody>
        </p:sp>
        <p:sp>
          <p:nvSpPr>
            <p:cNvPr id="52" name="Freeform 21"/>
            <p:cNvSpPr>
              <a:spLocks noEditPoints="1"/>
            </p:cNvSpPr>
            <p:nvPr/>
          </p:nvSpPr>
          <p:spPr bwMode="auto">
            <a:xfrm>
              <a:off x="608346" y="3255095"/>
              <a:ext cx="406400" cy="344488"/>
            </a:xfrm>
            <a:custGeom>
              <a:avLst/>
              <a:gdLst>
                <a:gd name="T0" fmla="*/ 9008 w 16128"/>
                <a:gd name="T1" fmla="*/ 9118 h 13670"/>
                <a:gd name="T2" fmla="*/ 11668 w 16128"/>
                <a:gd name="T3" fmla="*/ 8439 h 13670"/>
                <a:gd name="T4" fmla="*/ 14502 w 16128"/>
                <a:gd name="T5" fmla="*/ 7645 h 13670"/>
                <a:gd name="T6" fmla="*/ 16083 w 16128"/>
                <a:gd name="T7" fmla="*/ 7107 h 13670"/>
                <a:gd name="T8" fmla="*/ 15867 w 16128"/>
                <a:gd name="T9" fmla="*/ 6545 h 13670"/>
                <a:gd name="T10" fmla="*/ 14995 w 16128"/>
                <a:gd name="T11" fmla="*/ 5410 h 13670"/>
                <a:gd name="T12" fmla="*/ 13743 w 16128"/>
                <a:gd name="T13" fmla="*/ 3931 h 13670"/>
                <a:gd name="T14" fmla="*/ 6671 w 16128"/>
                <a:gd name="T15" fmla="*/ 6187 h 13670"/>
                <a:gd name="T16" fmla="*/ 7399 w 16128"/>
                <a:gd name="T17" fmla="*/ 8114 h 13670"/>
                <a:gd name="T18" fmla="*/ 7834 w 16128"/>
                <a:gd name="T19" fmla="*/ 9142 h 13670"/>
                <a:gd name="T20" fmla="*/ 6171 w 16128"/>
                <a:gd name="T21" fmla="*/ 7159 h 13670"/>
                <a:gd name="T22" fmla="*/ 5413 w 16128"/>
                <a:gd name="T23" fmla="*/ 8193 h 13670"/>
                <a:gd name="T24" fmla="*/ 4789 w 16128"/>
                <a:gd name="T25" fmla="*/ 8949 h 13670"/>
                <a:gd name="T26" fmla="*/ 4394 w 16128"/>
                <a:gd name="T27" fmla="*/ 9233 h 13670"/>
                <a:gd name="T28" fmla="*/ 3806 w 16128"/>
                <a:gd name="T29" fmla="*/ 8807 h 13670"/>
                <a:gd name="T30" fmla="*/ 2946 w 16128"/>
                <a:gd name="T31" fmla="*/ 7995 h 13670"/>
                <a:gd name="T32" fmla="*/ 1946 w 16128"/>
                <a:gd name="T33" fmla="*/ 6977 h 13670"/>
                <a:gd name="T34" fmla="*/ 1903 w 16128"/>
                <a:gd name="T35" fmla="*/ 7958 h 13670"/>
                <a:gd name="T36" fmla="*/ 1902 w 16128"/>
                <a:gd name="T37" fmla="*/ 9349 h 13670"/>
                <a:gd name="T38" fmla="*/ 2036 w 16128"/>
                <a:gd name="T39" fmla="*/ 9736 h 13670"/>
                <a:gd name="T40" fmla="*/ 3069 w 16128"/>
                <a:gd name="T41" fmla="*/ 10776 h 13670"/>
                <a:gd name="T42" fmla="*/ 4618 w 16128"/>
                <a:gd name="T43" fmla="*/ 12220 h 13670"/>
                <a:gd name="T44" fmla="*/ 5996 w 16128"/>
                <a:gd name="T45" fmla="*/ 13385 h 13670"/>
                <a:gd name="T46" fmla="*/ 6767 w 16128"/>
                <a:gd name="T47" fmla="*/ 13636 h 13670"/>
                <a:gd name="T48" fmla="*/ 8689 w 16128"/>
                <a:gd name="T49" fmla="*/ 13137 h 13670"/>
                <a:gd name="T50" fmla="*/ 11288 w 16128"/>
                <a:gd name="T51" fmla="*/ 12351 h 13670"/>
                <a:gd name="T52" fmla="*/ 13358 w 16128"/>
                <a:gd name="T53" fmla="*/ 11677 h 13670"/>
                <a:gd name="T54" fmla="*/ 13885 w 16128"/>
                <a:gd name="T55" fmla="*/ 11379 h 13670"/>
                <a:gd name="T56" fmla="*/ 14007 w 16128"/>
                <a:gd name="T57" fmla="*/ 10539 h 13670"/>
                <a:gd name="T58" fmla="*/ 14216 w 16128"/>
                <a:gd name="T59" fmla="*/ 8501 h 13670"/>
                <a:gd name="T60" fmla="*/ 12749 w 16128"/>
                <a:gd name="T61" fmla="*/ 8644 h 13670"/>
                <a:gd name="T62" fmla="*/ 8990 w 16128"/>
                <a:gd name="T63" fmla="*/ 9702 h 13670"/>
                <a:gd name="T64" fmla="*/ 7661 w 16128"/>
                <a:gd name="T65" fmla="*/ 10019 h 13670"/>
                <a:gd name="T66" fmla="*/ 7380 w 16128"/>
                <a:gd name="T67" fmla="*/ 9609 h 13670"/>
                <a:gd name="T68" fmla="*/ 6949 w 16128"/>
                <a:gd name="T69" fmla="*/ 8595 h 13670"/>
                <a:gd name="T70" fmla="*/ 6330 w 16128"/>
                <a:gd name="T71" fmla="*/ 6984 h 13670"/>
                <a:gd name="T72" fmla="*/ 7769 w 16128"/>
                <a:gd name="T73" fmla="*/ 244 h 13670"/>
                <a:gd name="T74" fmla="*/ 4580 w 16128"/>
                <a:gd name="T75" fmla="*/ 1102 h 13670"/>
                <a:gd name="T76" fmla="*/ 2926 w 16128"/>
                <a:gd name="T77" fmla="*/ 1610 h 13670"/>
                <a:gd name="T78" fmla="*/ 2820 w 16128"/>
                <a:gd name="T79" fmla="*/ 1937 h 13670"/>
                <a:gd name="T80" fmla="*/ 3833 w 16128"/>
                <a:gd name="T81" fmla="*/ 2838 h 13670"/>
                <a:gd name="T82" fmla="*/ 5235 w 16128"/>
                <a:gd name="T83" fmla="*/ 3977 h 13670"/>
                <a:gd name="T84" fmla="*/ 6374 w 16128"/>
                <a:gd name="T85" fmla="*/ 4818 h 13670"/>
                <a:gd name="T86" fmla="*/ 7007 w 16128"/>
                <a:gd name="T87" fmla="*/ 4905 h 13670"/>
                <a:gd name="T88" fmla="*/ 8782 w 16128"/>
                <a:gd name="T89" fmla="*/ 4451 h 13670"/>
                <a:gd name="T90" fmla="*/ 11048 w 16128"/>
                <a:gd name="T91" fmla="*/ 3797 h 13670"/>
                <a:gd name="T92" fmla="*/ 12729 w 16128"/>
                <a:gd name="T93" fmla="*/ 3245 h 13670"/>
                <a:gd name="T94" fmla="*/ 12897 w 16128"/>
                <a:gd name="T95" fmla="*/ 2914 h 13670"/>
                <a:gd name="T96" fmla="*/ 12015 w 16128"/>
                <a:gd name="T97" fmla="*/ 2075 h 13670"/>
                <a:gd name="T98" fmla="*/ 10264 w 16128"/>
                <a:gd name="T99" fmla="*/ 587 h 13670"/>
                <a:gd name="T100" fmla="*/ 100 w 16128"/>
                <a:gd name="T101" fmla="*/ 4443 h 13670"/>
                <a:gd name="T102" fmla="*/ 1108 w 16128"/>
                <a:gd name="T103" fmla="*/ 5506 h 13670"/>
                <a:gd name="T104" fmla="*/ 2621 w 16128"/>
                <a:gd name="T105" fmla="*/ 6979 h 13670"/>
                <a:gd name="T106" fmla="*/ 3911 w 16128"/>
                <a:gd name="T107" fmla="*/ 8146 h 13670"/>
                <a:gd name="T108" fmla="*/ 4398 w 16128"/>
                <a:gd name="T109" fmla="*/ 8331 h 13670"/>
                <a:gd name="T110" fmla="*/ 4998 w 16128"/>
                <a:gd name="T111" fmla="*/ 7639 h 13670"/>
                <a:gd name="T112" fmla="*/ 6013 w 16128"/>
                <a:gd name="T113" fmla="*/ 6264 h 13670"/>
                <a:gd name="T114" fmla="*/ 2048 w 16128"/>
                <a:gd name="T115" fmla="*/ 2138 h 13670"/>
                <a:gd name="T116" fmla="*/ 871 w 16128"/>
                <a:gd name="T117" fmla="*/ 3303 h 13670"/>
                <a:gd name="T118" fmla="*/ 198 w 16128"/>
                <a:gd name="T119" fmla="*/ 4018 h 13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128" h="13670">
                  <a:moveTo>
                    <a:pt x="7951" y="9328"/>
                  </a:moveTo>
                  <a:lnTo>
                    <a:pt x="7990" y="9330"/>
                  </a:lnTo>
                  <a:lnTo>
                    <a:pt x="8072" y="9320"/>
                  </a:lnTo>
                  <a:lnTo>
                    <a:pt x="8193" y="9299"/>
                  </a:lnTo>
                  <a:lnTo>
                    <a:pt x="8349" y="9268"/>
                  </a:lnTo>
                  <a:lnTo>
                    <a:pt x="8540" y="9227"/>
                  </a:lnTo>
                  <a:lnTo>
                    <a:pt x="8761" y="9176"/>
                  </a:lnTo>
                  <a:lnTo>
                    <a:pt x="9008" y="9118"/>
                  </a:lnTo>
                  <a:lnTo>
                    <a:pt x="9283" y="9053"/>
                  </a:lnTo>
                  <a:lnTo>
                    <a:pt x="9579" y="8979"/>
                  </a:lnTo>
                  <a:lnTo>
                    <a:pt x="9895" y="8900"/>
                  </a:lnTo>
                  <a:lnTo>
                    <a:pt x="10226" y="8816"/>
                  </a:lnTo>
                  <a:lnTo>
                    <a:pt x="10573" y="8727"/>
                  </a:lnTo>
                  <a:lnTo>
                    <a:pt x="10931" y="8633"/>
                  </a:lnTo>
                  <a:lnTo>
                    <a:pt x="11296" y="8538"/>
                  </a:lnTo>
                  <a:lnTo>
                    <a:pt x="11668" y="8439"/>
                  </a:lnTo>
                  <a:lnTo>
                    <a:pt x="12042" y="8338"/>
                  </a:lnTo>
                  <a:lnTo>
                    <a:pt x="12416" y="8236"/>
                  </a:lnTo>
                  <a:lnTo>
                    <a:pt x="12786" y="8134"/>
                  </a:lnTo>
                  <a:lnTo>
                    <a:pt x="13151" y="8033"/>
                  </a:lnTo>
                  <a:lnTo>
                    <a:pt x="13509" y="7932"/>
                  </a:lnTo>
                  <a:lnTo>
                    <a:pt x="13855" y="7833"/>
                  </a:lnTo>
                  <a:lnTo>
                    <a:pt x="14187" y="7737"/>
                  </a:lnTo>
                  <a:lnTo>
                    <a:pt x="14502" y="7645"/>
                  </a:lnTo>
                  <a:lnTo>
                    <a:pt x="14797" y="7555"/>
                  </a:lnTo>
                  <a:lnTo>
                    <a:pt x="15071" y="7471"/>
                  </a:lnTo>
                  <a:lnTo>
                    <a:pt x="15319" y="7393"/>
                  </a:lnTo>
                  <a:lnTo>
                    <a:pt x="15538" y="7320"/>
                  </a:lnTo>
                  <a:lnTo>
                    <a:pt x="15727" y="7255"/>
                  </a:lnTo>
                  <a:lnTo>
                    <a:pt x="15883" y="7197"/>
                  </a:lnTo>
                  <a:lnTo>
                    <a:pt x="16002" y="7147"/>
                  </a:lnTo>
                  <a:lnTo>
                    <a:pt x="16083" y="7107"/>
                  </a:lnTo>
                  <a:lnTo>
                    <a:pt x="16120" y="7076"/>
                  </a:lnTo>
                  <a:lnTo>
                    <a:pt x="16128" y="7042"/>
                  </a:lnTo>
                  <a:lnTo>
                    <a:pt x="16119" y="6993"/>
                  </a:lnTo>
                  <a:lnTo>
                    <a:pt x="16095" y="6928"/>
                  </a:lnTo>
                  <a:lnTo>
                    <a:pt x="16056" y="6851"/>
                  </a:lnTo>
                  <a:lnTo>
                    <a:pt x="16005" y="6760"/>
                  </a:lnTo>
                  <a:lnTo>
                    <a:pt x="15942" y="6658"/>
                  </a:lnTo>
                  <a:lnTo>
                    <a:pt x="15867" y="6545"/>
                  </a:lnTo>
                  <a:lnTo>
                    <a:pt x="15781" y="6424"/>
                  </a:lnTo>
                  <a:lnTo>
                    <a:pt x="15688" y="6294"/>
                  </a:lnTo>
                  <a:lnTo>
                    <a:pt x="15586" y="6157"/>
                  </a:lnTo>
                  <a:lnTo>
                    <a:pt x="15477" y="6015"/>
                  </a:lnTo>
                  <a:lnTo>
                    <a:pt x="15363" y="5868"/>
                  </a:lnTo>
                  <a:lnTo>
                    <a:pt x="15243" y="5718"/>
                  </a:lnTo>
                  <a:lnTo>
                    <a:pt x="15120" y="5564"/>
                  </a:lnTo>
                  <a:lnTo>
                    <a:pt x="14995" y="5410"/>
                  </a:lnTo>
                  <a:lnTo>
                    <a:pt x="14868" y="5254"/>
                  </a:lnTo>
                  <a:lnTo>
                    <a:pt x="14740" y="5100"/>
                  </a:lnTo>
                  <a:lnTo>
                    <a:pt x="14613" y="4948"/>
                  </a:lnTo>
                  <a:lnTo>
                    <a:pt x="14487" y="4799"/>
                  </a:lnTo>
                  <a:lnTo>
                    <a:pt x="14364" y="4653"/>
                  </a:lnTo>
                  <a:lnTo>
                    <a:pt x="14131" y="4380"/>
                  </a:lnTo>
                  <a:lnTo>
                    <a:pt x="13920" y="4136"/>
                  </a:lnTo>
                  <a:lnTo>
                    <a:pt x="13743" y="3931"/>
                  </a:lnTo>
                  <a:lnTo>
                    <a:pt x="13605" y="3773"/>
                  </a:lnTo>
                  <a:lnTo>
                    <a:pt x="13516" y="3672"/>
                  </a:lnTo>
                  <a:lnTo>
                    <a:pt x="13485" y="3637"/>
                  </a:lnTo>
                  <a:lnTo>
                    <a:pt x="6465" y="5620"/>
                  </a:lnTo>
                  <a:lnTo>
                    <a:pt x="6480" y="5661"/>
                  </a:lnTo>
                  <a:lnTo>
                    <a:pt x="6522" y="5776"/>
                  </a:lnTo>
                  <a:lnTo>
                    <a:pt x="6586" y="5955"/>
                  </a:lnTo>
                  <a:lnTo>
                    <a:pt x="6671" y="6187"/>
                  </a:lnTo>
                  <a:lnTo>
                    <a:pt x="6773" y="6462"/>
                  </a:lnTo>
                  <a:lnTo>
                    <a:pt x="6886" y="6769"/>
                  </a:lnTo>
                  <a:lnTo>
                    <a:pt x="7010" y="7099"/>
                  </a:lnTo>
                  <a:lnTo>
                    <a:pt x="7139" y="7440"/>
                  </a:lnTo>
                  <a:lnTo>
                    <a:pt x="7203" y="7611"/>
                  </a:lnTo>
                  <a:lnTo>
                    <a:pt x="7269" y="7782"/>
                  </a:lnTo>
                  <a:lnTo>
                    <a:pt x="7334" y="7950"/>
                  </a:lnTo>
                  <a:lnTo>
                    <a:pt x="7399" y="8114"/>
                  </a:lnTo>
                  <a:lnTo>
                    <a:pt x="7462" y="8275"/>
                  </a:lnTo>
                  <a:lnTo>
                    <a:pt x="7524" y="8428"/>
                  </a:lnTo>
                  <a:lnTo>
                    <a:pt x="7583" y="8573"/>
                  </a:lnTo>
                  <a:lnTo>
                    <a:pt x="7640" y="8710"/>
                  </a:lnTo>
                  <a:lnTo>
                    <a:pt x="7694" y="8837"/>
                  </a:lnTo>
                  <a:lnTo>
                    <a:pt x="7744" y="8952"/>
                  </a:lnTo>
                  <a:lnTo>
                    <a:pt x="7791" y="9055"/>
                  </a:lnTo>
                  <a:lnTo>
                    <a:pt x="7834" y="9142"/>
                  </a:lnTo>
                  <a:lnTo>
                    <a:pt x="7871" y="9215"/>
                  </a:lnTo>
                  <a:lnTo>
                    <a:pt x="7904" y="9271"/>
                  </a:lnTo>
                  <a:lnTo>
                    <a:pt x="7931" y="9308"/>
                  </a:lnTo>
                  <a:lnTo>
                    <a:pt x="7951" y="9328"/>
                  </a:lnTo>
                  <a:close/>
                  <a:moveTo>
                    <a:pt x="6318" y="6950"/>
                  </a:moveTo>
                  <a:lnTo>
                    <a:pt x="6301" y="6976"/>
                  </a:lnTo>
                  <a:lnTo>
                    <a:pt x="6251" y="7047"/>
                  </a:lnTo>
                  <a:lnTo>
                    <a:pt x="6171" y="7159"/>
                  </a:lnTo>
                  <a:lnTo>
                    <a:pt x="6068" y="7304"/>
                  </a:lnTo>
                  <a:lnTo>
                    <a:pt x="5944" y="7476"/>
                  </a:lnTo>
                  <a:lnTo>
                    <a:pt x="5805" y="7668"/>
                  </a:lnTo>
                  <a:lnTo>
                    <a:pt x="5730" y="7770"/>
                  </a:lnTo>
                  <a:lnTo>
                    <a:pt x="5653" y="7873"/>
                  </a:lnTo>
                  <a:lnTo>
                    <a:pt x="5574" y="7979"/>
                  </a:lnTo>
                  <a:lnTo>
                    <a:pt x="5494" y="8086"/>
                  </a:lnTo>
                  <a:lnTo>
                    <a:pt x="5413" y="8193"/>
                  </a:lnTo>
                  <a:lnTo>
                    <a:pt x="5330" y="8299"/>
                  </a:lnTo>
                  <a:lnTo>
                    <a:pt x="5249" y="8403"/>
                  </a:lnTo>
                  <a:lnTo>
                    <a:pt x="5168" y="8504"/>
                  </a:lnTo>
                  <a:lnTo>
                    <a:pt x="5087" y="8603"/>
                  </a:lnTo>
                  <a:lnTo>
                    <a:pt x="5009" y="8698"/>
                  </a:lnTo>
                  <a:lnTo>
                    <a:pt x="4933" y="8787"/>
                  </a:lnTo>
                  <a:lnTo>
                    <a:pt x="4860" y="8871"/>
                  </a:lnTo>
                  <a:lnTo>
                    <a:pt x="4789" y="8949"/>
                  </a:lnTo>
                  <a:lnTo>
                    <a:pt x="4722" y="9018"/>
                  </a:lnTo>
                  <a:lnTo>
                    <a:pt x="4660" y="9080"/>
                  </a:lnTo>
                  <a:lnTo>
                    <a:pt x="4603" y="9133"/>
                  </a:lnTo>
                  <a:lnTo>
                    <a:pt x="4550" y="9175"/>
                  </a:lnTo>
                  <a:lnTo>
                    <a:pt x="4503" y="9208"/>
                  </a:lnTo>
                  <a:lnTo>
                    <a:pt x="4462" y="9229"/>
                  </a:lnTo>
                  <a:lnTo>
                    <a:pt x="4429" y="9237"/>
                  </a:lnTo>
                  <a:lnTo>
                    <a:pt x="4394" y="9233"/>
                  </a:lnTo>
                  <a:lnTo>
                    <a:pt x="4349" y="9216"/>
                  </a:lnTo>
                  <a:lnTo>
                    <a:pt x="4293" y="9187"/>
                  </a:lnTo>
                  <a:lnTo>
                    <a:pt x="4230" y="9146"/>
                  </a:lnTo>
                  <a:lnTo>
                    <a:pt x="4158" y="9095"/>
                  </a:lnTo>
                  <a:lnTo>
                    <a:pt x="4079" y="9035"/>
                  </a:lnTo>
                  <a:lnTo>
                    <a:pt x="3994" y="8967"/>
                  </a:lnTo>
                  <a:lnTo>
                    <a:pt x="3902" y="8890"/>
                  </a:lnTo>
                  <a:lnTo>
                    <a:pt x="3806" y="8807"/>
                  </a:lnTo>
                  <a:lnTo>
                    <a:pt x="3705" y="8718"/>
                  </a:lnTo>
                  <a:lnTo>
                    <a:pt x="3602" y="8623"/>
                  </a:lnTo>
                  <a:lnTo>
                    <a:pt x="3495" y="8524"/>
                  </a:lnTo>
                  <a:lnTo>
                    <a:pt x="3387" y="8422"/>
                  </a:lnTo>
                  <a:lnTo>
                    <a:pt x="3276" y="8317"/>
                  </a:lnTo>
                  <a:lnTo>
                    <a:pt x="3166" y="8210"/>
                  </a:lnTo>
                  <a:lnTo>
                    <a:pt x="3055" y="8103"/>
                  </a:lnTo>
                  <a:lnTo>
                    <a:pt x="2946" y="7995"/>
                  </a:lnTo>
                  <a:lnTo>
                    <a:pt x="2839" y="7889"/>
                  </a:lnTo>
                  <a:lnTo>
                    <a:pt x="2733" y="7783"/>
                  </a:lnTo>
                  <a:lnTo>
                    <a:pt x="2631" y="7680"/>
                  </a:lnTo>
                  <a:lnTo>
                    <a:pt x="2439" y="7485"/>
                  </a:lnTo>
                  <a:lnTo>
                    <a:pt x="2269" y="7311"/>
                  </a:lnTo>
                  <a:lnTo>
                    <a:pt x="2126" y="7163"/>
                  </a:lnTo>
                  <a:lnTo>
                    <a:pt x="2017" y="7049"/>
                  </a:lnTo>
                  <a:lnTo>
                    <a:pt x="1946" y="6977"/>
                  </a:lnTo>
                  <a:lnTo>
                    <a:pt x="1922" y="6950"/>
                  </a:lnTo>
                  <a:lnTo>
                    <a:pt x="1921" y="6978"/>
                  </a:lnTo>
                  <a:lnTo>
                    <a:pt x="1920" y="7055"/>
                  </a:lnTo>
                  <a:lnTo>
                    <a:pt x="1917" y="7176"/>
                  </a:lnTo>
                  <a:lnTo>
                    <a:pt x="1914" y="7334"/>
                  </a:lnTo>
                  <a:lnTo>
                    <a:pt x="1910" y="7522"/>
                  </a:lnTo>
                  <a:lnTo>
                    <a:pt x="1906" y="7732"/>
                  </a:lnTo>
                  <a:lnTo>
                    <a:pt x="1903" y="7958"/>
                  </a:lnTo>
                  <a:lnTo>
                    <a:pt x="1899" y="8194"/>
                  </a:lnTo>
                  <a:lnTo>
                    <a:pt x="1897" y="8432"/>
                  </a:lnTo>
                  <a:lnTo>
                    <a:pt x="1895" y="8666"/>
                  </a:lnTo>
                  <a:lnTo>
                    <a:pt x="1895" y="8888"/>
                  </a:lnTo>
                  <a:lnTo>
                    <a:pt x="1896" y="9092"/>
                  </a:lnTo>
                  <a:lnTo>
                    <a:pt x="1898" y="9186"/>
                  </a:lnTo>
                  <a:lnTo>
                    <a:pt x="1899" y="9271"/>
                  </a:lnTo>
                  <a:lnTo>
                    <a:pt x="1902" y="9349"/>
                  </a:lnTo>
                  <a:lnTo>
                    <a:pt x="1905" y="9418"/>
                  </a:lnTo>
                  <a:lnTo>
                    <a:pt x="1908" y="9478"/>
                  </a:lnTo>
                  <a:lnTo>
                    <a:pt x="1912" y="9526"/>
                  </a:lnTo>
                  <a:lnTo>
                    <a:pt x="1917" y="9564"/>
                  </a:lnTo>
                  <a:lnTo>
                    <a:pt x="1922" y="9590"/>
                  </a:lnTo>
                  <a:lnTo>
                    <a:pt x="1939" y="9619"/>
                  </a:lnTo>
                  <a:lnTo>
                    <a:pt x="1978" y="9668"/>
                  </a:lnTo>
                  <a:lnTo>
                    <a:pt x="2036" y="9736"/>
                  </a:lnTo>
                  <a:lnTo>
                    <a:pt x="2114" y="9820"/>
                  </a:lnTo>
                  <a:lnTo>
                    <a:pt x="2209" y="9920"/>
                  </a:lnTo>
                  <a:lnTo>
                    <a:pt x="2319" y="10035"/>
                  </a:lnTo>
                  <a:lnTo>
                    <a:pt x="2445" y="10163"/>
                  </a:lnTo>
                  <a:lnTo>
                    <a:pt x="2585" y="10301"/>
                  </a:lnTo>
                  <a:lnTo>
                    <a:pt x="2736" y="10451"/>
                  </a:lnTo>
                  <a:lnTo>
                    <a:pt x="2898" y="10609"/>
                  </a:lnTo>
                  <a:lnTo>
                    <a:pt x="3069" y="10776"/>
                  </a:lnTo>
                  <a:lnTo>
                    <a:pt x="3249" y="10948"/>
                  </a:lnTo>
                  <a:lnTo>
                    <a:pt x="3434" y="11125"/>
                  </a:lnTo>
                  <a:lnTo>
                    <a:pt x="3626" y="11307"/>
                  </a:lnTo>
                  <a:lnTo>
                    <a:pt x="3821" y="11490"/>
                  </a:lnTo>
                  <a:lnTo>
                    <a:pt x="4020" y="11675"/>
                  </a:lnTo>
                  <a:lnTo>
                    <a:pt x="4219" y="11858"/>
                  </a:lnTo>
                  <a:lnTo>
                    <a:pt x="4419" y="12040"/>
                  </a:lnTo>
                  <a:lnTo>
                    <a:pt x="4618" y="12220"/>
                  </a:lnTo>
                  <a:lnTo>
                    <a:pt x="4813" y="12395"/>
                  </a:lnTo>
                  <a:lnTo>
                    <a:pt x="5005" y="12563"/>
                  </a:lnTo>
                  <a:lnTo>
                    <a:pt x="5191" y="12726"/>
                  </a:lnTo>
                  <a:lnTo>
                    <a:pt x="5371" y="12880"/>
                  </a:lnTo>
                  <a:lnTo>
                    <a:pt x="5543" y="13024"/>
                  </a:lnTo>
                  <a:lnTo>
                    <a:pt x="5705" y="13157"/>
                  </a:lnTo>
                  <a:lnTo>
                    <a:pt x="5856" y="13278"/>
                  </a:lnTo>
                  <a:lnTo>
                    <a:pt x="5996" y="13385"/>
                  </a:lnTo>
                  <a:lnTo>
                    <a:pt x="6122" y="13478"/>
                  </a:lnTo>
                  <a:lnTo>
                    <a:pt x="6233" y="13553"/>
                  </a:lnTo>
                  <a:lnTo>
                    <a:pt x="6328" y="13612"/>
                  </a:lnTo>
                  <a:lnTo>
                    <a:pt x="6406" y="13650"/>
                  </a:lnTo>
                  <a:lnTo>
                    <a:pt x="6465" y="13669"/>
                  </a:lnTo>
                  <a:lnTo>
                    <a:pt x="6532" y="13670"/>
                  </a:lnTo>
                  <a:lnTo>
                    <a:pt x="6634" y="13659"/>
                  </a:lnTo>
                  <a:lnTo>
                    <a:pt x="6767" y="13636"/>
                  </a:lnTo>
                  <a:lnTo>
                    <a:pt x="6929" y="13603"/>
                  </a:lnTo>
                  <a:lnTo>
                    <a:pt x="7117" y="13560"/>
                  </a:lnTo>
                  <a:lnTo>
                    <a:pt x="7332" y="13508"/>
                  </a:lnTo>
                  <a:lnTo>
                    <a:pt x="7568" y="13447"/>
                  </a:lnTo>
                  <a:lnTo>
                    <a:pt x="7824" y="13379"/>
                  </a:lnTo>
                  <a:lnTo>
                    <a:pt x="8098" y="13304"/>
                  </a:lnTo>
                  <a:lnTo>
                    <a:pt x="8388" y="13223"/>
                  </a:lnTo>
                  <a:lnTo>
                    <a:pt x="8689" y="13137"/>
                  </a:lnTo>
                  <a:lnTo>
                    <a:pt x="9001" y="13046"/>
                  </a:lnTo>
                  <a:lnTo>
                    <a:pt x="9323" y="12951"/>
                  </a:lnTo>
                  <a:lnTo>
                    <a:pt x="9650" y="12854"/>
                  </a:lnTo>
                  <a:lnTo>
                    <a:pt x="9979" y="12755"/>
                  </a:lnTo>
                  <a:lnTo>
                    <a:pt x="10311" y="12654"/>
                  </a:lnTo>
                  <a:lnTo>
                    <a:pt x="10640" y="12552"/>
                  </a:lnTo>
                  <a:lnTo>
                    <a:pt x="10967" y="12451"/>
                  </a:lnTo>
                  <a:lnTo>
                    <a:pt x="11288" y="12351"/>
                  </a:lnTo>
                  <a:lnTo>
                    <a:pt x="11600" y="12252"/>
                  </a:lnTo>
                  <a:lnTo>
                    <a:pt x="11902" y="12156"/>
                  </a:lnTo>
                  <a:lnTo>
                    <a:pt x="12191" y="12064"/>
                  </a:lnTo>
                  <a:lnTo>
                    <a:pt x="12464" y="11975"/>
                  </a:lnTo>
                  <a:lnTo>
                    <a:pt x="12720" y="11891"/>
                  </a:lnTo>
                  <a:lnTo>
                    <a:pt x="12956" y="11813"/>
                  </a:lnTo>
                  <a:lnTo>
                    <a:pt x="13170" y="11741"/>
                  </a:lnTo>
                  <a:lnTo>
                    <a:pt x="13358" y="11677"/>
                  </a:lnTo>
                  <a:lnTo>
                    <a:pt x="13519" y="11619"/>
                  </a:lnTo>
                  <a:lnTo>
                    <a:pt x="13652" y="11572"/>
                  </a:lnTo>
                  <a:lnTo>
                    <a:pt x="13752" y="11534"/>
                  </a:lnTo>
                  <a:lnTo>
                    <a:pt x="13819" y="11505"/>
                  </a:lnTo>
                  <a:lnTo>
                    <a:pt x="13848" y="11488"/>
                  </a:lnTo>
                  <a:lnTo>
                    <a:pt x="13860" y="11468"/>
                  </a:lnTo>
                  <a:lnTo>
                    <a:pt x="13872" y="11431"/>
                  </a:lnTo>
                  <a:lnTo>
                    <a:pt x="13885" y="11379"/>
                  </a:lnTo>
                  <a:lnTo>
                    <a:pt x="13898" y="11313"/>
                  </a:lnTo>
                  <a:lnTo>
                    <a:pt x="13912" y="11232"/>
                  </a:lnTo>
                  <a:lnTo>
                    <a:pt x="13928" y="11141"/>
                  </a:lnTo>
                  <a:lnTo>
                    <a:pt x="13943" y="11038"/>
                  </a:lnTo>
                  <a:lnTo>
                    <a:pt x="13959" y="10925"/>
                  </a:lnTo>
                  <a:lnTo>
                    <a:pt x="13975" y="10803"/>
                  </a:lnTo>
                  <a:lnTo>
                    <a:pt x="13991" y="10674"/>
                  </a:lnTo>
                  <a:lnTo>
                    <a:pt x="14007" y="10539"/>
                  </a:lnTo>
                  <a:lnTo>
                    <a:pt x="14023" y="10398"/>
                  </a:lnTo>
                  <a:lnTo>
                    <a:pt x="14057" y="10105"/>
                  </a:lnTo>
                  <a:lnTo>
                    <a:pt x="14089" y="9803"/>
                  </a:lnTo>
                  <a:lnTo>
                    <a:pt x="14119" y="9504"/>
                  </a:lnTo>
                  <a:lnTo>
                    <a:pt x="14148" y="9215"/>
                  </a:lnTo>
                  <a:lnTo>
                    <a:pt x="14174" y="8946"/>
                  </a:lnTo>
                  <a:lnTo>
                    <a:pt x="14197" y="8705"/>
                  </a:lnTo>
                  <a:lnTo>
                    <a:pt x="14216" y="8501"/>
                  </a:lnTo>
                  <a:lnTo>
                    <a:pt x="14230" y="8345"/>
                  </a:lnTo>
                  <a:lnTo>
                    <a:pt x="14239" y="8245"/>
                  </a:lnTo>
                  <a:lnTo>
                    <a:pt x="14242" y="8209"/>
                  </a:lnTo>
                  <a:lnTo>
                    <a:pt x="14170" y="8230"/>
                  </a:lnTo>
                  <a:lnTo>
                    <a:pt x="13967" y="8290"/>
                  </a:lnTo>
                  <a:lnTo>
                    <a:pt x="13649" y="8382"/>
                  </a:lnTo>
                  <a:lnTo>
                    <a:pt x="13237" y="8502"/>
                  </a:lnTo>
                  <a:lnTo>
                    <a:pt x="12749" y="8644"/>
                  </a:lnTo>
                  <a:lnTo>
                    <a:pt x="12203" y="8802"/>
                  </a:lnTo>
                  <a:lnTo>
                    <a:pt x="11617" y="8969"/>
                  </a:lnTo>
                  <a:lnTo>
                    <a:pt x="11011" y="9141"/>
                  </a:lnTo>
                  <a:lnTo>
                    <a:pt x="10403" y="9314"/>
                  </a:lnTo>
                  <a:lnTo>
                    <a:pt x="9809" y="9479"/>
                  </a:lnTo>
                  <a:lnTo>
                    <a:pt x="9525" y="9556"/>
                  </a:lnTo>
                  <a:lnTo>
                    <a:pt x="9251" y="9632"/>
                  </a:lnTo>
                  <a:lnTo>
                    <a:pt x="8990" y="9702"/>
                  </a:lnTo>
                  <a:lnTo>
                    <a:pt x="8745" y="9767"/>
                  </a:lnTo>
                  <a:lnTo>
                    <a:pt x="8519" y="9826"/>
                  </a:lnTo>
                  <a:lnTo>
                    <a:pt x="8312" y="9879"/>
                  </a:lnTo>
                  <a:lnTo>
                    <a:pt x="8128" y="9924"/>
                  </a:lnTo>
                  <a:lnTo>
                    <a:pt x="7967" y="9962"/>
                  </a:lnTo>
                  <a:lnTo>
                    <a:pt x="7835" y="9991"/>
                  </a:lnTo>
                  <a:lnTo>
                    <a:pt x="7732" y="10010"/>
                  </a:lnTo>
                  <a:lnTo>
                    <a:pt x="7661" y="10019"/>
                  </a:lnTo>
                  <a:lnTo>
                    <a:pt x="7624" y="10018"/>
                  </a:lnTo>
                  <a:lnTo>
                    <a:pt x="7601" y="10002"/>
                  </a:lnTo>
                  <a:lnTo>
                    <a:pt x="7574" y="9970"/>
                  </a:lnTo>
                  <a:lnTo>
                    <a:pt x="7543" y="9923"/>
                  </a:lnTo>
                  <a:lnTo>
                    <a:pt x="7508" y="9863"/>
                  </a:lnTo>
                  <a:lnTo>
                    <a:pt x="7468" y="9789"/>
                  </a:lnTo>
                  <a:lnTo>
                    <a:pt x="7426" y="9705"/>
                  </a:lnTo>
                  <a:lnTo>
                    <a:pt x="7380" y="9609"/>
                  </a:lnTo>
                  <a:lnTo>
                    <a:pt x="7331" y="9504"/>
                  </a:lnTo>
                  <a:lnTo>
                    <a:pt x="7281" y="9391"/>
                  </a:lnTo>
                  <a:lnTo>
                    <a:pt x="7228" y="9270"/>
                  </a:lnTo>
                  <a:lnTo>
                    <a:pt x="7174" y="9143"/>
                  </a:lnTo>
                  <a:lnTo>
                    <a:pt x="7118" y="9011"/>
                  </a:lnTo>
                  <a:lnTo>
                    <a:pt x="7063" y="8875"/>
                  </a:lnTo>
                  <a:lnTo>
                    <a:pt x="7006" y="8736"/>
                  </a:lnTo>
                  <a:lnTo>
                    <a:pt x="6949" y="8595"/>
                  </a:lnTo>
                  <a:lnTo>
                    <a:pt x="6893" y="8454"/>
                  </a:lnTo>
                  <a:lnTo>
                    <a:pt x="6782" y="8172"/>
                  </a:lnTo>
                  <a:lnTo>
                    <a:pt x="6676" y="7900"/>
                  </a:lnTo>
                  <a:lnTo>
                    <a:pt x="6579" y="7646"/>
                  </a:lnTo>
                  <a:lnTo>
                    <a:pt x="6493" y="7418"/>
                  </a:lnTo>
                  <a:lnTo>
                    <a:pt x="6421" y="7227"/>
                  </a:lnTo>
                  <a:lnTo>
                    <a:pt x="6366" y="7078"/>
                  </a:lnTo>
                  <a:lnTo>
                    <a:pt x="6330" y="6984"/>
                  </a:lnTo>
                  <a:lnTo>
                    <a:pt x="6318" y="6950"/>
                  </a:lnTo>
                  <a:close/>
                  <a:moveTo>
                    <a:pt x="9742" y="156"/>
                  </a:moveTo>
                  <a:lnTo>
                    <a:pt x="9130" y="3375"/>
                  </a:lnTo>
                  <a:lnTo>
                    <a:pt x="8713" y="0"/>
                  </a:lnTo>
                  <a:lnTo>
                    <a:pt x="8645" y="17"/>
                  </a:lnTo>
                  <a:lnTo>
                    <a:pt x="8453" y="67"/>
                  </a:lnTo>
                  <a:lnTo>
                    <a:pt x="8155" y="144"/>
                  </a:lnTo>
                  <a:lnTo>
                    <a:pt x="7769" y="244"/>
                  </a:lnTo>
                  <a:lnTo>
                    <a:pt x="7311" y="364"/>
                  </a:lnTo>
                  <a:lnTo>
                    <a:pt x="6800" y="499"/>
                  </a:lnTo>
                  <a:lnTo>
                    <a:pt x="6255" y="644"/>
                  </a:lnTo>
                  <a:lnTo>
                    <a:pt x="5690" y="796"/>
                  </a:lnTo>
                  <a:lnTo>
                    <a:pt x="5408" y="873"/>
                  </a:lnTo>
                  <a:lnTo>
                    <a:pt x="5127" y="950"/>
                  </a:lnTo>
                  <a:lnTo>
                    <a:pt x="4850" y="1027"/>
                  </a:lnTo>
                  <a:lnTo>
                    <a:pt x="4580" y="1102"/>
                  </a:lnTo>
                  <a:lnTo>
                    <a:pt x="4319" y="1177"/>
                  </a:lnTo>
                  <a:lnTo>
                    <a:pt x="4069" y="1250"/>
                  </a:lnTo>
                  <a:lnTo>
                    <a:pt x="3833" y="1319"/>
                  </a:lnTo>
                  <a:lnTo>
                    <a:pt x="3612" y="1386"/>
                  </a:lnTo>
                  <a:lnTo>
                    <a:pt x="3408" y="1448"/>
                  </a:lnTo>
                  <a:lnTo>
                    <a:pt x="3225" y="1508"/>
                  </a:lnTo>
                  <a:lnTo>
                    <a:pt x="3063" y="1562"/>
                  </a:lnTo>
                  <a:lnTo>
                    <a:pt x="2926" y="1610"/>
                  </a:lnTo>
                  <a:lnTo>
                    <a:pt x="2815" y="1654"/>
                  </a:lnTo>
                  <a:lnTo>
                    <a:pt x="2734" y="1690"/>
                  </a:lnTo>
                  <a:lnTo>
                    <a:pt x="2682" y="1720"/>
                  </a:lnTo>
                  <a:lnTo>
                    <a:pt x="2665" y="1743"/>
                  </a:lnTo>
                  <a:lnTo>
                    <a:pt x="2675" y="1770"/>
                  </a:lnTo>
                  <a:lnTo>
                    <a:pt x="2705" y="1812"/>
                  </a:lnTo>
                  <a:lnTo>
                    <a:pt x="2754" y="1868"/>
                  </a:lnTo>
                  <a:lnTo>
                    <a:pt x="2820" y="1937"/>
                  </a:lnTo>
                  <a:lnTo>
                    <a:pt x="2904" y="2019"/>
                  </a:lnTo>
                  <a:lnTo>
                    <a:pt x="3002" y="2111"/>
                  </a:lnTo>
                  <a:lnTo>
                    <a:pt x="3114" y="2213"/>
                  </a:lnTo>
                  <a:lnTo>
                    <a:pt x="3238" y="2325"/>
                  </a:lnTo>
                  <a:lnTo>
                    <a:pt x="3373" y="2444"/>
                  </a:lnTo>
                  <a:lnTo>
                    <a:pt x="3518" y="2570"/>
                  </a:lnTo>
                  <a:lnTo>
                    <a:pt x="3672" y="2702"/>
                  </a:lnTo>
                  <a:lnTo>
                    <a:pt x="3833" y="2838"/>
                  </a:lnTo>
                  <a:lnTo>
                    <a:pt x="4001" y="2978"/>
                  </a:lnTo>
                  <a:lnTo>
                    <a:pt x="4172" y="3121"/>
                  </a:lnTo>
                  <a:lnTo>
                    <a:pt x="4349" y="3265"/>
                  </a:lnTo>
                  <a:lnTo>
                    <a:pt x="4526" y="3410"/>
                  </a:lnTo>
                  <a:lnTo>
                    <a:pt x="4705" y="3555"/>
                  </a:lnTo>
                  <a:lnTo>
                    <a:pt x="4884" y="3698"/>
                  </a:lnTo>
                  <a:lnTo>
                    <a:pt x="5061" y="3839"/>
                  </a:lnTo>
                  <a:lnTo>
                    <a:pt x="5235" y="3977"/>
                  </a:lnTo>
                  <a:lnTo>
                    <a:pt x="5405" y="4109"/>
                  </a:lnTo>
                  <a:lnTo>
                    <a:pt x="5570" y="4236"/>
                  </a:lnTo>
                  <a:lnTo>
                    <a:pt x="5727" y="4355"/>
                  </a:lnTo>
                  <a:lnTo>
                    <a:pt x="5878" y="4467"/>
                  </a:lnTo>
                  <a:lnTo>
                    <a:pt x="6019" y="4571"/>
                  </a:lnTo>
                  <a:lnTo>
                    <a:pt x="6150" y="4665"/>
                  </a:lnTo>
                  <a:lnTo>
                    <a:pt x="6268" y="4747"/>
                  </a:lnTo>
                  <a:lnTo>
                    <a:pt x="6374" y="4818"/>
                  </a:lnTo>
                  <a:lnTo>
                    <a:pt x="6465" y="4875"/>
                  </a:lnTo>
                  <a:lnTo>
                    <a:pt x="6541" y="4920"/>
                  </a:lnTo>
                  <a:lnTo>
                    <a:pt x="6600" y="4948"/>
                  </a:lnTo>
                  <a:lnTo>
                    <a:pt x="6641" y="4961"/>
                  </a:lnTo>
                  <a:lnTo>
                    <a:pt x="6688" y="4961"/>
                  </a:lnTo>
                  <a:lnTo>
                    <a:pt x="6767" y="4951"/>
                  </a:lnTo>
                  <a:lnTo>
                    <a:pt x="6874" y="4932"/>
                  </a:lnTo>
                  <a:lnTo>
                    <a:pt x="7007" y="4905"/>
                  </a:lnTo>
                  <a:lnTo>
                    <a:pt x="7165" y="4869"/>
                  </a:lnTo>
                  <a:lnTo>
                    <a:pt x="7345" y="4826"/>
                  </a:lnTo>
                  <a:lnTo>
                    <a:pt x="7546" y="4777"/>
                  </a:lnTo>
                  <a:lnTo>
                    <a:pt x="7766" y="4721"/>
                  </a:lnTo>
                  <a:lnTo>
                    <a:pt x="8000" y="4661"/>
                  </a:lnTo>
                  <a:lnTo>
                    <a:pt x="8249" y="4595"/>
                  </a:lnTo>
                  <a:lnTo>
                    <a:pt x="8511" y="4525"/>
                  </a:lnTo>
                  <a:lnTo>
                    <a:pt x="8782" y="4451"/>
                  </a:lnTo>
                  <a:lnTo>
                    <a:pt x="9060" y="4374"/>
                  </a:lnTo>
                  <a:lnTo>
                    <a:pt x="9344" y="4294"/>
                  </a:lnTo>
                  <a:lnTo>
                    <a:pt x="9631" y="4213"/>
                  </a:lnTo>
                  <a:lnTo>
                    <a:pt x="9921" y="4130"/>
                  </a:lnTo>
                  <a:lnTo>
                    <a:pt x="10209" y="4046"/>
                  </a:lnTo>
                  <a:lnTo>
                    <a:pt x="10494" y="3962"/>
                  </a:lnTo>
                  <a:lnTo>
                    <a:pt x="10775" y="3880"/>
                  </a:lnTo>
                  <a:lnTo>
                    <a:pt x="11048" y="3797"/>
                  </a:lnTo>
                  <a:lnTo>
                    <a:pt x="11313" y="3717"/>
                  </a:lnTo>
                  <a:lnTo>
                    <a:pt x="11566" y="3638"/>
                  </a:lnTo>
                  <a:lnTo>
                    <a:pt x="11805" y="3561"/>
                  </a:lnTo>
                  <a:lnTo>
                    <a:pt x="12029" y="3490"/>
                  </a:lnTo>
                  <a:lnTo>
                    <a:pt x="12236" y="3421"/>
                  </a:lnTo>
                  <a:lnTo>
                    <a:pt x="12423" y="3357"/>
                  </a:lnTo>
                  <a:lnTo>
                    <a:pt x="12588" y="3298"/>
                  </a:lnTo>
                  <a:lnTo>
                    <a:pt x="12729" y="3245"/>
                  </a:lnTo>
                  <a:lnTo>
                    <a:pt x="12845" y="3199"/>
                  </a:lnTo>
                  <a:lnTo>
                    <a:pt x="12932" y="3159"/>
                  </a:lnTo>
                  <a:lnTo>
                    <a:pt x="12989" y="3127"/>
                  </a:lnTo>
                  <a:lnTo>
                    <a:pt x="13013" y="3103"/>
                  </a:lnTo>
                  <a:lnTo>
                    <a:pt x="13011" y="3076"/>
                  </a:lnTo>
                  <a:lnTo>
                    <a:pt x="12991" y="3034"/>
                  </a:lnTo>
                  <a:lnTo>
                    <a:pt x="12952" y="2980"/>
                  </a:lnTo>
                  <a:lnTo>
                    <a:pt x="12897" y="2914"/>
                  </a:lnTo>
                  <a:lnTo>
                    <a:pt x="12827" y="2837"/>
                  </a:lnTo>
                  <a:lnTo>
                    <a:pt x="12743" y="2750"/>
                  </a:lnTo>
                  <a:lnTo>
                    <a:pt x="12646" y="2654"/>
                  </a:lnTo>
                  <a:lnTo>
                    <a:pt x="12538" y="2551"/>
                  </a:lnTo>
                  <a:lnTo>
                    <a:pt x="12420" y="2441"/>
                  </a:lnTo>
                  <a:lnTo>
                    <a:pt x="12292" y="2324"/>
                  </a:lnTo>
                  <a:lnTo>
                    <a:pt x="12156" y="2202"/>
                  </a:lnTo>
                  <a:lnTo>
                    <a:pt x="12015" y="2075"/>
                  </a:lnTo>
                  <a:lnTo>
                    <a:pt x="11868" y="1946"/>
                  </a:lnTo>
                  <a:lnTo>
                    <a:pt x="11718" y="1815"/>
                  </a:lnTo>
                  <a:lnTo>
                    <a:pt x="11565" y="1682"/>
                  </a:lnTo>
                  <a:lnTo>
                    <a:pt x="11410" y="1548"/>
                  </a:lnTo>
                  <a:lnTo>
                    <a:pt x="11100" y="1285"/>
                  </a:lnTo>
                  <a:lnTo>
                    <a:pt x="10800" y="1032"/>
                  </a:lnTo>
                  <a:lnTo>
                    <a:pt x="10517" y="796"/>
                  </a:lnTo>
                  <a:lnTo>
                    <a:pt x="10264" y="587"/>
                  </a:lnTo>
                  <a:lnTo>
                    <a:pt x="10051" y="410"/>
                  </a:lnTo>
                  <a:lnTo>
                    <a:pt x="9885" y="274"/>
                  </a:lnTo>
                  <a:lnTo>
                    <a:pt x="9780" y="187"/>
                  </a:lnTo>
                  <a:lnTo>
                    <a:pt x="9742" y="156"/>
                  </a:lnTo>
                  <a:close/>
                  <a:moveTo>
                    <a:pt x="0" y="4296"/>
                  </a:moveTo>
                  <a:lnTo>
                    <a:pt x="12" y="4325"/>
                  </a:lnTo>
                  <a:lnTo>
                    <a:pt x="45" y="4375"/>
                  </a:lnTo>
                  <a:lnTo>
                    <a:pt x="100" y="4443"/>
                  </a:lnTo>
                  <a:lnTo>
                    <a:pt x="173" y="4529"/>
                  </a:lnTo>
                  <a:lnTo>
                    <a:pt x="264" y="4632"/>
                  </a:lnTo>
                  <a:lnTo>
                    <a:pt x="372" y="4748"/>
                  </a:lnTo>
                  <a:lnTo>
                    <a:pt x="495" y="4878"/>
                  </a:lnTo>
                  <a:lnTo>
                    <a:pt x="631" y="5022"/>
                  </a:lnTo>
                  <a:lnTo>
                    <a:pt x="780" y="5174"/>
                  </a:lnTo>
                  <a:lnTo>
                    <a:pt x="939" y="5336"/>
                  </a:lnTo>
                  <a:lnTo>
                    <a:pt x="1108" y="5506"/>
                  </a:lnTo>
                  <a:lnTo>
                    <a:pt x="1284" y="5683"/>
                  </a:lnTo>
                  <a:lnTo>
                    <a:pt x="1467" y="5864"/>
                  </a:lnTo>
                  <a:lnTo>
                    <a:pt x="1655" y="6048"/>
                  </a:lnTo>
                  <a:lnTo>
                    <a:pt x="1847" y="6236"/>
                  </a:lnTo>
                  <a:lnTo>
                    <a:pt x="2040" y="6424"/>
                  </a:lnTo>
                  <a:lnTo>
                    <a:pt x="2235" y="6612"/>
                  </a:lnTo>
                  <a:lnTo>
                    <a:pt x="2429" y="6797"/>
                  </a:lnTo>
                  <a:lnTo>
                    <a:pt x="2621" y="6979"/>
                  </a:lnTo>
                  <a:lnTo>
                    <a:pt x="2809" y="7156"/>
                  </a:lnTo>
                  <a:lnTo>
                    <a:pt x="2993" y="7327"/>
                  </a:lnTo>
                  <a:lnTo>
                    <a:pt x="3170" y="7491"/>
                  </a:lnTo>
                  <a:lnTo>
                    <a:pt x="3340" y="7645"/>
                  </a:lnTo>
                  <a:lnTo>
                    <a:pt x="3500" y="7789"/>
                  </a:lnTo>
                  <a:lnTo>
                    <a:pt x="3649" y="7922"/>
                  </a:lnTo>
                  <a:lnTo>
                    <a:pt x="3787" y="8041"/>
                  </a:lnTo>
                  <a:lnTo>
                    <a:pt x="3911" y="8146"/>
                  </a:lnTo>
                  <a:lnTo>
                    <a:pt x="4021" y="8234"/>
                  </a:lnTo>
                  <a:lnTo>
                    <a:pt x="4114" y="8305"/>
                  </a:lnTo>
                  <a:lnTo>
                    <a:pt x="4189" y="8357"/>
                  </a:lnTo>
                  <a:lnTo>
                    <a:pt x="4246" y="8390"/>
                  </a:lnTo>
                  <a:lnTo>
                    <a:pt x="4282" y="8401"/>
                  </a:lnTo>
                  <a:lnTo>
                    <a:pt x="4311" y="8392"/>
                  </a:lnTo>
                  <a:lnTo>
                    <a:pt x="4351" y="8368"/>
                  </a:lnTo>
                  <a:lnTo>
                    <a:pt x="4398" y="8331"/>
                  </a:lnTo>
                  <a:lnTo>
                    <a:pt x="4452" y="8280"/>
                  </a:lnTo>
                  <a:lnTo>
                    <a:pt x="4514" y="8217"/>
                  </a:lnTo>
                  <a:lnTo>
                    <a:pt x="4582" y="8143"/>
                  </a:lnTo>
                  <a:lnTo>
                    <a:pt x="4657" y="8058"/>
                  </a:lnTo>
                  <a:lnTo>
                    <a:pt x="4736" y="7964"/>
                  </a:lnTo>
                  <a:lnTo>
                    <a:pt x="4819" y="7862"/>
                  </a:lnTo>
                  <a:lnTo>
                    <a:pt x="4907" y="7754"/>
                  </a:lnTo>
                  <a:lnTo>
                    <a:pt x="4998" y="7639"/>
                  </a:lnTo>
                  <a:lnTo>
                    <a:pt x="5090" y="7519"/>
                  </a:lnTo>
                  <a:lnTo>
                    <a:pt x="5185" y="7395"/>
                  </a:lnTo>
                  <a:lnTo>
                    <a:pt x="5281" y="7268"/>
                  </a:lnTo>
                  <a:lnTo>
                    <a:pt x="5378" y="7139"/>
                  </a:lnTo>
                  <a:lnTo>
                    <a:pt x="5474" y="7009"/>
                  </a:lnTo>
                  <a:lnTo>
                    <a:pt x="5664" y="6750"/>
                  </a:lnTo>
                  <a:lnTo>
                    <a:pt x="5845" y="6499"/>
                  </a:lnTo>
                  <a:lnTo>
                    <a:pt x="6013" y="6264"/>
                  </a:lnTo>
                  <a:lnTo>
                    <a:pt x="6162" y="6055"/>
                  </a:lnTo>
                  <a:lnTo>
                    <a:pt x="6287" y="5877"/>
                  </a:lnTo>
                  <a:lnTo>
                    <a:pt x="6383" y="5740"/>
                  </a:lnTo>
                  <a:lnTo>
                    <a:pt x="6444" y="5652"/>
                  </a:lnTo>
                  <a:lnTo>
                    <a:pt x="6465" y="5621"/>
                  </a:lnTo>
                  <a:lnTo>
                    <a:pt x="2140" y="2050"/>
                  </a:lnTo>
                  <a:lnTo>
                    <a:pt x="2116" y="2073"/>
                  </a:lnTo>
                  <a:lnTo>
                    <a:pt x="2048" y="2138"/>
                  </a:lnTo>
                  <a:lnTo>
                    <a:pt x="1942" y="2241"/>
                  </a:lnTo>
                  <a:lnTo>
                    <a:pt x="1805" y="2374"/>
                  </a:lnTo>
                  <a:lnTo>
                    <a:pt x="1644" y="2532"/>
                  </a:lnTo>
                  <a:lnTo>
                    <a:pt x="1463" y="2710"/>
                  </a:lnTo>
                  <a:lnTo>
                    <a:pt x="1270" y="2901"/>
                  </a:lnTo>
                  <a:lnTo>
                    <a:pt x="1070" y="3101"/>
                  </a:lnTo>
                  <a:lnTo>
                    <a:pt x="970" y="3203"/>
                  </a:lnTo>
                  <a:lnTo>
                    <a:pt x="871" y="3303"/>
                  </a:lnTo>
                  <a:lnTo>
                    <a:pt x="773" y="3403"/>
                  </a:lnTo>
                  <a:lnTo>
                    <a:pt x="677" y="3502"/>
                  </a:lnTo>
                  <a:lnTo>
                    <a:pt x="585" y="3598"/>
                  </a:lnTo>
                  <a:lnTo>
                    <a:pt x="496" y="3690"/>
                  </a:lnTo>
                  <a:lnTo>
                    <a:pt x="412" y="3780"/>
                  </a:lnTo>
                  <a:lnTo>
                    <a:pt x="335" y="3865"/>
                  </a:lnTo>
                  <a:lnTo>
                    <a:pt x="262" y="3944"/>
                  </a:lnTo>
                  <a:lnTo>
                    <a:pt x="198" y="4018"/>
                  </a:lnTo>
                  <a:lnTo>
                    <a:pt x="140" y="4085"/>
                  </a:lnTo>
                  <a:lnTo>
                    <a:pt x="92" y="4145"/>
                  </a:lnTo>
                  <a:lnTo>
                    <a:pt x="53" y="4196"/>
                  </a:lnTo>
                  <a:lnTo>
                    <a:pt x="24" y="4240"/>
                  </a:lnTo>
                  <a:lnTo>
                    <a:pt x="6" y="4273"/>
                  </a:lnTo>
                  <a:lnTo>
                    <a:pt x="0" y="4296"/>
                  </a:lnTo>
                  <a:close/>
                </a:path>
              </a:pathLst>
            </a:custGeom>
            <a:solidFill>
              <a:schemeClr val="bg1"/>
            </a:solidFill>
            <a:ln>
              <a:noFill/>
            </a:ln>
          </p:spPr>
          <p:txBody>
            <a:bodyPr vert="horz" wrap="square" lIns="91424" tIns="45712" rIns="91424" bIns="45712" numCol="1" anchor="t" anchorCtr="0" compatLnSpc="1"/>
            <a:lstStyle/>
            <a:p>
              <a:endParaRPr lang="id-ID"/>
            </a:p>
          </p:txBody>
        </p:sp>
        <p:sp>
          <p:nvSpPr>
            <p:cNvPr id="53" name="Freeform 85"/>
            <p:cNvSpPr>
              <a:spLocks noEditPoints="1"/>
            </p:cNvSpPr>
            <p:nvPr/>
          </p:nvSpPr>
          <p:spPr bwMode="auto">
            <a:xfrm>
              <a:off x="11224717" y="3218082"/>
              <a:ext cx="306388" cy="404812"/>
            </a:xfrm>
            <a:custGeom>
              <a:avLst/>
              <a:gdLst>
                <a:gd name="T0" fmla="*/ 5082 w 12158"/>
                <a:gd name="T1" fmla="*/ 8353 h 16064"/>
                <a:gd name="T2" fmla="*/ 4066 w 12158"/>
                <a:gd name="T3" fmla="*/ 7221 h 16064"/>
                <a:gd name="T4" fmla="*/ 3511 w 12158"/>
                <a:gd name="T5" fmla="*/ 6440 h 16064"/>
                <a:gd name="T6" fmla="*/ 4969 w 12158"/>
                <a:gd name="T7" fmla="*/ 7338 h 16064"/>
                <a:gd name="T8" fmla="*/ 5837 w 12158"/>
                <a:gd name="T9" fmla="*/ 7761 h 16064"/>
                <a:gd name="T10" fmla="*/ 6676 w 12158"/>
                <a:gd name="T11" fmla="*/ 7601 h 16064"/>
                <a:gd name="T12" fmla="*/ 7942 w 12158"/>
                <a:gd name="T13" fmla="*/ 7105 h 16064"/>
                <a:gd name="T14" fmla="*/ 8623 w 12158"/>
                <a:gd name="T15" fmla="*/ 6893 h 16064"/>
                <a:gd name="T16" fmla="*/ 7032 w 12158"/>
                <a:gd name="T17" fmla="*/ 8095 h 16064"/>
                <a:gd name="T18" fmla="*/ 5889 w 12158"/>
                <a:gd name="T19" fmla="*/ 8818 h 16064"/>
                <a:gd name="T20" fmla="*/ 11973 w 12158"/>
                <a:gd name="T21" fmla="*/ 6110 h 16064"/>
                <a:gd name="T22" fmla="*/ 11071 w 12158"/>
                <a:gd name="T23" fmla="*/ 5408 h 16064"/>
                <a:gd name="T24" fmla="*/ 9893 w 12158"/>
                <a:gd name="T25" fmla="*/ 4963 h 16064"/>
                <a:gd name="T26" fmla="*/ 9626 w 12158"/>
                <a:gd name="T27" fmla="*/ 3933 h 16064"/>
                <a:gd name="T28" fmla="*/ 10679 w 12158"/>
                <a:gd name="T29" fmla="*/ 1368 h 16064"/>
                <a:gd name="T30" fmla="*/ 10906 w 12158"/>
                <a:gd name="T31" fmla="*/ 300 h 16064"/>
                <a:gd name="T32" fmla="*/ 9992 w 12158"/>
                <a:gd name="T33" fmla="*/ 9 h 16064"/>
                <a:gd name="T34" fmla="*/ 8054 w 12158"/>
                <a:gd name="T35" fmla="*/ 669 h 16064"/>
                <a:gd name="T36" fmla="*/ 5924 w 12158"/>
                <a:gd name="T37" fmla="*/ 2237 h 16064"/>
                <a:gd name="T38" fmla="*/ 3964 w 12158"/>
                <a:gd name="T39" fmla="*/ 3500 h 16064"/>
                <a:gd name="T40" fmla="*/ 2086 w 12158"/>
                <a:gd name="T41" fmla="*/ 3833 h 16064"/>
                <a:gd name="T42" fmla="*/ 836 w 12158"/>
                <a:gd name="T43" fmla="*/ 4446 h 16064"/>
                <a:gd name="T44" fmla="*/ 499 w 12158"/>
                <a:gd name="T45" fmla="*/ 4978 h 16064"/>
                <a:gd name="T46" fmla="*/ 841 w 12158"/>
                <a:gd name="T47" fmla="*/ 5496 h 16064"/>
                <a:gd name="T48" fmla="*/ 1520 w 12158"/>
                <a:gd name="T49" fmla="*/ 5916 h 16064"/>
                <a:gd name="T50" fmla="*/ 1888 w 12158"/>
                <a:gd name="T51" fmla="*/ 6646 h 16064"/>
                <a:gd name="T52" fmla="*/ 1326 w 12158"/>
                <a:gd name="T53" fmla="*/ 7111 h 16064"/>
                <a:gd name="T54" fmla="*/ 816 w 12158"/>
                <a:gd name="T55" fmla="*/ 7631 h 16064"/>
                <a:gd name="T56" fmla="*/ 150 w 12158"/>
                <a:gd name="T57" fmla="*/ 8829 h 16064"/>
                <a:gd name="T58" fmla="*/ 34 w 12158"/>
                <a:gd name="T59" fmla="*/ 10493 h 16064"/>
                <a:gd name="T60" fmla="*/ 361 w 12158"/>
                <a:gd name="T61" fmla="*/ 11743 h 16064"/>
                <a:gd name="T62" fmla="*/ 842 w 12158"/>
                <a:gd name="T63" fmla="*/ 12144 h 16064"/>
                <a:gd name="T64" fmla="*/ 1708 w 12158"/>
                <a:gd name="T65" fmla="*/ 11532 h 16064"/>
                <a:gd name="T66" fmla="*/ 2790 w 12158"/>
                <a:gd name="T67" fmla="*/ 10449 h 16064"/>
                <a:gd name="T68" fmla="*/ 3863 w 12158"/>
                <a:gd name="T69" fmla="*/ 10186 h 16064"/>
                <a:gd name="T70" fmla="*/ 4304 w 12158"/>
                <a:gd name="T71" fmla="*/ 11890 h 16064"/>
                <a:gd name="T72" fmla="*/ 4765 w 12158"/>
                <a:gd name="T73" fmla="*/ 13111 h 16064"/>
                <a:gd name="T74" fmla="*/ 5073 w 12158"/>
                <a:gd name="T75" fmla="*/ 13637 h 16064"/>
                <a:gd name="T76" fmla="*/ 5338 w 12158"/>
                <a:gd name="T77" fmla="*/ 13732 h 16064"/>
                <a:gd name="T78" fmla="*/ 5623 w 12158"/>
                <a:gd name="T79" fmla="*/ 13954 h 16064"/>
                <a:gd name="T80" fmla="*/ 5569 w 12158"/>
                <a:gd name="T81" fmla="*/ 15373 h 16064"/>
                <a:gd name="T82" fmla="*/ 5621 w 12158"/>
                <a:gd name="T83" fmla="*/ 15989 h 16064"/>
                <a:gd name="T84" fmla="*/ 5866 w 12158"/>
                <a:gd name="T85" fmla="*/ 16060 h 16064"/>
                <a:gd name="T86" fmla="*/ 6278 w 12158"/>
                <a:gd name="T87" fmla="*/ 15952 h 16064"/>
                <a:gd name="T88" fmla="*/ 6650 w 12158"/>
                <a:gd name="T89" fmla="*/ 15750 h 16064"/>
                <a:gd name="T90" fmla="*/ 6775 w 12158"/>
                <a:gd name="T91" fmla="*/ 15433 h 16064"/>
                <a:gd name="T92" fmla="*/ 6690 w 12158"/>
                <a:gd name="T93" fmla="*/ 14694 h 16064"/>
                <a:gd name="T94" fmla="*/ 6549 w 12158"/>
                <a:gd name="T95" fmla="*/ 13398 h 16064"/>
                <a:gd name="T96" fmla="*/ 6972 w 12158"/>
                <a:gd name="T97" fmla="*/ 13106 h 16064"/>
                <a:gd name="T98" fmla="*/ 7274 w 12158"/>
                <a:gd name="T99" fmla="*/ 11824 h 16064"/>
                <a:gd name="T100" fmla="*/ 7676 w 12158"/>
                <a:gd name="T101" fmla="*/ 11526 h 16064"/>
                <a:gd name="T102" fmla="*/ 8072 w 12158"/>
                <a:gd name="T103" fmla="*/ 12721 h 16064"/>
                <a:gd name="T104" fmla="*/ 8622 w 12158"/>
                <a:gd name="T105" fmla="*/ 13657 h 16064"/>
                <a:gd name="T106" fmla="*/ 9455 w 12158"/>
                <a:gd name="T107" fmla="*/ 13910 h 16064"/>
                <a:gd name="T108" fmla="*/ 10506 w 12158"/>
                <a:gd name="T109" fmla="*/ 13001 h 16064"/>
                <a:gd name="T110" fmla="*/ 11290 w 12158"/>
                <a:gd name="T111" fmla="*/ 11373 h 16064"/>
                <a:gd name="T112" fmla="*/ 11519 w 12158"/>
                <a:gd name="T113" fmla="*/ 9811 h 16064"/>
                <a:gd name="T114" fmla="*/ 11320 w 12158"/>
                <a:gd name="T115" fmla="*/ 8911 h 16064"/>
                <a:gd name="T116" fmla="*/ 10903 w 12158"/>
                <a:gd name="T117" fmla="*/ 8080 h 16064"/>
                <a:gd name="T118" fmla="*/ 10349 w 12158"/>
                <a:gd name="T119" fmla="*/ 7336 h 16064"/>
                <a:gd name="T120" fmla="*/ 11346 w 12158"/>
                <a:gd name="T121" fmla="*/ 7117 h 16064"/>
                <a:gd name="T122" fmla="*/ 11933 w 12158"/>
                <a:gd name="T123" fmla="*/ 6959 h 16064"/>
                <a:gd name="T124" fmla="*/ 12158 w 12158"/>
                <a:gd name="T125" fmla="*/ 6668 h 16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58" h="16064">
                  <a:moveTo>
                    <a:pt x="5719" y="8862"/>
                  </a:moveTo>
                  <a:lnTo>
                    <a:pt x="5676" y="8852"/>
                  </a:lnTo>
                  <a:lnTo>
                    <a:pt x="5626" y="8827"/>
                  </a:lnTo>
                  <a:lnTo>
                    <a:pt x="5567" y="8790"/>
                  </a:lnTo>
                  <a:lnTo>
                    <a:pt x="5500" y="8741"/>
                  </a:lnTo>
                  <a:lnTo>
                    <a:pt x="5428" y="8681"/>
                  </a:lnTo>
                  <a:lnTo>
                    <a:pt x="5349" y="8612"/>
                  </a:lnTo>
                  <a:lnTo>
                    <a:pt x="5264" y="8534"/>
                  </a:lnTo>
                  <a:lnTo>
                    <a:pt x="5175" y="8447"/>
                  </a:lnTo>
                  <a:lnTo>
                    <a:pt x="5082" y="8353"/>
                  </a:lnTo>
                  <a:lnTo>
                    <a:pt x="4984" y="8253"/>
                  </a:lnTo>
                  <a:lnTo>
                    <a:pt x="4884" y="8148"/>
                  </a:lnTo>
                  <a:lnTo>
                    <a:pt x="4783" y="8038"/>
                  </a:lnTo>
                  <a:lnTo>
                    <a:pt x="4680" y="7924"/>
                  </a:lnTo>
                  <a:lnTo>
                    <a:pt x="4576" y="7809"/>
                  </a:lnTo>
                  <a:lnTo>
                    <a:pt x="4471" y="7690"/>
                  </a:lnTo>
                  <a:lnTo>
                    <a:pt x="4367" y="7573"/>
                  </a:lnTo>
                  <a:lnTo>
                    <a:pt x="4265" y="7454"/>
                  </a:lnTo>
                  <a:lnTo>
                    <a:pt x="4164" y="7337"/>
                  </a:lnTo>
                  <a:lnTo>
                    <a:pt x="4066" y="7221"/>
                  </a:lnTo>
                  <a:lnTo>
                    <a:pt x="3971" y="7109"/>
                  </a:lnTo>
                  <a:lnTo>
                    <a:pt x="3793" y="6896"/>
                  </a:lnTo>
                  <a:lnTo>
                    <a:pt x="3635" y="6705"/>
                  </a:lnTo>
                  <a:lnTo>
                    <a:pt x="3503" y="6543"/>
                  </a:lnTo>
                  <a:lnTo>
                    <a:pt x="3403" y="6420"/>
                  </a:lnTo>
                  <a:lnTo>
                    <a:pt x="3338" y="6341"/>
                  </a:lnTo>
                  <a:lnTo>
                    <a:pt x="3316" y="6312"/>
                  </a:lnTo>
                  <a:lnTo>
                    <a:pt x="3339" y="6328"/>
                  </a:lnTo>
                  <a:lnTo>
                    <a:pt x="3406" y="6372"/>
                  </a:lnTo>
                  <a:lnTo>
                    <a:pt x="3511" y="6440"/>
                  </a:lnTo>
                  <a:lnTo>
                    <a:pt x="3649" y="6529"/>
                  </a:lnTo>
                  <a:lnTo>
                    <a:pt x="3815" y="6635"/>
                  </a:lnTo>
                  <a:lnTo>
                    <a:pt x="4002" y="6753"/>
                  </a:lnTo>
                  <a:lnTo>
                    <a:pt x="4205" y="6880"/>
                  </a:lnTo>
                  <a:lnTo>
                    <a:pt x="4420" y="7012"/>
                  </a:lnTo>
                  <a:lnTo>
                    <a:pt x="4529" y="7079"/>
                  </a:lnTo>
                  <a:lnTo>
                    <a:pt x="4639" y="7145"/>
                  </a:lnTo>
                  <a:lnTo>
                    <a:pt x="4751" y="7211"/>
                  </a:lnTo>
                  <a:lnTo>
                    <a:pt x="4861" y="7275"/>
                  </a:lnTo>
                  <a:lnTo>
                    <a:pt x="4969" y="7338"/>
                  </a:lnTo>
                  <a:lnTo>
                    <a:pt x="5075" y="7399"/>
                  </a:lnTo>
                  <a:lnTo>
                    <a:pt x="5180" y="7456"/>
                  </a:lnTo>
                  <a:lnTo>
                    <a:pt x="5281" y="7510"/>
                  </a:lnTo>
                  <a:lnTo>
                    <a:pt x="5378" y="7562"/>
                  </a:lnTo>
                  <a:lnTo>
                    <a:pt x="5470" y="7609"/>
                  </a:lnTo>
                  <a:lnTo>
                    <a:pt x="5557" y="7650"/>
                  </a:lnTo>
                  <a:lnTo>
                    <a:pt x="5638" y="7687"/>
                  </a:lnTo>
                  <a:lnTo>
                    <a:pt x="5712" y="7718"/>
                  </a:lnTo>
                  <a:lnTo>
                    <a:pt x="5779" y="7743"/>
                  </a:lnTo>
                  <a:lnTo>
                    <a:pt x="5837" y="7761"/>
                  </a:lnTo>
                  <a:lnTo>
                    <a:pt x="5887" y="7773"/>
                  </a:lnTo>
                  <a:lnTo>
                    <a:pt x="5938" y="7777"/>
                  </a:lnTo>
                  <a:lnTo>
                    <a:pt x="6001" y="7775"/>
                  </a:lnTo>
                  <a:lnTo>
                    <a:pt x="6073" y="7766"/>
                  </a:lnTo>
                  <a:lnTo>
                    <a:pt x="6155" y="7751"/>
                  </a:lnTo>
                  <a:lnTo>
                    <a:pt x="6246" y="7730"/>
                  </a:lnTo>
                  <a:lnTo>
                    <a:pt x="6343" y="7704"/>
                  </a:lnTo>
                  <a:lnTo>
                    <a:pt x="6448" y="7674"/>
                  </a:lnTo>
                  <a:lnTo>
                    <a:pt x="6560" y="7640"/>
                  </a:lnTo>
                  <a:lnTo>
                    <a:pt x="6676" y="7601"/>
                  </a:lnTo>
                  <a:lnTo>
                    <a:pt x="6796" y="7560"/>
                  </a:lnTo>
                  <a:lnTo>
                    <a:pt x="6921" y="7514"/>
                  </a:lnTo>
                  <a:lnTo>
                    <a:pt x="7047" y="7467"/>
                  </a:lnTo>
                  <a:lnTo>
                    <a:pt x="7176" y="7418"/>
                  </a:lnTo>
                  <a:lnTo>
                    <a:pt x="7306" y="7368"/>
                  </a:lnTo>
                  <a:lnTo>
                    <a:pt x="7436" y="7316"/>
                  </a:lnTo>
                  <a:lnTo>
                    <a:pt x="7565" y="7262"/>
                  </a:lnTo>
                  <a:lnTo>
                    <a:pt x="7694" y="7210"/>
                  </a:lnTo>
                  <a:lnTo>
                    <a:pt x="7819" y="7157"/>
                  </a:lnTo>
                  <a:lnTo>
                    <a:pt x="7942" y="7105"/>
                  </a:lnTo>
                  <a:lnTo>
                    <a:pt x="8061" y="7055"/>
                  </a:lnTo>
                  <a:lnTo>
                    <a:pt x="8283" y="6957"/>
                  </a:lnTo>
                  <a:lnTo>
                    <a:pt x="8481" y="6870"/>
                  </a:lnTo>
                  <a:lnTo>
                    <a:pt x="8646" y="6797"/>
                  </a:lnTo>
                  <a:lnTo>
                    <a:pt x="8772" y="6738"/>
                  </a:lnTo>
                  <a:lnTo>
                    <a:pt x="8852" y="6702"/>
                  </a:lnTo>
                  <a:lnTo>
                    <a:pt x="8880" y="6689"/>
                  </a:lnTo>
                  <a:lnTo>
                    <a:pt x="8850" y="6713"/>
                  </a:lnTo>
                  <a:lnTo>
                    <a:pt x="8761" y="6783"/>
                  </a:lnTo>
                  <a:lnTo>
                    <a:pt x="8623" y="6893"/>
                  </a:lnTo>
                  <a:lnTo>
                    <a:pt x="8443" y="7033"/>
                  </a:lnTo>
                  <a:lnTo>
                    <a:pt x="8228" y="7201"/>
                  </a:lnTo>
                  <a:lnTo>
                    <a:pt x="7986" y="7387"/>
                  </a:lnTo>
                  <a:lnTo>
                    <a:pt x="7856" y="7485"/>
                  </a:lnTo>
                  <a:lnTo>
                    <a:pt x="7724" y="7586"/>
                  </a:lnTo>
                  <a:lnTo>
                    <a:pt x="7587" y="7688"/>
                  </a:lnTo>
                  <a:lnTo>
                    <a:pt x="7450" y="7791"/>
                  </a:lnTo>
                  <a:lnTo>
                    <a:pt x="7310" y="7893"/>
                  </a:lnTo>
                  <a:lnTo>
                    <a:pt x="7171" y="7995"/>
                  </a:lnTo>
                  <a:lnTo>
                    <a:pt x="7032" y="8095"/>
                  </a:lnTo>
                  <a:lnTo>
                    <a:pt x="6895" y="8192"/>
                  </a:lnTo>
                  <a:lnTo>
                    <a:pt x="6761" y="8287"/>
                  </a:lnTo>
                  <a:lnTo>
                    <a:pt x="6629" y="8376"/>
                  </a:lnTo>
                  <a:lnTo>
                    <a:pt x="6503" y="8461"/>
                  </a:lnTo>
                  <a:lnTo>
                    <a:pt x="6381" y="8540"/>
                  </a:lnTo>
                  <a:lnTo>
                    <a:pt x="6267" y="8612"/>
                  </a:lnTo>
                  <a:lnTo>
                    <a:pt x="6159" y="8677"/>
                  </a:lnTo>
                  <a:lnTo>
                    <a:pt x="6060" y="8733"/>
                  </a:lnTo>
                  <a:lnTo>
                    <a:pt x="5970" y="8781"/>
                  </a:lnTo>
                  <a:lnTo>
                    <a:pt x="5889" y="8818"/>
                  </a:lnTo>
                  <a:lnTo>
                    <a:pt x="5820" y="8845"/>
                  </a:lnTo>
                  <a:lnTo>
                    <a:pt x="5763" y="8860"/>
                  </a:lnTo>
                  <a:lnTo>
                    <a:pt x="5719" y="8862"/>
                  </a:lnTo>
                  <a:close/>
                  <a:moveTo>
                    <a:pt x="12158" y="6668"/>
                  </a:moveTo>
                  <a:lnTo>
                    <a:pt x="12152" y="6568"/>
                  </a:lnTo>
                  <a:lnTo>
                    <a:pt x="12136" y="6470"/>
                  </a:lnTo>
                  <a:lnTo>
                    <a:pt x="12109" y="6376"/>
                  </a:lnTo>
                  <a:lnTo>
                    <a:pt x="12073" y="6284"/>
                  </a:lnTo>
                  <a:lnTo>
                    <a:pt x="12027" y="6196"/>
                  </a:lnTo>
                  <a:lnTo>
                    <a:pt x="11973" y="6110"/>
                  </a:lnTo>
                  <a:lnTo>
                    <a:pt x="11911" y="6027"/>
                  </a:lnTo>
                  <a:lnTo>
                    <a:pt x="11840" y="5947"/>
                  </a:lnTo>
                  <a:lnTo>
                    <a:pt x="11763" y="5871"/>
                  </a:lnTo>
                  <a:lnTo>
                    <a:pt x="11681" y="5796"/>
                  </a:lnTo>
                  <a:lnTo>
                    <a:pt x="11590" y="5724"/>
                  </a:lnTo>
                  <a:lnTo>
                    <a:pt x="11495" y="5656"/>
                  </a:lnTo>
                  <a:lnTo>
                    <a:pt x="11395" y="5590"/>
                  </a:lnTo>
                  <a:lnTo>
                    <a:pt x="11291" y="5526"/>
                  </a:lnTo>
                  <a:lnTo>
                    <a:pt x="11184" y="5466"/>
                  </a:lnTo>
                  <a:lnTo>
                    <a:pt x="11071" y="5408"/>
                  </a:lnTo>
                  <a:lnTo>
                    <a:pt x="10957" y="5352"/>
                  </a:lnTo>
                  <a:lnTo>
                    <a:pt x="10841" y="5299"/>
                  </a:lnTo>
                  <a:lnTo>
                    <a:pt x="10723" y="5248"/>
                  </a:lnTo>
                  <a:lnTo>
                    <a:pt x="10604" y="5200"/>
                  </a:lnTo>
                  <a:lnTo>
                    <a:pt x="10484" y="5155"/>
                  </a:lnTo>
                  <a:lnTo>
                    <a:pt x="10363" y="5112"/>
                  </a:lnTo>
                  <a:lnTo>
                    <a:pt x="10244" y="5071"/>
                  </a:lnTo>
                  <a:lnTo>
                    <a:pt x="10126" y="5032"/>
                  </a:lnTo>
                  <a:lnTo>
                    <a:pt x="10008" y="4996"/>
                  </a:lnTo>
                  <a:lnTo>
                    <a:pt x="9893" y="4963"/>
                  </a:lnTo>
                  <a:lnTo>
                    <a:pt x="9781" y="4931"/>
                  </a:lnTo>
                  <a:lnTo>
                    <a:pt x="9671" y="4902"/>
                  </a:lnTo>
                  <a:lnTo>
                    <a:pt x="9565" y="4875"/>
                  </a:lnTo>
                  <a:lnTo>
                    <a:pt x="9464" y="4850"/>
                  </a:lnTo>
                  <a:lnTo>
                    <a:pt x="9367" y="4827"/>
                  </a:lnTo>
                  <a:lnTo>
                    <a:pt x="9276" y="4805"/>
                  </a:lnTo>
                  <a:lnTo>
                    <a:pt x="9363" y="4585"/>
                  </a:lnTo>
                  <a:lnTo>
                    <a:pt x="9451" y="4365"/>
                  </a:lnTo>
                  <a:lnTo>
                    <a:pt x="9538" y="4148"/>
                  </a:lnTo>
                  <a:lnTo>
                    <a:pt x="9626" y="3933"/>
                  </a:lnTo>
                  <a:lnTo>
                    <a:pt x="9801" y="3514"/>
                  </a:lnTo>
                  <a:lnTo>
                    <a:pt x="9972" y="3109"/>
                  </a:lnTo>
                  <a:lnTo>
                    <a:pt x="10137" y="2719"/>
                  </a:lnTo>
                  <a:lnTo>
                    <a:pt x="10292" y="2349"/>
                  </a:lnTo>
                  <a:lnTo>
                    <a:pt x="10365" y="2171"/>
                  </a:lnTo>
                  <a:lnTo>
                    <a:pt x="10435" y="1998"/>
                  </a:lnTo>
                  <a:lnTo>
                    <a:pt x="10503" y="1831"/>
                  </a:lnTo>
                  <a:lnTo>
                    <a:pt x="10566" y="1671"/>
                  </a:lnTo>
                  <a:lnTo>
                    <a:pt x="10624" y="1516"/>
                  </a:lnTo>
                  <a:lnTo>
                    <a:pt x="10679" y="1368"/>
                  </a:lnTo>
                  <a:lnTo>
                    <a:pt x="10729" y="1227"/>
                  </a:lnTo>
                  <a:lnTo>
                    <a:pt x="10773" y="1092"/>
                  </a:lnTo>
                  <a:lnTo>
                    <a:pt x="10811" y="965"/>
                  </a:lnTo>
                  <a:lnTo>
                    <a:pt x="10845" y="845"/>
                  </a:lnTo>
                  <a:lnTo>
                    <a:pt x="10872" y="733"/>
                  </a:lnTo>
                  <a:lnTo>
                    <a:pt x="10893" y="630"/>
                  </a:lnTo>
                  <a:lnTo>
                    <a:pt x="10908" y="534"/>
                  </a:lnTo>
                  <a:lnTo>
                    <a:pt x="10915" y="447"/>
                  </a:lnTo>
                  <a:lnTo>
                    <a:pt x="10914" y="369"/>
                  </a:lnTo>
                  <a:lnTo>
                    <a:pt x="10906" y="300"/>
                  </a:lnTo>
                  <a:lnTo>
                    <a:pt x="10890" y="241"/>
                  </a:lnTo>
                  <a:lnTo>
                    <a:pt x="10866" y="191"/>
                  </a:lnTo>
                  <a:lnTo>
                    <a:pt x="10833" y="151"/>
                  </a:lnTo>
                  <a:lnTo>
                    <a:pt x="10791" y="121"/>
                  </a:lnTo>
                  <a:lnTo>
                    <a:pt x="10685" y="74"/>
                  </a:lnTo>
                  <a:lnTo>
                    <a:pt x="10567" y="38"/>
                  </a:lnTo>
                  <a:lnTo>
                    <a:pt x="10438" y="14"/>
                  </a:lnTo>
                  <a:lnTo>
                    <a:pt x="10299" y="1"/>
                  </a:lnTo>
                  <a:lnTo>
                    <a:pt x="10150" y="0"/>
                  </a:lnTo>
                  <a:lnTo>
                    <a:pt x="9992" y="9"/>
                  </a:lnTo>
                  <a:lnTo>
                    <a:pt x="9825" y="29"/>
                  </a:lnTo>
                  <a:lnTo>
                    <a:pt x="9651" y="60"/>
                  </a:lnTo>
                  <a:lnTo>
                    <a:pt x="9469" y="101"/>
                  </a:lnTo>
                  <a:lnTo>
                    <a:pt x="9281" y="154"/>
                  </a:lnTo>
                  <a:lnTo>
                    <a:pt x="9088" y="215"/>
                  </a:lnTo>
                  <a:lnTo>
                    <a:pt x="8888" y="286"/>
                  </a:lnTo>
                  <a:lnTo>
                    <a:pt x="8685" y="367"/>
                  </a:lnTo>
                  <a:lnTo>
                    <a:pt x="8478" y="459"/>
                  </a:lnTo>
                  <a:lnTo>
                    <a:pt x="8267" y="559"/>
                  </a:lnTo>
                  <a:lnTo>
                    <a:pt x="8054" y="669"/>
                  </a:lnTo>
                  <a:lnTo>
                    <a:pt x="7839" y="788"/>
                  </a:lnTo>
                  <a:lnTo>
                    <a:pt x="7623" y="916"/>
                  </a:lnTo>
                  <a:lnTo>
                    <a:pt x="7405" y="1052"/>
                  </a:lnTo>
                  <a:lnTo>
                    <a:pt x="7189" y="1197"/>
                  </a:lnTo>
                  <a:lnTo>
                    <a:pt x="6972" y="1350"/>
                  </a:lnTo>
                  <a:lnTo>
                    <a:pt x="6758" y="1512"/>
                  </a:lnTo>
                  <a:lnTo>
                    <a:pt x="6544" y="1682"/>
                  </a:lnTo>
                  <a:lnTo>
                    <a:pt x="6334" y="1859"/>
                  </a:lnTo>
                  <a:lnTo>
                    <a:pt x="6127" y="2044"/>
                  </a:lnTo>
                  <a:lnTo>
                    <a:pt x="5924" y="2237"/>
                  </a:lnTo>
                  <a:lnTo>
                    <a:pt x="5725" y="2437"/>
                  </a:lnTo>
                  <a:lnTo>
                    <a:pt x="5532" y="2644"/>
                  </a:lnTo>
                  <a:lnTo>
                    <a:pt x="5345" y="2858"/>
                  </a:lnTo>
                  <a:lnTo>
                    <a:pt x="5163" y="3078"/>
                  </a:lnTo>
                  <a:lnTo>
                    <a:pt x="4989" y="3306"/>
                  </a:lnTo>
                  <a:lnTo>
                    <a:pt x="4824" y="3540"/>
                  </a:lnTo>
                  <a:lnTo>
                    <a:pt x="4605" y="3518"/>
                  </a:lnTo>
                  <a:lnTo>
                    <a:pt x="4389" y="3505"/>
                  </a:lnTo>
                  <a:lnTo>
                    <a:pt x="4174" y="3499"/>
                  </a:lnTo>
                  <a:lnTo>
                    <a:pt x="3964" y="3500"/>
                  </a:lnTo>
                  <a:lnTo>
                    <a:pt x="3756" y="3508"/>
                  </a:lnTo>
                  <a:lnTo>
                    <a:pt x="3552" y="3524"/>
                  </a:lnTo>
                  <a:lnTo>
                    <a:pt x="3352" y="3545"/>
                  </a:lnTo>
                  <a:lnTo>
                    <a:pt x="3156" y="3572"/>
                  </a:lnTo>
                  <a:lnTo>
                    <a:pt x="2965" y="3605"/>
                  </a:lnTo>
                  <a:lnTo>
                    <a:pt x="2778" y="3642"/>
                  </a:lnTo>
                  <a:lnTo>
                    <a:pt x="2597" y="3684"/>
                  </a:lnTo>
                  <a:lnTo>
                    <a:pt x="2421" y="3730"/>
                  </a:lnTo>
                  <a:lnTo>
                    <a:pt x="2250" y="3779"/>
                  </a:lnTo>
                  <a:lnTo>
                    <a:pt x="2086" y="3833"/>
                  </a:lnTo>
                  <a:lnTo>
                    <a:pt x="1927" y="3888"/>
                  </a:lnTo>
                  <a:lnTo>
                    <a:pt x="1775" y="3946"/>
                  </a:lnTo>
                  <a:lnTo>
                    <a:pt x="1631" y="4006"/>
                  </a:lnTo>
                  <a:lnTo>
                    <a:pt x="1493" y="4067"/>
                  </a:lnTo>
                  <a:lnTo>
                    <a:pt x="1364" y="4130"/>
                  </a:lnTo>
                  <a:lnTo>
                    <a:pt x="1241" y="4193"/>
                  </a:lnTo>
                  <a:lnTo>
                    <a:pt x="1127" y="4257"/>
                  </a:lnTo>
                  <a:lnTo>
                    <a:pt x="1021" y="4320"/>
                  </a:lnTo>
                  <a:lnTo>
                    <a:pt x="924" y="4384"/>
                  </a:lnTo>
                  <a:lnTo>
                    <a:pt x="836" y="4446"/>
                  </a:lnTo>
                  <a:lnTo>
                    <a:pt x="757" y="4506"/>
                  </a:lnTo>
                  <a:lnTo>
                    <a:pt x="687" y="4565"/>
                  </a:lnTo>
                  <a:lnTo>
                    <a:pt x="627" y="4622"/>
                  </a:lnTo>
                  <a:lnTo>
                    <a:pt x="579" y="4676"/>
                  </a:lnTo>
                  <a:lnTo>
                    <a:pt x="539" y="4726"/>
                  </a:lnTo>
                  <a:lnTo>
                    <a:pt x="511" y="4773"/>
                  </a:lnTo>
                  <a:lnTo>
                    <a:pt x="494" y="4816"/>
                  </a:lnTo>
                  <a:lnTo>
                    <a:pt x="488" y="4856"/>
                  </a:lnTo>
                  <a:lnTo>
                    <a:pt x="491" y="4918"/>
                  </a:lnTo>
                  <a:lnTo>
                    <a:pt x="499" y="4978"/>
                  </a:lnTo>
                  <a:lnTo>
                    <a:pt x="513" y="5036"/>
                  </a:lnTo>
                  <a:lnTo>
                    <a:pt x="531" y="5094"/>
                  </a:lnTo>
                  <a:lnTo>
                    <a:pt x="555" y="5149"/>
                  </a:lnTo>
                  <a:lnTo>
                    <a:pt x="583" y="5202"/>
                  </a:lnTo>
                  <a:lnTo>
                    <a:pt x="616" y="5254"/>
                  </a:lnTo>
                  <a:lnTo>
                    <a:pt x="653" y="5305"/>
                  </a:lnTo>
                  <a:lnTo>
                    <a:pt x="694" y="5355"/>
                  </a:lnTo>
                  <a:lnTo>
                    <a:pt x="740" y="5403"/>
                  </a:lnTo>
                  <a:lnTo>
                    <a:pt x="788" y="5450"/>
                  </a:lnTo>
                  <a:lnTo>
                    <a:pt x="841" y="5496"/>
                  </a:lnTo>
                  <a:lnTo>
                    <a:pt x="896" y="5541"/>
                  </a:lnTo>
                  <a:lnTo>
                    <a:pt x="956" y="5586"/>
                  </a:lnTo>
                  <a:lnTo>
                    <a:pt x="1018" y="5629"/>
                  </a:lnTo>
                  <a:lnTo>
                    <a:pt x="1082" y="5671"/>
                  </a:lnTo>
                  <a:lnTo>
                    <a:pt x="1150" y="5713"/>
                  </a:lnTo>
                  <a:lnTo>
                    <a:pt x="1220" y="5754"/>
                  </a:lnTo>
                  <a:lnTo>
                    <a:pt x="1292" y="5795"/>
                  </a:lnTo>
                  <a:lnTo>
                    <a:pt x="1366" y="5836"/>
                  </a:lnTo>
                  <a:lnTo>
                    <a:pt x="1442" y="5876"/>
                  </a:lnTo>
                  <a:lnTo>
                    <a:pt x="1520" y="5916"/>
                  </a:lnTo>
                  <a:lnTo>
                    <a:pt x="1598" y="5955"/>
                  </a:lnTo>
                  <a:lnTo>
                    <a:pt x="1678" y="5995"/>
                  </a:lnTo>
                  <a:lnTo>
                    <a:pt x="1842" y="6074"/>
                  </a:lnTo>
                  <a:lnTo>
                    <a:pt x="2009" y="6154"/>
                  </a:lnTo>
                  <a:lnTo>
                    <a:pt x="2176" y="6234"/>
                  </a:lnTo>
                  <a:lnTo>
                    <a:pt x="2344" y="6317"/>
                  </a:lnTo>
                  <a:lnTo>
                    <a:pt x="2231" y="6396"/>
                  </a:lnTo>
                  <a:lnTo>
                    <a:pt x="2116" y="6476"/>
                  </a:lnTo>
                  <a:lnTo>
                    <a:pt x="2002" y="6560"/>
                  </a:lnTo>
                  <a:lnTo>
                    <a:pt x="1888" y="6646"/>
                  </a:lnTo>
                  <a:lnTo>
                    <a:pt x="1830" y="6690"/>
                  </a:lnTo>
                  <a:lnTo>
                    <a:pt x="1773" y="6734"/>
                  </a:lnTo>
                  <a:lnTo>
                    <a:pt x="1716" y="6779"/>
                  </a:lnTo>
                  <a:lnTo>
                    <a:pt x="1659" y="6825"/>
                  </a:lnTo>
                  <a:lnTo>
                    <a:pt x="1602" y="6872"/>
                  </a:lnTo>
                  <a:lnTo>
                    <a:pt x="1547" y="6918"/>
                  </a:lnTo>
                  <a:lnTo>
                    <a:pt x="1491" y="6966"/>
                  </a:lnTo>
                  <a:lnTo>
                    <a:pt x="1436" y="7013"/>
                  </a:lnTo>
                  <a:lnTo>
                    <a:pt x="1381" y="7063"/>
                  </a:lnTo>
                  <a:lnTo>
                    <a:pt x="1326" y="7111"/>
                  </a:lnTo>
                  <a:lnTo>
                    <a:pt x="1272" y="7161"/>
                  </a:lnTo>
                  <a:lnTo>
                    <a:pt x="1218" y="7211"/>
                  </a:lnTo>
                  <a:lnTo>
                    <a:pt x="1165" y="7261"/>
                  </a:lnTo>
                  <a:lnTo>
                    <a:pt x="1114" y="7313"/>
                  </a:lnTo>
                  <a:lnTo>
                    <a:pt x="1062" y="7365"/>
                  </a:lnTo>
                  <a:lnTo>
                    <a:pt x="1012" y="7417"/>
                  </a:lnTo>
                  <a:lnTo>
                    <a:pt x="961" y="7470"/>
                  </a:lnTo>
                  <a:lnTo>
                    <a:pt x="913" y="7523"/>
                  </a:lnTo>
                  <a:lnTo>
                    <a:pt x="864" y="7577"/>
                  </a:lnTo>
                  <a:lnTo>
                    <a:pt x="816" y="7631"/>
                  </a:lnTo>
                  <a:lnTo>
                    <a:pt x="770" y="7686"/>
                  </a:lnTo>
                  <a:lnTo>
                    <a:pt x="724" y="7741"/>
                  </a:lnTo>
                  <a:lnTo>
                    <a:pt x="681" y="7798"/>
                  </a:lnTo>
                  <a:lnTo>
                    <a:pt x="637" y="7854"/>
                  </a:lnTo>
                  <a:lnTo>
                    <a:pt x="528" y="8008"/>
                  </a:lnTo>
                  <a:lnTo>
                    <a:pt x="431" y="8166"/>
                  </a:lnTo>
                  <a:lnTo>
                    <a:pt x="345" y="8329"/>
                  </a:lnTo>
                  <a:lnTo>
                    <a:pt x="269" y="8493"/>
                  </a:lnTo>
                  <a:lnTo>
                    <a:pt x="204" y="8660"/>
                  </a:lnTo>
                  <a:lnTo>
                    <a:pt x="150" y="8829"/>
                  </a:lnTo>
                  <a:lnTo>
                    <a:pt x="104" y="8998"/>
                  </a:lnTo>
                  <a:lnTo>
                    <a:pt x="68" y="9169"/>
                  </a:lnTo>
                  <a:lnTo>
                    <a:pt x="39" y="9340"/>
                  </a:lnTo>
                  <a:lnTo>
                    <a:pt x="19" y="9509"/>
                  </a:lnTo>
                  <a:lnTo>
                    <a:pt x="6" y="9679"/>
                  </a:lnTo>
                  <a:lnTo>
                    <a:pt x="0" y="9847"/>
                  </a:lnTo>
                  <a:lnTo>
                    <a:pt x="0" y="10013"/>
                  </a:lnTo>
                  <a:lnTo>
                    <a:pt x="6" y="10176"/>
                  </a:lnTo>
                  <a:lnTo>
                    <a:pt x="18" y="10337"/>
                  </a:lnTo>
                  <a:lnTo>
                    <a:pt x="34" y="10493"/>
                  </a:lnTo>
                  <a:lnTo>
                    <a:pt x="56" y="10645"/>
                  </a:lnTo>
                  <a:lnTo>
                    <a:pt x="80" y="10794"/>
                  </a:lnTo>
                  <a:lnTo>
                    <a:pt x="108" y="10936"/>
                  </a:lnTo>
                  <a:lnTo>
                    <a:pt x="140" y="11073"/>
                  </a:lnTo>
                  <a:lnTo>
                    <a:pt x="173" y="11203"/>
                  </a:lnTo>
                  <a:lnTo>
                    <a:pt x="209" y="11327"/>
                  </a:lnTo>
                  <a:lnTo>
                    <a:pt x="246" y="11443"/>
                  </a:lnTo>
                  <a:lnTo>
                    <a:pt x="284" y="11552"/>
                  </a:lnTo>
                  <a:lnTo>
                    <a:pt x="323" y="11652"/>
                  </a:lnTo>
                  <a:lnTo>
                    <a:pt x="361" y="11743"/>
                  </a:lnTo>
                  <a:lnTo>
                    <a:pt x="399" y="11824"/>
                  </a:lnTo>
                  <a:lnTo>
                    <a:pt x="435" y="11896"/>
                  </a:lnTo>
                  <a:lnTo>
                    <a:pt x="470" y="11956"/>
                  </a:lnTo>
                  <a:lnTo>
                    <a:pt x="504" y="12007"/>
                  </a:lnTo>
                  <a:lnTo>
                    <a:pt x="535" y="12045"/>
                  </a:lnTo>
                  <a:lnTo>
                    <a:pt x="562" y="12071"/>
                  </a:lnTo>
                  <a:lnTo>
                    <a:pt x="628" y="12112"/>
                  </a:lnTo>
                  <a:lnTo>
                    <a:pt x="697" y="12137"/>
                  </a:lnTo>
                  <a:lnTo>
                    <a:pt x="768" y="12148"/>
                  </a:lnTo>
                  <a:lnTo>
                    <a:pt x="842" y="12144"/>
                  </a:lnTo>
                  <a:lnTo>
                    <a:pt x="918" y="12128"/>
                  </a:lnTo>
                  <a:lnTo>
                    <a:pt x="996" y="12100"/>
                  </a:lnTo>
                  <a:lnTo>
                    <a:pt x="1077" y="12060"/>
                  </a:lnTo>
                  <a:lnTo>
                    <a:pt x="1160" y="12010"/>
                  </a:lnTo>
                  <a:lnTo>
                    <a:pt x="1246" y="11949"/>
                  </a:lnTo>
                  <a:lnTo>
                    <a:pt x="1334" y="11880"/>
                  </a:lnTo>
                  <a:lnTo>
                    <a:pt x="1424" y="11803"/>
                  </a:lnTo>
                  <a:lnTo>
                    <a:pt x="1516" y="11718"/>
                  </a:lnTo>
                  <a:lnTo>
                    <a:pt x="1612" y="11628"/>
                  </a:lnTo>
                  <a:lnTo>
                    <a:pt x="1708" y="11532"/>
                  </a:lnTo>
                  <a:lnTo>
                    <a:pt x="1807" y="11431"/>
                  </a:lnTo>
                  <a:lnTo>
                    <a:pt x="1908" y="11327"/>
                  </a:lnTo>
                  <a:lnTo>
                    <a:pt x="2011" y="11218"/>
                  </a:lnTo>
                  <a:lnTo>
                    <a:pt x="2116" y="11109"/>
                  </a:lnTo>
                  <a:lnTo>
                    <a:pt x="2224" y="10998"/>
                  </a:lnTo>
                  <a:lnTo>
                    <a:pt x="2334" y="10886"/>
                  </a:lnTo>
                  <a:lnTo>
                    <a:pt x="2445" y="10775"/>
                  </a:lnTo>
                  <a:lnTo>
                    <a:pt x="2558" y="10664"/>
                  </a:lnTo>
                  <a:lnTo>
                    <a:pt x="2674" y="10556"/>
                  </a:lnTo>
                  <a:lnTo>
                    <a:pt x="2790" y="10449"/>
                  </a:lnTo>
                  <a:lnTo>
                    <a:pt x="2910" y="10348"/>
                  </a:lnTo>
                  <a:lnTo>
                    <a:pt x="3031" y="10250"/>
                  </a:lnTo>
                  <a:lnTo>
                    <a:pt x="3153" y="10158"/>
                  </a:lnTo>
                  <a:lnTo>
                    <a:pt x="3278" y="10072"/>
                  </a:lnTo>
                  <a:lnTo>
                    <a:pt x="3404" y="9993"/>
                  </a:lnTo>
                  <a:lnTo>
                    <a:pt x="3533" y="9922"/>
                  </a:lnTo>
                  <a:lnTo>
                    <a:pt x="3662" y="9860"/>
                  </a:lnTo>
                  <a:lnTo>
                    <a:pt x="3794" y="9807"/>
                  </a:lnTo>
                  <a:lnTo>
                    <a:pt x="3827" y="9997"/>
                  </a:lnTo>
                  <a:lnTo>
                    <a:pt x="3863" y="10186"/>
                  </a:lnTo>
                  <a:lnTo>
                    <a:pt x="3902" y="10373"/>
                  </a:lnTo>
                  <a:lnTo>
                    <a:pt x="3941" y="10556"/>
                  </a:lnTo>
                  <a:lnTo>
                    <a:pt x="3984" y="10736"/>
                  </a:lnTo>
                  <a:lnTo>
                    <a:pt x="4026" y="10912"/>
                  </a:lnTo>
                  <a:lnTo>
                    <a:pt x="4071" y="11086"/>
                  </a:lnTo>
                  <a:lnTo>
                    <a:pt x="4115" y="11256"/>
                  </a:lnTo>
                  <a:lnTo>
                    <a:pt x="4162" y="11420"/>
                  </a:lnTo>
                  <a:lnTo>
                    <a:pt x="4208" y="11582"/>
                  </a:lnTo>
                  <a:lnTo>
                    <a:pt x="4256" y="11738"/>
                  </a:lnTo>
                  <a:lnTo>
                    <a:pt x="4304" y="11890"/>
                  </a:lnTo>
                  <a:lnTo>
                    <a:pt x="4352" y="12038"/>
                  </a:lnTo>
                  <a:lnTo>
                    <a:pt x="4400" y="12180"/>
                  </a:lnTo>
                  <a:lnTo>
                    <a:pt x="4448" y="12317"/>
                  </a:lnTo>
                  <a:lnTo>
                    <a:pt x="4496" y="12448"/>
                  </a:lnTo>
                  <a:lnTo>
                    <a:pt x="4542" y="12575"/>
                  </a:lnTo>
                  <a:lnTo>
                    <a:pt x="4589" y="12694"/>
                  </a:lnTo>
                  <a:lnTo>
                    <a:pt x="4634" y="12809"/>
                  </a:lnTo>
                  <a:lnTo>
                    <a:pt x="4679" y="12916"/>
                  </a:lnTo>
                  <a:lnTo>
                    <a:pt x="4722" y="13017"/>
                  </a:lnTo>
                  <a:lnTo>
                    <a:pt x="4765" y="13111"/>
                  </a:lnTo>
                  <a:lnTo>
                    <a:pt x="4805" y="13198"/>
                  </a:lnTo>
                  <a:lnTo>
                    <a:pt x="4845" y="13279"/>
                  </a:lnTo>
                  <a:lnTo>
                    <a:pt x="4881" y="13352"/>
                  </a:lnTo>
                  <a:lnTo>
                    <a:pt x="4917" y="13417"/>
                  </a:lnTo>
                  <a:lnTo>
                    <a:pt x="4949" y="13475"/>
                  </a:lnTo>
                  <a:lnTo>
                    <a:pt x="4979" y="13524"/>
                  </a:lnTo>
                  <a:lnTo>
                    <a:pt x="5008" y="13565"/>
                  </a:lnTo>
                  <a:lnTo>
                    <a:pt x="5033" y="13598"/>
                  </a:lnTo>
                  <a:lnTo>
                    <a:pt x="5055" y="13622"/>
                  </a:lnTo>
                  <a:lnTo>
                    <a:pt x="5073" y="13637"/>
                  </a:lnTo>
                  <a:lnTo>
                    <a:pt x="5089" y="13646"/>
                  </a:lnTo>
                  <a:lnTo>
                    <a:pt x="5105" y="13655"/>
                  </a:lnTo>
                  <a:lnTo>
                    <a:pt x="5120" y="13663"/>
                  </a:lnTo>
                  <a:lnTo>
                    <a:pt x="5136" y="13671"/>
                  </a:lnTo>
                  <a:lnTo>
                    <a:pt x="5168" y="13685"/>
                  </a:lnTo>
                  <a:lnTo>
                    <a:pt x="5201" y="13698"/>
                  </a:lnTo>
                  <a:lnTo>
                    <a:pt x="5234" y="13708"/>
                  </a:lnTo>
                  <a:lnTo>
                    <a:pt x="5269" y="13719"/>
                  </a:lnTo>
                  <a:lnTo>
                    <a:pt x="5303" y="13726"/>
                  </a:lnTo>
                  <a:lnTo>
                    <a:pt x="5338" y="13732"/>
                  </a:lnTo>
                  <a:lnTo>
                    <a:pt x="5375" y="13736"/>
                  </a:lnTo>
                  <a:lnTo>
                    <a:pt x="5411" y="13739"/>
                  </a:lnTo>
                  <a:lnTo>
                    <a:pt x="5448" y="13741"/>
                  </a:lnTo>
                  <a:lnTo>
                    <a:pt x="5485" y="13741"/>
                  </a:lnTo>
                  <a:lnTo>
                    <a:pt x="5524" y="13740"/>
                  </a:lnTo>
                  <a:lnTo>
                    <a:pt x="5561" y="13737"/>
                  </a:lnTo>
                  <a:lnTo>
                    <a:pt x="5599" y="13733"/>
                  </a:lnTo>
                  <a:lnTo>
                    <a:pt x="5638" y="13728"/>
                  </a:lnTo>
                  <a:lnTo>
                    <a:pt x="5631" y="13829"/>
                  </a:lnTo>
                  <a:lnTo>
                    <a:pt x="5623" y="13954"/>
                  </a:lnTo>
                  <a:lnTo>
                    <a:pt x="5614" y="14102"/>
                  </a:lnTo>
                  <a:lnTo>
                    <a:pt x="5605" y="14267"/>
                  </a:lnTo>
                  <a:lnTo>
                    <a:pt x="5595" y="14443"/>
                  </a:lnTo>
                  <a:lnTo>
                    <a:pt x="5586" y="14629"/>
                  </a:lnTo>
                  <a:lnTo>
                    <a:pt x="5579" y="14819"/>
                  </a:lnTo>
                  <a:lnTo>
                    <a:pt x="5573" y="15010"/>
                  </a:lnTo>
                  <a:lnTo>
                    <a:pt x="5571" y="15103"/>
                  </a:lnTo>
                  <a:lnTo>
                    <a:pt x="5570" y="15195"/>
                  </a:lnTo>
                  <a:lnTo>
                    <a:pt x="5569" y="15286"/>
                  </a:lnTo>
                  <a:lnTo>
                    <a:pt x="5569" y="15373"/>
                  </a:lnTo>
                  <a:lnTo>
                    <a:pt x="5569" y="15458"/>
                  </a:lnTo>
                  <a:lnTo>
                    <a:pt x="5571" y="15538"/>
                  </a:lnTo>
                  <a:lnTo>
                    <a:pt x="5573" y="15614"/>
                  </a:lnTo>
                  <a:lnTo>
                    <a:pt x="5576" y="15686"/>
                  </a:lnTo>
                  <a:lnTo>
                    <a:pt x="5581" y="15753"/>
                  </a:lnTo>
                  <a:lnTo>
                    <a:pt x="5586" y="15814"/>
                  </a:lnTo>
                  <a:lnTo>
                    <a:pt x="5593" y="15868"/>
                  </a:lnTo>
                  <a:lnTo>
                    <a:pt x="5602" y="15915"/>
                  </a:lnTo>
                  <a:lnTo>
                    <a:pt x="5611" y="15956"/>
                  </a:lnTo>
                  <a:lnTo>
                    <a:pt x="5621" y="15989"/>
                  </a:lnTo>
                  <a:lnTo>
                    <a:pt x="5633" y="16013"/>
                  </a:lnTo>
                  <a:lnTo>
                    <a:pt x="5646" y="16027"/>
                  </a:lnTo>
                  <a:lnTo>
                    <a:pt x="5664" y="16039"/>
                  </a:lnTo>
                  <a:lnTo>
                    <a:pt x="5684" y="16048"/>
                  </a:lnTo>
                  <a:lnTo>
                    <a:pt x="5709" y="16055"/>
                  </a:lnTo>
                  <a:lnTo>
                    <a:pt x="5736" y="16060"/>
                  </a:lnTo>
                  <a:lnTo>
                    <a:pt x="5765" y="16063"/>
                  </a:lnTo>
                  <a:lnTo>
                    <a:pt x="5797" y="16064"/>
                  </a:lnTo>
                  <a:lnTo>
                    <a:pt x="5830" y="16063"/>
                  </a:lnTo>
                  <a:lnTo>
                    <a:pt x="5866" y="16060"/>
                  </a:lnTo>
                  <a:lnTo>
                    <a:pt x="5903" y="16056"/>
                  </a:lnTo>
                  <a:lnTo>
                    <a:pt x="5941" y="16050"/>
                  </a:lnTo>
                  <a:lnTo>
                    <a:pt x="5982" y="16042"/>
                  </a:lnTo>
                  <a:lnTo>
                    <a:pt x="6022" y="16033"/>
                  </a:lnTo>
                  <a:lnTo>
                    <a:pt x="6065" y="16023"/>
                  </a:lnTo>
                  <a:lnTo>
                    <a:pt x="6107" y="16011"/>
                  </a:lnTo>
                  <a:lnTo>
                    <a:pt x="6150" y="15998"/>
                  </a:lnTo>
                  <a:lnTo>
                    <a:pt x="6193" y="15984"/>
                  </a:lnTo>
                  <a:lnTo>
                    <a:pt x="6236" y="15968"/>
                  </a:lnTo>
                  <a:lnTo>
                    <a:pt x="6278" y="15952"/>
                  </a:lnTo>
                  <a:lnTo>
                    <a:pt x="6321" y="15934"/>
                  </a:lnTo>
                  <a:lnTo>
                    <a:pt x="6363" y="15916"/>
                  </a:lnTo>
                  <a:lnTo>
                    <a:pt x="6404" y="15897"/>
                  </a:lnTo>
                  <a:lnTo>
                    <a:pt x="6444" y="15877"/>
                  </a:lnTo>
                  <a:lnTo>
                    <a:pt x="6483" y="15857"/>
                  </a:lnTo>
                  <a:lnTo>
                    <a:pt x="6520" y="15837"/>
                  </a:lnTo>
                  <a:lnTo>
                    <a:pt x="6555" y="15816"/>
                  </a:lnTo>
                  <a:lnTo>
                    <a:pt x="6589" y="15794"/>
                  </a:lnTo>
                  <a:lnTo>
                    <a:pt x="6620" y="15772"/>
                  </a:lnTo>
                  <a:lnTo>
                    <a:pt x="6650" y="15750"/>
                  </a:lnTo>
                  <a:lnTo>
                    <a:pt x="6677" y="15728"/>
                  </a:lnTo>
                  <a:lnTo>
                    <a:pt x="6700" y="15706"/>
                  </a:lnTo>
                  <a:lnTo>
                    <a:pt x="6721" y="15683"/>
                  </a:lnTo>
                  <a:lnTo>
                    <a:pt x="6740" y="15660"/>
                  </a:lnTo>
                  <a:lnTo>
                    <a:pt x="6752" y="15639"/>
                  </a:lnTo>
                  <a:lnTo>
                    <a:pt x="6761" y="15611"/>
                  </a:lnTo>
                  <a:lnTo>
                    <a:pt x="6768" y="15575"/>
                  </a:lnTo>
                  <a:lnTo>
                    <a:pt x="6772" y="15534"/>
                  </a:lnTo>
                  <a:lnTo>
                    <a:pt x="6775" y="15487"/>
                  </a:lnTo>
                  <a:lnTo>
                    <a:pt x="6775" y="15433"/>
                  </a:lnTo>
                  <a:lnTo>
                    <a:pt x="6773" y="15376"/>
                  </a:lnTo>
                  <a:lnTo>
                    <a:pt x="6770" y="15314"/>
                  </a:lnTo>
                  <a:lnTo>
                    <a:pt x="6765" y="15247"/>
                  </a:lnTo>
                  <a:lnTo>
                    <a:pt x="6758" y="15176"/>
                  </a:lnTo>
                  <a:lnTo>
                    <a:pt x="6750" y="15102"/>
                  </a:lnTo>
                  <a:lnTo>
                    <a:pt x="6740" y="15025"/>
                  </a:lnTo>
                  <a:lnTo>
                    <a:pt x="6728" y="14945"/>
                  </a:lnTo>
                  <a:lnTo>
                    <a:pt x="6716" y="14863"/>
                  </a:lnTo>
                  <a:lnTo>
                    <a:pt x="6704" y="14780"/>
                  </a:lnTo>
                  <a:lnTo>
                    <a:pt x="6690" y="14694"/>
                  </a:lnTo>
                  <a:lnTo>
                    <a:pt x="6660" y="14521"/>
                  </a:lnTo>
                  <a:lnTo>
                    <a:pt x="6627" y="14346"/>
                  </a:lnTo>
                  <a:lnTo>
                    <a:pt x="6594" y="14174"/>
                  </a:lnTo>
                  <a:lnTo>
                    <a:pt x="6560" y="14008"/>
                  </a:lnTo>
                  <a:lnTo>
                    <a:pt x="6526" y="13849"/>
                  </a:lnTo>
                  <a:lnTo>
                    <a:pt x="6495" y="13702"/>
                  </a:lnTo>
                  <a:lnTo>
                    <a:pt x="6465" y="13570"/>
                  </a:lnTo>
                  <a:lnTo>
                    <a:pt x="6440" y="13456"/>
                  </a:lnTo>
                  <a:lnTo>
                    <a:pt x="6496" y="13427"/>
                  </a:lnTo>
                  <a:lnTo>
                    <a:pt x="6549" y="13398"/>
                  </a:lnTo>
                  <a:lnTo>
                    <a:pt x="6601" y="13370"/>
                  </a:lnTo>
                  <a:lnTo>
                    <a:pt x="6650" y="13342"/>
                  </a:lnTo>
                  <a:lnTo>
                    <a:pt x="6739" y="13290"/>
                  </a:lnTo>
                  <a:lnTo>
                    <a:pt x="6815" y="13243"/>
                  </a:lnTo>
                  <a:lnTo>
                    <a:pt x="6877" y="13202"/>
                  </a:lnTo>
                  <a:lnTo>
                    <a:pt x="6924" y="13172"/>
                  </a:lnTo>
                  <a:lnTo>
                    <a:pt x="6953" y="13152"/>
                  </a:lnTo>
                  <a:lnTo>
                    <a:pt x="6963" y="13145"/>
                  </a:lnTo>
                  <a:lnTo>
                    <a:pt x="6965" y="13135"/>
                  </a:lnTo>
                  <a:lnTo>
                    <a:pt x="6972" y="13106"/>
                  </a:lnTo>
                  <a:lnTo>
                    <a:pt x="6982" y="13058"/>
                  </a:lnTo>
                  <a:lnTo>
                    <a:pt x="6998" y="12991"/>
                  </a:lnTo>
                  <a:lnTo>
                    <a:pt x="7018" y="12905"/>
                  </a:lnTo>
                  <a:lnTo>
                    <a:pt x="7041" y="12802"/>
                  </a:lnTo>
                  <a:lnTo>
                    <a:pt x="7069" y="12681"/>
                  </a:lnTo>
                  <a:lnTo>
                    <a:pt x="7102" y="12543"/>
                  </a:lnTo>
                  <a:lnTo>
                    <a:pt x="7138" y="12387"/>
                  </a:lnTo>
                  <a:lnTo>
                    <a:pt x="7180" y="12215"/>
                  </a:lnTo>
                  <a:lnTo>
                    <a:pt x="7224" y="12028"/>
                  </a:lnTo>
                  <a:lnTo>
                    <a:pt x="7274" y="11824"/>
                  </a:lnTo>
                  <a:lnTo>
                    <a:pt x="7327" y="11604"/>
                  </a:lnTo>
                  <a:lnTo>
                    <a:pt x="7385" y="11369"/>
                  </a:lnTo>
                  <a:lnTo>
                    <a:pt x="7447" y="11120"/>
                  </a:lnTo>
                  <a:lnTo>
                    <a:pt x="7514" y="10856"/>
                  </a:lnTo>
                  <a:lnTo>
                    <a:pt x="7537" y="10960"/>
                  </a:lnTo>
                  <a:lnTo>
                    <a:pt x="7561" y="11068"/>
                  </a:lnTo>
                  <a:lnTo>
                    <a:pt x="7587" y="11178"/>
                  </a:lnTo>
                  <a:lnTo>
                    <a:pt x="7616" y="11292"/>
                  </a:lnTo>
                  <a:lnTo>
                    <a:pt x="7645" y="11408"/>
                  </a:lnTo>
                  <a:lnTo>
                    <a:pt x="7676" y="11526"/>
                  </a:lnTo>
                  <a:lnTo>
                    <a:pt x="7709" y="11645"/>
                  </a:lnTo>
                  <a:lnTo>
                    <a:pt x="7743" y="11766"/>
                  </a:lnTo>
                  <a:lnTo>
                    <a:pt x="7779" y="11887"/>
                  </a:lnTo>
                  <a:lnTo>
                    <a:pt x="7816" y="12009"/>
                  </a:lnTo>
                  <a:lnTo>
                    <a:pt x="7855" y="12130"/>
                  </a:lnTo>
                  <a:lnTo>
                    <a:pt x="7895" y="12251"/>
                  </a:lnTo>
                  <a:lnTo>
                    <a:pt x="7937" y="12371"/>
                  </a:lnTo>
                  <a:lnTo>
                    <a:pt x="7981" y="12490"/>
                  </a:lnTo>
                  <a:lnTo>
                    <a:pt x="8025" y="12606"/>
                  </a:lnTo>
                  <a:lnTo>
                    <a:pt x="8072" y="12721"/>
                  </a:lnTo>
                  <a:lnTo>
                    <a:pt x="8121" y="12833"/>
                  </a:lnTo>
                  <a:lnTo>
                    <a:pt x="8169" y="12942"/>
                  </a:lnTo>
                  <a:lnTo>
                    <a:pt x="8221" y="13048"/>
                  </a:lnTo>
                  <a:lnTo>
                    <a:pt x="8273" y="13150"/>
                  </a:lnTo>
                  <a:lnTo>
                    <a:pt x="8328" y="13248"/>
                  </a:lnTo>
                  <a:lnTo>
                    <a:pt x="8384" y="13340"/>
                  </a:lnTo>
                  <a:lnTo>
                    <a:pt x="8441" y="13428"/>
                  </a:lnTo>
                  <a:lnTo>
                    <a:pt x="8500" y="13511"/>
                  </a:lnTo>
                  <a:lnTo>
                    <a:pt x="8560" y="13587"/>
                  </a:lnTo>
                  <a:lnTo>
                    <a:pt x="8622" y="13657"/>
                  </a:lnTo>
                  <a:lnTo>
                    <a:pt x="8685" y="13721"/>
                  </a:lnTo>
                  <a:lnTo>
                    <a:pt x="8751" y="13778"/>
                  </a:lnTo>
                  <a:lnTo>
                    <a:pt x="8818" y="13826"/>
                  </a:lnTo>
                  <a:lnTo>
                    <a:pt x="8885" y="13867"/>
                  </a:lnTo>
                  <a:lnTo>
                    <a:pt x="8955" y="13900"/>
                  </a:lnTo>
                  <a:lnTo>
                    <a:pt x="9026" y="13923"/>
                  </a:lnTo>
                  <a:lnTo>
                    <a:pt x="9132" y="13943"/>
                  </a:lnTo>
                  <a:lnTo>
                    <a:pt x="9238" y="13947"/>
                  </a:lnTo>
                  <a:lnTo>
                    <a:pt x="9347" y="13935"/>
                  </a:lnTo>
                  <a:lnTo>
                    <a:pt x="9455" y="13910"/>
                  </a:lnTo>
                  <a:lnTo>
                    <a:pt x="9563" y="13870"/>
                  </a:lnTo>
                  <a:lnTo>
                    <a:pt x="9672" y="13818"/>
                  </a:lnTo>
                  <a:lnTo>
                    <a:pt x="9781" y="13753"/>
                  </a:lnTo>
                  <a:lnTo>
                    <a:pt x="9888" y="13675"/>
                  </a:lnTo>
                  <a:lnTo>
                    <a:pt x="9995" y="13587"/>
                  </a:lnTo>
                  <a:lnTo>
                    <a:pt x="10101" y="13488"/>
                  </a:lnTo>
                  <a:lnTo>
                    <a:pt x="10206" y="13379"/>
                  </a:lnTo>
                  <a:lnTo>
                    <a:pt x="10308" y="13262"/>
                  </a:lnTo>
                  <a:lnTo>
                    <a:pt x="10408" y="13135"/>
                  </a:lnTo>
                  <a:lnTo>
                    <a:pt x="10506" y="13001"/>
                  </a:lnTo>
                  <a:lnTo>
                    <a:pt x="10601" y="12860"/>
                  </a:lnTo>
                  <a:lnTo>
                    <a:pt x="10694" y="12711"/>
                  </a:lnTo>
                  <a:lnTo>
                    <a:pt x="10783" y="12558"/>
                  </a:lnTo>
                  <a:lnTo>
                    <a:pt x="10868" y="12399"/>
                  </a:lnTo>
                  <a:lnTo>
                    <a:pt x="10950" y="12236"/>
                  </a:lnTo>
                  <a:lnTo>
                    <a:pt x="11028" y="12068"/>
                  </a:lnTo>
                  <a:lnTo>
                    <a:pt x="11101" y="11897"/>
                  </a:lnTo>
                  <a:lnTo>
                    <a:pt x="11170" y="11724"/>
                  </a:lnTo>
                  <a:lnTo>
                    <a:pt x="11232" y="11549"/>
                  </a:lnTo>
                  <a:lnTo>
                    <a:pt x="11290" y="11373"/>
                  </a:lnTo>
                  <a:lnTo>
                    <a:pt x="11343" y="11195"/>
                  </a:lnTo>
                  <a:lnTo>
                    <a:pt x="11389" y="11019"/>
                  </a:lnTo>
                  <a:lnTo>
                    <a:pt x="11429" y="10843"/>
                  </a:lnTo>
                  <a:lnTo>
                    <a:pt x="11462" y="10668"/>
                  </a:lnTo>
                  <a:lnTo>
                    <a:pt x="11488" y="10495"/>
                  </a:lnTo>
                  <a:lnTo>
                    <a:pt x="11509" y="10326"/>
                  </a:lnTo>
                  <a:lnTo>
                    <a:pt x="11520" y="10159"/>
                  </a:lnTo>
                  <a:lnTo>
                    <a:pt x="11524" y="9997"/>
                  </a:lnTo>
                  <a:lnTo>
                    <a:pt x="11523" y="9904"/>
                  </a:lnTo>
                  <a:lnTo>
                    <a:pt x="11519" y="9811"/>
                  </a:lnTo>
                  <a:lnTo>
                    <a:pt x="11511" y="9718"/>
                  </a:lnTo>
                  <a:lnTo>
                    <a:pt x="11500" y="9626"/>
                  </a:lnTo>
                  <a:lnTo>
                    <a:pt x="11486" y="9535"/>
                  </a:lnTo>
                  <a:lnTo>
                    <a:pt x="11470" y="9444"/>
                  </a:lnTo>
                  <a:lnTo>
                    <a:pt x="11452" y="9354"/>
                  </a:lnTo>
                  <a:lnTo>
                    <a:pt x="11431" y="9263"/>
                  </a:lnTo>
                  <a:lnTo>
                    <a:pt x="11406" y="9174"/>
                  </a:lnTo>
                  <a:lnTo>
                    <a:pt x="11380" y="9086"/>
                  </a:lnTo>
                  <a:lnTo>
                    <a:pt x="11351" y="8998"/>
                  </a:lnTo>
                  <a:lnTo>
                    <a:pt x="11320" y="8911"/>
                  </a:lnTo>
                  <a:lnTo>
                    <a:pt x="11287" y="8825"/>
                  </a:lnTo>
                  <a:lnTo>
                    <a:pt x="11252" y="8738"/>
                  </a:lnTo>
                  <a:lnTo>
                    <a:pt x="11214" y="8653"/>
                  </a:lnTo>
                  <a:lnTo>
                    <a:pt x="11175" y="8569"/>
                  </a:lnTo>
                  <a:lnTo>
                    <a:pt x="11133" y="8485"/>
                  </a:lnTo>
                  <a:lnTo>
                    <a:pt x="11091" y="8402"/>
                  </a:lnTo>
                  <a:lnTo>
                    <a:pt x="11046" y="8321"/>
                  </a:lnTo>
                  <a:lnTo>
                    <a:pt x="11000" y="8239"/>
                  </a:lnTo>
                  <a:lnTo>
                    <a:pt x="10952" y="8159"/>
                  </a:lnTo>
                  <a:lnTo>
                    <a:pt x="10903" y="8080"/>
                  </a:lnTo>
                  <a:lnTo>
                    <a:pt x="10852" y="8000"/>
                  </a:lnTo>
                  <a:lnTo>
                    <a:pt x="10800" y="7923"/>
                  </a:lnTo>
                  <a:lnTo>
                    <a:pt x="10747" y="7846"/>
                  </a:lnTo>
                  <a:lnTo>
                    <a:pt x="10693" y="7770"/>
                  </a:lnTo>
                  <a:lnTo>
                    <a:pt x="10637" y="7695"/>
                  </a:lnTo>
                  <a:lnTo>
                    <a:pt x="10582" y="7622"/>
                  </a:lnTo>
                  <a:lnTo>
                    <a:pt x="10524" y="7549"/>
                  </a:lnTo>
                  <a:lnTo>
                    <a:pt x="10467" y="7476"/>
                  </a:lnTo>
                  <a:lnTo>
                    <a:pt x="10408" y="7406"/>
                  </a:lnTo>
                  <a:lnTo>
                    <a:pt x="10349" y="7336"/>
                  </a:lnTo>
                  <a:lnTo>
                    <a:pt x="10439" y="7312"/>
                  </a:lnTo>
                  <a:lnTo>
                    <a:pt x="10528" y="7287"/>
                  </a:lnTo>
                  <a:lnTo>
                    <a:pt x="10617" y="7266"/>
                  </a:lnTo>
                  <a:lnTo>
                    <a:pt x="10704" y="7246"/>
                  </a:lnTo>
                  <a:lnTo>
                    <a:pt x="10790" y="7227"/>
                  </a:lnTo>
                  <a:lnTo>
                    <a:pt x="10874" y="7209"/>
                  </a:lnTo>
                  <a:lnTo>
                    <a:pt x="10958" y="7192"/>
                  </a:lnTo>
                  <a:lnTo>
                    <a:pt x="11039" y="7176"/>
                  </a:lnTo>
                  <a:lnTo>
                    <a:pt x="11197" y="7146"/>
                  </a:lnTo>
                  <a:lnTo>
                    <a:pt x="11346" y="7117"/>
                  </a:lnTo>
                  <a:lnTo>
                    <a:pt x="11417" y="7104"/>
                  </a:lnTo>
                  <a:lnTo>
                    <a:pt x="11486" y="7090"/>
                  </a:lnTo>
                  <a:lnTo>
                    <a:pt x="11552" y="7076"/>
                  </a:lnTo>
                  <a:lnTo>
                    <a:pt x="11616" y="7061"/>
                  </a:lnTo>
                  <a:lnTo>
                    <a:pt x="11676" y="7046"/>
                  </a:lnTo>
                  <a:lnTo>
                    <a:pt x="11734" y="7030"/>
                  </a:lnTo>
                  <a:lnTo>
                    <a:pt x="11789" y="7013"/>
                  </a:lnTo>
                  <a:lnTo>
                    <a:pt x="11840" y="6996"/>
                  </a:lnTo>
                  <a:lnTo>
                    <a:pt x="11889" y="6978"/>
                  </a:lnTo>
                  <a:lnTo>
                    <a:pt x="11933" y="6959"/>
                  </a:lnTo>
                  <a:lnTo>
                    <a:pt x="11974" y="6938"/>
                  </a:lnTo>
                  <a:lnTo>
                    <a:pt x="12011" y="6916"/>
                  </a:lnTo>
                  <a:lnTo>
                    <a:pt x="12045" y="6892"/>
                  </a:lnTo>
                  <a:lnTo>
                    <a:pt x="12074" y="6867"/>
                  </a:lnTo>
                  <a:lnTo>
                    <a:pt x="12099" y="6840"/>
                  </a:lnTo>
                  <a:lnTo>
                    <a:pt x="12120" y="6810"/>
                  </a:lnTo>
                  <a:lnTo>
                    <a:pt x="12137" y="6778"/>
                  </a:lnTo>
                  <a:lnTo>
                    <a:pt x="12148" y="6744"/>
                  </a:lnTo>
                  <a:lnTo>
                    <a:pt x="12156" y="6707"/>
                  </a:lnTo>
                  <a:lnTo>
                    <a:pt x="12158" y="6668"/>
                  </a:lnTo>
                  <a:close/>
                </a:path>
              </a:pathLst>
            </a:custGeom>
            <a:solidFill>
              <a:schemeClr val="bg1"/>
            </a:solidFill>
            <a:ln>
              <a:noFill/>
            </a:ln>
          </p:spPr>
          <p:txBody>
            <a:bodyPr vert="horz" wrap="square" lIns="91424" tIns="45712" rIns="91424" bIns="45712" numCol="1" anchor="t" anchorCtr="0" compatLnSpc="1"/>
            <a:lstStyle/>
            <a:p>
              <a:endParaRPr lang="id-ID"/>
            </a:p>
          </p:txBody>
        </p:sp>
        <p:sp>
          <p:nvSpPr>
            <p:cNvPr id="54" name="Freeform 233"/>
            <p:cNvSpPr/>
            <p:nvPr/>
          </p:nvSpPr>
          <p:spPr bwMode="auto">
            <a:xfrm>
              <a:off x="8968730" y="3238720"/>
              <a:ext cx="406400" cy="363537"/>
            </a:xfrm>
            <a:custGeom>
              <a:avLst/>
              <a:gdLst>
                <a:gd name="T0" fmla="*/ 6722 w 16128"/>
                <a:gd name="T1" fmla="*/ 13938 h 14427"/>
                <a:gd name="T2" fmla="*/ 6726 w 16128"/>
                <a:gd name="T3" fmla="*/ 13682 h 14427"/>
                <a:gd name="T4" fmla="*/ 6757 w 16128"/>
                <a:gd name="T5" fmla="*/ 13452 h 14427"/>
                <a:gd name="T6" fmla="*/ 6822 w 16128"/>
                <a:gd name="T7" fmla="*/ 13207 h 14427"/>
                <a:gd name="T8" fmla="*/ 6935 w 16128"/>
                <a:gd name="T9" fmla="*/ 12972 h 14427"/>
                <a:gd name="T10" fmla="*/ 15600 w 16128"/>
                <a:gd name="T11" fmla="*/ 8470 h 14427"/>
                <a:gd name="T12" fmla="*/ 15769 w 16128"/>
                <a:gd name="T13" fmla="*/ 8377 h 14427"/>
                <a:gd name="T14" fmla="*/ 15969 w 16128"/>
                <a:gd name="T15" fmla="*/ 8201 h 14427"/>
                <a:gd name="T16" fmla="*/ 16109 w 16128"/>
                <a:gd name="T17" fmla="*/ 7931 h 14427"/>
                <a:gd name="T18" fmla="*/ 16099 w 16128"/>
                <a:gd name="T19" fmla="*/ 7557 h 14427"/>
                <a:gd name="T20" fmla="*/ 15849 w 16128"/>
                <a:gd name="T21" fmla="*/ 7071 h 14427"/>
                <a:gd name="T22" fmla="*/ 15261 w 16128"/>
                <a:gd name="T23" fmla="*/ 6429 h 14427"/>
                <a:gd name="T24" fmla="*/ 13533 w 16128"/>
                <a:gd name="T25" fmla="*/ 4634 h 14427"/>
                <a:gd name="T26" fmla="*/ 10980 w 16128"/>
                <a:gd name="T27" fmla="*/ 1958 h 14427"/>
                <a:gd name="T28" fmla="*/ 9427 w 16128"/>
                <a:gd name="T29" fmla="*/ 325 h 14427"/>
                <a:gd name="T30" fmla="*/ 9334 w 16128"/>
                <a:gd name="T31" fmla="*/ 218 h 14427"/>
                <a:gd name="T32" fmla="*/ 9232 w 16128"/>
                <a:gd name="T33" fmla="*/ 135 h 14427"/>
                <a:gd name="T34" fmla="*/ 9054 w 16128"/>
                <a:gd name="T35" fmla="*/ 51 h 14427"/>
                <a:gd name="T36" fmla="*/ 8783 w 16128"/>
                <a:gd name="T37" fmla="*/ 2 h 14427"/>
                <a:gd name="T38" fmla="*/ 8408 w 16128"/>
                <a:gd name="T39" fmla="*/ 26 h 14427"/>
                <a:gd name="T40" fmla="*/ 7914 w 16128"/>
                <a:gd name="T41" fmla="*/ 158 h 14427"/>
                <a:gd name="T42" fmla="*/ 6103 w 16128"/>
                <a:gd name="T43" fmla="*/ 864 h 14427"/>
                <a:gd name="T44" fmla="*/ 2955 w 16128"/>
                <a:gd name="T45" fmla="*/ 2094 h 14427"/>
                <a:gd name="T46" fmla="*/ 584 w 16128"/>
                <a:gd name="T47" fmla="*/ 3020 h 14427"/>
                <a:gd name="T48" fmla="*/ 281 w 16128"/>
                <a:gd name="T49" fmla="*/ 3156 h 14427"/>
                <a:gd name="T50" fmla="*/ 207 w 16128"/>
                <a:gd name="T51" fmla="*/ 3254 h 14427"/>
                <a:gd name="T52" fmla="*/ 117 w 16128"/>
                <a:gd name="T53" fmla="*/ 3434 h 14427"/>
                <a:gd name="T54" fmla="*/ 38 w 16128"/>
                <a:gd name="T55" fmla="*/ 3709 h 14427"/>
                <a:gd name="T56" fmla="*/ 1 w 16128"/>
                <a:gd name="T57" fmla="*/ 4091 h 14427"/>
                <a:gd name="T58" fmla="*/ 31 w 16128"/>
                <a:gd name="T59" fmla="*/ 4595 h 14427"/>
                <a:gd name="T60" fmla="*/ 281 w 16128"/>
                <a:gd name="T61" fmla="*/ 5372 h 14427"/>
                <a:gd name="T62" fmla="*/ 1157 w 16128"/>
                <a:gd name="T63" fmla="*/ 6854 h 14427"/>
                <a:gd name="T64" fmla="*/ 2450 w 16128"/>
                <a:gd name="T65" fmla="*/ 8776 h 14427"/>
                <a:gd name="T66" fmla="*/ 3889 w 16128"/>
                <a:gd name="T67" fmla="*/ 10803 h 14427"/>
                <a:gd name="T68" fmla="*/ 5200 w 16128"/>
                <a:gd name="T69" fmla="*/ 12597 h 14427"/>
                <a:gd name="T70" fmla="*/ 6375 w 16128"/>
                <a:gd name="T71" fmla="*/ 14169 h 14427"/>
                <a:gd name="T72" fmla="*/ 6419 w 16128"/>
                <a:gd name="T73" fmla="*/ 14235 h 14427"/>
                <a:gd name="T74" fmla="*/ 6516 w 16128"/>
                <a:gd name="T75" fmla="*/ 14322 h 14427"/>
                <a:gd name="T76" fmla="*/ 6685 w 16128"/>
                <a:gd name="T77" fmla="*/ 14400 h 14427"/>
                <a:gd name="T78" fmla="*/ 6938 w 16128"/>
                <a:gd name="T79" fmla="*/ 14426 h 14427"/>
                <a:gd name="T80" fmla="*/ 7289 w 16128"/>
                <a:gd name="T81" fmla="*/ 14363 h 14427"/>
                <a:gd name="T82" fmla="*/ 7752 w 16128"/>
                <a:gd name="T83" fmla="*/ 14169 h 14427"/>
                <a:gd name="T84" fmla="*/ 10065 w 16128"/>
                <a:gd name="T85" fmla="*/ 12967 h 14427"/>
                <a:gd name="T86" fmla="*/ 13162 w 16128"/>
                <a:gd name="T87" fmla="*/ 11351 h 14427"/>
                <a:gd name="T88" fmla="*/ 15079 w 16128"/>
                <a:gd name="T89" fmla="*/ 10350 h 14427"/>
                <a:gd name="T90" fmla="*/ 15216 w 16128"/>
                <a:gd name="T91" fmla="*/ 10264 h 14427"/>
                <a:gd name="T92" fmla="*/ 15339 w 16128"/>
                <a:gd name="T93" fmla="*/ 10149 h 14427"/>
                <a:gd name="T94" fmla="*/ 15466 w 16128"/>
                <a:gd name="T95" fmla="*/ 9966 h 14427"/>
                <a:gd name="T96" fmla="*/ 15545 w 16128"/>
                <a:gd name="T97" fmla="*/ 9717 h 14427"/>
                <a:gd name="T98" fmla="*/ 15526 w 16128"/>
                <a:gd name="T99" fmla="*/ 9401 h 14427"/>
                <a:gd name="T100" fmla="*/ 15358 w 16128"/>
                <a:gd name="T101" fmla="*/ 9019 h 14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128" h="14427">
                  <a:moveTo>
                    <a:pt x="6730" y="14059"/>
                  </a:moveTo>
                  <a:lnTo>
                    <a:pt x="6729" y="14050"/>
                  </a:lnTo>
                  <a:lnTo>
                    <a:pt x="6727" y="14026"/>
                  </a:lnTo>
                  <a:lnTo>
                    <a:pt x="6724" y="13989"/>
                  </a:lnTo>
                  <a:lnTo>
                    <a:pt x="6722" y="13938"/>
                  </a:lnTo>
                  <a:lnTo>
                    <a:pt x="6720" y="13876"/>
                  </a:lnTo>
                  <a:lnTo>
                    <a:pt x="6721" y="13805"/>
                  </a:lnTo>
                  <a:lnTo>
                    <a:pt x="6722" y="13766"/>
                  </a:lnTo>
                  <a:lnTo>
                    <a:pt x="6724" y="13725"/>
                  </a:lnTo>
                  <a:lnTo>
                    <a:pt x="6726" y="13682"/>
                  </a:lnTo>
                  <a:lnTo>
                    <a:pt x="6730" y="13639"/>
                  </a:lnTo>
                  <a:lnTo>
                    <a:pt x="6735" y="13593"/>
                  </a:lnTo>
                  <a:lnTo>
                    <a:pt x="6740" y="13547"/>
                  </a:lnTo>
                  <a:lnTo>
                    <a:pt x="6748" y="13500"/>
                  </a:lnTo>
                  <a:lnTo>
                    <a:pt x="6757" y="13452"/>
                  </a:lnTo>
                  <a:lnTo>
                    <a:pt x="6766" y="13403"/>
                  </a:lnTo>
                  <a:lnTo>
                    <a:pt x="6778" y="13355"/>
                  </a:lnTo>
                  <a:lnTo>
                    <a:pt x="6791" y="13306"/>
                  </a:lnTo>
                  <a:lnTo>
                    <a:pt x="6805" y="13256"/>
                  </a:lnTo>
                  <a:lnTo>
                    <a:pt x="6822" y="13207"/>
                  </a:lnTo>
                  <a:lnTo>
                    <a:pt x="6840" y="13159"/>
                  </a:lnTo>
                  <a:lnTo>
                    <a:pt x="6860" y="13111"/>
                  </a:lnTo>
                  <a:lnTo>
                    <a:pt x="6884" y="13064"/>
                  </a:lnTo>
                  <a:lnTo>
                    <a:pt x="6908" y="13018"/>
                  </a:lnTo>
                  <a:lnTo>
                    <a:pt x="6935" y="12972"/>
                  </a:lnTo>
                  <a:lnTo>
                    <a:pt x="6965" y="12928"/>
                  </a:lnTo>
                  <a:lnTo>
                    <a:pt x="6997" y="12886"/>
                  </a:lnTo>
                  <a:lnTo>
                    <a:pt x="15546" y="8492"/>
                  </a:lnTo>
                  <a:lnTo>
                    <a:pt x="15560" y="8486"/>
                  </a:lnTo>
                  <a:lnTo>
                    <a:pt x="15600" y="8470"/>
                  </a:lnTo>
                  <a:lnTo>
                    <a:pt x="15627" y="8457"/>
                  </a:lnTo>
                  <a:lnTo>
                    <a:pt x="15658" y="8442"/>
                  </a:lnTo>
                  <a:lnTo>
                    <a:pt x="15693" y="8424"/>
                  </a:lnTo>
                  <a:lnTo>
                    <a:pt x="15730" y="8402"/>
                  </a:lnTo>
                  <a:lnTo>
                    <a:pt x="15769" y="8377"/>
                  </a:lnTo>
                  <a:lnTo>
                    <a:pt x="15809" y="8349"/>
                  </a:lnTo>
                  <a:lnTo>
                    <a:pt x="15851" y="8316"/>
                  </a:lnTo>
                  <a:lnTo>
                    <a:pt x="15891" y="8281"/>
                  </a:lnTo>
                  <a:lnTo>
                    <a:pt x="15931" y="8243"/>
                  </a:lnTo>
                  <a:lnTo>
                    <a:pt x="15969" y="8201"/>
                  </a:lnTo>
                  <a:lnTo>
                    <a:pt x="16005" y="8154"/>
                  </a:lnTo>
                  <a:lnTo>
                    <a:pt x="16037" y="8104"/>
                  </a:lnTo>
                  <a:lnTo>
                    <a:pt x="16066" y="8051"/>
                  </a:lnTo>
                  <a:lnTo>
                    <a:pt x="16090" y="7992"/>
                  </a:lnTo>
                  <a:lnTo>
                    <a:pt x="16109" y="7931"/>
                  </a:lnTo>
                  <a:lnTo>
                    <a:pt x="16121" y="7864"/>
                  </a:lnTo>
                  <a:lnTo>
                    <a:pt x="16128" y="7794"/>
                  </a:lnTo>
                  <a:lnTo>
                    <a:pt x="16126" y="7719"/>
                  </a:lnTo>
                  <a:lnTo>
                    <a:pt x="16117" y="7641"/>
                  </a:lnTo>
                  <a:lnTo>
                    <a:pt x="16099" y="7557"/>
                  </a:lnTo>
                  <a:lnTo>
                    <a:pt x="16071" y="7470"/>
                  </a:lnTo>
                  <a:lnTo>
                    <a:pt x="16032" y="7377"/>
                  </a:lnTo>
                  <a:lnTo>
                    <a:pt x="15983" y="7279"/>
                  </a:lnTo>
                  <a:lnTo>
                    <a:pt x="15921" y="7178"/>
                  </a:lnTo>
                  <a:lnTo>
                    <a:pt x="15849" y="7071"/>
                  </a:lnTo>
                  <a:lnTo>
                    <a:pt x="15762" y="6958"/>
                  </a:lnTo>
                  <a:lnTo>
                    <a:pt x="15661" y="6842"/>
                  </a:lnTo>
                  <a:lnTo>
                    <a:pt x="15545" y="6720"/>
                  </a:lnTo>
                  <a:lnTo>
                    <a:pt x="15412" y="6585"/>
                  </a:lnTo>
                  <a:lnTo>
                    <a:pt x="15261" y="6429"/>
                  </a:lnTo>
                  <a:lnTo>
                    <a:pt x="15091" y="6254"/>
                  </a:lnTo>
                  <a:lnTo>
                    <a:pt x="14904" y="6061"/>
                  </a:lnTo>
                  <a:lnTo>
                    <a:pt x="14490" y="5630"/>
                  </a:lnTo>
                  <a:lnTo>
                    <a:pt x="14028" y="5151"/>
                  </a:lnTo>
                  <a:lnTo>
                    <a:pt x="13533" y="4634"/>
                  </a:lnTo>
                  <a:lnTo>
                    <a:pt x="13016" y="4094"/>
                  </a:lnTo>
                  <a:lnTo>
                    <a:pt x="12491" y="3544"/>
                  </a:lnTo>
                  <a:lnTo>
                    <a:pt x="11968" y="2995"/>
                  </a:lnTo>
                  <a:lnTo>
                    <a:pt x="11460" y="2462"/>
                  </a:lnTo>
                  <a:lnTo>
                    <a:pt x="10980" y="1958"/>
                  </a:lnTo>
                  <a:lnTo>
                    <a:pt x="10541" y="1496"/>
                  </a:lnTo>
                  <a:lnTo>
                    <a:pt x="10153" y="1088"/>
                  </a:lnTo>
                  <a:lnTo>
                    <a:pt x="9830" y="748"/>
                  </a:lnTo>
                  <a:lnTo>
                    <a:pt x="9584" y="489"/>
                  </a:lnTo>
                  <a:lnTo>
                    <a:pt x="9427" y="325"/>
                  </a:lnTo>
                  <a:lnTo>
                    <a:pt x="9372" y="267"/>
                  </a:lnTo>
                  <a:lnTo>
                    <a:pt x="9368" y="261"/>
                  </a:lnTo>
                  <a:lnTo>
                    <a:pt x="9356" y="244"/>
                  </a:lnTo>
                  <a:lnTo>
                    <a:pt x="9346" y="233"/>
                  </a:lnTo>
                  <a:lnTo>
                    <a:pt x="9334" y="218"/>
                  </a:lnTo>
                  <a:lnTo>
                    <a:pt x="9319" y="204"/>
                  </a:lnTo>
                  <a:lnTo>
                    <a:pt x="9302" y="188"/>
                  </a:lnTo>
                  <a:lnTo>
                    <a:pt x="9282" y="171"/>
                  </a:lnTo>
                  <a:lnTo>
                    <a:pt x="9258" y="153"/>
                  </a:lnTo>
                  <a:lnTo>
                    <a:pt x="9232" y="135"/>
                  </a:lnTo>
                  <a:lnTo>
                    <a:pt x="9203" y="118"/>
                  </a:lnTo>
                  <a:lnTo>
                    <a:pt x="9171" y="100"/>
                  </a:lnTo>
                  <a:lnTo>
                    <a:pt x="9136" y="83"/>
                  </a:lnTo>
                  <a:lnTo>
                    <a:pt x="9096" y="66"/>
                  </a:lnTo>
                  <a:lnTo>
                    <a:pt x="9054" y="51"/>
                  </a:lnTo>
                  <a:lnTo>
                    <a:pt x="9007" y="37"/>
                  </a:lnTo>
                  <a:lnTo>
                    <a:pt x="8957" y="25"/>
                  </a:lnTo>
                  <a:lnTo>
                    <a:pt x="8903" y="15"/>
                  </a:lnTo>
                  <a:lnTo>
                    <a:pt x="8845" y="7"/>
                  </a:lnTo>
                  <a:lnTo>
                    <a:pt x="8783" y="2"/>
                  </a:lnTo>
                  <a:lnTo>
                    <a:pt x="8717" y="0"/>
                  </a:lnTo>
                  <a:lnTo>
                    <a:pt x="8647" y="1"/>
                  </a:lnTo>
                  <a:lnTo>
                    <a:pt x="8571" y="6"/>
                  </a:lnTo>
                  <a:lnTo>
                    <a:pt x="8491" y="14"/>
                  </a:lnTo>
                  <a:lnTo>
                    <a:pt x="8408" y="26"/>
                  </a:lnTo>
                  <a:lnTo>
                    <a:pt x="8319" y="42"/>
                  </a:lnTo>
                  <a:lnTo>
                    <a:pt x="8225" y="63"/>
                  </a:lnTo>
                  <a:lnTo>
                    <a:pt x="8126" y="91"/>
                  </a:lnTo>
                  <a:lnTo>
                    <a:pt x="8023" y="122"/>
                  </a:lnTo>
                  <a:lnTo>
                    <a:pt x="7914" y="158"/>
                  </a:lnTo>
                  <a:lnTo>
                    <a:pt x="7799" y="201"/>
                  </a:lnTo>
                  <a:lnTo>
                    <a:pt x="7510" y="315"/>
                  </a:lnTo>
                  <a:lnTo>
                    <a:pt x="7120" y="467"/>
                  </a:lnTo>
                  <a:lnTo>
                    <a:pt x="6646" y="652"/>
                  </a:lnTo>
                  <a:lnTo>
                    <a:pt x="6103" y="864"/>
                  </a:lnTo>
                  <a:lnTo>
                    <a:pt x="5511" y="1096"/>
                  </a:lnTo>
                  <a:lnTo>
                    <a:pt x="4883" y="1341"/>
                  </a:lnTo>
                  <a:lnTo>
                    <a:pt x="4237" y="1594"/>
                  </a:lnTo>
                  <a:lnTo>
                    <a:pt x="3588" y="1846"/>
                  </a:lnTo>
                  <a:lnTo>
                    <a:pt x="2955" y="2094"/>
                  </a:lnTo>
                  <a:lnTo>
                    <a:pt x="2353" y="2330"/>
                  </a:lnTo>
                  <a:lnTo>
                    <a:pt x="1798" y="2546"/>
                  </a:lnTo>
                  <a:lnTo>
                    <a:pt x="1307" y="2737"/>
                  </a:lnTo>
                  <a:lnTo>
                    <a:pt x="897" y="2898"/>
                  </a:lnTo>
                  <a:lnTo>
                    <a:pt x="584" y="3020"/>
                  </a:lnTo>
                  <a:lnTo>
                    <a:pt x="383" y="3099"/>
                  </a:lnTo>
                  <a:lnTo>
                    <a:pt x="312" y="3126"/>
                  </a:lnTo>
                  <a:lnTo>
                    <a:pt x="307" y="3131"/>
                  </a:lnTo>
                  <a:lnTo>
                    <a:pt x="292" y="3145"/>
                  </a:lnTo>
                  <a:lnTo>
                    <a:pt x="281" y="3156"/>
                  </a:lnTo>
                  <a:lnTo>
                    <a:pt x="269" y="3169"/>
                  </a:lnTo>
                  <a:lnTo>
                    <a:pt x="255" y="3186"/>
                  </a:lnTo>
                  <a:lnTo>
                    <a:pt x="240" y="3205"/>
                  </a:lnTo>
                  <a:lnTo>
                    <a:pt x="224" y="3228"/>
                  </a:lnTo>
                  <a:lnTo>
                    <a:pt x="207" y="3254"/>
                  </a:lnTo>
                  <a:lnTo>
                    <a:pt x="190" y="3283"/>
                  </a:lnTo>
                  <a:lnTo>
                    <a:pt x="171" y="3315"/>
                  </a:lnTo>
                  <a:lnTo>
                    <a:pt x="153" y="3351"/>
                  </a:lnTo>
                  <a:lnTo>
                    <a:pt x="135" y="3391"/>
                  </a:lnTo>
                  <a:lnTo>
                    <a:pt x="117" y="3434"/>
                  </a:lnTo>
                  <a:lnTo>
                    <a:pt x="99" y="3481"/>
                  </a:lnTo>
                  <a:lnTo>
                    <a:pt x="83" y="3531"/>
                  </a:lnTo>
                  <a:lnTo>
                    <a:pt x="67" y="3586"/>
                  </a:lnTo>
                  <a:lnTo>
                    <a:pt x="51" y="3645"/>
                  </a:lnTo>
                  <a:lnTo>
                    <a:pt x="38" y="3709"/>
                  </a:lnTo>
                  <a:lnTo>
                    <a:pt x="27" y="3776"/>
                  </a:lnTo>
                  <a:lnTo>
                    <a:pt x="17" y="3848"/>
                  </a:lnTo>
                  <a:lnTo>
                    <a:pt x="9" y="3924"/>
                  </a:lnTo>
                  <a:lnTo>
                    <a:pt x="4" y="4005"/>
                  </a:lnTo>
                  <a:lnTo>
                    <a:pt x="1" y="4091"/>
                  </a:lnTo>
                  <a:lnTo>
                    <a:pt x="0" y="4182"/>
                  </a:lnTo>
                  <a:lnTo>
                    <a:pt x="3" y="4276"/>
                  </a:lnTo>
                  <a:lnTo>
                    <a:pt x="9" y="4377"/>
                  </a:lnTo>
                  <a:lnTo>
                    <a:pt x="18" y="4483"/>
                  </a:lnTo>
                  <a:lnTo>
                    <a:pt x="31" y="4595"/>
                  </a:lnTo>
                  <a:lnTo>
                    <a:pt x="47" y="4710"/>
                  </a:lnTo>
                  <a:lnTo>
                    <a:pt x="69" y="4832"/>
                  </a:lnTo>
                  <a:lnTo>
                    <a:pt x="108" y="4976"/>
                  </a:lnTo>
                  <a:lnTo>
                    <a:pt x="179" y="5157"/>
                  </a:lnTo>
                  <a:lnTo>
                    <a:pt x="281" y="5372"/>
                  </a:lnTo>
                  <a:lnTo>
                    <a:pt x="409" y="5616"/>
                  </a:lnTo>
                  <a:lnTo>
                    <a:pt x="563" y="5890"/>
                  </a:lnTo>
                  <a:lnTo>
                    <a:pt x="741" y="6189"/>
                  </a:lnTo>
                  <a:lnTo>
                    <a:pt x="939" y="6511"/>
                  </a:lnTo>
                  <a:lnTo>
                    <a:pt x="1157" y="6854"/>
                  </a:lnTo>
                  <a:lnTo>
                    <a:pt x="1391" y="7214"/>
                  </a:lnTo>
                  <a:lnTo>
                    <a:pt x="1639" y="7590"/>
                  </a:lnTo>
                  <a:lnTo>
                    <a:pt x="1900" y="7976"/>
                  </a:lnTo>
                  <a:lnTo>
                    <a:pt x="2171" y="8373"/>
                  </a:lnTo>
                  <a:lnTo>
                    <a:pt x="2450" y="8776"/>
                  </a:lnTo>
                  <a:lnTo>
                    <a:pt x="2735" y="9184"/>
                  </a:lnTo>
                  <a:lnTo>
                    <a:pt x="3023" y="9593"/>
                  </a:lnTo>
                  <a:lnTo>
                    <a:pt x="3313" y="10002"/>
                  </a:lnTo>
                  <a:lnTo>
                    <a:pt x="3603" y="10405"/>
                  </a:lnTo>
                  <a:lnTo>
                    <a:pt x="3889" y="10803"/>
                  </a:lnTo>
                  <a:lnTo>
                    <a:pt x="4170" y="11190"/>
                  </a:lnTo>
                  <a:lnTo>
                    <a:pt x="4444" y="11567"/>
                  </a:lnTo>
                  <a:lnTo>
                    <a:pt x="4708" y="11928"/>
                  </a:lnTo>
                  <a:lnTo>
                    <a:pt x="4961" y="12273"/>
                  </a:lnTo>
                  <a:lnTo>
                    <a:pt x="5200" y="12597"/>
                  </a:lnTo>
                  <a:lnTo>
                    <a:pt x="5424" y="12898"/>
                  </a:lnTo>
                  <a:lnTo>
                    <a:pt x="5814" y="13422"/>
                  </a:lnTo>
                  <a:lnTo>
                    <a:pt x="6114" y="13823"/>
                  </a:lnTo>
                  <a:lnTo>
                    <a:pt x="6307" y="14080"/>
                  </a:lnTo>
                  <a:lnTo>
                    <a:pt x="6375" y="14169"/>
                  </a:lnTo>
                  <a:lnTo>
                    <a:pt x="6378" y="14176"/>
                  </a:lnTo>
                  <a:lnTo>
                    <a:pt x="6389" y="14193"/>
                  </a:lnTo>
                  <a:lnTo>
                    <a:pt x="6396" y="14206"/>
                  </a:lnTo>
                  <a:lnTo>
                    <a:pt x="6406" y="14220"/>
                  </a:lnTo>
                  <a:lnTo>
                    <a:pt x="6419" y="14235"/>
                  </a:lnTo>
                  <a:lnTo>
                    <a:pt x="6433" y="14251"/>
                  </a:lnTo>
                  <a:lnTo>
                    <a:pt x="6450" y="14269"/>
                  </a:lnTo>
                  <a:lnTo>
                    <a:pt x="6469" y="14286"/>
                  </a:lnTo>
                  <a:lnTo>
                    <a:pt x="6492" y="14304"/>
                  </a:lnTo>
                  <a:lnTo>
                    <a:pt x="6516" y="14322"/>
                  </a:lnTo>
                  <a:lnTo>
                    <a:pt x="6544" y="14339"/>
                  </a:lnTo>
                  <a:lnTo>
                    <a:pt x="6574" y="14357"/>
                  </a:lnTo>
                  <a:lnTo>
                    <a:pt x="6607" y="14373"/>
                  </a:lnTo>
                  <a:lnTo>
                    <a:pt x="6645" y="14387"/>
                  </a:lnTo>
                  <a:lnTo>
                    <a:pt x="6685" y="14400"/>
                  </a:lnTo>
                  <a:lnTo>
                    <a:pt x="6728" y="14410"/>
                  </a:lnTo>
                  <a:lnTo>
                    <a:pt x="6775" y="14418"/>
                  </a:lnTo>
                  <a:lnTo>
                    <a:pt x="6825" y="14424"/>
                  </a:lnTo>
                  <a:lnTo>
                    <a:pt x="6880" y="14427"/>
                  </a:lnTo>
                  <a:lnTo>
                    <a:pt x="6938" y="14426"/>
                  </a:lnTo>
                  <a:lnTo>
                    <a:pt x="7000" y="14422"/>
                  </a:lnTo>
                  <a:lnTo>
                    <a:pt x="7066" y="14414"/>
                  </a:lnTo>
                  <a:lnTo>
                    <a:pt x="7136" y="14402"/>
                  </a:lnTo>
                  <a:lnTo>
                    <a:pt x="7210" y="14385"/>
                  </a:lnTo>
                  <a:lnTo>
                    <a:pt x="7289" y="14363"/>
                  </a:lnTo>
                  <a:lnTo>
                    <a:pt x="7373" y="14336"/>
                  </a:lnTo>
                  <a:lnTo>
                    <a:pt x="7460" y="14303"/>
                  </a:lnTo>
                  <a:lnTo>
                    <a:pt x="7552" y="14265"/>
                  </a:lnTo>
                  <a:lnTo>
                    <a:pt x="7650" y="14221"/>
                  </a:lnTo>
                  <a:lnTo>
                    <a:pt x="7752" y="14169"/>
                  </a:lnTo>
                  <a:lnTo>
                    <a:pt x="8057" y="14012"/>
                  </a:lnTo>
                  <a:lnTo>
                    <a:pt x="8457" y="13805"/>
                  </a:lnTo>
                  <a:lnTo>
                    <a:pt x="8936" y="13556"/>
                  </a:lnTo>
                  <a:lnTo>
                    <a:pt x="9476" y="13274"/>
                  </a:lnTo>
                  <a:lnTo>
                    <a:pt x="10065" y="12967"/>
                  </a:lnTo>
                  <a:lnTo>
                    <a:pt x="10685" y="12644"/>
                  </a:lnTo>
                  <a:lnTo>
                    <a:pt x="11320" y="12313"/>
                  </a:lnTo>
                  <a:lnTo>
                    <a:pt x="11956" y="11982"/>
                  </a:lnTo>
                  <a:lnTo>
                    <a:pt x="12575" y="11658"/>
                  </a:lnTo>
                  <a:lnTo>
                    <a:pt x="13162" y="11351"/>
                  </a:lnTo>
                  <a:lnTo>
                    <a:pt x="13704" y="11069"/>
                  </a:lnTo>
                  <a:lnTo>
                    <a:pt x="14181" y="10819"/>
                  </a:lnTo>
                  <a:lnTo>
                    <a:pt x="14580" y="10611"/>
                  </a:lnTo>
                  <a:lnTo>
                    <a:pt x="14884" y="10452"/>
                  </a:lnTo>
                  <a:lnTo>
                    <a:pt x="15079" y="10350"/>
                  </a:lnTo>
                  <a:lnTo>
                    <a:pt x="15146" y="10314"/>
                  </a:lnTo>
                  <a:lnTo>
                    <a:pt x="15155" y="10309"/>
                  </a:lnTo>
                  <a:lnTo>
                    <a:pt x="15179" y="10291"/>
                  </a:lnTo>
                  <a:lnTo>
                    <a:pt x="15197" y="10279"/>
                  </a:lnTo>
                  <a:lnTo>
                    <a:pt x="15216" y="10264"/>
                  </a:lnTo>
                  <a:lnTo>
                    <a:pt x="15238" y="10247"/>
                  </a:lnTo>
                  <a:lnTo>
                    <a:pt x="15261" y="10226"/>
                  </a:lnTo>
                  <a:lnTo>
                    <a:pt x="15286" y="10203"/>
                  </a:lnTo>
                  <a:lnTo>
                    <a:pt x="15313" y="10178"/>
                  </a:lnTo>
                  <a:lnTo>
                    <a:pt x="15339" y="10149"/>
                  </a:lnTo>
                  <a:lnTo>
                    <a:pt x="15366" y="10117"/>
                  </a:lnTo>
                  <a:lnTo>
                    <a:pt x="15392" y="10084"/>
                  </a:lnTo>
                  <a:lnTo>
                    <a:pt x="15418" y="10047"/>
                  </a:lnTo>
                  <a:lnTo>
                    <a:pt x="15443" y="10008"/>
                  </a:lnTo>
                  <a:lnTo>
                    <a:pt x="15466" y="9966"/>
                  </a:lnTo>
                  <a:lnTo>
                    <a:pt x="15487" y="9921"/>
                  </a:lnTo>
                  <a:lnTo>
                    <a:pt x="15506" y="9874"/>
                  </a:lnTo>
                  <a:lnTo>
                    <a:pt x="15522" y="9824"/>
                  </a:lnTo>
                  <a:lnTo>
                    <a:pt x="15536" y="9771"/>
                  </a:lnTo>
                  <a:lnTo>
                    <a:pt x="15545" y="9717"/>
                  </a:lnTo>
                  <a:lnTo>
                    <a:pt x="15551" y="9658"/>
                  </a:lnTo>
                  <a:lnTo>
                    <a:pt x="15552" y="9598"/>
                  </a:lnTo>
                  <a:lnTo>
                    <a:pt x="15549" y="9534"/>
                  </a:lnTo>
                  <a:lnTo>
                    <a:pt x="15540" y="9469"/>
                  </a:lnTo>
                  <a:lnTo>
                    <a:pt x="15526" y="9401"/>
                  </a:lnTo>
                  <a:lnTo>
                    <a:pt x="15507" y="9329"/>
                  </a:lnTo>
                  <a:lnTo>
                    <a:pt x="15480" y="9256"/>
                  </a:lnTo>
                  <a:lnTo>
                    <a:pt x="15447" y="9179"/>
                  </a:lnTo>
                  <a:lnTo>
                    <a:pt x="15406" y="9101"/>
                  </a:lnTo>
                  <a:lnTo>
                    <a:pt x="15358" y="9019"/>
                  </a:lnTo>
                  <a:lnTo>
                    <a:pt x="15301" y="8934"/>
                  </a:lnTo>
                  <a:lnTo>
                    <a:pt x="15147" y="9760"/>
                  </a:lnTo>
                  <a:lnTo>
                    <a:pt x="6730" y="14059"/>
                  </a:lnTo>
                  <a:close/>
                </a:path>
              </a:pathLst>
            </a:custGeom>
            <a:solidFill>
              <a:schemeClr val="bg1"/>
            </a:solidFill>
            <a:ln>
              <a:noFill/>
            </a:ln>
          </p:spPr>
          <p:txBody>
            <a:bodyPr vert="horz" wrap="square" lIns="91424" tIns="45712" rIns="91424" bIns="45712" numCol="1" anchor="t" anchorCtr="0" compatLnSpc="1"/>
            <a:lstStyle/>
            <a:p>
              <a:endParaRPr lang="id-ID"/>
            </a:p>
          </p:txBody>
        </p:sp>
        <p:sp>
          <p:nvSpPr>
            <p:cNvPr id="55" name="Freeform 425"/>
            <p:cNvSpPr>
              <a:spLocks noEditPoints="1"/>
            </p:cNvSpPr>
            <p:nvPr/>
          </p:nvSpPr>
          <p:spPr bwMode="auto">
            <a:xfrm>
              <a:off x="2885528" y="3193183"/>
              <a:ext cx="349250" cy="406400"/>
            </a:xfrm>
            <a:custGeom>
              <a:avLst/>
              <a:gdLst>
                <a:gd name="T0" fmla="*/ 2317 w 13859"/>
                <a:gd name="T1" fmla="*/ 8004 h 16128"/>
                <a:gd name="T2" fmla="*/ 1967 w 13859"/>
                <a:gd name="T3" fmla="*/ 8285 h 16128"/>
                <a:gd name="T4" fmla="*/ 1694 w 13859"/>
                <a:gd name="T5" fmla="*/ 8189 h 16128"/>
                <a:gd name="T6" fmla="*/ 1481 w 13859"/>
                <a:gd name="T7" fmla="*/ 8207 h 16128"/>
                <a:gd name="T8" fmla="*/ 1015 w 13859"/>
                <a:gd name="T9" fmla="*/ 8838 h 16128"/>
                <a:gd name="T10" fmla="*/ 404 w 13859"/>
                <a:gd name="T11" fmla="*/ 10161 h 16128"/>
                <a:gd name="T12" fmla="*/ 18 w 13859"/>
                <a:gd name="T13" fmla="*/ 11295 h 16128"/>
                <a:gd name="T14" fmla="*/ 40 w 13859"/>
                <a:gd name="T15" fmla="*/ 11571 h 16128"/>
                <a:gd name="T16" fmla="*/ 184 w 13859"/>
                <a:gd name="T17" fmla="*/ 11696 h 16128"/>
                <a:gd name="T18" fmla="*/ 504 w 13859"/>
                <a:gd name="T19" fmla="*/ 11935 h 16128"/>
                <a:gd name="T20" fmla="*/ 429 w 13859"/>
                <a:gd name="T21" fmla="*/ 12718 h 16128"/>
                <a:gd name="T22" fmla="*/ 538 w 13859"/>
                <a:gd name="T23" fmla="*/ 13327 h 16128"/>
                <a:gd name="T24" fmla="*/ 1117 w 13859"/>
                <a:gd name="T25" fmla="*/ 14247 h 16128"/>
                <a:gd name="T26" fmla="*/ 2368 w 13859"/>
                <a:gd name="T27" fmla="*/ 14903 h 16128"/>
                <a:gd name="T28" fmla="*/ 4069 w 13859"/>
                <a:gd name="T29" fmla="*/ 14654 h 16128"/>
                <a:gd name="T30" fmla="*/ 4877 w 13859"/>
                <a:gd name="T31" fmla="*/ 12294 h 16128"/>
                <a:gd name="T32" fmla="*/ 5243 w 13859"/>
                <a:gd name="T33" fmla="*/ 9182 h 16128"/>
                <a:gd name="T34" fmla="*/ 5131 w 13859"/>
                <a:gd name="T35" fmla="*/ 7572 h 16128"/>
                <a:gd name="T36" fmla="*/ 4463 w 13859"/>
                <a:gd name="T37" fmla="*/ 7305 h 16128"/>
                <a:gd name="T38" fmla="*/ 3526 w 13859"/>
                <a:gd name="T39" fmla="*/ 7315 h 16128"/>
                <a:gd name="T40" fmla="*/ 2765 w 13859"/>
                <a:gd name="T41" fmla="*/ 7576 h 16128"/>
                <a:gd name="T42" fmla="*/ 12945 w 13859"/>
                <a:gd name="T43" fmla="*/ 8879 h 16128"/>
                <a:gd name="T44" fmla="*/ 13234 w 13859"/>
                <a:gd name="T45" fmla="*/ 8953 h 16128"/>
                <a:gd name="T46" fmla="*/ 13512 w 13859"/>
                <a:gd name="T47" fmla="*/ 8943 h 16128"/>
                <a:gd name="T48" fmla="*/ 13774 w 13859"/>
                <a:gd name="T49" fmla="*/ 8047 h 16128"/>
                <a:gd name="T50" fmla="*/ 13576 w 13859"/>
                <a:gd name="T51" fmla="*/ 4414 h 16128"/>
                <a:gd name="T52" fmla="*/ 10849 w 13859"/>
                <a:gd name="T53" fmla="*/ 812 h 16128"/>
                <a:gd name="T54" fmla="*/ 4579 w 13859"/>
                <a:gd name="T55" fmla="*/ 323 h 16128"/>
                <a:gd name="T56" fmla="*/ 1107 w 13859"/>
                <a:gd name="T57" fmla="*/ 3063 h 16128"/>
                <a:gd name="T58" fmla="*/ 298 w 13859"/>
                <a:gd name="T59" fmla="*/ 6381 h 16128"/>
                <a:gd name="T60" fmla="*/ 468 w 13859"/>
                <a:gd name="T61" fmla="*/ 7635 h 16128"/>
                <a:gd name="T62" fmla="*/ 669 w 13859"/>
                <a:gd name="T63" fmla="*/ 7694 h 16128"/>
                <a:gd name="T64" fmla="*/ 867 w 13859"/>
                <a:gd name="T65" fmla="*/ 7689 h 16128"/>
                <a:gd name="T66" fmla="*/ 1040 w 13859"/>
                <a:gd name="T67" fmla="*/ 7615 h 16128"/>
                <a:gd name="T68" fmla="*/ 1153 w 13859"/>
                <a:gd name="T69" fmla="*/ 6002 h 16128"/>
                <a:gd name="T70" fmla="*/ 2207 w 13859"/>
                <a:gd name="T71" fmla="*/ 2984 h 16128"/>
                <a:gd name="T72" fmla="*/ 5730 w 13859"/>
                <a:gd name="T73" fmla="*/ 968 h 16128"/>
                <a:gd name="T74" fmla="*/ 11096 w 13859"/>
                <a:gd name="T75" fmla="*/ 2116 h 16128"/>
                <a:gd name="T76" fmla="*/ 12882 w 13859"/>
                <a:gd name="T77" fmla="*/ 5512 h 16128"/>
                <a:gd name="T78" fmla="*/ 12837 w 13859"/>
                <a:gd name="T79" fmla="*/ 8391 h 16128"/>
                <a:gd name="T80" fmla="*/ 12363 w 13859"/>
                <a:gd name="T81" fmla="*/ 9207 h 16128"/>
                <a:gd name="T82" fmla="*/ 12196 w 13859"/>
                <a:gd name="T83" fmla="*/ 9200 h 16128"/>
                <a:gd name="T84" fmla="*/ 11803 w 13859"/>
                <a:gd name="T85" fmla="*/ 8483 h 16128"/>
                <a:gd name="T86" fmla="*/ 11506 w 13859"/>
                <a:gd name="T87" fmla="*/ 8049 h 16128"/>
                <a:gd name="T88" fmla="*/ 11126 w 13859"/>
                <a:gd name="T89" fmla="*/ 7668 h 16128"/>
                <a:gd name="T90" fmla="*/ 10363 w 13859"/>
                <a:gd name="T91" fmla="*/ 7693 h 16128"/>
                <a:gd name="T92" fmla="*/ 9499 w 13859"/>
                <a:gd name="T93" fmla="*/ 8070 h 16128"/>
                <a:gd name="T94" fmla="*/ 8926 w 13859"/>
                <a:gd name="T95" fmla="*/ 8534 h 16128"/>
                <a:gd name="T96" fmla="*/ 8632 w 13859"/>
                <a:gd name="T97" fmla="*/ 10488 h 16128"/>
                <a:gd name="T98" fmla="*/ 8646 w 13859"/>
                <a:gd name="T99" fmla="*/ 13526 h 16128"/>
                <a:gd name="T100" fmla="*/ 9240 w 13859"/>
                <a:gd name="T101" fmla="*/ 15599 h 16128"/>
                <a:gd name="T102" fmla="*/ 11060 w 13859"/>
                <a:gd name="T103" fmla="*/ 16119 h 16128"/>
                <a:gd name="T104" fmla="*/ 12333 w 13859"/>
                <a:gd name="T105" fmla="*/ 15535 h 16128"/>
                <a:gd name="T106" fmla="*/ 12971 w 13859"/>
                <a:gd name="T107" fmla="*/ 14631 h 16128"/>
                <a:gd name="T108" fmla="*/ 13083 w 13859"/>
                <a:gd name="T109" fmla="*/ 14119 h 16128"/>
                <a:gd name="T110" fmla="*/ 13150 w 13859"/>
                <a:gd name="T111" fmla="*/ 13442 h 16128"/>
                <a:gd name="T112" fmla="*/ 13522 w 13859"/>
                <a:gd name="T113" fmla="*/ 13307 h 16128"/>
                <a:gd name="T114" fmla="*/ 13720 w 13859"/>
                <a:gd name="T115" fmla="*/ 13151 h 16128"/>
                <a:gd name="T116" fmla="*/ 13766 w 13859"/>
                <a:gd name="T117" fmla="*/ 12817 h 16128"/>
                <a:gd name="T118" fmla="*/ 13425 w 13859"/>
                <a:gd name="T119" fmla="*/ 11505 h 16128"/>
                <a:gd name="T120" fmla="*/ 12866 w 13859"/>
                <a:gd name="T121" fmla="*/ 9968 h 16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859" h="16128">
                  <a:moveTo>
                    <a:pt x="2717" y="7615"/>
                  </a:moveTo>
                  <a:lnTo>
                    <a:pt x="2670" y="7657"/>
                  </a:lnTo>
                  <a:lnTo>
                    <a:pt x="2624" y="7699"/>
                  </a:lnTo>
                  <a:lnTo>
                    <a:pt x="2578" y="7741"/>
                  </a:lnTo>
                  <a:lnTo>
                    <a:pt x="2533" y="7785"/>
                  </a:lnTo>
                  <a:lnTo>
                    <a:pt x="2489" y="7827"/>
                  </a:lnTo>
                  <a:lnTo>
                    <a:pt x="2445" y="7871"/>
                  </a:lnTo>
                  <a:lnTo>
                    <a:pt x="2402" y="7915"/>
                  </a:lnTo>
                  <a:lnTo>
                    <a:pt x="2359" y="7959"/>
                  </a:lnTo>
                  <a:lnTo>
                    <a:pt x="2317" y="8004"/>
                  </a:lnTo>
                  <a:lnTo>
                    <a:pt x="2276" y="8049"/>
                  </a:lnTo>
                  <a:lnTo>
                    <a:pt x="2235" y="8094"/>
                  </a:lnTo>
                  <a:lnTo>
                    <a:pt x="2195" y="8140"/>
                  </a:lnTo>
                  <a:lnTo>
                    <a:pt x="2154" y="8186"/>
                  </a:lnTo>
                  <a:lnTo>
                    <a:pt x="2115" y="8232"/>
                  </a:lnTo>
                  <a:lnTo>
                    <a:pt x="2077" y="8279"/>
                  </a:lnTo>
                  <a:lnTo>
                    <a:pt x="2038" y="8326"/>
                  </a:lnTo>
                  <a:lnTo>
                    <a:pt x="2018" y="8314"/>
                  </a:lnTo>
                  <a:lnTo>
                    <a:pt x="1994" y="8300"/>
                  </a:lnTo>
                  <a:lnTo>
                    <a:pt x="1967" y="8285"/>
                  </a:lnTo>
                  <a:lnTo>
                    <a:pt x="1937" y="8270"/>
                  </a:lnTo>
                  <a:lnTo>
                    <a:pt x="1905" y="8255"/>
                  </a:lnTo>
                  <a:lnTo>
                    <a:pt x="1870" y="8239"/>
                  </a:lnTo>
                  <a:lnTo>
                    <a:pt x="1834" y="8224"/>
                  </a:lnTo>
                  <a:lnTo>
                    <a:pt x="1795" y="8212"/>
                  </a:lnTo>
                  <a:lnTo>
                    <a:pt x="1776" y="8206"/>
                  </a:lnTo>
                  <a:lnTo>
                    <a:pt x="1755" y="8201"/>
                  </a:lnTo>
                  <a:lnTo>
                    <a:pt x="1735" y="8196"/>
                  </a:lnTo>
                  <a:lnTo>
                    <a:pt x="1714" y="8192"/>
                  </a:lnTo>
                  <a:lnTo>
                    <a:pt x="1694" y="8189"/>
                  </a:lnTo>
                  <a:lnTo>
                    <a:pt x="1673" y="8186"/>
                  </a:lnTo>
                  <a:lnTo>
                    <a:pt x="1651" y="8184"/>
                  </a:lnTo>
                  <a:lnTo>
                    <a:pt x="1630" y="8183"/>
                  </a:lnTo>
                  <a:lnTo>
                    <a:pt x="1608" y="8183"/>
                  </a:lnTo>
                  <a:lnTo>
                    <a:pt x="1587" y="8184"/>
                  </a:lnTo>
                  <a:lnTo>
                    <a:pt x="1565" y="8187"/>
                  </a:lnTo>
                  <a:lnTo>
                    <a:pt x="1544" y="8190"/>
                  </a:lnTo>
                  <a:lnTo>
                    <a:pt x="1523" y="8194"/>
                  </a:lnTo>
                  <a:lnTo>
                    <a:pt x="1502" y="8200"/>
                  </a:lnTo>
                  <a:lnTo>
                    <a:pt x="1481" y="8207"/>
                  </a:lnTo>
                  <a:lnTo>
                    <a:pt x="1459" y="8215"/>
                  </a:lnTo>
                  <a:lnTo>
                    <a:pt x="1424" y="8236"/>
                  </a:lnTo>
                  <a:lnTo>
                    <a:pt x="1384" y="8272"/>
                  </a:lnTo>
                  <a:lnTo>
                    <a:pt x="1339" y="8320"/>
                  </a:lnTo>
                  <a:lnTo>
                    <a:pt x="1292" y="8382"/>
                  </a:lnTo>
                  <a:lnTo>
                    <a:pt x="1241" y="8453"/>
                  </a:lnTo>
                  <a:lnTo>
                    <a:pt x="1188" y="8536"/>
                  </a:lnTo>
                  <a:lnTo>
                    <a:pt x="1132" y="8628"/>
                  </a:lnTo>
                  <a:lnTo>
                    <a:pt x="1075" y="8729"/>
                  </a:lnTo>
                  <a:lnTo>
                    <a:pt x="1015" y="8838"/>
                  </a:lnTo>
                  <a:lnTo>
                    <a:pt x="953" y="8954"/>
                  </a:lnTo>
                  <a:lnTo>
                    <a:pt x="892" y="9075"/>
                  </a:lnTo>
                  <a:lnTo>
                    <a:pt x="829" y="9202"/>
                  </a:lnTo>
                  <a:lnTo>
                    <a:pt x="767" y="9333"/>
                  </a:lnTo>
                  <a:lnTo>
                    <a:pt x="704" y="9468"/>
                  </a:lnTo>
                  <a:lnTo>
                    <a:pt x="641" y="9605"/>
                  </a:lnTo>
                  <a:lnTo>
                    <a:pt x="580" y="9744"/>
                  </a:lnTo>
                  <a:lnTo>
                    <a:pt x="520" y="9883"/>
                  </a:lnTo>
                  <a:lnTo>
                    <a:pt x="462" y="10023"/>
                  </a:lnTo>
                  <a:lnTo>
                    <a:pt x="404" y="10161"/>
                  </a:lnTo>
                  <a:lnTo>
                    <a:pt x="349" y="10298"/>
                  </a:lnTo>
                  <a:lnTo>
                    <a:pt x="298" y="10431"/>
                  </a:lnTo>
                  <a:lnTo>
                    <a:pt x="248" y="10561"/>
                  </a:lnTo>
                  <a:lnTo>
                    <a:pt x="203" y="10687"/>
                  </a:lnTo>
                  <a:lnTo>
                    <a:pt x="161" y="10807"/>
                  </a:lnTo>
                  <a:lnTo>
                    <a:pt x="123" y="10921"/>
                  </a:lnTo>
                  <a:lnTo>
                    <a:pt x="89" y="11027"/>
                  </a:lnTo>
                  <a:lnTo>
                    <a:pt x="61" y="11125"/>
                  </a:lnTo>
                  <a:lnTo>
                    <a:pt x="36" y="11215"/>
                  </a:lnTo>
                  <a:lnTo>
                    <a:pt x="18" y="11295"/>
                  </a:lnTo>
                  <a:lnTo>
                    <a:pt x="6" y="11363"/>
                  </a:lnTo>
                  <a:lnTo>
                    <a:pt x="0" y="11421"/>
                  </a:lnTo>
                  <a:lnTo>
                    <a:pt x="0" y="11466"/>
                  </a:lnTo>
                  <a:lnTo>
                    <a:pt x="2" y="11481"/>
                  </a:lnTo>
                  <a:lnTo>
                    <a:pt x="6" y="11497"/>
                  </a:lnTo>
                  <a:lnTo>
                    <a:pt x="10" y="11512"/>
                  </a:lnTo>
                  <a:lnTo>
                    <a:pt x="16" y="11527"/>
                  </a:lnTo>
                  <a:lnTo>
                    <a:pt x="23" y="11542"/>
                  </a:lnTo>
                  <a:lnTo>
                    <a:pt x="31" y="11557"/>
                  </a:lnTo>
                  <a:lnTo>
                    <a:pt x="40" y="11571"/>
                  </a:lnTo>
                  <a:lnTo>
                    <a:pt x="51" y="11584"/>
                  </a:lnTo>
                  <a:lnTo>
                    <a:pt x="62" y="11598"/>
                  </a:lnTo>
                  <a:lnTo>
                    <a:pt x="74" y="11611"/>
                  </a:lnTo>
                  <a:lnTo>
                    <a:pt x="87" y="11623"/>
                  </a:lnTo>
                  <a:lnTo>
                    <a:pt x="101" y="11636"/>
                  </a:lnTo>
                  <a:lnTo>
                    <a:pt x="116" y="11648"/>
                  </a:lnTo>
                  <a:lnTo>
                    <a:pt x="132" y="11661"/>
                  </a:lnTo>
                  <a:lnTo>
                    <a:pt x="148" y="11673"/>
                  </a:lnTo>
                  <a:lnTo>
                    <a:pt x="166" y="11685"/>
                  </a:lnTo>
                  <a:lnTo>
                    <a:pt x="184" y="11696"/>
                  </a:lnTo>
                  <a:lnTo>
                    <a:pt x="203" y="11707"/>
                  </a:lnTo>
                  <a:lnTo>
                    <a:pt x="222" y="11718"/>
                  </a:lnTo>
                  <a:lnTo>
                    <a:pt x="242" y="11728"/>
                  </a:lnTo>
                  <a:lnTo>
                    <a:pt x="284" y="11748"/>
                  </a:lnTo>
                  <a:lnTo>
                    <a:pt x="328" y="11768"/>
                  </a:lnTo>
                  <a:lnTo>
                    <a:pt x="374" y="11787"/>
                  </a:lnTo>
                  <a:lnTo>
                    <a:pt x="421" y="11805"/>
                  </a:lnTo>
                  <a:lnTo>
                    <a:pt x="470" y="11822"/>
                  </a:lnTo>
                  <a:lnTo>
                    <a:pt x="519" y="11839"/>
                  </a:lnTo>
                  <a:lnTo>
                    <a:pt x="504" y="11935"/>
                  </a:lnTo>
                  <a:lnTo>
                    <a:pt x="489" y="12027"/>
                  </a:lnTo>
                  <a:lnTo>
                    <a:pt x="477" y="12118"/>
                  </a:lnTo>
                  <a:lnTo>
                    <a:pt x="466" y="12206"/>
                  </a:lnTo>
                  <a:lnTo>
                    <a:pt x="457" y="12290"/>
                  </a:lnTo>
                  <a:lnTo>
                    <a:pt x="448" y="12370"/>
                  </a:lnTo>
                  <a:lnTo>
                    <a:pt x="441" y="12448"/>
                  </a:lnTo>
                  <a:lnTo>
                    <a:pt x="436" y="12521"/>
                  </a:lnTo>
                  <a:lnTo>
                    <a:pt x="433" y="12591"/>
                  </a:lnTo>
                  <a:lnTo>
                    <a:pt x="430" y="12656"/>
                  </a:lnTo>
                  <a:lnTo>
                    <a:pt x="429" y="12718"/>
                  </a:lnTo>
                  <a:lnTo>
                    <a:pt x="429" y="12774"/>
                  </a:lnTo>
                  <a:lnTo>
                    <a:pt x="431" y="12828"/>
                  </a:lnTo>
                  <a:lnTo>
                    <a:pt x="433" y="12875"/>
                  </a:lnTo>
                  <a:lnTo>
                    <a:pt x="437" y="12920"/>
                  </a:lnTo>
                  <a:lnTo>
                    <a:pt x="442" y="12958"/>
                  </a:lnTo>
                  <a:lnTo>
                    <a:pt x="452" y="13020"/>
                  </a:lnTo>
                  <a:lnTo>
                    <a:pt x="468" y="13090"/>
                  </a:lnTo>
                  <a:lnTo>
                    <a:pt x="486" y="13164"/>
                  </a:lnTo>
                  <a:lnTo>
                    <a:pt x="510" y="13243"/>
                  </a:lnTo>
                  <a:lnTo>
                    <a:pt x="538" y="13327"/>
                  </a:lnTo>
                  <a:lnTo>
                    <a:pt x="571" y="13412"/>
                  </a:lnTo>
                  <a:lnTo>
                    <a:pt x="609" y="13502"/>
                  </a:lnTo>
                  <a:lnTo>
                    <a:pt x="652" y="13594"/>
                  </a:lnTo>
                  <a:lnTo>
                    <a:pt x="701" y="13688"/>
                  </a:lnTo>
                  <a:lnTo>
                    <a:pt x="755" y="13781"/>
                  </a:lnTo>
                  <a:lnTo>
                    <a:pt x="815" y="13876"/>
                  </a:lnTo>
                  <a:lnTo>
                    <a:pt x="881" y="13971"/>
                  </a:lnTo>
                  <a:lnTo>
                    <a:pt x="953" y="14065"/>
                  </a:lnTo>
                  <a:lnTo>
                    <a:pt x="1032" y="14157"/>
                  </a:lnTo>
                  <a:lnTo>
                    <a:pt x="1117" y="14247"/>
                  </a:lnTo>
                  <a:lnTo>
                    <a:pt x="1209" y="14335"/>
                  </a:lnTo>
                  <a:lnTo>
                    <a:pt x="1307" y="14419"/>
                  </a:lnTo>
                  <a:lnTo>
                    <a:pt x="1413" y="14500"/>
                  </a:lnTo>
                  <a:lnTo>
                    <a:pt x="1526" y="14576"/>
                  </a:lnTo>
                  <a:lnTo>
                    <a:pt x="1647" y="14647"/>
                  </a:lnTo>
                  <a:lnTo>
                    <a:pt x="1776" y="14712"/>
                  </a:lnTo>
                  <a:lnTo>
                    <a:pt x="1911" y="14771"/>
                  </a:lnTo>
                  <a:lnTo>
                    <a:pt x="2055" y="14823"/>
                  </a:lnTo>
                  <a:lnTo>
                    <a:pt x="2208" y="14868"/>
                  </a:lnTo>
                  <a:lnTo>
                    <a:pt x="2368" y="14903"/>
                  </a:lnTo>
                  <a:lnTo>
                    <a:pt x="2538" y="14932"/>
                  </a:lnTo>
                  <a:lnTo>
                    <a:pt x="2717" y="14950"/>
                  </a:lnTo>
                  <a:lnTo>
                    <a:pt x="2904" y="14958"/>
                  </a:lnTo>
                  <a:lnTo>
                    <a:pt x="3100" y="14955"/>
                  </a:lnTo>
                  <a:lnTo>
                    <a:pt x="3306" y="14942"/>
                  </a:lnTo>
                  <a:lnTo>
                    <a:pt x="3522" y="14915"/>
                  </a:lnTo>
                  <a:lnTo>
                    <a:pt x="3746" y="14878"/>
                  </a:lnTo>
                  <a:lnTo>
                    <a:pt x="3858" y="14838"/>
                  </a:lnTo>
                  <a:lnTo>
                    <a:pt x="3966" y="14762"/>
                  </a:lnTo>
                  <a:lnTo>
                    <a:pt x="4069" y="14654"/>
                  </a:lnTo>
                  <a:lnTo>
                    <a:pt x="4169" y="14517"/>
                  </a:lnTo>
                  <a:lnTo>
                    <a:pt x="4265" y="14351"/>
                  </a:lnTo>
                  <a:lnTo>
                    <a:pt x="4356" y="14160"/>
                  </a:lnTo>
                  <a:lnTo>
                    <a:pt x="4444" y="13946"/>
                  </a:lnTo>
                  <a:lnTo>
                    <a:pt x="4527" y="13710"/>
                  </a:lnTo>
                  <a:lnTo>
                    <a:pt x="4606" y="13455"/>
                  </a:lnTo>
                  <a:lnTo>
                    <a:pt x="4679" y="13184"/>
                  </a:lnTo>
                  <a:lnTo>
                    <a:pt x="4750" y="12898"/>
                  </a:lnTo>
                  <a:lnTo>
                    <a:pt x="4816" y="12600"/>
                  </a:lnTo>
                  <a:lnTo>
                    <a:pt x="4877" y="12294"/>
                  </a:lnTo>
                  <a:lnTo>
                    <a:pt x="4934" y="11978"/>
                  </a:lnTo>
                  <a:lnTo>
                    <a:pt x="4986" y="11659"/>
                  </a:lnTo>
                  <a:lnTo>
                    <a:pt x="5035" y="11335"/>
                  </a:lnTo>
                  <a:lnTo>
                    <a:pt x="5078" y="11011"/>
                  </a:lnTo>
                  <a:lnTo>
                    <a:pt x="5118" y="10689"/>
                  </a:lnTo>
                  <a:lnTo>
                    <a:pt x="5152" y="10371"/>
                  </a:lnTo>
                  <a:lnTo>
                    <a:pt x="5181" y="10059"/>
                  </a:lnTo>
                  <a:lnTo>
                    <a:pt x="5206" y="9755"/>
                  </a:lnTo>
                  <a:lnTo>
                    <a:pt x="5227" y="9462"/>
                  </a:lnTo>
                  <a:lnTo>
                    <a:pt x="5243" y="9182"/>
                  </a:lnTo>
                  <a:lnTo>
                    <a:pt x="5253" y="8917"/>
                  </a:lnTo>
                  <a:lnTo>
                    <a:pt x="5260" y="8669"/>
                  </a:lnTo>
                  <a:lnTo>
                    <a:pt x="5261" y="8441"/>
                  </a:lnTo>
                  <a:lnTo>
                    <a:pt x="5257" y="8235"/>
                  </a:lnTo>
                  <a:lnTo>
                    <a:pt x="5249" y="8054"/>
                  </a:lnTo>
                  <a:lnTo>
                    <a:pt x="5236" y="7899"/>
                  </a:lnTo>
                  <a:lnTo>
                    <a:pt x="5218" y="7773"/>
                  </a:lnTo>
                  <a:lnTo>
                    <a:pt x="5193" y="7677"/>
                  </a:lnTo>
                  <a:lnTo>
                    <a:pt x="5165" y="7615"/>
                  </a:lnTo>
                  <a:lnTo>
                    <a:pt x="5131" y="7572"/>
                  </a:lnTo>
                  <a:lnTo>
                    <a:pt x="5089" y="7533"/>
                  </a:lnTo>
                  <a:lnTo>
                    <a:pt x="5041" y="7495"/>
                  </a:lnTo>
                  <a:lnTo>
                    <a:pt x="4985" y="7461"/>
                  </a:lnTo>
                  <a:lnTo>
                    <a:pt x="4925" y="7431"/>
                  </a:lnTo>
                  <a:lnTo>
                    <a:pt x="4859" y="7403"/>
                  </a:lnTo>
                  <a:lnTo>
                    <a:pt x="4787" y="7378"/>
                  </a:lnTo>
                  <a:lnTo>
                    <a:pt x="4713" y="7355"/>
                  </a:lnTo>
                  <a:lnTo>
                    <a:pt x="4633" y="7335"/>
                  </a:lnTo>
                  <a:lnTo>
                    <a:pt x="4550" y="7319"/>
                  </a:lnTo>
                  <a:lnTo>
                    <a:pt x="4463" y="7305"/>
                  </a:lnTo>
                  <a:lnTo>
                    <a:pt x="4374" y="7294"/>
                  </a:lnTo>
                  <a:lnTo>
                    <a:pt x="4283" y="7286"/>
                  </a:lnTo>
                  <a:lnTo>
                    <a:pt x="4190" y="7280"/>
                  </a:lnTo>
                  <a:lnTo>
                    <a:pt x="4095" y="7277"/>
                  </a:lnTo>
                  <a:lnTo>
                    <a:pt x="4001" y="7277"/>
                  </a:lnTo>
                  <a:lnTo>
                    <a:pt x="3905" y="7280"/>
                  </a:lnTo>
                  <a:lnTo>
                    <a:pt x="3809" y="7285"/>
                  </a:lnTo>
                  <a:lnTo>
                    <a:pt x="3714" y="7292"/>
                  </a:lnTo>
                  <a:lnTo>
                    <a:pt x="3619" y="7302"/>
                  </a:lnTo>
                  <a:lnTo>
                    <a:pt x="3526" y="7315"/>
                  </a:lnTo>
                  <a:lnTo>
                    <a:pt x="3435" y="7330"/>
                  </a:lnTo>
                  <a:lnTo>
                    <a:pt x="3345" y="7347"/>
                  </a:lnTo>
                  <a:lnTo>
                    <a:pt x="3259" y="7367"/>
                  </a:lnTo>
                  <a:lnTo>
                    <a:pt x="3175" y="7391"/>
                  </a:lnTo>
                  <a:lnTo>
                    <a:pt x="3096" y="7416"/>
                  </a:lnTo>
                  <a:lnTo>
                    <a:pt x="3020" y="7443"/>
                  </a:lnTo>
                  <a:lnTo>
                    <a:pt x="2948" y="7472"/>
                  </a:lnTo>
                  <a:lnTo>
                    <a:pt x="2883" y="7505"/>
                  </a:lnTo>
                  <a:lnTo>
                    <a:pt x="2821" y="7540"/>
                  </a:lnTo>
                  <a:lnTo>
                    <a:pt x="2765" y="7576"/>
                  </a:lnTo>
                  <a:lnTo>
                    <a:pt x="2717" y="7615"/>
                  </a:lnTo>
                  <a:close/>
                  <a:moveTo>
                    <a:pt x="12800" y="8775"/>
                  </a:moveTo>
                  <a:lnTo>
                    <a:pt x="12812" y="8789"/>
                  </a:lnTo>
                  <a:lnTo>
                    <a:pt x="12825" y="8804"/>
                  </a:lnTo>
                  <a:lnTo>
                    <a:pt x="12840" y="8818"/>
                  </a:lnTo>
                  <a:lnTo>
                    <a:pt x="12858" y="8831"/>
                  </a:lnTo>
                  <a:lnTo>
                    <a:pt x="12877" y="8844"/>
                  </a:lnTo>
                  <a:lnTo>
                    <a:pt x="12899" y="8856"/>
                  </a:lnTo>
                  <a:lnTo>
                    <a:pt x="12922" y="8868"/>
                  </a:lnTo>
                  <a:lnTo>
                    <a:pt x="12945" y="8879"/>
                  </a:lnTo>
                  <a:lnTo>
                    <a:pt x="12971" y="8890"/>
                  </a:lnTo>
                  <a:lnTo>
                    <a:pt x="12997" y="8900"/>
                  </a:lnTo>
                  <a:lnTo>
                    <a:pt x="13025" y="8909"/>
                  </a:lnTo>
                  <a:lnTo>
                    <a:pt x="13053" y="8918"/>
                  </a:lnTo>
                  <a:lnTo>
                    <a:pt x="13082" y="8926"/>
                  </a:lnTo>
                  <a:lnTo>
                    <a:pt x="13113" y="8933"/>
                  </a:lnTo>
                  <a:lnTo>
                    <a:pt x="13142" y="8939"/>
                  </a:lnTo>
                  <a:lnTo>
                    <a:pt x="13173" y="8945"/>
                  </a:lnTo>
                  <a:lnTo>
                    <a:pt x="13204" y="8949"/>
                  </a:lnTo>
                  <a:lnTo>
                    <a:pt x="13234" y="8953"/>
                  </a:lnTo>
                  <a:lnTo>
                    <a:pt x="13265" y="8956"/>
                  </a:lnTo>
                  <a:lnTo>
                    <a:pt x="13295" y="8959"/>
                  </a:lnTo>
                  <a:lnTo>
                    <a:pt x="13325" y="8960"/>
                  </a:lnTo>
                  <a:lnTo>
                    <a:pt x="13354" y="8960"/>
                  </a:lnTo>
                  <a:lnTo>
                    <a:pt x="13383" y="8960"/>
                  </a:lnTo>
                  <a:lnTo>
                    <a:pt x="13411" y="8959"/>
                  </a:lnTo>
                  <a:lnTo>
                    <a:pt x="13438" y="8956"/>
                  </a:lnTo>
                  <a:lnTo>
                    <a:pt x="13464" y="8953"/>
                  </a:lnTo>
                  <a:lnTo>
                    <a:pt x="13488" y="8949"/>
                  </a:lnTo>
                  <a:lnTo>
                    <a:pt x="13512" y="8943"/>
                  </a:lnTo>
                  <a:lnTo>
                    <a:pt x="13534" y="8937"/>
                  </a:lnTo>
                  <a:lnTo>
                    <a:pt x="13553" y="8929"/>
                  </a:lnTo>
                  <a:lnTo>
                    <a:pt x="13572" y="8921"/>
                  </a:lnTo>
                  <a:lnTo>
                    <a:pt x="13588" y="8911"/>
                  </a:lnTo>
                  <a:lnTo>
                    <a:pt x="13608" y="8875"/>
                  </a:lnTo>
                  <a:lnTo>
                    <a:pt x="13635" y="8792"/>
                  </a:lnTo>
                  <a:lnTo>
                    <a:pt x="13667" y="8665"/>
                  </a:lnTo>
                  <a:lnTo>
                    <a:pt x="13703" y="8495"/>
                  </a:lnTo>
                  <a:lnTo>
                    <a:pt x="13740" y="8289"/>
                  </a:lnTo>
                  <a:lnTo>
                    <a:pt x="13774" y="8047"/>
                  </a:lnTo>
                  <a:lnTo>
                    <a:pt x="13806" y="7774"/>
                  </a:lnTo>
                  <a:lnTo>
                    <a:pt x="13832" y="7471"/>
                  </a:lnTo>
                  <a:lnTo>
                    <a:pt x="13851" y="7144"/>
                  </a:lnTo>
                  <a:lnTo>
                    <a:pt x="13859" y="6795"/>
                  </a:lnTo>
                  <a:lnTo>
                    <a:pt x="13855" y="6426"/>
                  </a:lnTo>
                  <a:lnTo>
                    <a:pt x="13837" y="6042"/>
                  </a:lnTo>
                  <a:lnTo>
                    <a:pt x="13801" y="5646"/>
                  </a:lnTo>
                  <a:lnTo>
                    <a:pt x="13748" y="5241"/>
                  </a:lnTo>
                  <a:lnTo>
                    <a:pt x="13673" y="4828"/>
                  </a:lnTo>
                  <a:lnTo>
                    <a:pt x="13576" y="4414"/>
                  </a:lnTo>
                  <a:lnTo>
                    <a:pt x="13453" y="4000"/>
                  </a:lnTo>
                  <a:lnTo>
                    <a:pt x="13302" y="3588"/>
                  </a:lnTo>
                  <a:lnTo>
                    <a:pt x="13123" y="3184"/>
                  </a:lnTo>
                  <a:lnTo>
                    <a:pt x="12911" y="2790"/>
                  </a:lnTo>
                  <a:lnTo>
                    <a:pt x="12665" y="2409"/>
                  </a:lnTo>
                  <a:lnTo>
                    <a:pt x="12382" y="2044"/>
                  </a:lnTo>
                  <a:lnTo>
                    <a:pt x="12062" y="1699"/>
                  </a:lnTo>
                  <a:lnTo>
                    <a:pt x="11702" y="1377"/>
                  </a:lnTo>
                  <a:lnTo>
                    <a:pt x="11298" y="1081"/>
                  </a:lnTo>
                  <a:lnTo>
                    <a:pt x="10849" y="812"/>
                  </a:lnTo>
                  <a:lnTo>
                    <a:pt x="10353" y="578"/>
                  </a:lnTo>
                  <a:lnTo>
                    <a:pt x="9809" y="378"/>
                  </a:lnTo>
                  <a:lnTo>
                    <a:pt x="9212" y="218"/>
                  </a:lnTo>
                  <a:lnTo>
                    <a:pt x="8563" y="99"/>
                  </a:lnTo>
                  <a:lnTo>
                    <a:pt x="7857" y="25"/>
                  </a:lnTo>
                  <a:lnTo>
                    <a:pt x="7093" y="0"/>
                  </a:lnTo>
                  <a:lnTo>
                    <a:pt x="6393" y="22"/>
                  </a:lnTo>
                  <a:lnTo>
                    <a:pt x="5742" y="85"/>
                  </a:lnTo>
                  <a:lnTo>
                    <a:pt x="5138" y="185"/>
                  </a:lnTo>
                  <a:lnTo>
                    <a:pt x="4579" y="323"/>
                  </a:lnTo>
                  <a:lnTo>
                    <a:pt x="4063" y="493"/>
                  </a:lnTo>
                  <a:lnTo>
                    <a:pt x="3591" y="694"/>
                  </a:lnTo>
                  <a:lnTo>
                    <a:pt x="3157" y="922"/>
                  </a:lnTo>
                  <a:lnTo>
                    <a:pt x="2762" y="1175"/>
                  </a:lnTo>
                  <a:lnTo>
                    <a:pt x="2404" y="1451"/>
                  </a:lnTo>
                  <a:lnTo>
                    <a:pt x="2082" y="1745"/>
                  </a:lnTo>
                  <a:lnTo>
                    <a:pt x="1792" y="2056"/>
                  </a:lnTo>
                  <a:lnTo>
                    <a:pt x="1534" y="2382"/>
                  </a:lnTo>
                  <a:lnTo>
                    <a:pt x="1306" y="2719"/>
                  </a:lnTo>
                  <a:lnTo>
                    <a:pt x="1107" y="3063"/>
                  </a:lnTo>
                  <a:lnTo>
                    <a:pt x="934" y="3414"/>
                  </a:lnTo>
                  <a:lnTo>
                    <a:pt x="786" y="3768"/>
                  </a:lnTo>
                  <a:lnTo>
                    <a:pt x="662" y="4122"/>
                  </a:lnTo>
                  <a:lnTo>
                    <a:pt x="559" y="4474"/>
                  </a:lnTo>
                  <a:lnTo>
                    <a:pt x="476" y="4820"/>
                  </a:lnTo>
                  <a:lnTo>
                    <a:pt x="410" y="5159"/>
                  </a:lnTo>
                  <a:lnTo>
                    <a:pt x="362" y="5488"/>
                  </a:lnTo>
                  <a:lnTo>
                    <a:pt x="328" y="5802"/>
                  </a:lnTo>
                  <a:lnTo>
                    <a:pt x="307" y="6100"/>
                  </a:lnTo>
                  <a:lnTo>
                    <a:pt x="298" y="6381"/>
                  </a:lnTo>
                  <a:lnTo>
                    <a:pt x="298" y="6639"/>
                  </a:lnTo>
                  <a:lnTo>
                    <a:pt x="306" y="6874"/>
                  </a:lnTo>
                  <a:lnTo>
                    <a:pt x="321" y="7080"/>
                  </a:lnTo>
                  <a:lnTo>
                    <a:pt x="340" y="7258"/>
                  </a:lnTo>
                  <a:lnTo>
                    <a:pt x="363" y="7403"/>
                  </a:lnTo>
                  <a:lnTo>
                    <a:pt x="386" y="7513"/>
                  </a:lnTo>
                  <a:lnTo>
                    <a:pt x="408" y="7584"/>
                  </a:lnTo>
                  <a:lnTo>
                    <a:pt x="429" y="7615"/>
                  </a:lnTo>
                  <a:lnTo>
                    <a:pt x="448" y="7626"/>
                  </a:lnTo>
                  <a:lnTo>
                    <a:pt x="468" y="7635"/>
                  </a:lnTo>
                  <a:lnTo>
                    <a:pt x="488" y="7644"/>
                  </a:lnTo>
                  <a:lnTo>
                    <a:pt x="507" y="7652"/>
                  </a:lnTo>
                  <a:lnTo>
                    <a:pt x="527" y="7660"/>
                  </a:lnTo>
                  <a:lnTo>
                    <a:pt x="547" y="7666"/>
                  </a:lnTo>
                  <a:lnTo>
                    <a:pt x="568" y="7673"/>
                  </a:lnTo>
                  <a:lnTo>
                    <a:pt x="588" y="7678"/>
                  </a:lnTo>
                  <a:lnTo>
                    <a:pt x="608" y="7683"/>
                  </a:lnTo>
                  <a:lnTo>
                    <a:pt x="628" y="7688"/>
                  </a:lnTo>
                  <a:lnTo>
                    <a:pt x="648" y="7691"/>
                  </a:lnTo>
                  <a:lnTo>
                    <a:pt x="669" y="7694"/>
                  </a:lnTo>
                  <a:lnTo>
                    <a:pt x="689" y="7697"/>
                  </a:lnTo>
                  <a:lnTo>
                    <a:pt x="709" y="7699"/>
                  </a:lnTo>
                  <a:lnTo>
                    <a:pt x="729" y="7700"/>
                  </a:lnTo>
                  <a:lnTo>
                    <a:pt x="749" y="7700"/>
                  </a:lnTo>
                  <a:lnTo>
                    <a:pt x="770" y="7700"/>
                  </a:lnTo>
                  <a:lnTo>
                    <a:pt x="789" y="7699"/>
                  </a:lnTo>
                  <a:lnTo>
                    <a:pt x="809" y="7698"/>
                  </a:lnTo>
                  <a:lnTo>
                    <a:pt x="828" y="7695"/>
                  </a:lnTo>
                  <a:lnTo>
                    <a:pt x="847" y="7692"/>
                  </a:lnTo>
                  <a:lnTo>
                    <a:pt x="867" y="7689"/>
                  </a:lnTo>
                  <a:lnTo>
                    <a:pt x="886" y="7685"/>
                  </a:lnTo>
                  <a:lnTo>
                    <a:pt x="904" y="7680"/>
                  </a:lnTo>
                  <a:lnTo>
                    <a:pt x="922" y="7674"/>
                  </a:lnTo>
                  <a:lnTo>
                    <a:pt x="940" y="7668"/>
                  </a:lnTo>
                  <a:lnTo>
                    <a:pt x="957" y="7661"/>
                  </a:lnTo>
                  <a:lnTo>
                    <a:pt x="976" y="7653"/>
                  </a:lnTo>
                  <a:lnTo>
                    <a:pt x="992" y="7645"/>
                  </a:lnTo>
                  <a:lnTo>
                    <a:pt x="1009" y="7636"/>
                  </a:lnTo>
                  <a:lnTo>
                    <a:pt x="1024" y="7626"/>
                  </a:lnTo>
                  <a:lnTo>
                    <a:pt x="1040" y="7615"/>
                  </a:lnTo>
                  <a:lnTo>
                    <a:pt x="1052" y="7585"/>
                  </a:lnTo>
                  <a:lnTo>
                    <a:pt x="1062" y="7521"/>
                  </a:lnTo>
                  <a:lnTo>
                    <a:pt x="1067" y="7422"/>
                  </a:lnTo>
                  <a:lnTo>
                    <a:pt x="1071" y="7292"/>
                  </a:lnTo>
                  <a:lnTo>
                    <a:pt x="1075" y="7135"/>
                  </a:lnTo>
                  <a:lnTo>
                    <a:pt x="1081" y="6950"/>
                  </a:lnTo>
                  <a:lnTo>
                    <a:pt x="1091" y="6743"/>
                  </a:lnTo>
                  <a:lnTo>
                    <a:pt x="1105" y="6514"/>
                  </a:lnTo>
                  <a:lnTo>
                    <a:pt x="1125" y="6266"/>
                  </a:lnTo>
                  <a:lnTo>
                    <a:pt x="1153" y="6002"/>
                  </a:lnTo>
                  <a:lnTo>
                    <a:pt x="1191" y="5723"/>
                  </a:lnTo>
                  <a:lnTo>
                    <a:pt x="1240" y="5433"/>
                  </a:lnTo>
                  <a:lnTo>
                    <a:pt x="1301" y="5134"/>
                  </a:lnTo>
                  <a:lnTo>
                    <a:pt x="1377" y="4828"/>
                  </a:lnTo>
                  <a:lnTo>
                    <a:pt x="1467" y="4518"/>
                  </a:lnTo>
                  <a:lnTo>
                    <a:pt x="1575" y="4205"/>
                  </a:lnTo>
                  <a:lnTo>
                    <a:pt x="1701" y="3893"/>
                  </a:lnTo>
                  <a:lnTo>
                    <a:pt x="1847" y="3583"/>
                  </a:lnTo>
                  <a:lnTo>
                    <a:pt x="2015" y="3280"/>
                  </a:lnTo>
                  <a:lnTo>
                    <a:pt x="2207" y="2984"/>
                  </a:lnTo>
                  <a:lnTo>
                    <a:pt x="2422" y="2697"/>
                  </a:lnTo>
                  <a:lnTo>
                    <a:pt x="2664" y="2423"/>
                  </a:lnTo>
                  <a:lnTo>
                    <a:pt x="2934" y="2164"/>
                  </a:lnTo>
                  <a:lnTo>
                    <a:pt x="3234" y="1922"/>
                  </a:lnTo>
                  <a:lnTo>
                    <a:pt x="3563" y="1699"/>
                  </a:lnTo>
                  <a:lnTo>
                    <a:pt x="3926" y="1500"/>
                  </a:lnTo>
                  <a:lnTo>
                    <a:pt x="4322" y="1325"/>
                  </a:lnTo>
                  <a:lnTo>
                    <a:pt x="4754" y="1175"/>
                  </a:lnTo>
                  <a:lnTo>
                    <a:pt x="5223" y="1055"/>
                  </a:lnTo>
                  <a:lnTo>
                    <a:pt x="5730" y="968"/>
                  </a:lnTo>
                  <a:lnTo>
                    <a:pt x="6276" y="914"/>
                  </a:lnTo>
                  <a:lnTo>
                    <a:pt x="6865" y="897"/>
                  </a:lnTo>
                  <a:lnTo>
                    <a:pt x="7574" y="921"/>
                  </a:lnTo>
                  <a:lnTo>
                    <a:pt x="8226" y="988"/>
                  </a:lnTo>
                  <a:lnTo>
                    <a:pt x="8826" y="1094"/>
                  </a:lnTo>
                  <a:lnTo>
                    <a:pt x="9374" y="1236"/>
                  </a:lnTo>
                  <a:lnTo>
                    <a:pt x="9873" y="1412"/>
                  </a:lnTo>
                  <a:lnTo>
                    <a:pt x="10324" y="1620"/>
                  </a:lnTo>
                  <a:lnTo>
                    <a:pt x="10731" y="1855"/>
                  </a:lnTo>
                  <a:lnTo>
                    <a:pt x="11096" y="2116"/>
                  </a:lnTo>
                  <a:lnTo>
                    <a:pt x="11420" y="2399"/>
                  </a:lnTo>
                  <a:lnTo>
                    <a:pt x="11706" y="2702"/>
                  </a:lnTo>
                  <a:lnTo>
                    <a:pt x="11955" y="3023"/>
                  </a:lnTo>
                  <a:lnTo>
                    <a:pt x="12171" y="3358"/>
                  </a:lnTo>
                  <a:lnTo>
                    <a:pt x="12356" y="3704"/>
                  </a:lnTo>
                  <a:lnTo>
                    <a:pt x="12511" y="4059"/>
                  </a:lnTo>
                  <a:lnTo>
                    <a:pt x="12639" y="4420"/>
                  </a:lnTo>
                  <a:lnTo>
                    <a:pt x="12742" y="4785"/>
                  </a:lnTo>
                  <a:lnTo>
                    <a:pt x="12822" y="5149"/>
                  </a:lnTo>
                  <a:lnTo>
                    <a:pt x="12882" y="5512"/>
                  </a:lnTo>
                  <a:lnTo>
                    <a:pt x="12924" y="5869"/>
                  </a:lnTo>
                  <a:lnTo>
                    <a:pt x="12949" y="6217"/>
                  </a:lnTo>
                  <a:lnTo>
                    <a:pt x="12960" y="6556"/>
                  </a:lnTo>
                  <a:lnTo>
                    <a:pt x="12960" y="6881"/>
                  </a:lnTo>
                  <a:lnTo>
                    <a:pt x="12950" y="7190"/>
                  </a:lnTo>
                  <a:lnTo>
                    <a:pt x="12933" y="7479"/>
                  </a:lnTo>
                  <a:lnTo>
                    <a:pt x="12912" y="7746"/>
                  </a:lnTo>
                  <a:lnTo>
                    <a:pt x="12886" y="7989"/>
                  </a:lnTo>
                  <a:lnTo>
                    <a:pt x="12861" y="8205"/>
                  </a:lnTo>
                  <a:lnTo>
                    <a:pt x="12837" y="8391"/>
                  </a:lnTo>
                  <a:lnTo>
                    <a:pt x="12817" y="8543"/>
                  </a:lnTo>
                  <a:lnTo>
                    <a:pt x="12802" y="8660"/>
                  </a:lnTo>
                  <a:lnTo>
                    <a:pt x="12795" y="8737"/>
                  </a:lnTo>
                  <a:lnTo>
                    <a:pt x="12800" y="8775"/>
                  </a:lnTo>
                  <a:close/>
                  <a:moveTo>
                    <a:pt x="12445" y="9238"/>
                  </a:moveTo>
                  <a:lnTo>
                    <a:pt x="12429" y="9230"/>
                  </a:lnTo>
                  <a:lnTo>
                    <a:pt x="12413" y="9223"/>
                  </a:lnTo>
                  <a:lnTo>
                    <a:pt x="12397" y="9217"/>
                  </a:lnTo>
                  <a:lnTo>
                    <a:pt x="12379" y="9211"/>
                  </a:lnTo>
                  <a:lnTo>
                    <a:pt x="12363" y="9207"/>
                  </a:lnTo>
                  <a:lnTo>
                    <a:pt x="12346" y="9203"/>
                  </a:lnTo>
                  <a:lnTo>
                    <a:pt x="12330" y="9200"/>
                  </a:lnTo>
                  <a:lnTo>
                    <a:pt x="12313" y="9198"/>
                  </a:lnTo>
                  <a:lnTo>
                    <a:pt x="12297" y="9196"/>
                  </a:lnTo>
                  <a:lnTo>
                    <a:pt x="12279" y="9195"/>
                  </a:lnTo>
                  <a:lnTo>
                    <a:pt x="12262" y="9195"/>
                  </a:lnTo>
                  <a:lnTo>
                    <a:pt x="12246" y="9196"/>
                  </a:lnTo>
                  <a:lnTo>
                    <a:pt x="12229" y="9197"/>
                  </a:lnTo>
                  <a:lnTo>
                    <a:pt x="12213" y="9198"/>
                  </a:lnTo>
                  <a:lnTo>
                    <a:pt x="12196" y="9200"/>
                  </a:lnTo>
                  <a:lnTo>
                    <a:pt x="12179" y="9203"/>
                  </a:lnTo>
                  <a:lnTo>
                    <a:pt x="12134" y="9103"/>
                  </a:lnTo>
                  <a:lnTo>
                    <a:pt x="12086" y="9004"/>
                  </a:lnTo>
                  <a:lnTo>
                    <a:pt x="12038" y="8907"/>
                  </a:lnTo>
                  <a:lnTo>
                    <a:pt x="11989" y="8811"/>
                  </a:lnTo>
                  <a:lnTo>
                    <a:pt x="11937" y="8715"/>
                  </a:lnTo>
                  <a:lnTo>
                    <a:pt x="11884" y="8621"/>
                  </a:lnTo>
                  <a:lnTo>
                    <a:pt x="11857" y="8575"/>
                  </a:lnTo>
                  <a:lnTo>
                    <a:pt x="11830" y="8529"/>
                  </a:lnTo>
                  <a:lnTo>
                    <a:pt x="11803" y="8483"/>
                  </a:lnTo>
                  <a:lnTo>
                    <a:pt x="11774" y="8438"/>
                  </a:lnTo>
                  <a:lnTo>
                    <a:pt x="11746" y="8393"/>
                  </a:lnTo>
                  <a:lnTo>
                    <a:pt x="11718" y="8348"/>
                  </a:lnTo>
                  <a:lnTo>
                    <a:pt x="11689" y="8304"/>
                  </a:lnTo>
                  <a:lnTo>
                    <a:pt x="11659" y="8261"/>
                  </a:lnTo>
                  <a:lnTo>
                    <a:pt x="11629" y="8217"/>
                  </a:lnTo>
                  <a:lnTo>
                    <a:pt x="11599" y="8175"/>
                  </a:lnTo>
                  <a:lnTo>
                    <a:pt x="11568" y="8133"/>
                  </a:lnTo>
                  <a:lnTo>
                    <a:pt x="11537" y="8090"/>
                  </a:lnTo>
                  <a:lnTo>
                    <a:pt x="11506" y="8049"/>
                  </a:lnTo>
                  <a:lnTo>
                    <a:pt x="11474" y="8008"/>
                  </a:lnTo>
                  <a:lnTo>
                    <a:pt x="11442" y="7967"/>
                  </a:lnTo>
                  <a:lnTo>
                    <a:pt x="11409" y="7927"/>
                  </a:lnTo>
                  <a:lnTo>
                    <a:pt x="11376" y="7888"/>
                  </a:lnTo>
                  <a:lnTo>
                    <a:pt x="11343" y="7848"/>
                  </a:lnTo>
                  <a:lnTo>
                    <a:pt x="11309" y="7810"/>
                  </a:lnTo>
                  <a:lnTo>
                    <a:pt x="11274" y="7772"/>
                  </a:lnTo>
                  <a:lnTo>
                    <a:pt x="11231" y="7730"/>
                  </a:lnTo>
                  <a:lnTo>
                    <a:pt x="11182" y="7696"/>
                  </a:lnTo>
                  <a:lnTo>
                    <a:pt x="11126" y="7668"/>
                  </a:lnTo>
                  <a:lnTo>
                    <a:pt x="11065" y="7647"/>
                  </a:lnTo>
                  <a:lnTo>
                    <a:pt x="11001" y="7632"/>
                  </a:lnTo>
                  <a:lnTo>
                    <a:pt x="10932" y="7621"/>
                  </a:lnTo>
                  <a:lnTo>
                    <a:pt x="10858" y="7617"/>
                  </a:lnTo>
                  <a:lnTo>
                    <a:pt x="10783" y="7618"/>
                  </a:lnTo>
                  <a:lnTo>
                    <a:pt x="10703" y="7625"/>
                  </a:lnTo>
                  <a:lnTo>
                    <a:pt x="10621" y="7636"/>
                  </a:lnTo>
                  <a:lnTo>
                    <a:pt x="10537" y="7651"/>
                  </a:lnTo>
                  <a:lnTo>
                    <a:pt x="10451" y="7670"/>
                  </a:lnTo>
                  <a:lnTo>
                    <a:pt x="10363" y="7693"/>
                  </a:lnTo>
                  <a:lnTo>
                    <a:pt x="10276" y="7719"/>
                  </a:lnTo>
                  <a:lnTo>
                    <a:pt x="10187" y="7750"/>
                  </a:lnTo>
                  <a:lnTo>
                    <a:pt x="10097" y="7782"/>
                  </a:lnTo>
                  <a:lnTo>
                    <a:pt x="10008" y="7817"/>
                  </a:lnTo>
                  <a:lnTo>
                    <a:pt x="9919" y="7855"/>
                  </a:lnTo>
                  <a:lnTo>
                    <a:pt x="9832" y="7896"/>
                  </a:lnTo>
                  <a:lnTo>
                    <a:pt x="9745" y="7937"/>
                  </a:lnTo>
                  <a:lnTo>
                    <a:pt x="9660" y="7980"/>
                  </a:lnTo>
                  <a:lnTo>
                    <a:pt x="9579" y="8025"/>
                  </a:lnTo>
                  <a:lnTo>
                    <a:pt x="9499" y="8070"/>
                  </a:lnTo>
                  <a:lnTo>
                    <a:pt x="9422" y="8116"/>
                  </a:lnTo>
                  <a:lnTo>
                    <a:pt x="9348" y="8163"/>
                  </a:lnTo>
                  <a:lnTo>
                    <a:pt x="9279" y="8210"/>
                  </a:lnTo>
                  <a:lnTo>
                    <a:pt x="9213" y="8257"/>
                  </a:lnTo>
                  <a:lnTo>
                    <a:pt x="9152" y="8303"/>
                  </a:lnTo>
                  <a:lnTo>
                    <a:pt x="9096" y="8348"/>
                  </a:lnTo>
                  <a:lnTo>
                    <a:pt x="9045" y="8393"/>
                  </a:lnTo>
                  <a:lnTo>
                    <a:pt x="9000" y="8436"/>
                  </a:lnTo>
                  <a:lnTo>
                    <a:pt x="8962" y="8477"/>
                  </a:lnTo>
                  <a:lnTo>
                    <a:pt x="8926" y="8534"/>
                  </a:lnTo>
                  <a:lnTo>
                    <a:pt x="8891" y="8622"/>
                  </a:lnTo>
                  <a:lnTo>
                    <a:pt x="8856" y="8740"/>
                  </a:lnTo>
                  <a:lnTo>
                    <a:pt x="8822" y="8885"/>
                  </a:lnTo>
                  <a:lnTo>
                    <a:pt x="8789" y="9055"/>
                  </a:lnTo>
                  <a:lnTo>
                    <a:pt x="8758" y="9247"/>
                  </a:lnTo>
                  <a:lnTo>
                    <a:pt x="8728" y="9462"/>
                  </a:lnTo>
                  <a:lnTo>
                    <a:pt x="8701" y="9695"/>
                  </a:lnTo>
                  <a:lnTo>
                    <a:pt x="8676" y="9945"/>
                  </a:lnTo>
                  <a:lnTo>
                    <a:pt x="8653" y="10210"/>
                  </a:lnTo>
                  <a:lnTo>
                    <a:pt x="8632" y="10488"/>
                  </a:lnTo>
                  <a:lnTo>
                    <a:pt x="8616" y="10778"/>
                  </a:lnTo>
                  <a:lnTo>
                    <a:pt x="8602" y="11075"/>
                  </a:lnTo>
                  <a:lnTo>
                    <a:pt x="8592" y="11379"/>
                  </a:lnTo>
                  <a:lnTo>
                    <a:pt x="8586" y="11688"/>
                  </a:lnTo>
                  <a:lnTo>
                    <a:pt x="8584" y="12000"/>
                  </a:lnTo>
                  <a:lnTo>
                    <a:pt x="8587" y="12312"/>
                  </a:lnTo>
                  <a:lnTo>
                    <a:pt x="8594" y="12623"/>
                  </a:lnTo>
                  <a:lnTo>
                    <a:pt x="8606" y="12931"/>
                  </a:lnTo>
                  <a:lnTo>
                    <a:pt x="8624" y="13232"/>
                  </a:lnTo>
                  <a:lnTo>
                    <a:pt x="8646" y="13526"/>
                  </a:lnTo>
                  <a:lnTo>
                    <a:pt x="8676" y="13811"/>
                  </a:lnTo>
                  <a:lnTo>
                    <a:pt x="8710" y="14084"/>
                  </a:lnTo>
                  <a:lnTo>
                    <a:pt x="8752" y="14343"/>
                  </a:lnTo>
                  <a:lnTo>
                    <a:pt x="8799" y="14586"/>
                  </a:lnTo>
                  <a:lnTo>
                    <a:pt x="8854" y="14812"/>
                  </a:lnTo>
                  <a:lnTo>
                    <a:pt x="8916" y="15017"/>
                  </a:lnTo>
                  <a:lnTo>
                    <a:pt x="8985" y="15201"/>
                  </a:lnTo>
                  <a:lnTo>
                    <a:pt x="9063" y="15360"/>
                  </a:lnTo>
                  <a:lnTo>
                    <a:pt x="9147" y="15493"/>
                  </a:lnTo>
                  <a:lnTo>
                    <a:pt x="9240" y="15599"/>
                  </a:lnTo>
                  <a:lnTo>
                    <a:pt x="9342" y="15674"/>
                  </a:lnTo>
                  <a:lnTo>
                    <a:pt x="9561" y="15789"/>
                  </a:lnTo>
                  <a:lnTo>
                    <a:pt x="9773" y="15886"/>
                  </a:lnTo>
                  <a:lnTo>
                    <a:pt x="9977" y="15966"/>
                  </a:lnTo>
                  <a:lnTo>
                    <a:pt x="10175" y="16028"/>
                  </a:lnTo>
                  <a:lnTo>
                    <a:pt x="10365" y="16075"/>
                  </a:lnTo>
                  <a:lnTo>
                    <a:pt x="10549" y="16106"/>
                  </a:lnTo>
                  <a:lnTo>
                    <a:pt x="10726" y="16124"/>
                  </a:lnTo>
                  <a:lnTo>
                    <a:pt x="10897" y="16128"/>
                  </a:lnTo>
                  <a:lnTo>
                    <a:pt x="11060" y="16119"/>
                  </a:lnTo>
                  <a:lnTo>
                    <a:pt x="11217" y="16100"/>
                  </a:lnTo>
                  <a:lnTo>
                    <a:pt x="11367" y="16069"/>
                  </a:lnTo>
                  <a:lnTo>
                    <a:pt x="11511" y="16028"/>
                  </a:lnTo>
                  <a:lnTo>
                    <a:pt x="11648" y="15978"/>
                  </a:lnTo>
                  <a:lnTo>
                    <a:pt x="11778" y="15920"/>
                  </a:lnTo>
                  <a:lnTo>
                    <a:pt x="11903" y="15855"/>
                  </a:lnTo>
                  <a:lnTo>
                    <a:pt x="12020" y="15782"/>
                  </a:lnTo>
                  <a:lnTo>
                    <a:pt x="12131" y="15705"/>
                  </a:lnTo>
                  <a:lnTo>
                    <a:pt x="12235" y="15622"/>
                  </a:lnTo>
                  <a:lnTo>
                    <a:pt x="12333" y="15535"/>
                  </a:lnTo>
                  <a:lnTo>
                    <a:pt x="12425" y="15445"/>
                  </a:lnTo>
                  <a:lnTo>
                    <a:pt x="12511" y="15353"/>
                  </a:lnTo>
                  <a:lnTo>
                    <a:pt x="12589" y="15259"/>
                  </a:lnTo>
                  <a:lnTo>
                    <a:pt x="12663" y="15164"/>
                  </a:lnTo>
                  <a:lnTo>
                    <a:pt x="12730" y="15071"/>
                  </a:lnTo>
                  <a:lnTo>
                    <a:pt x="12790" y="14977"/>
                  </a:lnTo>
                  <a:lnTo>
                    <a:pt x="12844" y="14885"/>
                  </a:lnTo>
                  <a:lnTo>
                    <a:pt x="12892" y="14796"/>
                  </a:lnTo>
                  <a:lnTo>
                    <a:pt x="12935" y="14712"/>
                  </a:lnTo>
                  <a:lnTo>
                    <a:pt x="12971" y="14631"/>
                  </a:lnTo>
                  <a:lnTo>
                    <a:pt x="13002" y="14556"/>
                  </a:lnTo>
                  <a:lnTo>
                    <a:pt x="13026" y="14486"/>
                  </a:lnTo>
                  <a:lnTo>
                    <a:pt x="13044" y="14424"/>
                  </a:lnTo>
                  <a:lnTo>
                    <a:pt x="13051" y="14393"/>
                  </a:lnTo>
                  <a:lnTo>
                    <a:pt x="13057" y="14358"/>
                  </a:lnTo>
                  <a:lnTo>
                    <a:pt x="13063" y="14319"/>
                  </a:lnTo>
                  <a:lnTo>
                    <a:pt x="13069" y="14275"/>
                  </a:lnTo>
                  <a:lnTo>
                    <a:pt x="13074" y="14227"/>
                  </a:lnTo>
                  <a:lnTo>
                    <a:pt x="13079" y="14176"/>
                  </a:lnTo>
                  <a:lnTo>
                    <a:pt x="13083" y="14119"/>
                  </a:lnTo>
                  <a:lnTo>
                    <a:pt x="13086" y="14060"/>
                  </a:lnTo>
                  <a:lnTo>
                    <a:pt x="13089" y="13996"/>
                  </a:lnTo>
                  <a:lnTo>
                    <a:pt x="13091" y="13929"/>
                  </a:lnTo>
                  <a:lnTo>
                    <a:pt x="13092" y="13858"/>
                  </a:lnTo>
                  <a:lnTo>
                    <a:pt x="13093" y="13784"/>
                  </a:lnTo>
                  <a:lnTo>
                    <a:pt x="13093" y="13707"/>
                  </a:lnTo>
                  <a:lnTo>
                    <a:pt x="13092" y="13626"/>
                  </a:lnTo>
                  <a:lnTo>
                    <a:pt x="13090" y="13542"/>
                  </a:lnTo>
                  <a:lnTo>
                    <a:pt x="13088" y="13457"/>
                  </a:lnTo>
                  <a:lnTo>
                    <a:pt x="13150" y="13442"/>
                  </a:lnTo>
                  <a:lnTo>
                    <a:pt x="13212" y="13426"/>
                  </a:lnTo>
                  <a:lnTo>
                    <a:pt x="13271" y="13407"/>
                  </a:lnTo>
                  <a:lnTo>
                    <a:pt x="13331" y="13388"/>
                  </a:lnTo>
                  <a:lnTo>
                    <a:pt x="13360" y="13377"/>
                  </a:lnTo>
                  <a:lnTo>
                    <a:pt x="13388" y="13367"/>
                  </a:lnTo>
                  <a:lnTo>
                    <a:pt x="13416" y="13356"/>
                  </a:lnTo>
                  <a:lnTo>
                    <a:pt x="13444" y="13344"/>
                  </a:lnTo>
                  <a:lnTo>
                    <a:pt x="13470" y="13332"/>
                  </a:lnTo>
                  <a:lnTo>
                    <a:pt x="13496" y="13320"/>
                  </a:lnTo>
                  <a:lnTo>
                    <a:pt x="13522" y="13307"/>
                  </a:lnTo>
                  <a:lnTo>
                    <a:pt x="13546" y="13294"/>
                  </a:lnTo>
                  <a:lnTo>
                    <a:pt x="13570" y="13279"/>
                  </a:lnTo>
                  <a:lnTo>
                    <a:pt x="13592" y="13265"/>
                  </a:lnTo>
                  <a:lnTo>
                    <a:pt x="13614" y="13250"/>
                  </a:lnTo>
                  <a:lnTo>
                    <a:pt x="13635" y="13235"/>
                  </a:lnTo>
                  <a:lnTo>
                    <a:pt x="13654" y="13220"/>
                  </a:lnTo>
                  <a:lnTo>
                    <a:pt x="13672" y="13204"/>
                  </a:lnTo>
                  <a:lnTo>
                    <a:pt x="13689" y="13187"/>
                  </a:lnTo>
                  <a:lnTo>
                    <a:pt x="13705" y="13170"/>
                  </a:lnTo>
                  <a:lnTo>
                    <a:pt x="13720" y="13151"/>
                  </a:lnTo>
                  <a:lnTo>
                    <a:pt x="13733" y="13133"/>
                  </a:lnTo>
                  <a:lnTo>
                    <a:pt x="13744" y="13115"/>
                  </a:lnTo>
                  <a:lnTo>
                    <a:pt x="13754" y="13096"/>
                  </a:lnTo>
                  <a:lnTo>
                    <a:pt x="13763" y="13076"/>
                  </a:lnTo>
                  <a:lnTo>
                    <a:pt x="13770" y="13056"/>
                  </a:lnTo>
                  <a:lnTo>
                    <a:pt x="13775" y="13034"/>
                  </a:lnTo>
                  <a:lnTo>
                    <a:pt x="13778" y="13013"/>
                  </a:lnTo>
                  <a:lnTo>
                    <a:pt x="13780" y="12962"/>
                  </a:lnTo>
                  <a:lnTo>
                    <a:pt x="13776" y="12896"/>
                  </a:lnTo>
                  <a:lnTo>
                    <a:pt x="13766" y="12817"/>
                  </a:lnTo>
                  <a:lnTo>
                    <a:pt x="13751" y="12725"/>
                  </a:lnTo>
                  <a:lnTo>
                    <a:pt x="13731" y="12622"/>
                  </a:lnTo>
                  <a:lnTo>
                    <a:pt x="13706" y="12508"/>
                  </a:lnTo>
                  <a:lnTo>
                    <a:pt x="13676" y="12385"/>
                  </a:lnTo>
                  <a:lnTo>
                    <a:pt x="13643" y="12253"/>
                  </a:lnTo>
                  <a:lnTo>
                    <a:pt x="13605" y="12115"/>
                  </a:lnTo>
                  <a:lnTo>
                    <a:pt x="13565" y="11969"/>
                  </a:lnTo>
                  <a:lnTo>
                    <a:pt x="13521" y="11819"/>
                  </a:lnTo>
                  <a:lnTo>
                    <a:pt x="13474" y="11664"/>
                  </a:lnTo>
                  <a:lnTo>
                    <a:pt x="13425" y="11505"/>
                  </a:lnTo>
                  <a:lnTo>
                    <a:pt x="13373" y="11345"/>
                  </a:lnTo>
                  <a:lnTo>
                    <a:pt x="13320" y="11184"/>
                  </a:lnTo>
                  <a:lnTo>
                    <a:pt x="13265" y="11021"/>
                  </a:lnTo>
                  <a:lnTo>
                    <a:pt x="13210" y="10860"/>
                  </a:lnTo>
                  <a:lnTo>
                    <a:pt x="13152" y="10701"/>
                  </a:lnTo>
                  <a:lnTo>
                    <a:pt x="13094" y="10545"/>
                  </a:lnTo>
                  <a:lnTo>
                    <a:pt x="13037" y="10392"/>
                  </a:lnTo>
                  <a:lnTo>
                    <a:pt x="12979" y="10244"/>
                  </a:lnTo>
                  <a:lnTo>
                    <a:pt x="12923" y="10103"/>
                  </a:lnTo>
                  <a:lnTo>
                    <a:pt x="12866" y="9968"/>
                  </a:lnTo>
                  <a:lnTo>
                    <a:pt x="12811" y="9841"/>
                  </a:lnTo>
                  <a:lnTo>
                    <a:pt x="12757" y="9724"/>
                  </a:lnTo>
                  <a:lnTo>
                    <a:pt x="12705" y="9616"/>
                  </a:lnTo>
                  <a:lnTo>
                    <a:pt x="12654" y="9520"/>
                  </a:lnTo>
                  <a:lnTo>
                    <a:pt x="12607" y="9435"/>
                  </a:lnTo>
                  <a:lnTo>
                    <a:pt x="12561" y="9363"/>
                  </a:lnTo>
                  <a:lnTo>
                    <a:pt x="12519" y="9306"/>
                  </a:lnTo>
                  <a:lnTo>
                    <a:pt x="12480" y="9264"/>
                  </a:lnTo>
                  <a:lnTo>
                    <a:pt x="12445" y="9238"/>
                  </a:lnTo>
                  <a:close/>
                </a:path>
              </a:pathLst>
            </a:custGeom>
            <a:solidFill>
              <a:schemeClr val="bg1"/>
            </a:solidFill>
            <a:ln>
              <a:noFill/>
            </a:ln>
          </p:spPr>
          <p:txBody>
            <a:bodyPr vert="horz" wrap="square" lIns="91424" tIns="45712" rIns="91424" bIns="45712" numCol="1" anchor="t" anchorCtr="0" compatLnSpc="1"/>
            <a:lstStyle/>
            <a:p>
              <a:endParaRPr lang="id-ID"/>
            </a:p>
          </p:txBody>
        </p:sp>
        <p:sp>
          <p:nvSpPr>
            <p:cNvPr id="56" name="TextBox 55"/>
            <p:cNvSpPr txBox="1"/>
            <p:nvPr/>
          </p:nvSpPr>
          <p:spPr>
            <a:xfrm>
              <a:off x="428464" y="3594045"/>
              <a:ext cx="817799" cy="307681"/>
            </a:xfrm>
            <a:prstGeom prst="rect">
              <a:avLst/>
            </a:prstGeom>
            <a:noFill/>
          </p:spPr>
          <p:txBody>
            <a:bodyPr wrap="square" rtlCol="0">
              <a:spAutoFit/>
            </a:bodyPr>
            <a:lstStyle/>
            <a:p>
              <a:pPr algn="ctr"/>
              <a:r>
                <a:rPr lang="zh-CN" altLang="en-US" sz="900" b="1" dirty="0">
                  <a:solidFill>
                    <a:schemeClr val="bg1"/>
                  </a:solidFill>
                </a:rPr>
                <a:t>文字</a:t>
              </a:r>
              <a:endParaRPr lang="en-US" sz="900" b="1" dirty="0">
                <a:solidFill>
                  <a:schemeClr val="bg1"/>
                </a:solidFill>
              </a:endParaRPr>
            </a:p>
          </p:txBody>
        </p:sp>
        <p:sp>
          <p:nvSpPr>
            <p:cNvPr id="57" name="TextBox 56"/>
            <p:cNvSpPr txBox="1"/>
            <p:nvPr/>
          </p:nvSpPr>
          <p:spPr>
            <a:xfrm>
              <a:off x="2661130" y="3604090"/>
              <a:ext cx="817799" cy="307681"/>
            </a:xfrm>
            <a:prstGeom prst="rect">
              <a:avLst/>
            </a:prstGeom>
            <a:noFill/>
          </p:spPr>
          <p:txBody>
            <a:bodyPr wrap="square" rtlCol="0">
              <a:spAutoFit/>
            </a:bodyPr>
            <a:lstStyle/>
            <a:p>
              <a:pPr algn="ctr"/>
              <a:r>
                <a:rPr lang="zh-CN" altLang="en-US" sz="900" b="1" dirty="0">
                  <a:solidFill>
                    <a:schemeClr val="bg1"/>
                  </a:solidFill>
                </a:rPr>
                <a:t>文字</a:t>
              </a:r>
              <a:endParaRPr lang="en-US" altLang="zh-CN" sz="900" b="1" dirty="0">
                <a:solidFill>
                  <a:schemeClr val="bg1"/>
                </a:solidFill>
              </a:endParaRPr>
            </a:p>
          </p:txBody>
        </p:sp>
        <p:sp>
          <p:nvSpPr>
            <p:cNvPr id="58" name="TextBox 57"/>
            <p:cNvSpPr txBox="1"/>
            <p:nvPr/>
          </p:nvSpPr>
          <p:spPr>
            <a:xfrm>
              <a:off x="8752051" y="3605932"/>
              <a:ext cx="817799" cy="307681"/>
            </a:xfrm>
            <a:prstGeom prst="rect">
              <a:avLst/>
            </a:prstGeom>
            <a:noFill/>
          </p:spPr>
          <p:txBody>
            <a:bodyPr wrap="square" rtlCol="0">
              <a:spAutoFit/>
            </a:bodyPr>
            <a:lstStyle/>
            <a:p>
              <a:pPr algn="ctr"/>
              <a:r>
                <a:rPr lang="zh-CN" altLang="en-US" sz="900" b="1" dirty="0">
                  <a:solidFill>
                    <a:schemeClr val="bg1"/>
                  </a:solidFill>
                </a:rPr>
                <a:t>文字</a:t>
              </a:r>
              <a:endParaRPr lang="en-US" altLang="zh-CN" sz="900" b="1" dirty="0">
                <a:solidFill>
                  <a:schemeClr val="bg1"/>
                </a:solidFill>
              </a:endParaRPr>
            </a:p>
          </p:txBody>
        </p:sp>
        <p:sp>
          <p:nvSpPr>
            <p:cNvPr id="59" name="TextBox 58"/>
            <p:cNvSpPr txBox="1"/>
            <p:nvPr/>
          </p:nvSpPr>
          <p:spPr>
            <a:xfrm>
              <a:off x="10957960" y="3594041"/>
              <a:ext cx="817799" cy="307681"/>
            </a:xfrm>
            <a:prstGeom prst="rect">
              <a:avLst/>
            </a:prstGeom>
            <a:noFill/>
          </p:spPr>
          <p:txBody>
            <a:bodyPr wrap="square" rtlCol="0">
              <a:spAutoFit/>
            </a:bodyPr>
            <a:lstStyle/>
            <a:p>
              <a:pPr algn="ctr"/>
              <a:r>
                <a:rPr lang="zh-CN" altLang="en-US" sz="900" b="1" dirty="0">
                  <a:solidFill>
                    <a:schemeClr val="bg1"/>
                  </a:solidFill>
                </a:rPr>
                <a:t>文字</a:t>
              </a:r>
              <a:endParaRPr lang="en-US" altLang="zh-CN" sz="900" b="1" dirty="0">
                <a:solidFill>
                  <a:schemeClr val="bg1"/>
                </a:solidFill>
              </a:endParaRPr>
            </a:p>
          </p:txBody>
        </p:sp>
      </p:grpSp>
      <p:sp>
        <p:nvSpPr>
          <p:cNvPr id="71" name="TextBox 70"/>
          <p:cNvSpPr txBox="1"/>
          <p:nvPr/>
        </p:nvSpPr>
        <p:spPr>
          <a:xfrm>
            <a:off x="7111667" y="3855395"/>
            <a:ext cx="1407078" cy="438516"/>
          </a:xfrm>
          <a:prstGeom prst="rect">
            <a:avLst/>
          </a:prstGeom>
          <a:noFill/>
        </p:spPr>
        <p:txBody>
          <a:bodyPr wrap="square" lIns="68577" tIns="34289" rIns="68577" bIns="34289" rtlCol="0">
            <a:spAutoFit/>
          </a:bodyPr>
          <a:lstStyle/>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请先将要替换的图片裁剪成原图片长宽比例然后在原请先将要</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72" name="Straight Connector 71"/>
          <p:cNvCxnSpPr/>
          <p:nvPr/>
        </p:nvCxnSpPr>
        <p:spPr>
          <a:xfrm flipV="1">
            <a:off x="598136" y="1958592"/>
            <a:ext cx="540862" cy="692803"/>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138998" y="1958592"/>
            <a:ext cx="1359914"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1859539" y="3196746"/>
            <a:ext cx="438631" cy="67039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648036" y="3867138"/>
            <a:ext cx="1211502"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1164164" y="1615836"/>
            <a:ext cx="856639" cy="284691"/>
          </a:xfrm>
          <a:prstGeom prst="rect">
            <a:avLst/>
          </a:prstGeom>
          <a:noFill/>
        </p:spPr>
        <p:txBody>
          <a:bodyPr wrap="none" lIns="68577" tIns="34289" rIns="68577" bIns="34289" rtlCol="0">
            <a:spAutoFit/>
          </a:bodyPr>
          <a:lstStyle/>
          <a:p>
            <a:r>
              <a:rPr lang="zh-CN" altLang="en-US" sz="1400" dirty="0">
                <a:solidFill>
                  <a:schemeClr val="tx1">
                    <a:lumMod val="50000"/>
                    <a:lumOff val="50000"/>
                  </a:schemeClr>
                </a:solidFill>
              </a:rPr>
              <a:t>文字内容</a:t>
            </a:r>
            <a:endParaRPr lang="id-ID" sz="1400" dirty="0">
              <a:solidFill>
                <a:schemeClr val="tx1">
                  <a:lumMod val="50000"/>
                  <a:lumOff val="50000"/>
                </a:schemeClr>
              </a:solidFill>
            </a:endParaRPr>
          </a:p>
        </p:txBody>
      </p:sp>
      <p:sp>
        <p:nvSpPr>
          <p:cNvPr id="77" name="TextBox 76"/>
          <p:cNvSpPr txBox="1"/>
          <p:nvPr/>
        </p:nvSpPr>
        <p:spPr>
          <a:xfrm>
            <a:off x="1164161" y="1989257"/>
            <a:ext cx="1407078" cy="438516"/>
          </a:xfrm>
          <a:prstGeom prst="rect">
            <a:avLst/>
          </a:prstGeom>
          <a:noFill/>
        </p:spPr>
        <p:txBody>
          <a:bodyPr wrap="square" lIns="68577" tIns="34289" rIns="68577" bIns="34289" rtlCol="0">
            <a:spAutoFit/>
          </a:bodyPr>
          <a:lstStyle/>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请先将要替换的图片裁剪成原图片长宽比例然后在原请先将要</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598135" y="3540721"/>
            <a:ext cx="856639" cy="284691"/>
          </a:xfrm>
          <a:prstGeom prst="rect">
            <a:avLst/>
          </a:prstGeom>
          <a:noFill/>
        </p:spPr>
        <p:txBody>
          <a:bodyPr wrap="none" lIns="68577" tIns="34289" rIns="68577" bIns="34289" rtlCol="0">
            <a:spAutoFit/>
          </a:bodyPr>
          <a:lstStyle/>
          <a:p>
            <a:r>
              <a:rPr lang="zh-CN" altLang="en-US" sz="1400" dirty="0">
                <a:solidFill>
                  <a:schemeClr val="tx1">
                    <a:lumMod val="50000"/>
                    <a:lumOff val="50000"/>
                  </a:schemeClr>
                </a:solidFill>
              </a:rPr>
              <a:t>文字内容</a:t>
            </a:r>
            <a:endParaRPr lang="id-ID" sz="1400" dirty="0">
              <a:solidFill>
                <a:schemeClr val="tx1">
                  <a:lumMod val="50000"/>
                  <a:lumOff val="50000"/>
                </a:schemeClr>
              </a:solidFill>
            </a:endParaRPr>
          </a:p>
        </p:txBody>
      </p:sp>
      <p:sp>
        <p:nvSpPr>
          <p:cNvPr id="79" name="TextBox 78"/>
          <p:cNvSpPr txBox="1"/>
          <p:nvPr/>
        </p:nvSpPr>
        <p:spPr>
          <a:xfrm>
            <a:off x="6705662" y="1615836"/>
            <a:ext cx="856639" cy="284691"/>
          </a:xfrm>
          <a:prstGeom prst="rect">
            <a:avLst/>
          </a:prstGeom>
          <a:noFill/>
        </p:spPr>
        <p:txBody>
          <a:bodyPr wrap="none" lIns="68577" tIns="34289" rIns="68577" bIns="34289" rtlCol="0">
            <a:spAutoFit/>
          </a:bodyPr>
          <a:lstStyle/>
          <a:p>
            <a:r>
              <a:rPr lang="zh-CN" altLang="en-US" sz="1400" dirty="0">
                <a:solidFill>
                  <a:schemeClr val="tx1">
                    <a:lumMod val="50000"/>
                    <a:lumOff val="50000"/>
                  </a:schemeClr>
                </a:solidFill>
              </a:rPr>
              <a:t>文字内容</a:t>
            </a:r>
            <a:endParaRPr lang="id-ID" sz="1400" dirty="0">
              <a:solidFill>
                <a:schemeClr val="tx1">
                  <a:lumMod val="50000"/>
                  <a:lumOff val="50000"/>
                </a:schemeClr>
              </a:solidFill>
            </a:endParaRPr>
          </a:p>
        </p:txBody>
      </p:sp>
      <p:sp>
        <p:nvSpPr>
          <p:cNvPr id="80" name="TextBox 79"/>
          <p:cNvSpPr txBox="1"/>
          <p:nvPr/>
        </p:nvSpPr>
        <p:spPr>
          <a:xfrm>
            <a:off x="7504562" y="3512787"/>
            <a:ext cx="856639" cy="284691"/>
          </a:xfrm>
          <a:prstGeom prst="rect">
            <a:avLst/>
          </a:prstGeom>
          <a:noFill/>
        </p:spPr>
        <p:txBody>
          <a:bodyPr wrap="none" lIns="68577" tIns="34289" rIns="68577" bIns="34289" rtlCol="0">
            <a:spAutoFit/>
          </a:bodyPr>
          <a:lstStyle/>
          <a:p>
            <a:r>
              <a:rPr lang="zh-CN" altLang="en-US" sz="1400" dirty="0">
                <a:solidFill>
                  <a:schemeClr val="tx1">
                    <a:lumMod val="50000"/>
                    <a:lumOff val="50000"/>
                  </a:schemeClr>
                </a:solidFill>
              </a:rPr>
              <a:t>文字内容</a:t>
            </a:r>
            <a:endParaRPr lang="id-ID" sz="1400" dirty="0">
              <a:solidFill>
                <a:schemeClr val="tx1">
                  <a:lumMod val="50000"/>
                  <a:lumOff val="50000"/>
                </a:schemeClr>
              </a:solidFill>
            </a:endParaRPr>
          </a:p>
        </p:txBody>
      </p:sp>
      <p:sp>
        <p:nvSpPr>
          <p:cNvPr id="81" name="TextBox 80"/>
          <p:cNvSpPr txBox="1"/>
          <p:nvPr/>
        </p:nvSpPr>
        <p:spPr>
          <a:xfrm>
            <a:off x="616367" y="3891057"/>
            <a:ext cx="1407078" cy="438516"/>
          </a:xfrm>
          <a:prstGeom prst="rect">
            <a:avLst/>
          </a:prstGeom>
          <a:noFill/>
        </p:spPr>
        <p:txBody>
          <a:bodyPr wrap="square" lIns="68577" tIns="34289" rIns="68577" bIns="34289" rtlCol="0">
            <a:spAutoFit/>
          </a:bodyPr>
          <a:lstStyle/>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请先将要替换的图片裁剪成原图片长宽比例然后在原请先将要</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6485310" y="1989257"/>
            <a:ext cx="1407078" cy="438516"/>
          </a:xfrm>
          <a:prstGeom prst="rect">
            <a:avLst/>
          </a:prstGeom>
          <a:noFill/>
        </p:spPr>
        <p:txBody>
          <a:bodyPr wrap="square" lIns="68577" tIns="34289" rIns="68577" bIns="34289" rtlCol="0">
            <a:spAutoFit/>
          </a:bodyPr>
          <a:lstStyle/>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请先将要替换的图片裁剪成原图片长宽比例然后在原请先将要</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83" name="Straight Connector 82"/>
          <p:cNvCxnSpPr/>
          <p:nvPr/>
        </p:nvCxnSpPr>
        <p:spPr>
          <a:xfrm>
            <a:off x="6846285" y="3193367"/>
            <a:ext cx="271871" cy="6271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7118156" y="3820465"/>
            <a:ext cx="1400593"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flipV="1">
            <a:off x="7950409" y="1958009"/>
            <a:ext cx="540862" cy="692803"/>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6591847" y="1958010"/>
            <a:ext cx="1359914"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576249" y="2012608"/>
            <a:ext cx="4219104" cy="2576434"/>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blipFill dpi="0" rotWithShape="1">
                <a:blip r:embed="rId2">
                  <a:extLst>
                    <a:ext uri="{28A0092B-C50C-407E-A947-70E740481C1C}">
                      <a14:useLocalDpi xmlns:a14="http://schemas.microsoft.com/office/drawing/2010/main" val="0"/>
                    </a:ext>
                  </a:extLst>
                </a:blip>
                <a:srcRect/>
                <a:stretch>
                  <a:fillRect/>
                </a:stretch>
              </a:blipFill>
            </a:endParaRPr>
          </a:p>
        </p:txBody>
      </p:sp>
      <p:sp>
        <p:nvSpPr>
          <p:cNvPr id="26" name="矩形 25"/>
          <p:cNvSpPr/>
          <p:nvPr/>
        </p:nvSpPr>
        <p:spPr>
          <a:xfrm>
            <a:off x="4906074" y="1854061"/>
            <a:ext cx="107993" cy="16564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2" rIns="91424" bIns="45712" numCol="1" spcCol="0" rtlCol="0" fromWordArt="0" anchor="ctr" anchorCtr="0" forceAA="0" compatLnSpc="1">
            <a:noAutofit/>
          </a:bodyPr>
          <a:lstStyle/>
          <a:p>
            <a:pPr algn="ctr"/>
            <a:endParaRPr lang="zh-CN" altLang="en-US"/>
          </a:p>
        </p:txBody>
      </p:sp>
      <p:sp>
        <p:nvSpPr>
          <p:cNvPr id="27" name="矩形 26"/>
          <p:cNvSpPr/>
          <p:nvPr/>
        </p:nvSpPr>
        <p:spPr>
          <a:xfrm rot="5400000">
            <a:off x="4132111" y="1008107"/>
            <a:ext cx="108026" cy="16558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2" rIns="91424" bIns="45712" numCol="1" spcCol="0" rtlCol="0" fromWordArt="0" anchor="ctr" anchorCtr="0" forceAA="0" compatLnSpc="1">
            <a:noAutofit/>
          </a:bodyPr>
          <a:lstStyle/>
          <a:p>
            <a:pPr algn="ctr"/>
            <a:endParaRPr lang="zh-CN" altLang="en-US"/>
          </a:p>
        </p:txBody>
      </p:sp>
      <p:sp>
        <p:nvSpPr>
          <p:cNvPr id="28" name="矩形 27"/>
          <p:cNvSpPr/>
          <p:nvPr/>
        </p:nvSpPr>
        <p:spPr>
          <a:xfrm>
            <a:off x="489659" y="979914"/>
            <a:ext cx="5846231" cy="476971"/>
          </a:xfrm>
          <a:prstGeom prst="rect">
            <a:avLst/>
          </a:prstGeom>
        </p:spPr>
        <p:txBody>
          <a:bodyPr wrap="square">
            <a:spAutoFit/>
          </a:bodyPr>
          <a:lstStyle/>
          <a:p>
            <a:pPr marL="285750" indent="-285750" algn="just">
              <a:spcAft>
                <a:spcPts val="600"/>
              </a:spcAft>
              <a:buClr>
                <a:srgbClr val="00544A"/>
              </a:buClr>
              <a:buFont typeface="Wingdings" panose="05000000000000000000" pitchFamily="2" charset="2"/>
              <a:buChar char="Ø"/>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lgn="just">
              <a:spcAft>
                <a:spcPts val="600"/>
              </a:spcAft>
              <a:buClr>
                <a:srgbClr val="00544A"/>
              </a:buClr>
              <a:buFont typeface="Wingdings" panose="05000000000000000000" pitchFamily="2" charset="2"/>
              <a:buChar char="Ø"/>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5209035" y="1782043"/>
            <a:ext cx="3354815" cy="13417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2" rIns="91424" bIns="45712" numCol="1" spcCol="0" rtlCol="0" fromWordArt="0" anchor="ctr" anchorCtr="0" forceAA="0" compatLnSpc="1">
            <a:noAutofit/>
          </a:bodyPr>
          <a:lstStyle/>
          <a:p>
            <a:pPr algn="just">
              <a:buClr>
                <a:srgbClr val="13CADD"/>
              </a:buClr>
            </a:pPr>
            <a:r>
              <a:rPr lang="zh-CN" altLang="en-US" sz="90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dirty="0">
              <a:latin typeface="微软雅黑" panose="020B0503020204020204" pitchFamily="34" charset="-122"/>
              <a:ea typeface="微软雅黑" panose="020B0503020204020204" pitchFamily="34" charset="-122"/>
            </a:endParaRPr>
          </a:p>
        </p:txBody>
      </p:sp>
      <p:sp>
        <p:nvSpPr>
          <p:cNvPr id="30" name="矩形 29"/>
          <p:cNvSpPr/>
          <p:nvPr/>
        </p:nvSpPr>
        <p:spPr>
          <a:xfrm>
            <a:off x="5209035" y="3330274"/>
            <a:ext cx="3354815" cy="12587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2" rIns="91424" bIns="45712" numCol="1" spcCol="0" rtlCol="0" fromWordArt="0" anchor="ctr" anchorCtr="0" forceAA="0" compatLnSpc="1">
            <a:noAutofit/>
          </a:bodyPr>
          <a:lstStyle/>
          <a:p>
            <a:pPr algn="just">
              <a:buClr>
                <a:srgbClr val="13CADD"/>
              </a:buClr>
            </a:pPr>
            <a:r>
              <a:rPr lang="zh-CN" altLang="en-US" sz="90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left)">
                                      <p:cBhvr>
                                        <p:cTn id="7" dur="500"/>
                                        <p:tgtEl>
                                          <p:spTgt spid="2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animEffect transition="in" filter="wipe(left)">
                                      <p:cBhvr>
                                        <p:cTn id="11" dur="500"/>
                                        <p:tgtEl>
                                          <p:spTgt spid="28">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arn(inVertical)">
                                      <p:cBhvr>
                                        <p:cTn id="27" dur="500"/>
                                        <p:tgtEl>
                                          <p:spTgt spid="2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build="p"/>
      <p:bldP spid="29" grpId="0" animBg="1"/>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flipH="1">
            <a:off x="2326705" y="1561809"/>
            <a:ext cx="2390022" cy="2603970"/>
            <a:chOff x="2570" y="760"/>
            <a:chExt cx="2540" cy="2767"/>
          </a:xfrm>
        </p:grpSpPr>
        <p:sp>
          <p:nvSpPr>
            <p:cNvPr id="8" name="Freeform 5"/>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56369" name="Freeform 6"/>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ln>
          </p:spPr>
          <p:txBody>
            <a:bodyPr/>
            <a:lstStyle/>
            <a:p>
              <a:endParaRPr lang="zh-CN" altLang="en-US"/>
            </a:p>
          </p:txBody>
        </p:sp>
        <p:sp>
          <p:nvSpPr>
            <p:cNvPr id="10" name="Freeform 7"/>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1" name="Freeform 8"/>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2" name="Freeform 9"/>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3" name="Freeform 10"/>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4" name="Freeform 11"/>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5" name="Freeform 12"/>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6" name="Freeform 13"/>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grpSp>
      <p:grpSp>
        <p:nvGrpSpPr>
          <p:cNvPr id="7" name="Group 4"/>
          <p:cNvGrpSpPr>
            <a:grpSpLocks noChangeAspect="1"/>
          </p:cNvGrpSpPr>
          <p:nvPr/>
        </p:nvGrpSpPr>
        <p:grpSpPr bwMode="auto">
          <a:xfrm>
            <a:off x="4692206" y="1563055"/>
            <a:ext cx="2390022" cy="2603970"/>
            <a:chOff x="2570" y="760"/>
            <a:chExt cx="2540" cy="2767"/>
          </a:xfrm>
        </p:grpSpPr>
        <p:sp>
          <p:nvSpPr>
            <p:cNvPr id="18" name="Freeform 5"/>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56360" name="Freeform 6"/>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ln>
          </p:spPr>
          <p:txBody>
            <a:bodyPr/>
            <a:lstStyle/>
            <a:p>
              <a:endParaRPr lang="zh-CN" altLang="en-US"/>
            </a:p>
          </p:txBody>
        </p:sp>
        <p:sp>
          <p:nvSpPr>
            <p:cNvPr id="20" name="Freeform 7"/>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1" name="Freeform 8"/>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2" name="Freeform 9"/>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3" name="Freeform 10"/>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4" name="Freeform 11"/>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5" name="Freeform 12"/>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6" name="Freeform 13"/>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grpSp>
      <p:sp>
        <p:nvSpPr>
          <p:cNvPr id="56328" name="Rectangle 26"/>
          <p:cNvSpPr>
            <a:spLocks noChangeArrowheads="1"/>
          </p:cNvSpPr>
          <p:nvPr/>
        </p:nvSpPr>
        <p:spPr bwMode="auto">
          <a:xfrm>
            <a:off x="2556622" y="1954636"/>
            <a:ext cx="359608" cy="622913"/>
          </a:xfrm>
          <a:prstGeom prst="rect">
            <a:avLst/>
          </a:prstGeom>
          <a:noFill/>
          <a:ln w="9525">
            <a:noFill/>
            <a:miter lim="800000"/>
          </a:ln>
        </p:spPr>
        <p:txBody>
          <a:bodyPr wrap="none" lIns="68565" tIns="34283" rIns="68565" bIns="34283">
            <a:spAutoFit/>
          </a:bodyPr>
          <a:lstStyle/>
          <a:p>
            <a:pPr eaLnBrk="1" hangingPunct="1"/>
            <a:r>
              <a:rPr lang="id-ID" sz="3600" dirty="0">
                <a:solidFill>
                  <a:schemeClr val="bg1"/>
                </a:solidFill>
                <a:latin typeface="Modern Pictograms" pitchFamily="50" charset="0"/>
              </a:rPr>
              <a:t>a</a:t>
            </a:r>
            <a:endParaRPr lang="en-US" altLang="zh-CN" sz="3600" dirty="0">
              <a:solidFill>
                <a:schemeClr val="bg1"/>
              </a:solidFill>
            </a:endParaRPr>
          </a:p>
        </p:txBody>
      </p:sp>
      <p:sp>
        <p:nvSpPr>
          <p:cNvPr id="56329" name="Rectangle 27"/>
          <p:cNvSpPr>
            <a:spLocks noChangeArrowheads="1"/>
          </p:cNvSpPr>
          <p:nvPr/>
        </p:nvSpPr>
        <p:spPr bwMode="auto">
          <a:xfrm>
            <a:off x="2685188" y="2889239"/>
            <a:ext cx="285894" cy="622913"/>
          </a:xfrm>
          <a:prstGeom prst="rect">
            <a:avLst/>
          </a:prstGeom>
          <a:noFill/>
          <a:ln w="9525">
            <a:noFill/>
            <a:miter lim="800000"/>
          </a:ln>
        </p:spPr>
        <p:txBody>
          <a:bodyPr wrap="none" lIns="68565" tIns="34283" rIns="68565" bIns="34283">
            <a:spAutoFit/>
          </a:bodyPr>
          <a:lstStyle/>
          <a:p>
            <a:pPr eaLnBrk="1" hangingPunct="1"/>
            <a:r>
              <a:rPr lang="id-ID" sz="3600" dirty="0">
                <a:solidFill>
                  <a:schemeClr val="bg1"/>
                </a:solidFill>
                <a:latin typeface="Modern Pictograms" pitchFamily="50" charset="0"/>
              </a:rPr>
              <a:t>J</a:t>
            </a:r>
            <a:endParaRPr lang="en-US" altLang="zh-CN" sz="3600" dirty="0">
              <a:solidFill>
                <a:schemeClr val="bg1"/>
              </a:solidFill>
            </a:endParaRPr>
          </a:p>
        </p:txBody>
      </p:sp>
      <p:sp>
        <p:nvSpPr>
          <p:cNvPr id="56330" name="Rectangle 28"/>
          <p:cNvSpPr>
            <a:spLocks noChangeArrowheads="1"/>
          </p:cNvSpPr>
          <p:nvPr/>
        </p:nvSpPr>
        <p:spPr bwMode="auto">
          <a:xfrm>
            <a:off x="3323253" y="2334428"/>
            <a:ext cx="234616" cy="530612"/>
          </a:xfrm>
          <a:prstGeom prst="rect">
            <a:avLst/>
          </a:prstGeom>
          <a:noFill/>
          <a:ln w="9525">
            <a:noFill/>
            <a:miter lim="800000"/>
          </a:ln>
        </p:spPr>
        <p:txBody>
          <a:bodyPr wrap="none" lIns="68565" tIns="34283" rIns="68565" bIns="34283">
            <a:spAutoFit/>
          </a:bodyPr>
          <a:lstStyle/>
          <a:p>
            <a:pPr eaLnBrk="1" hangingPunct="1"/>
            <a:r>
              <a:rPr lang="id-ID" sz="3000" dirty="0">
                <a:solidFill>
                  <a:schemeClr val="bg1"/>
                </a:solidFill>
                <a:latin typeface="Modern Pictograms" pitchFamily="50" charset="0"/>
              </a:rPr>
              <a:t>I</a:t>
            </a:r>
            <a:endParaRPr lang="en-US" altLang="zh-CN" sz="3000" dirty="0">
              <a:solidFill>
                <a:schemeClr val="bg1"/>
              </a:solidFill>
            </a:endParaRPr>
          </a:p>
        </p:txBody>
      </p:sp>
      <p:sp>
        <p:nvSpPr>
          <p:cNvPr id="56331" name="Rectangle 29"/>
          <p:cNvSpPr>
            <a:spLocks noChangeArrowheads="1"/>
          </p:cNvSpPr>
          <p:nvPr/>
        </p:nvSpPr>
        <p:spPr bwMode="auto">
          <a:xfrm>
            <a:off x="6365962" y="1916536"/>
            <a:ext cx="471778" cy="623042"/>
          </a:xfrm>
          <a:prstGeom prst="rect">
            <a:avLst/>
          </a:prstGeom>
          <a:noFill/>
          <a:ln w="9525">
            <a:noFill/>
            <a:miter lim="800000"/>
          </a:ln>
        </p:spPr>
        <p:txBody>
          <a:bodyPr wrap="none" lIns="68565" tIns="34283" rIns="68565" bIns="34283">
            <a:spAutoFit/>
          </a:bodyPr>
          <a:lstStyle/>
          <a:p>
            <a:pPr eaLnBrk="1" hangingPunct="1"/>
            <a:r>
              <a:rPr lang="id-ID" sz="3600" dirty="0">
                <a:solidFill>
                  <a:schemeClr val="bg1"/>
                </a:solidFill>
                <a:latin typeface="Modern Pictograms" pitchFamily="50" charset="0"/>
              </a:rPr>
              <a:t>w</a:t>
            </a:r>
            <a:endParaRPr lang="en-US" altLang="zh-CN" sz="3600" dirty="0">
              <a:solidFill>
                <a:schemeClr val="bg1"/>
              </a:solidFill>
            </a:endParaRPr>
          </a:p>
        </p:txBody>
      </p:sp>
      <p:sp>
        <p:nvSpPr>
          <p:cNvPr id="56332" name="Rectangle 30"/>
          <p:cNvSpPr>
            <a:spLocks noChangeArrowheads="1"/>
          </p:cNvSpPr>
          <p:nvPr/>
        </p:nvSpPr>
        <p:spPr bwMode="auto">
          <a:xfrm>
            <a:off x="5692183" y="2311810"/>
            <a:ext cx="244232" cy="622913"/>
          </a:xfrm>
          <a:prstGeom prst="rect">
            <a:avLst/>
          </a:prstGeom>
          <a:noFill/>
          <a:ln w="9525">
            <a:noFill/>
            <a:miter lim="800000"/>
          </a:ln>
        </p:spPr>
        <p:txBody>
          <a:bodyPr wrap="none" lIns="68565" tIns="34283" rIns="68565" bIns="34283">
            <a:spAutoFit/>
          </a:bodyPr>
          <a:lstStyle/>
          <a:p>
            <a:pPr eaLnBrk="1" hangingPunct="1"/>
            <a:r>
              <a:rPr lang="id-ID" sz="3600" dirty="0">
                <a:solidFill>
                  <a:schemeClr val="bg1"/>
                </a:solidFill>
                <a:latin typeface="Modern Pictograms" pitchFamily="50" charset="0"/>
              </a:rPr>
              <a:t>i</a:t>
            </a:r>
            <a:endParaRPr lang="en-US" altLang="zh-CN" sz="3600" dirty="0">
              <a:solidFill>
                <a:schemeClr val="bg1"/>
              </a:solidFill>
            </a:endParaRPr>
          </a:p>
        </p:txBody>
      </p:sp>
      <p:sp>
        <p:nvSpPr>
          <p:cNvPr id="56333" name="Rectangle 31"/>
          <p:cNvSpPr>
            <a:spLocks noChangeArrowheads="1"/>
          </p:cNvSpPr>
          <p:nvPr/>
        </p:nvSpPr>
        <p:spPr bwMode="auto">
          <a:xfrm>
            <a:off x="6371497" y="2895715"/>
            <a:ext cx="361210" cy="530612"/>
          </a:xfrm>
          <a:prstGeom prst="rect">
            <a:avLst/>
          </a:prstGeom>
          <a:noFill/>
          <a:ln w="9525">
            <a:noFill/>
            <a:miter lim="800000"/>
          </a:ln>
        </p:spPr>
        <p:txBody>
          <a:bodyPr wrap="none" lIns="68565" tIns="34283" rIns="68565" bIns="34283">
            <a:spAutoFit/>
          </a:bodyPr>
          <a:lstStyle/>
          <a:p>
            <a:pPr eaLnBrk="1" hangingPunct="1"/>
            <a:r>
              <a:rPr lang="id-ID" sz="3000" dirty="0">
                <a:solidFill>
                  <a:schemeClr val="bg1"/>
                </a:solidFill>
                <a:latin typeface="Modern Pictograms" pitchFamily="50" charset="0"/>
              </a:rPr>
              <a:t>A</a:t>
            </a:r>
            <a:endParaRPr lang="en-US" altLang="zh-CN" sz="3000" dirty="0">
              <a:solidFill>
                <a:schemeClr val="bg1"/>
              </a:solidFill>
            </a:endParaRPr>
          </a:p>
        </p:txBody>
      </p:sp>
      <p:sp>
        <p:nvSpPr>
          <p:cNvPr id="56334" name="Rectangle 32"/>
          <p:cNvSpPr>
            <a:spLocks noChangeArrowheads="1"/>
          </p:cNvSpPr>
          <p:nvPr/>
        </p:nvSpPr>
        <p:spPr bwMode="auto">
          <a:xfrm>
            <a:off x="5471945" y="3478577"/>
            <a:ext cx="385246" cy="622913"/>
          </a:xfrm>
          <a:prstGeom prst="rect">
            <a:avLst/>
          </a:prstGeom>
          <a:noFill/>
          <a:ln w="9525">
            <a:noFill/>
            <a:miter lim="800000"/>
          </a:ln>
        </p:spPr>
        <p:txBody>
          <a:bodyPr wrap="none" lIns="68565" tIns="34283" rIns="68565" bIns="34283">
            <a:spAutoFit/>
          </a:bodyPr>
          <a:lstStyle/>
          <a:p>
            <a:pPr eaLnBrk="1" hangingPunct="1"/>
            <a:r>
              <a:rPr lang="id-ID" sz="3600" dirty="0">
                <a:solidFill>
                  <a:schemeClr val="bg1"/>
                </a:solidFill>
                <a:latin typeface="Modern Pictograms" pitchFamily="50" charset="0"/>
              </a:rPr>
              <a:t>C</a:t>
            </a:r>
            <a:endParaRPr lang="en-US" altLang="zh-CN" sz="3600" dirty="0">
              <a:solidFill>
                <a:schemeClr val="bg1"/>
              </a:solidFill>
            </a:endParaRPr>
          </a:p>
        </p:txBody>
      </p:sp>
      <p:sp>
        <p:nvSpPr>
          <p:cNvPr id="56335" name="Rectangle 33"/>
          <p:cNvSpPr>
            <a:spLocks noChangeArrowheads="1"/>
          </p:cNvSpPr>
          <p:nvPr/>
        </p:nvSpPr>
        <p:spPr bwMode="auto">
          <a:xfrm>
            <a:off x="3238732" y="3542868"/>
            <a:ext cx="319547" cy="622913"/>
          </a:xfrm>
          <a:prstGeom prst="rect">
            <a:avLst/>
          </a:prstGeom>
          <a:noFill/>
          <a:ln w="9525">
            <a:noFill/>
            <a:miter lim="800000"/>
          </a:ln>
        </p:spPr>
        <p:txBody>
          <a:bodyPr wrap="none" lIns="68565" tIns="34283" rIns="68565" bIns="34283">
            <a:spAutoFit/>
          </a:bodyPr>
          <a:lstStyle/>
          <a:p>
            <a:pPr eaLnBrk="1" hangingPunct="1"/>
            <a:r>
              <a:rPr lang="id-ID" sz="3600" dirty="0">
                <a:solidFill>
                  <a:schemeClr val="bg1"/>
                </a:solidFill>
                <a:latin typeface="Modern Pictograms" pitchFamily="50" charset="0"/>
              </a:rPr>
              <a:t>s</a:t>
            </a:r>
            <a:endParaRPr lang="en-US" altLang="zh-CN" sz="3600" dirty="0">
              <a:solidFill>
                <a:schemeClr val="bg1"/>
              </a:solidFill>
            </a:endParaRPr>
          </a:p>
        </p:txBody>
      </p:sp>
      <p:grpSp>
        <p:nvGrpSpPr>
          <p:cNvPr id="9" name="Group 34"/>
          <p:cNvGrpSpPr/>
          <p:nvPr/>
        </p:nvGrpSpPr>
        <p:grpSpPr bwMode="auto">
          <a:xfrm>
            <a:off x="6333227" y="956760"/>
            <a:ext cx="2698052" cy="1107239"/>
            <a:chOff x="2518844" y="2563628"/>
            <a:chExt cx="1998720" cy="1475458"/>
          </a:xfrm>
        </p:grpSpPr>
        <p:grpSp>
          <p:nvGrpSpPr>
            <p:cNvPr id="17" name="Group 35"/>
            <p:cNvGrpSpPr/>
            <p:nvPr/>
          </p:nvGrpSpPr>
          <p:grpSpPr bwMode="auto">
            <a:xfrm>
              <a:off x="2518844" y="2872068"/>
              <a:ext cx="261290" cy="1167018"/>
              <a:chOff x="1374514" y="1504950"/>
              <a:chExt cx="261290" cy="1167018"/>
            </a:xfrm>
          </p:grpSpPr>
          <p:cxnSp>
            <p:nvCxnSpPr>
              <p:cNvPr id="38" name="Straight Connector 37"/>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37" name="Content Placeholder 2"/>
            <p:cNvSpPr txBox="1"/>
            <p:nvPr/>
          </p:nvSpPr>
          <p:spPr>
            <a:xfrm>
              <a:off x="2826828" y="2563628"/>
              <a:ext cx="1690736" cy="556867"/>
            </a:xfrm>
            <a:prstGeom prst="rect">
              <a:avLst/>
            </a:prstGeom>
          </p:spPr>
          <p:txBody>
            <a:bodyPr/>
            <a:lstStyle/>
            <a:p>
              <a:pPr eaLnBrk="1" hangingPunct="1">
                <a:lnSpc>
                  <a:spcPct val="150000"/>
                </a:lnSpc>
                <a:spcBef>
                  <a:spcPct val="20000"/>
                </a:spcBef>
                <a:buFont typeface="Arial" panose="020B0604020202020204"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19" name="Group 39"/>
          <p:cNvGrpSpPr/>
          <p:nvPr/>
        </p:nvGrpSpPr>
        <p:grpSpPr bwMode="auto">
          <a:xfrm>
            <a:off x="624991" y="3880633"/>
            <a:ext cx="2635904" cy="1063187"/>
            <a:chOff x="3413971" y="4484475"/>
            <a:chExt cx="1952622" cy="1417848"/>
          </a:xfrm>
        </p:grpSpPr>
        <p:grpSp>
          <p:nvGrpSpPr>
            <p:cNvPr id="27" name="Group 40"/>
            <p:cNvGrpSpPr/>
            <p:nvPr/>
          </p:nvGrpSpPr>
          <p:grpSpPr bwMode="auto">
            <a:xfrm flipH="1" flipV="1">
              <a:off x="5105303" y="4484475"/>
              <a:ext cx="261290" cy="1167018"/>
              <a:chOff x="1374514" y="1504950"/>
              <a:chExt cx="261290" cy="1167018"/>
            </a:xfrm>
          </p:grpSpPr>
          <p:cxnSp>
            <p:nvCxnSpPr>
              <p:cNvPr id="43" name="Straight Connector 42"/>
              <p:cNvCxnSpPr/>
              <p:nvPr/>
            </p:nvCxnSpPr>
            <p:spPr>
              <a:xfrm flipH="1" flipV="1">
                <a:off x="1374514" y="1504982"/>
                <a:ext cx="0" cy="1166986"/>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374514" y="1504982"/>
                <a:ext cx="261938"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42" name="Content Placeholder 2"/>
            <p:cNvSpPr txBox="1"/>
            <p:nvPr/>
          </p:nvSpPr>
          <p:spPr>
            <a:xfrm>
              <a:off x="3413971" y="5345027"/>
              <a:ext cx="1690684" cy="557296"/>
            </a:xfrm>
            <a:prstGeom prst="rect">
              <a:avLst/>
            </a:prstGeom>
          </p:spPr>
          <p:txBody>
            <a:bodyPr/>
            <a:lstStyle/>
            <a:p>
              <a:pPr algn="r" eaLnBrk="1" hangingPunct="1">
                <a:lnSpc>
                  <a:spcPct val="150000"/>
                </a:lnSpc>
                <a:spcBef>
                  <a:spcPct val="20000"/>
                </a:spcBef>
                <a:buFont typeface="Arial" panose="020B0604020202020204"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8" name="Group 44"/>
          <p:cNvGrpSpPr/>
          <p:nvPr/>
        </p:nvGrpSpPr>
        <p:grpSpPr bwMode="auto">
          <a:xfrm>
            <a:off x="23621" y="2184818"/>
            <a:ext cx="2678765" cy="419083"/>
            <a:chOff x="2444088" y="1117042"/>
            <a:chExt cx="1985214" cy="557488"/>
          </a:xfrm>
        </p:grpSpPr>
        <p:cxnSp>
          <p:nvCxnSpPr>
            <p:cNvPr id="46" name="Straight Connector 45"/>
            <p:cNvCxnSpPr/>
            <p:nvPr/>
          </p:nvCxnSpPr>
          <p:spPr>
            <a:xfrm flipH="1">
              <a:off x="4167253" y="1372030"/>
              <a:ext cx="262049"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7" name="Content Placeholder 2"/>
            <p:cNvSpPr txBox="1"/>
            <p:nvPr/>
          </p:nvSpPr>
          <p:spPr>
            <a:xfrm>
              <a:off x="2444088" y="1117042"/>
              <a:ext cx="1691402" cy="557488"/>
            </a:xfrm>
            <a:prstGeom prst="rect">
              <a:avLst/>
            </a:prstGeom>
          </p:spPr>
          <p:txBody>
            <a:bodyPr/>
            <a:lstStyle/>
            <a:p>
              <a:pPr algn="r" eaLnBrk="1" hangingPunct="1">
                <a:lnSpc>
                  <a:spcPct val="150000"/>
                </a:lnSpc>
                <a:spcBef>
                  <a:spcPct val="20000"/>
                </a:spcBef>
                <a:buFont typeface="Arial" panose="020B0604020202020204"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9" name="Group 47"/>
          <p:cNvGrpSpPr/>
          <p:nvPr/>
        </p:nvGrpSpPr>
        <p:grpSpPr bwMode="auto">
          <a:xfrm>
            <a:off x="5729986" y="3551500"/>
            <a:ext cx="2704480" cy="1273920"/>
            <a:chOff x="8122932" y="3546688"/>
            <a:chExt cx="2003323" cy="1699365"/>
          </a:xfrm>
        </p:grpSpPr>
        <p:grpSp>
          <p:nvGrpSpPr>
            <p:cNvPr id="30" name="Group 48"/>
            <p:cNvGrpSpPr/>
            <p:nvPr/>
          </p:nvGrpSpPr>
          <p:grpSpPr bwMode="auto">
            <a:xfrm flipV="1">
              <a:off x="8122932" y="3546688"/>
              <a:ext cx="261290" cy="1437131"/>
              <a:chOff x="1374514" y="1504950"/>
              <a:chExt cx="261290" cy="1437131"/>
            </a:xfrm>
          </p:grpSpPr>
          <p:cxnSp>
            <p:nvCxnSpPr>
              <p:cNvPr id="51" name="Straight Connector 50"/>
              <p:cNvCxnSpPr/>
              <p:nvPr/>
            </p:nvCxnSpPr>
            <p:spPr>
              <a:xfrm flipH="1" flipV="1">
                <a:off x="1374514" y="1504767"/>
                <a:ext cx="0" cy="1437314"/>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374514" y="1504767"/>
                <a:ext cx="26192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0" name="Content Placeholder 2"/>
            <p:cNvSpPr txBox="1"/>
            <p:nvPr/>
          </p:nvSpPr>
          <p:spPr>
            <a:xfrm>
              <a:off x="8435654" y="4688598"/>
              <a:ext cx="1690601" cy="557455"/>
            </a:xfrm>
            <a:prstGeom prst="rect">
              <a:avLst/>
            </a:prstGeom>
          </p:spPr>
          <p:txBody>
            <a:bodyPr/>
            <a:lstStyle/>
            <a:p>
              <a:pPr eaLnBrk="1" hangingPunct="1">
                <a:lnSpc>
                  <a:spcPct val="150000"/>
                </a:lnSpc>
                <a:spcBef>
                  <a:spcPct val="20000"/>
                </a:spcBef>
                <a:buFont typeface="Arial" panose="020B0604020202020204"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31" name="Group 52"/>
          <p:cNvGrpSpPr/>
          <p:nvPr/>
        </p:nvGrpSpPr>
        <p:grpSpPr bwMode="auto">
          <a:xfrm>
            <a:off x="3355440" y="1085097"/>
            <a:ext cx="2698053" cy="1107239"/>
            <a:chOff x="2518844" y="2563628"/>
            <a:chExt cx="1998720" cy="1475458"/>
          </a:xfrm>
        </p:grpSpPr>
        <p:grpSp>
          <p:nvGrpSpPr>
            <p:cNvPr id="32" name="Group 53"/>
            <p:cNvGrpSpPr/>
            <p:nvPr/>
          </p:nvGrpSpPr>
          <p:grpSpPr bwMode="auto">
            <a:xfrm>
              <a:off x="2518844" y="2872068"/>
              <a:ext cx="261290" cy="1167018"/>
              <a:chOff x="1374514" y="1504950"/>
              <a:chExt cx="261290" cy="1167018"/>
            </a:xfrm>
          </p:grpSpPr>
          <p:cxnSp>
            <p:nvCxnSpPr>
              <p:cNvPr id="56" name="Straight Connector 55"/>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5" name="Content Placeholder 2"/>
            <p:cNvSpPr txBox="1"/>
            <p:nvPr/>
          </p:nvSpPr>
          <p:spPr>
            <a:xfrm>
              <a:off x="2826828" y="2563628"/>
              <a:ext cx="1690736" cy="556866"/>
            </a:xfrm>
            <a:prstGeom prst="rect">
              <a:avLst/>
            </a:prstGeom>
          </p:spPr>
          <p:txBody>
            <a:bodyPr/>
            <a:lstStyle/>
            <a:p>
              <a:pPr eaLnBrk="1" hangingPunct="1">
                <a:lnSpc>
                  <a:spcPct val="150000"/>
                </a:lnSpc>
                <a:spcBef>
                  <a:spcPct val="20000"/>
                </a:spcBef>
                <a:buFont typeface="Arial" panose="020B0604020202020204"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8" y="32"/>
            <a:ext cx="9144000" cy="5145023"/>
          </a:xfrm>
          <a:prstGeom prst="rect">
            <a:avLst/>
          </a:prstGeom>
        </p:spPr>
      </p:pic>
      <p:grpSp>
        <p:nvGrpSpPr>
          <p:cNvPr id="16" name="组合 40"/>
          <p:cNvGrpSpPr/>
          <p:nvPr/>
        </p:nvGrpSpPr>
        <p:grpSpPr>
          <a:xfrm>
            <a:off x="5184068" y="1492424"/>
            <a:ext cx="2184313" cy="543313"/>
            <a:chOff x="4911768" y="1576756"/>
            <a:chExt cx="6404019" cy="724192"/>
          </a:xfrm>
        </p:grpSpPr>
        <p:sp>
          <p:nvSpPr>
            <p:cNvPr id="17" name="矩形 16"/>
            <p:cNvSpPr/>
            <p:nvPr/>
          </p:nvSpPr>
          <p:spPr>
            <a:xfrm>
              <a:off x="4911768" y="1576756"/>
              <a:ext cx="6404019" cy="492279"/>
            </a:xfrm>
            <a:prstGeom prst="rect">
              <a:avLst/>
            </a:prstGeom>
          </p:spPr>
          <p:txBody>
            <a:bodyPr wrap="square" lIns="91431" tIns="45716" rIns="91431" bIns="45716">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下月工作计划</a:t>
              </a:r>
              <a:endParaRPr lang="en-US" altLang="zh-CN" sz="16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4911768" y="2013789"/>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buNone/>
              </a:pP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CLICK TO ADD TITLE</a:t>
              </a:r>
              <a:r>
                <a:rPr lang="en-US" altLang="zh-CN" sz="8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IN HERE</a:t>
              </a:r>
              <a:endParaRPr lang="zh-CN" altLang="en-US" sz="800" dirty="0">
                <a:latin typeface="微软雅黑" panose="020B0503020204020204" pitchFamily="34" charset="-122"/>
                <a:ea typeface="微软雅黑" panose="020B0503020204020204" pitchFamily="34" charset="-122"/>
              </a:endParaRPr>
            </a:p>
          </p:txBody>
        </p:sp>
      </p:grpSp>
      <p:sp>
        <p:nvSpPr>
          <p:cNvPr id="22" name="Oval 25"/>
          <p:cNvSpPr/>
          <p:nvPr/>
        </p:nvSpPr>
        <p:spPr>
          <a:xfrm>
            <a:off x="4821032" y="1733488"/>
            <a:ext cx="144542" cy="144587"/>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grpSp>
        <p:nvGrpSpPr>
          <p:cNvPr id="23" name="组合 1"/>
          <p:cNvGrpSpPr/>
          <p:nvPr/>
        </p:nvGrpSpPr>
        <p:grpSpPr>
          <a:xfrm>
            <a:off x="2795872" y="1550533"/>
            <a:ext cx="2025159" cy="493230"/>
            <a:chOff x="1361399" y="1508768"/>
            <a:chExt cx="3098410" cy="971355"/>
          </a:xfrm>
        </p:grpSpPr>
        <p:grpSp>
          <p:nvGrpSpPr>
            <p:cNvPr id="24" name="Group 30"/>
            <p:cNvGrpSpPr/>
            <p:nvPr/>
          </p:nvGrpSpPr>
          <p:grpSpPr>
            <a:xfrm>
              <a:off x="1361399" y="1508768"/>
              <a:ext cx="3098410" cy="971355"/>
              <a:chOff x="1231550" y="1255634"/>
              <a:chExt cx="2430618" cy="762001"/>
            </a:xfrm>
          </p:grpSpPr>
          <p:sp>
            <p:nvSpPr>
              <p:cNvPr id="26" name="Flowchart: Off-page Connector 22"/>
              <p:cNvSpPr/>
              <p:nvPr/>
            </p:nvSpPr>
            <p:spPr>
              <a:xfrm rot="16200000">
                <a:off x="1829116" y="830137"/>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400" dirty="0"/>
              </a:p>
            </p:txBody>
          </p:sp>
          <p:sp>
            <p:nvSpPr>
              <p:cNvPr id="27" name="Round Same Side Corner Rectangle 23"/>
              <p:cNvSpPr/>
              <p:nvPr/>
            </p:nvSpPr>
            <p:spPr>
              <a:xfrm rot="16200000">
                <a:off x="1080978"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solidFill>
                      <a:schemeClr val="bg1">
                        <a:lumMod val="50000"/>
                        <a:lumOff val="50000"/>
                      </a:schemeClr>
                    </a:solidFill>
                    <a:latin typeface="Impact" panose="020B0806030902050204" pitchFamily="34" charset="0"/>
                  </a:rPr>
                  <a:t>04</a:t>
                </a:r>
                <a:endParaRPr lang="en-US" sz="2000" dirty="0">
                  <a:solidFill>
                    <a:schemeClr val="bg1">
                      <a:lumMod val="50000"/>
                      <a:lumOff val="50000"/>
                    </a:schemeClr>
                  </a:solidFill>
                  <a:latin typeface="Impact" panose="020B0806030902050204" pitchFamily="34" charset="0"/>
                </a:endParaRPr>
              </a:p>
            </p:txBody>
          </p:sp>
          <p:cxnSp>
            <p:nvCxnSpPr>
              <p:cNvPr id="28" name="Straight Connector 24"/>
              <p:cNvCxnSpPr/>
              <p:nvPr/>
            </p:nvCxnSpPr>
            <p:spPr>
              <a:xfrm flipV="1">
                <a:off x="2991445" y="1635330"/>
                <a:ext cx="670723" cy="2"/>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25"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dirty="0"/>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2" presetClass="entr" presetSubtype="8" accel="5000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400" fill="hold"/>
                                        <p:tgtEl>
                                          <p:spTgt spid="23"/>
                                        </p:tgtEl>
                                        <p:attrNameLst>
                                          <p:attrName>ppt_x</p:attrName>
                                        </p:attrNameLst>
                                      </p:cBhvr>
                                      <p:tavLst>
                                        <p:tav tm="0">
                                          <p:val>
                                            <p:strVal val="0-#ppt_w/2"/>
                                          </p:val>
                                        </p:tav>
                                        <p:tav tm="100000">
                                          <p:val>
                                            <p:strVal val="#ppt_x"/>
                                          </p:val>
                                        </p:tav>
                                      </p:tavLst>
                                    </p:anim>
                                    <p:anim calcmode="lin" valueType="num">
                                      <p:cBhvr additive="base">
                                        <p:cTn id="14" dur="4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3" presetClass="entr" presetSubtype="16"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12" presetClass="entr" presetSubtype="2" fill="hold" nodeType="afterEffect">
                                  <p:stCondLst>
                                    <p:cond delay="1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p:tgtEl>
                                          <p:spTgt spid="16"/>
                                        </p:tgtEl>
                                        <p:attrNameLst>
                                          <p:attrName>ppt_x</p:attrName>
                                        </p:attrNameLst>
                                      </p:cBhvr>
                                      <p:tavLst>
                                        <p:tav tm="0">
                                          <p:val>
                                            <p:strVal val="#ppt_x+#ppt_w*1.125000"/>
                                          </p:val>
                                        </p:tav>
                                        <p:tav tm="100000">
                                          <p:val>
                                            <p:strVal val="#ppt_x"/>
                                          </p:val>
                                        </p:tav>
                                      </p:tavLst>
                                    </p:anim>
                                    <p:animEffect transition="in" filter="wipe(left)">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96"/>
          <p:cNvSpPr>
            <a:spLocks noChangeArrowheads="1"/>
          </p:cNvSpPr>
          <p:nvPr/>
        </p:nvSpPr>
        <p:spPr bwMode="auto">
          <a:xfrm>
            <a:off x="706492" y="2079340"/>
            <a:ext cx="1098672" cy="1098954"/>
          </a:xfrm>
          <a:prstGeom prst="ellipse">
            <a:avLst/>
          </a:prstGeom>
          <a:solidFill>
            <a:schemeClr val="accent1"/>
          </a:solidFill>
          <a:ln w="38100">
            <a:solidFill>
              <a:schemeClr val="bg1">
                <a:lumMod val="85000"/>
              </a:schemeClr>
            </a:solidFill>
          </a:ln>
          <a:effectLst/>
        </p:spPr>
        <p:txBody>
          <a:bodyPr wrap="square" lIns="0" tIns="34289" rIns="0" bIns="34289" anchor="ctr">
            <a:normAutofit/>
          </a:bodyPr>
          <a:lstStyle/>
          <a:p>
            <a:pPr algn="ctr"/>
            <a:r>
              <a:rPr lang="en-US" altLang="zh-CN" sz="1500" b="1" dirty="0">
                <a:solidFill>
                  <a:schemeClr val="bg1"/>
                </a:solidFill>
                <a:latin typeface="微软雅黑" panose="020B0503020204020204" pitchFamily="34" charset="-122"/>
                <a:ea typeface="微软雅黑" panose="020B0503020204020204" pitchFamily="34" charset="-122"/>
              </a:rPr>
              <a:t>TEXT</a:t>
            </a:r>
            <a:endParaRPr lang="en-US" altLang="zh-CN" sz="1500" b="1" dirty="0">
              <a:solidFill>
                <a:schemeClr val="bg1"/>
              </a:solidFill>
              <a:latin typeface="微软雅黑" panose="020B0503020204020204" pitchFamily="34" charset="-122"/>
              <a:ea typeface="微软雅黑" panose="020B0503020204020204" pitchFamily="34" charset="-122"/>
            </a:endParaRPr>
          </a:p>
          <a:p>
            <a:pPr algn="ctr"/>
            <a:r>
              <a:rPr lang="en-US" altLang="zh-CN" sz="1200" dirty="0">
                <a:solidFill>
                  <a:schemeClr val="bg1"/>
                </a:solidFill>
                <a:latin typeface="微软雅黑" panose="020B0503020204020204" pitchFamily="34" charset="-122"/>
                <a:ea typeface="微软雅黑" panose="020B0503020204020204" pitchFamily="34" charset="-122"/>
              </a:rPr>
              <a:t>CONTENTS HERE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7" name="Oval 102"/>
          <p:cNvSpPr>
            <a:spLocks noChangeArrowheads="1"/>
          </p:cNvSpPr>
          <p:nvPr/>
        </p:nvSpPr>
        <p:spPr bwMode="auto">
          <a:xfrm>
            <a:off x="3603275" y="2138879"/>
            <a:ext cx="1098672" cy="1098954"/>
          </a:xfrm>
          <a:prstGeom prst="ellipse">
            <a:avLst/>
          </a:prstGeom>
          <a:solidFill>
            <a:schemeClr val="accent1"/>
          </a:solidFill>
          <a:ln w="38100">
            <a:solidFill>
              <a:schemeClr val="bg1">
                <a:lumMod val="85000"/>
              </a:schemeClr>
            </a:solidFill>
          </a:ln>
          <a:effectLst/>
        </p:spPr>
        <p:txBody>
          <a:bodyPr wrap="square" lIns="0" tIns="34289" rIns="0" bIns="34289" anchor="ctr">
            <a:normAutofit/>
          </a:bodyPr>
          <a:lstStyle/>
          <a:p>
            <a:pPr algn="ctr"/>
            <a:r>
              <a:rPr lang="en-US" altLang="zh-CN" sz="1500" b="1" dirty="0">
                <a:solidFill>
                  <a:schemeClr val="bg1"/>
                </a:solidFill>
                <a:latin typeface="微软雅黑" panose="020B0503020204020204" pitchFamily="34" charset="-122"/>
                <a:ea typeface="微软雅黑" panose="020B0503020204020204" pitchFamily="34" charset="-122"/>
              </a:rPr>
              <a:t>TEXT</a:t>
            </a:r>
            <a:endParaRPr lang="en-US" altLang="zh-CN" sz="1500" b="1" dirty="0">
              <a:solidFill>
                <a:schemeClr val="bg1"/>
              </a:solidFill>
              <a:latin typeface="微软雅黑" panose="020B0503020204020204" pitchFamily="34" charset="-122"/>
              <a:ea typeface="微软雅黑" panose="020B0503020204020204" pitchFamily="34" charset="-122"/>
            </a:endParaRPr>
          </a:p>
          <a:p>
            <a:pPr algn="ctr"/>
            <a:r>
              <a:rPr lang="en-US" altLang="zh-CN" sz="1200" dirty="0">
                <a:solidFill>
                  <a:schemeClr val="bg1"/>
                </a:solidFill>
                <a:latin typeface="微软雅黑" panose="020B0503020204020204" pitchFamily="34" charset="-122"/>
                <a:ea typeface="微软雅黑" panose="020B0503020204020204" pitchFamily="34" charset="-122"/>
              </a:rPr>
              <a:t>CONTENTS HERE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8" name="Oval 108"/>
          <p:cNvSpPr>
            <a:spLocks noChangeArrowheads="1"/>
          </p:cNvSpPr>
          <p:nvPr/>
        </p:nvSpPr>
        <p:spPr bwMode="auto">
          <a:xfrm>
            <a:off x="2124623" y="1653269"/>
            <a:ext cx="1098588" cy="1098736"/>
          </a:xfrm>
          <a:prstGeom prst="ellipse">
            <a:avLst/>
          </a:prstGeom>
          <a:solidFill>
            <a:schemeClr val="accent1"/>
          </a:solidFill>
          <a:ln w="38100">
            <a:solidFill>
              <a:schemeClr val="bg1">
                <a:lumMod val="85000"/>
              </a:schemeClr>
            </a:solidFill>
          </a:ln>
          <a:effectLst/>
        </p:spPr>
        <p:txBody>
          <a:bodyPr wrap="square" lIns="0" tIns="34289" rIns="0" bIns="34289" anchor="ctr">
            <a:normAutofit/>
          </a:bodyPr>
          <a:lstStyle/>
          <a:p>
            <a:pPr algn="ctr"/>
            <a:r>
              <a:rPr lang="en-US" altLang="zh-CN" sz="1500" b="1" dirty="0">
                <a:solidFill>
                  <a:schemeClr val="bg1"/>
                </a:solidFill>
                <a:latin typeface="微软雅黑" panose="020B0503020204020204" pitchFamily="34" charset="-122"/>
                <a:ea typeface="微软雅黑" panose="020B0503020204020204" pitchFamily="34" charset="-122"/>
              </a:rPr>
              <a:t>TEXT</a:t>
            </a:r>
            <a:endParaRPr lang="en-US" altLang="zh-CN" sz="1500" b="1" dirty="0">
              <a:solidFill>
                <a:schemeClr val="bg1"/>
              </a:solidFill>
              <a:latin typeface="微软雅黑" panose="020B0503020204020204" pitchFamily="34" charset="-122"/>
              <a:ea typeface="微软雅黑" panose="020B0503020204020204" pitchFamily="34" charset="-122"/>
            </a:endParaRPr>
          </a:p>
          <a:p>
            <a:pPr algn="ctr"/>
            <a:r>
              <a:rPr lang="en-US" altLang="zh-CN" sz="1200" dirty="0">
                <a:solidFill>
                  <a:schemeClr val="bg1"/>
                </a:solidFill>
                <a:latin typeface="微软雅黑" panose="020B0503020204020204" pitchFamily="34" charset="-122"/>
                <a:ea typeface="微软雅黑" panose="020B0503020204020204" pitchFamily="34" charset="-122"/>
              </a:rPr>
              <a:t>CONTENTS HERE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AutoShape 46"/>
          <p:cNvSpPr>
            <a:spLocks noChangeArrowheads="1"/>
          </p:cNvSpPr>
          <p:nvPr/>
        </p:nvSpPr>
        <p:spPr bwMode="auto">
          <a:xfrm>
            <a:off x="2355422" y="2604395"/>
            <a:ext cx="685800" cy="565623"/>
          </a:xfrm>
          <a:prstGeom prst="upArrow">
            <a:avLst>
              <a:gd name="adj1" fmla="val 52833"/>
              <a:gd name="adj2" fmla="val 45940"/>
            </a:avLst>
          </a:prstGeom>
          <a:gradFill rotWithShape="1">
            <a:gsLst>
              <a:gs pos="0">
                <a:schemeClr val="tx1">
                  <a:lumMod val="50000"/>
                  <a:lumOff val="50000"/>
                </a:schemeClr>
              </a:gs>
              <a:gs pos="100000">
                <a:srgbClr val="FFFFFF">
                  <a:alpha val="0"/>
                </a:srgbClr>
              </a:gs>
            </a:gsLst>
            <a:lin ang="5400000" scaled="1"/>
          </a:gradFill>
          <a:ln w="9525" algn="ctr">
            <a:noFill/>
            <a:miter lim="800000"/>
          </a:ln>
        </p:spPr>
        <p:txBody>
          <a:bodyPr wrap="none" lIns="68577" tIns="34289" rIns="68577" bIns="34289" anchor="ctr"/>
          <a:lstStyle/>
          <a:p>
            <a:pPr latinLnBrk="1">
              <a:defRPr/>
            </a:pPr>
            <a:endParaRPr kumimoji="1" lang="ko-KR" altLang="ko-KR">
              <a:latin typeface="微软雅黑" panose="020B0503020204020204" pitchFamily="34" charset="-122"/>
              <a:ea typeface="Gulim" panose="020B0600000101010101" pitchFamily="34" charset="-127"/>
            </a:endParaRPr>
          </a:p>
        </p:txBody>
      </p:sp>
      <p:sp>
        <p:nvSpPr>
          <p:cNvPr id="10" name="AutoShape 65"/>
          <p:cNvSpPr>
            <a:spLocks noChangeArrowheads="1"/>
          </p:cNvSpPr>
          <p:nvPr/>
        </p:nvSpPr>
        <p:spPr bwMode="auto">
          <a:xfrm rot="-2367420">
            <a:off x="1377998" y="2862860"/>
            <a:ext cx="685800" cy="565623"/>
          </a:xfrm>
          <a:prstGeom prst="upArrow">
            <a:avLst>
              <a:gd name="adj1" fmla="val 52833"/>
              <a:gd name="adj2" fmla="val 45940"/>
            </a:avLst>
          </a:prstGeom>
          <a:gradFill rotWithShape="1">
            <a:gsLst>
              <a:gs pos="0">
                <a:schemeClr val="tx1">
                  <a:lumMod val="50000"/>
                  <a:lumOff val="50000"/>
                </a:schemeClr>
              </a:gs>
              <a:gs pos="100000">
                <a:srgbClr val="FFFFFF">
                  <a:alpha val="0"/>
                </a:srgbClr>
              </a:gs>
            </a:gsLst>
            <a:lin ang="5400000" scaled="1"/>
          </a:gradFill>
          <a:ln w="9525" algn="ctr">
            <a:noFill/>
            <a:miter lim="800000"/>
          </a:ln>
        </p:spPr>
        <p:txBody>
          <a:bodyPr wrap="none" lIns="68577" tIns="34289" rIns="68577" bIns="34289" anchor="ctr"/>
          <a:lstStyle/>
          <a:p>
            <a:pPr latinLnBrk="1">
              <a:defRPr/>
            </a:pPr>
            <a:endParaRPr kumimoji="1" lang="ko-KR" altLang="ko-KR">
              <a:latin typeface="微软雅黑" panose="020B0503020204020204" pitchFamily="34" charset="-122"/>
              <a:ea typeface="Gulim" panose="020B0600000101010101" pitchFamily="34" charset="-127"/>
            </a:endParaRPr>
          </a:p>
        </p:txBody>
      </p:sp>
      <p:sp>
        <p:nvSpPr>
          <p:cNvPr id="11" name="AutoShape 66"/>
          <p:cNvSpPr>
            <a:spLocks noChangeArrowheads="1"/>
          </p:cNvSpPr>
          <p:nvPr/>
        </p:nvSpPr>
        <p:spPr bwMode="auto">
          <a:xfrm rot="2480061">
            <a:off x="3290134" y="2861667"/>
            <a:ext cx="685800" cy="565624"/>
          </a:xfrm>
          <a:prstGeom prst="upArrow">
            <a:avLst>
              <a:gd name="adj1" fmla="val 52833"/>
              <a:gd name="adj2" fmla="val 45940"/>
            </a:avLst>
          </a:prstGeom>
          <a:gradFill rotWithShape="1">
            <a:gsLst>
              <a:gs pos="0">
                <a:schemeClr val="tx1">
                  <a:lumMod val="50000"/>
                  <a:lumOff val="50000"/>
                </a:schemeClr>
              </a:gs>
              <a:gs pos="100000">
                <a:srgbClr val="FFFFFF">
                  <a:alpha val="0"/>
                </a:srgbClr>
              </a:gs>
            </a:gsLst>
            <a:lin ang="5400000" scaled="1"/>
          </a:gradFill>
          <a:ln w="9525" algn="ctr">
            <a:noFill/>
            <a:miter lim="800000"/>
          </a:ln>
        </p:spPr>
        <p:txBody>
          <a:bodyPr wrap="none" lIns="68577" tIns="34289" rIns="68577" bIns="34289" anchor="ctr"/>
          <a:lstStyle/>
          <a:p>
            <a:pPr latinLnBrk="1">
              <a:defRPr/>
            </a:pPr>
            <a:endParaRPr kumimoji="1" lang="ko-KR" altLang="ko-KR">
              <a:latin typeface="微软雅黑" panose="020B0503020204020204" pitchFamily="34" charset="-122"/>
              <a:ea typeface="Gulim" panose="020B0600000101010101" pitchFamily="34" charset="-127"/>
            </a:endParaRPr>
          </a:p>
        </p:txBody>
      </p:sp>
      <p:sp>
        <p:nvSpPr>
          <p:cNvPr id="12" name="文本框 11"/>
          <p:cNvSpPr txBox="1"/>
          <p:nvPr/>
        </p:nvSpPr>
        <p:spPr>
          <a:xfrm>
            <a:off x="706492" y="3636705"/>
            <a:ext cx="3995455" cy="609302"/>
          </a:xfrm>
          <a:prstGeom prst="rect">
            <a:avLst/>
          </a:prstGeom>
          <a:noFill/>
        </p:spPr>
        <p:txBody>
          <a:bodyPr wrap="square" lIns="68577" tIns="34289" rIns="68577" bIns="34289" rtlCol="0">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5168137" y="1789851"/>
            <a:ext cx="0" cy="229459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5523534" y="1993498"/>
            <a:ext cx="2985985" cy="1318604"/>
          </a:xfrm>
          <a:prstGeom prst="rect">
            <a:avLst/>
          </a:prstGeom>
          <a:noFill/>
        </p:spPr>
        <p:txBody>
          <a:bodyPr wrap="square" lIns="68577" tIns="34289" rIns="68577" bIns="34289" rtlCol="0">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4"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par>
                          <p:cTn id="34" fill="hold">
                            <p:stCondLst>
                              <p:cond delay="450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6750"/>
                            </p:stCondLst>
                            <p:childTnLst>
                              <p:par>
                                <p:cTn id="39" presetID="16" presetClass="entr" presetSubtype="42"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arn(outHorizontal)">
                                      <p:cBhvr>
                                        <p:cTn id="41" dur="500"/>
                                        <p:tgtEl>
                                          <p:spTgt spid="13"/>
                                        </p:tgtEl>
                                      </p:cBhvr>
                                    </p:animEffect>
                                  </p:childTnLst>
                                </p:cTn>
                              </p:par>
                            </p:childTnLst>
                          </p:cTn>
                        </p:par>
                        <p:par>
                          <p:cTn id="42" fill="hold">
                            <p:stCondLst>
                              <p:cond delay="7250"/>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五角星 100"/>
          <p:cNvSpPr/>
          <p:nvPr/>
        </p:nvSpPr>
        <p:spPr>
          <a:xfrm>
            <a:off x="2051582" y="1738939"/>
            <a:ext cx="2165350" cy="2165643"/>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latin typeface="微软雅黑" panose="020B0503020204020204" pitchFamily="34" charset="-122"/>
            </a:endParaRPr>
          </a:p>
        </p:txBody>
      </p:sp>
      <p:grpSp>
        <p:nvGrpSpPr>
          <p:cNvPr id="3" name="组合 101"/>
          <p:cNvGrpSpPr/>
          <p:nvPr/>
        </p:nvGrpSpPr>
        <p:grpSpPr>
          <a:xfrm>
            <a:off x="2694592" y="2497187"/>
            <a:ext cx="862568" cy="864432"/>
            <a:chOff x="3002268" y="2879804"/>
            <a:chExt cx="775207" cy="776777"/>
          </a:xfrm>
        </p:grpSpPr>
        <p:sp>
          <p:nvSpPr>
            <p:cNvPr id="198" name="椭圆 80"/>
            <p:cNvSpPr/>
            <p:nvPr/>
          </p:nvSpPr>
          <p:spPr bwMode="auto">
            <a:xfrm>
              <a:off x="3002268" y="2879804"/>
              <a:ext cx="775207" cy="776777"/>
            </a:xfrm>
            <a:prstGeom prst="ellipse">
              <a:avLst/>
            </a:prstGeom>
            <a:solidFill>
              <a:schemeClr val="bg1">
                <a:lumMod val="65000"/>
              </a:schemeClr>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96" name="TextBox 65"/>
            <p:cNvSpPr txBox="1"/>
            <p:nvPr/>
          </p:nvSpPr>
          <p:spPr>
            <a:xfrm>
              <a:off x="3008156" y="3020617"/>
              <a:ext cx="739230" cy="470083"/>
            </a:xfrm>
            <a:prstGeom prst="rect">
              <a:avLst/>
            </a:prstGeom>
            <a:noFill/>
            <a:ln>
              <a:noFill/>
            </a:ln>
          </p:spPr>
          <p:txBody>
            <a:bodyPr wrap="square" rtlCol="0">
              <a:spAutoFit/>
            </a:bodyPr>
            <a:lstStyle/>
            <a:p>
              <a:pPr algn="ctr"/>
              <a:r>
                <a:rPr lang="zh-CN" altLang="en-US" sz="1400" dirty="0">
                  <a:solidFill>
                    <a:prstClr val="white"/>
                  </a:solidFill>
                  <a:latin typeface="微软雅黑" panose="020B0503020204020204" pitchFamily="34" charset="-122"/>
                  <a:ea typeface="微软雅黑" panose="020B0503020204020204" pitchFamily="34" charset="-122"/>
                </a:rPr>
                <a:t>标题</a:t>
              </a:r>
              <a:endParaRPr lang="en-US" altLang="zh-CN" sz="1400" dirty="0">
                <a:solidFill>
                  <a:prstClr val="white"/>
                </a:solidFill>
                <a:latin typeface="微软雅黑" panose="020B0503020204020204" pitchFamily="34" charset="-122"/>
                <a:ea typeface="微软雅黑" panose="020B0503020204020204" pitchFamily="34" charset="-122"/>
              </a:endParaRPr>
            </a:p>
            <a:p>
              <a:pPr algn="ctr"/>
              <a:r>
                <a:rPr lang="zh-CN" altLang="en-US" sz="1400" dirty="0">
                  <a:solidFill>
                    <a:prstClr val="white"/>
                  </a:solidFill>
                  <a:latin typeface="微软雅黑" panose="020B0503020204020204" pitchFamily="34" charset="-122"/>
                  <a:ea typeface="微软雅黑" panose="020B0503020204020204" pitchFamily="34" charset="-122"/>
                </a:rPr>
                <a:t>文字</a:t>
              </a:r>
              <a:endParaRPr lang="zh-CN" altLang="en-US" sz="1400" dirty="0">
                <a:solidFill>
                  <a:prstClr val="white"/>
                </a:solidFill>
                <a:latin typeface="微软雅黑" panose="020B0503020204020204" pitchFamily="34" charset="-122"/>
                <a:ea typeface="微软雅黑" panose="020B0503020204020204" pitchFamily="34" charset="-122"/>
              </a:endParaRPr>
            </a:p>
          </p:txBody>
        </p:sp>
      </p:grpSp>
      <p:grpSp>
        <p:nvGrpSpPr>
          <p:cNvPr id="6" name="组合 102"/>
          <p:cNvGrpSpPr/>
          <p:nvPr/>
        </p:nvGrpSpPr>
        <p:grpSpPr>
          <a:xfrm>
            <a:off x="2874303" y="1308002"/>
            <a:ext cx="524509" cy="525643"/>
            <a:chOff x="3002267" y="2879803"/>
            <a:chExt cx="775207" cy="776778"/>
          </a:xfrm>
        </p:grpSpPr>
        <p:sp>
          <p:nvSpPr>
            <p:cNvPr id="140" name="椭圆 80"/>
            <p:cNvSpPr/>
            <p:nvPr/>
          </p:nvSpPr>
          <p:spPr bwMode="auto">
            <a:xfrm>
              <a:off x="3002267" y="2879803"/>
              <a:ext cx="775207" cy="77677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38" name="TextBox 59"/>
            <p:cNvSpPr txBox="1"/>
            <p:nvPr/>
          </p:nvSpPr>
          <p:spPr>
            <a:xfrm>
              <a:off x="3021853" y="3001038"/>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anose="020B0503020204020204" pitchFamily="34" charset="-122"/>
                </a:rPr>
                <a:t>01</a:t>
              </a:r>
              <a:endParaRPr lang="zh-CN" altLang="en-US" sz="2000" dirty="0">
                <a:solidFill>
                  <a:prstClr val="white"/>
                </a:solidFill>
                <a:latin typeface="微软雅黑" panose="020B0503020204020204" pitchFamily="34" charset="-122"/>
              </a:endParaRPr>
            </a:p>
          </p:txBody>
        </p:sp>
      </p:grpSp>
      <p:grpSp>
        <p:nvGrpSpPr>
          <p:cNvPr id="9" name="组合 103"/>
          <p:cNvGrpSpPr/>
          <p:nvPr/>
        </p:nvGrpSpPr>
        <p:grpSpPr>
          <a:xfrm>
            <a:off x="4130184" y="2294962"/>
            <a:ext cx="524509" cy="525643"/>
            <a:chOff x="3002267" y="2879805"/>
            <a:chExt cx="775207" cy="776779"/>
          </a:xfrm>
        </p:grpSpPr>
        <p:sp>
          <p:nvSpPr>
            <p:cNvPr id="134" name="椭圆 80"/>
            <p:cNvSpPr/>
            <p:nvPr/>
          </p:nvSpPr>
          <p:spPr bwMode="auto">
            <a:xfrm>
              <a:off x="3002267" y="2879805"/>
              <a:ext cx="775207" cy="776779"/>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32" name="TextBox 53"/>
            <p:cNvSpPr txBox="1"/>
            <p:nvPr/>
          </p:nvSpPr>
          <p:spPr>
            <a:xfrm>
              <a:off x="3021853" y="2989777"/>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anose="020B0503020204020204" pitchFamily="34" charset="-122"/>
                </a:rPr>
                <a:t>02</a:t>
              </a:r>
              <a:endParaRPr lang="zh-CN" altLang="en-US" sz="2000" dirty="0">
                <a:solidFill>
                  <a:prstClr val="white"/>
                </a:solidFill>
                <a:latin typeface="微软雅黑" panose="020B0503020204020204" pitchFamily="34" charset="-122"/>
              </a:endParaRPr>
            </a:p>
          </p:txBody>
        </p:sp>
      </p:grpSp>
      <p:grpSp>
        <p:nvGrpSpPr>
          <p:cNvPr id="12" name="组合 104"/>
          <p:cNvGrpSpPr/>
          <p:nvPr/>
        </p:nvGrpSpPr>
        <p:grpSpPr>
          <a:xfrm>
            <a:off x="1653966" y="2282244"/>
            <a:ext cx="524509" cy="525643"/>
            <a:chOff x="3002267" y="2879807"/>
            <a:chExt cx="775207" cy="776779"/>
          </a:xfrm>
        </p:grpSpPr>
        <p:sp>
          <p:nvSpPr>
            <p:cNvPr id="128" name="椭圆 80"/>
            <p:cNvSpPr/>
            <p:nvPr/>
          </p:nvSpPr>
          <p:spPr bwMode="auto">
            <a:xfrm>
              <a:off x="3002267" y="2879807"/>
              <a:ext cx="775207" cy="776779"/>
            </a:xfrm>
            <a:prstGeom prst="ellipse">
              <a:avLst/>
            </a:prstGeom>
            <a:solidFill>
              <a:schemeClr val="accent5"/>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26" name="TextBox 47"/>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anose="020B0503020204020204" pitchFamily="34" charset="-122"/>
                </a:rPr>
                <a:t>03</a:t>
              </a:r>
              <a:endParaRPr lang="zh-CN" altLang="en-US" sz="2000" dirty="0">
                <a:solidFill>
                  <a:prstClr val="white"/>
                </a:solidFill>
                <a:latin typeface="微软雅黑" panose="020B0503020204020204" pitchFamily="34" charset="-122"/>
              </a:endParaRPr>
            </a:p>
          </p:txBody>
        </p:sp>
      </p:grpSp>
      <p:grpSp>
        <p:nvGrpSpPr>
          <p:cNvPr id="18" name="组合 105"/>
          <p:cNvGrpSpPr/>
          <p:nvPr/>
        </p:nvGrpSpPr>
        <p:grpSpPr>
          <a:xfrm>
            <a:off x="2139101" y="3744218"/>
            <a:ext cx="524509" cy="525643"/>
            <a:chOff x="3002266" y="2879803"/>
            <a:chExt cx="775207" cy="776778"/>
          </a:xfrm>
        </p:grpSpPr>
        <p:sp>
          <p:nvSpPr>
            <p:cNvPr id="122" name="椭圆 80"/>
            <p:cNvSpPr/>
            <p:nvPr/>
          </p:nvSpPr>
          <p:spPr bwMode="auto">
            <a:xfrm>
              <a:off x="3002266" y="2879803"/>
              <a:ext cx="775207" cy="776778"/>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20" name="TextBox 41"/>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anose="020B0503020204020204" pitchFamily="34" charset="-122"/>
                </a:rPr>
                <a:t>04</a:t>
              </a:r>
              <a:endParaRPr lang="zh-CN" altLang="en-US" sz="2000" dirty="0">
                <a:solidFill>
                  <a:prstClr val="white"/>
                </a:solidFill>
                <a:latin typeface="微软雅黑" panose="020B0503020204020204" pitchFamily="34" charset="-122"/>
              </a:endParaRPr>
            </a:p>
          </p:txBody>
        </p:sp>
      </p:grpSp>
      <p:grpSp>
        <p:nvGrpSpPr>
          <p:cNvPr id="21" name="组合 106"/>
          <p:cNvGrpSpPr/>
          <p:nvPr/>
        </p:nvGrpSpPr>
        <p:grpSpPr>
          <a:xfrm>
            <a:off x="3645318" y="3744218"/>
            <a:ext cx="524509" cy="525643"/>
            <a:chOff x="3002264" y="2879803"/>
            <a:chExt cx="775207" cy="776778"/>
          </a:xfrm>
        </p:grpSpPr>
        <p:sp>
          <p:nvSpPr>
            <p:cNvPr id="116" name="椭圆 80"/>
            <p:cNvSpPr/>
            <p:nvPr/>
          </p:nvSpPr>
          <p:spPr bwMode="auto">
            <a:xfrm>
              <a:off x="3002264" y="2879803"/>
              <a:ext cx="775207" cy="77677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14" name="TextBox 35"/>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prstClr val="white"/>
                  </a:solidFill>
                  <a:latin typeface="微软雅黑" panose="020B0503020204020204" pitchFamily="34" charset="-122"/>
                </a:rPr>
                <a:t>05</a:t>
              </a:r>
              <a:endParaRPr lang="zh-CN" altLang="en-US" sz="2000" dirty="0">
                <a:solidFill>
                  <a:prstClr val="white"/>
                </a:solidFill>
                <a:latin typeface="微软雅黑" panose="020B0503020204020204" pitchFamily="34" charset="-122"/>
              </a:endParaRPr>
            </a:p>
          </p:txBody>
        </p:sp>
      </p:grpSp>
      <p:sp>
        <p:nvSpPr>
          <p:cNvPr id="108" name="TextBox 29"/>
          <p:cNvSpPr txBox="1"/>
          <p:nvPr/>
        </p:nvSpPr>
        <p:spPr>
          <a:xfrm>
            <a:off x="1833533" y="1402253"/>
            <a:ext cx="800080" cy="276951"/>
          </a:xfrm>
          <a:prstGeom prst="rect">
            <a:avLst/>
          </a:prstGeom>
          <a:noFill/>
        </p:spPr>
        <p:txBody>
          <a:bodyPr wrap="non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9" name="TextBox 30"/>
          <p:cNvSpPr txBox="1"/>
          <p:nvPr/>
        </p:nvSpPr>
        <p:spPr>
          <a:xfrm>
            <a:off x="4844877" y="2418896"/>
            <a:ext cx="800080" cy="276951"/>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0" name="TextBox 31"/>
          <p:cNvSpPr txBox="1"/>
          <p:nvPr/>
        </p:nvSpPr>
        <p:spPr>
          <a:xfrm>
            <a:off x="4338219" y="3921134"/>
            <a:ext cx="800080" cy="276951"/>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1" name="TextBox 32"/>
          <p:cNvSpPr txBox="1"/>
          <p:nvPr/>
        </p:nvSpPr>
        <p:spPr>
          <a:xfrm>
            <a:off x="527474" y="2452378"/>
            <a:ext cx="846560" cy="276951"/>
          </a:xfrm>
          <a:prstGeom prst="rect">
            <a:avLst/>
          </a:prstGeom>
          <a:noFill/>
        </p:spPr>
        <p:txBody>
          <a:bodyPr wrap="non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标题文字 </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2" name="TextBox 33"/>
          <p:cNvSpPr txBox="1"/>
          <p:nvPr/>
        </p:nvSpPr>
        <p:spPr>
          <a:xfrm>
            <a:off x="1061245" y="3871284"/>
            <a:ext cx="800080" cy="276951"/>
          </a:xfrm>
          <a:prstGeom prst="rect">
            <a:avLst/>
          </a:prstGeom>
          <a:noFill/>
        </p:spPr>
        <p:txBody>
          <a:bodyPr wrap="non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2" name="TextBox 71"/>
          <p:cNvSpPr txBox="1"/>
          <p:nvPr/>
        </p:nvSpPr>
        <p:spPr>
          <a:xfrm>
            <a:off x="6120603" y="2265490"/>
            <a:ext cx="2528098" cy="1785345"/>
          </a:xfrm>
          <a:prstGeom prst="rect">
            <a:avLst/>
          </a:prstGeom>
          <a:noFill/>
        </p:spPr>
        <p:txBody>
          <a:bodyPr wrap="square" rtlCol="0">
            <a:spAutoFit/>
          </a:bodyPr>
          <a:lstStyle/>
          <a:p>
            <a:pPr>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在此添加文字添加</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在此添加文字介绍</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在此添加文字介绍</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在此添加文字添加在此添加文字添加</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在此添加文字介绍</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在此添加文字介</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在此添加文字添加</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在此添加文字添加</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在此添加文字介绍</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在此添加文字介绍</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在此添加文字添加在此添加文字添加</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在此添加文字介绍</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在此添加文字介绍</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在此添加文字添加</a:t>
            </a:r>
            <a:endPar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endParaRPr lang="en-US" altLang="zh-CN" sz="1000" kern="0" dirty="0">
              <a:solidFill>
                <a:srgbClr val="7F7F7F"/>
              </a:solidFill>
              <a:latin typeface="微软雅黑" panose="020B0503020204020204" pitchFamily="34" charset="-122"/>
            </a:endParaRPr>
          </a:p>
          <a:p>
            <a:pPr>
              <a:defRPr/>
            </a:pPr>
            <a:endParaRPr lang="en-US" altLang="zh-CN" sz="1000" kern="0" dirty="0">
              <a:solidFill>
                <a:srgbClr val="7F7F7F"/>
              </a:solidFill>
              <a:latin typeface="微软雅黑" panose="020B0503020204020204" pitchFamily="34" charset="-122"/>
            </a:endParaRPr>
          </a:p>
          <a:p>
            <a:pPr>
              <a:defRPr/>
            </a:pPr>
            <a:endParaRPr lang="en-US" altLang="zh-CN" sz="1000" kern="0" dirty="0">
              <a:solidFill>
                <a:srgbClr val="7F7F7F"/>
              </a:solidFill>
              <a:latin typeface="微软雅黑" panose="020B0503020204020204" pitchFamily="34" charset="-122"/>
            </a:endParaRPr>
          </a:p>
        </p:txBody>
      </p:sp>
      <p:grpSp>
        <p:nvGrpSpPr>
          <p:cNvPr id="25" name="组合 202"/>
          <p:cNvGrpSpPr/>
          <p:nvPr/>
        </p:nvGrpSpPr>
        <p:grpSpPr>
          <a:xfrm>
            <a:off x="6287545" y="1731995"/>
            <a:ext cx="1052212" cy="351799"/>
            <a:chOff x="4516579" y="746402"/>
            <a:chExt cx="1052212" cy="351751"/>
          </a:xfrm>
        </p:grpSpPr>
        <p:sp>
          <p:nvSpPr>
            <p:cNvPr id="207" name="圆角矩形 206"/>
            <p:cNvSpPr/>
            <p:nvPr/>
          </p:nvSpPr>
          <p:spPr>
            <a:xfrm>
              <a:off x="4516579" y="746402"/>
              <a:ext cx="1052212" cy="319506"/>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sp>
          <p:nvSpPr>
            <p:cNvPr id="205" name="矩形 204"/>
            <p:cNvSpPr/>
            <p:nvPr/>
          </p:nvSpPr>
          <p:spPr>
            <a:xfrm>
              <a:off x="4516579" y="759599"/>
              <a:ext cx="1005404" cy="338554"/>
            </a:xfrm>
            <a:prstGeom prst="rect">
              <a:avLst/>
            </a:prstGeom>
          </p:spPr>
          <p:txBody>
            <a:bodyPr wrap="none">
              <a:spAutoFit/>
            </a:bodyPr>
            <a:lstStyle/>
            <a:p>
              <a:pPr algn="ctr"/>
              <a:r>
                <a:rPr lang="zh-CN" altLang="en-US" sz="1600" dirty="0">
                  <a:solidFill>
                    <a:prstClr val="white"/>
                  </a:solidFill>
                  <a:latin typeface="微软雅黑" panose="020B0503020204020204" pitchFamily="34" charset="-122"/>
                </a:rPr>
                <a:t>添加标题</a:t>
              </a:r>
              <a:endParaRPr lang="zh-CN" altLang="en-US" sz="1600" dirty="0">
                <a:solidFill>
                  <a:prstClr val="white"/>
                </a:solidFill>
                <a:latin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anim calcmode="lin" valueType="num">
                                      <p:cBhvr>
                                        <p:cTn id="8" dur="1000" fill="hold"/>
                                        <p:tgtEl>
                                          <p:spTgt spid="101"/>
                                        </p:tgtEl>
                                        <p:attrNameLst>
                                          <p:attrName>ppt_x</p:attrName>
                                        </p:attrNameLst>
                                      </p:cBhvr>
                                      <p:tavLst>
                                        <p:tav tm="0">
                                          <p:val>
                                            <p:strVal val="#ppt_x"/>
                                          </p:val>
                                        </p:tav>
                                        <p:tav tm="100000">
                                          <p:val>
                                            <p:strVal val="#ppt_x"/>
                                          </p:val>
                                        </p:tav>
                                      </p:tavLst>
                                    </p:anim>
                                    <p:anim calcmode="lin" valueType="num">
                                      <p:cBhvr>
                                        <p:cTn id="9" dur="1000" fill="hold"/>
                                        <p:tgtEl>
                                          <p:spTgt spid="10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1"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0-#ppt_h/2"/>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1+#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12"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par>
                                <p:cTn id="32" presetID="2" presetClass="entr" presetSubtype="6"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1+#ppt_w/2"/>
                                          </p:val>
                                        </p:tav>
                                        <p:tav tm="100000">
                                          <p:val>
                                            <p:strVal val="#ppt_x"/>
                                          </p:val>
                                        </p:tav>
                                      </p:tavLst>
                                    </p:anim>
                                    <p:anim calcmode="lin" valueType="num">
                                      <p:cBhvr additive="base">
                                        <p:cTn id="35" dur="500" fill="hold"/>
                                        <p:tgtEl>
                                          <p:spTgt spid="21"/>
                                        </p:tgtEl>
                                        <p:attrNameLst>
                                          <p:attrName>ppt_y</p:attrName>
                                        </p:attrNameLst>
                                      </p:cBhvr>
                                      <p:tavLst>
                                        <p:tav tm="0">
                                          <p:val>
                                            <p:strVal val="1+#ppt_h/2"/>
                                          </p:val>
                                        </p:tav>
                                        <p:tav tm="100000">
                                          <p:val>
                                            <p:strVal val="#ppt_y"/>
                                          </p:val>
                                        </p:tav>
                                      </p:tavLst>
                                    </p:anim>
                                  </p:childTnLst>
                                </p:cTn>
                              </p:par>
                            </p:childTnLst>
                          </p:cTn>
                        </p:par>
                        <p:par>
                          <p:cTn id="36" fill="hold">
                            <p:stCondLst>
                              <p:cond delay="1500"/>
                            </p:stCondLst>
                            <p:childTnLst>
                              <p:par>
                                <p:cTn id="37" presetID="42" presetClass="entr" presetSubtype="0" fill="hold" grpId="0" nodeType="afterEffect">
                                  <p:stCondLst>
                                    <p:cond delay="0"/>
                                  </p:stCondLst>
                                  <p:childTnLst>
                                    <p:set>
                                      <p:cBhvr>
                                        <p:cTn id="38" dur="1" fill="hold">
                                          <p:stCondLst>
                                            <p:cond delay="0"/>
                                          </p:stCondLst>
                                        </p:cTn>
                                        <p:tgtEl>
                                          <p:spTgt spid="108"/>
                                        </p:tgtEl>
                                        <p:attrNameLst>
                                          <p:attrName>style.visibility</p:attrName>
                                        </p:attrNameLst>
                                      </p:cBhvr>
                                      <p:to>
                                        <p:strVal val="visible"/>
                                      </p:to>
                                    </p:set>
                                    <p:animEffect transition="in" filter="fade">
                                      <p:cBhvr>
                                        <p:cTn id="39" dur="1000"/>
                                        <p:tgtEl>
                                          <p:spTgt spid="108"/>
                                        </p:tgtEl>
                                      </p:cBhvr>
                                    </p:animEffect>
                                    <p:anim calcmode="lin" valueType="num">
                                      <p:cBhvr>
                                        <p:cTn id="40" dur="1000" fill="hold"/>
                                        <p:tgtEl>
                                          <p:spTgt spid="108"/>
                                        </p:tgtEl>
                                        <p:attrNameLst>
                                          <p:attrName>ppt_x</p:attrName>
                                        </p:attrNameLst>
                                      </p:cBhvr>
                                      <p:tavLst>
                                        <p:tav tm="0">
                                          <p:val>
                                            <p:strVal val="#ppt_x"/>
                                          </p:val>
                                        </p:tav>
                                        <p:tav tm="100000">
                                          <p:val>
                                            <p:strVal val="#ppt_x"/>
                                          </p:val>
                                        </p:tav>
                                      </p:tavLst>
                                    </p:anim>
                                    <p:anim calcmode="lin" valueType="num">
                                      <p:cBhvr>
                                        <p:cTn id="41" dur="1000" fill="hold"/>
                                        <p:tgtEl>
                                          <p:spTgt spid="10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09"/>
                                        </p:tgtEl>
                                        <p:attrNameLst>
                                          <p:attrName>style.visibility</p:attrName>
                                        </p:attrNameLst>
                                      </p:cBhvr>
                                      <p:to>
                                        <p:strVal val="visible"/>
                                      </p:to>
                                    </p:set>
                                    <p:animEffect transition="in" filter="fade">
                                      <p:cBhvr>
                                        <p:cTn id="44" dur="1000"/>
                                        <p:tgtEl>
                                          <p:spTgt spid="109"/>
                                        </p:tgtEl>
                                      </p:cBhvr>
                                    </p:animEffect>
                                    <p:anim calcmode="lin" valueType="num">
                                      <p:cBhvr>
                                        <p:cTn id="45" dur="1000" fill="hold"/>
                                        <p:tgtEl>
                                          <p:spTgt spid="109"/>
                                        </p:tgtEl>
                                        <p:attrNameLst>
                                          <p:attrName>ppt_x</p:attrName>
                                        </p:attrNameLst>
                                      </p:cBhvr>
                                      <p:tavLst>
                                        <p:tav tm="0">
                                          <p:val>
                                            <p:strVal val="#ppt_x"/>
                                          </p:val>
                                        </p:tav>
                                        <p:tav tm="100000">
                                          <p:val>
                                            <p:strVal val="#ppt_x"/>
                                          </p:val>
                                        </p:tav>
                                      </p:tavLst>
                                    </p:anim>
                                    <p:anim calcmode="lin" valueType="num">
                                      <p:cBhvr>
                                        <p:cTn id="46" dur="1000" fill="hold"/>
                                        <p:tgtEl>
                                          <p:spTgt spid="10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11"/>
                                        </p:tgtEl>
                                        <p:attrNameLst>
                                          <p:attrName>style.visibility</p:attrName>
                                        </p:attrNameLst>
                                      </p:cBhvr>
                                      <p:to>
                                        <p:strVal val="visible"/>
                                      </p:to>
                                    </p:set>
                                    <p:animEffect transition="in" filter="fade">
                                      <p:cBhvr>
                                        <p:cTn id="49" dur="1000"/>
                                        <p:tgtEl>
                                          <p:spTgt spid="111"/>
                                        </p:tgtEl>
                                      </p:cBhvr>
                                    </p:animEffect>
                                    <p:anim calcmode="lin" valueType="num">
                                      <p:cBhvr>
                                        <p:cTn id="50" dur="1000" fill="hold"/>
                                        <p:tgtEl>
                                          <p:spTgt spid="111"/>
                                        </p:tgtEl>
                                        <p:attrNameLst>
                                          <p:attrName>ppt_x</p:attrName>
                                        </p:attrNameLst>
                                      </p:cBhvr>
                                      <p:tavLst>
                                        <p:tav tm="0">
                                          <p:val>
                                            <p:strVal val="#ppt_x"/>
                                          </p:val>
                                        </p:tav>
                                        <p:tav tm="100000">
                                          <p:val>
                                            <p:strVal val="#ppt_x"/>
                                          </p:val>
                                        </p:tav>
                                      </p:tavLst>
                                    </p:anim>
                                    <p:anim calcmode="lin" valueType="num">
                                      <p:cBhvr>
                                        <p:cTn id="51" dur="1000" fill="hold"/>
                                        <p:tgtEl>
                                          <p:spTgt spid="11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12"/>
                                        </p:tgtEl>
                                        <p:attrNameLst>
                                          <p:attrName>style.visibility</p:attrName>
                                        </p:attrNameLst>
                                      </p:cBhvr>
                                      <p:to>
                                        <p:strVal val="visible"/>
                                      </p:to>
                                    </p:set>
                                    <p:animEffect transition="in" filter="fade">
                                      <p:cBhvr>
                                        <p:cTn id="54" dur="1000"/>
                                        <p:tgtEl>
                                          <p:spTgt spid="112"/>
                                        </p:tgtEl>
                                      </p:cBhvr>
                                    </p:animEffect>
                                    <p:anim calcmode="lin" valueType="num">
                                      <p:cBhvr>
                                        <p:cTn id="55" dur="1000" fill="hold"/>
                                        <p:tgtEl>
                                          <p:spTgt spid="112"/>
                                        </p:tgtEl>
                                        <p:attrNameLst>
                                          <p:attrName>ppt_x</p:attrName>
                                        </p:attrNameLst>
                                      </p:cBhvr>
                                      <p:tavLst>
                                        <p:tav tm="0">
                                          <p:val>
                                            <p:strVal val="#ppt_x"/>
                                          </p:val>
                                        </p:tav>
                                        <p:tav tm="100000">
                                          <p:val>
                                            <p:strVal val="#ppt_x"/>
                                          </p:val>
                                        </p:tav>
                                      </p:tavLst>
                                    </p:anim>
                                    <p:anim calcmode="lin" valueType="num">
                                      <p:cBhvr>
                                        <p:cTn id="56" dur="1000" fill="hold"/>
                                        <p:tgtEl>
                                          <p:spTgt spid="1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10"/>
                                        </p:tgtEl>
                                        <p:attrNameLst>
                                          <p:attrName>style.visibility</p:attrName>
                                        </p:attrNameLst>
                                      </p:cBhvr>
                                      <p:to>
                                        <p:strVal val="visible"/>
                                      </p:to>
                                    </p:set>
                                    <p:animEffect transition="in" filter="fade">
                                      <p:cBhvr>
                                        <p:cTn id="59" dur="1000"/>
                                        <p:tgtEl>
                                          <p:spTgt spid="110"/>
                                        </p:tgtEl>
                                      </p:cBhvr>
                                    </p:animEffect>
                                    <p:anim calcmode="lin" valueType="num">
                                      <p:cBhvr>
                                        <p:cTn id="60" dur="1000" fill="hold"/>
                                        <p:tgtEl>
                                          <p:spTgt spid="110"/>
                                        </p:tgtEl>
                                        <p:attrNameLst>
                                          <p:attrName>ppt_x</p:attrName>
                                        </p:attrNameLst>
                                      </p:cBhvr>
                                      <p:tavLst>
                                        <p:tav tm="0">
                                          <p:val>
                                            <p:strVal val="#ppt_x"/>
                                          </p:val>
                                        </p:tav>
                                        <p:tav tm="100000">
                                          <p:val>
                                            <p:strVal val="#ppt_x"/>
                                          </p:val>
                                        </p:tav>
                                      </p:tavLst>
                                    </p:anim>
                                    <p:anim calcmode="lin" valueType="num">
                                      <p:cBhvr>
                                        <p:cTn id="61" dur="1000" fill="hold"/>
                                        <p:tgtEl>
                                          <p:spTgt spid="110"/>
                                        </p:tgtEl>
                                        <p:attrNameLst>
                                          <p:attrName>ppt_y</p:attrName>
                                        </p:attrNameLst>
                                      </p:cBhvr>
                                      <p:tavLst>
                                        <p:tav tm="0">
                                          <p:val>
                                            <p:strVal val="#ppt_y+.1"/>
                                          </p:val>
                                        </p:tav>
                                        <p:tav tm="100000">
                                          <p:val>
                                            <p:strVal val="#ppt_y"/>
                                          </p:val>
                                        </p:tav>
                                      </p:tavLst>
                                    </p:anim>
                                  </p:childTnLst>
                                </p:cTn>
                              </p:par>
                            </p:childTnLst>
                          </p:cTn>
                        </p:par>
                        <p:par>
                          <p:cTn id="62" fill="hold">
                            <p:stCondLst>
                              <p:cond delay="2500"/>
                            </p:stCondLst>
                            <p:childTnLst>
                              <p:par>
                                <p:cTn id="63" presetID="2" presetClass="entr" presetSubtype="2" fill="hold"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1+#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childTnLst>
                          </p:cTn>
                        </p:par>
                        <p:par>
                          <p:cTn id="67" fill="hold">
                            <p:stCondLst>
                              <p:cond delay="3000"/>
                            </p:stCondLst>
                            <p:childTnLst>
                              <p:par>
                                <p:cTn id="68" presetID="42" presetClass="entr" presetSubtype="0" fill="hold" grpId="0" nodeType="afterEffect">
                                  <p:stCondLst>
                                    <p:cond delay="0"/>
                                  </p:stCondLst>
                                  <p:childTnLst>
                                    <p:set>
                                      <p:cBhvr>
                                        <p:cTn id="69" dur="1" fill="hold">
                                          <p:stCondLst>
                                            <p:cond delay="0"/>
                                          </p:stCondLst>
                                        </p:cTn>
                                        <p:tgtEl>
                                          <p:spTgt spid="202"/>
                                        </p:tgtEl>
                                        <p:attrNameLst>
                                          <p:attrName>style.visibility</p:attrName>
                                        </p:attrNameLst>
                                      </p:cBhvr>
                                      <p:to>
                                        <p:strVal val="visible"/>
                                      </p:to>
                                    </p:set>
                                    <p:animEffect transition="in" filter="fade">
                                      <p:cBhvr>
                                        <p:cTn id="70" dur="1000"/>
                                        <p:tgtEl>
                                          <p:spTgt spid="202"/>
                                        </p:tgtEl>
                                      </p:cBhvr>
                                    </p:animEffect>
                                    <p:anim calcmode="lin" valueType="num">
                                      <p:cBhvr>
                                        <p:cTn id="71" dur="1000" fill="hold"/>
                                        <p:tgtEl>
                                          <p:spTgt spid="202"/>
                                        </p:tgtEl>
                                        <p:attrNameLst>
                                          <p:attrName>ppt_x</p:attrName>
                                        </p:attrNameLst>
                                      </p:cBhvr>
                                      <p:tavLst>
                                        <p:tav tm="0">
                                          <p:val>
                                            <p:strVal val="#ppt_x"/>
                                          </p:val>
                                        </p:tav>
                                        <p:tav tm="100000">
                                          <p:val>
                                            <p:strVal val="#ppt_x"/>
                                          </p:val>
                                        </p:tav>
                                      </p:tavLst>
                                    </p:anim>
                                    <p:anim calcmode="lin" valueType="num">
                                      <p:cBhvr>
                                        <p:cTn id="72" dur="1000" fill="hold"/>
                                        <p:tgtEl>
                                          <p:spTgt spid="2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8" grpId="0"/>
      <p:bldP spid="109" grpId="0"/>
      <p:bldP spid="110" grpId="0"/>
      <p:bldP spid="111" grpId="0"/>
      <p:bldP spid="112" grpId="0"/>
      <p:bldP spid="20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56579" y="2058879"/>
            <a:ext cx="1292891" cy="1314010"/>
            <a:chOff x="1142104" y="2744325"/>
            <a:chExt cx="1723855" cy="1751472"/>
          </a:xfrm>
        </p:grpSpPr>
        <p:sp>
          <p:nvSpPr>
            <p:cNvPr id="11" name="任意多边形 10"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rot="8076271">
              <a:off x="1124776" y="2976372"/>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五边形 11"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a:off x="1142104" y="2788645"/>
              <a:ext cx="1723855" cy="1327216"/>
            </a:xfrm>
            <a:prstGeom prst="homePlat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48"/>
            <p:cNvSpPr>
              <a:spLocks noEditPoints="1"/>
            </p:cNvSpPr>
            <p:nvPr/>
          </p:nvSpPr>
          <p:spPr bwMode="auto">
            <a:xfrm>
              <a:off x="1538827" y="3107497"/>
              <a:ext cx="564680" cy="540511"/>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DFDFD"/>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14" name="组合 13"/>
          <p:cNvGrpSpPr/>
          <p:nvPr/>
        </p:nvGrpSpPr>
        <p:grpSpPr>
          <a:xfrm>
            <a:off x="2903502" y="2058879"/>
            <a:ext cx="1292891" cy="1314010"/>
            <a:chOff x="3871335" y="2744325"/>
            <a:chExt cx="1723855" cy="1751472"/>
          </a:xfrm>
        </p:grpSpPr>
        <p:sp>
          <p:nvSpPr>
            <p:cNvPr id="15" name="任意多边形 14"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rot="8076271">
              <a:off x="3854007" y="2976372"/>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五边形 15"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a:off x="3871335" y="2788645"/>
              <a:ext cx="1723855" cy="1327216"/>
            </a:xfrm>
            <a:prstGeom prst="homePlat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6"/>
            <p:cNvSpPr>
              <a:spLocks noEditPoints="1"/>
            </p:cNvSpPr>
            <p:nvPr/>
          </p:nvSpPr>
          <p:spPr bwMode="auto">
            <a:xfrm>
              <a:off x="4420576" y="3207068"/>
              <a:ext cx="473513" cy="4974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18" name="组合 17"/>
          <p:cNvGrpSpPr/>
          <p:nvPr/>
        </p:nvGrpSpPr>
        <p:grpSpPr>
          <a:xfrm>
            <a:off x="4950424" y="2037086"/>
            <a:ext cx="1292891" cy="1314010"/>
            <a:chOff x="6600565" y="2715276"/>
            <a:chExt cx="1723855" cy="1751472"/>
          </a:xfrm>
        </p:grpSpPr>
        <p:sp>
          <p:nvSpPr>
            <p:cNvPr id="19" name="任意多边形 18"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rot="8076271">
              <a:off x="6583237" y="2947323"/>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五边形 19"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a:off x="6600565" y="2759595"/>
              <a:ext cx="1723855" cy="1327216"/>
            </a:xfrm>
            <a:prstGeom prst="homePlat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1"/>
            <p:cNvSpPr>
              <a:spLocks noEditPoints="1"/>
            </p:cNvSpPr>
            <p:nvPr/>
          </p:nvSpPr>
          <p:spPr bwMode="auto">
            <a:xfrm>
              <a:off x="7109989" y="3190868"/>
              <a:ext cx="435045" cy="547103"/>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DFDFD"/>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22" name="组合 21"/>
          <p:cNvGrpSpPr/>
          <p:nvPr/>
        </p:nvGrpSpPr>
        <p:grpSpPr>
          <a:xfrm>
            <a:off x="6997348" y="2037086"/>
            <a:ext cx="1292891" cy="1314010"/>
            <a:chOff x="9329796" y="2715276"/>
            <a:chExt cx="1723855" cy="1751472"/>
          </a:xfrm>
        </p:grpSpPr>
        <p:sp>
          <p:nvSpPr>
            <p:cNvPr id="23" name="任意多边形 22"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rot="8076271">
              <a:off x="9312468" y="2947323"/>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五边形 23"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a:off x="9329796" y="2759595"/>
              <a:ext cx="1723855" cy="1327216"/>
            </a:xfrm>
            <a:prstGeom prst="homePlat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6"/>
            <p:cNvSpPr>
              <a:spLocks noEditPoints="1"/>
            </p:cNvSpPr>
            <p:nvPr/>
          </p:nvSpPr>
          <p:spPr bwMode="auto">
            <a:xfrm>
              <a:off x="9823913" y="3227548"/>
              <a:ext cx="640056" cy="51042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sp>
        <p:nvSpPr>
          <p:cNvPr id="26" name="文本框 25"/>
          <p:cNvSpPr txBox="1"/>
          <p:nvPr/>
        </p:nvSpPr>
        <p:spPr>
          <a:xfrm>
            <a:off x="2670144" y="3778328"/>
            <a:ext cx="1754326" cy="1038746"/>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763990" y="3775595"/>
            <a:ext cx="1754326" cy="1038746"/>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4717066" y="3775595"/>
            <a:ext cx="1754326" cy="1038746"/>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50986" y="3775595"/>
            <a:ext cx="1754326" cy="1038746"/>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900" decel="100000" fill="hold"/>
                                        <p:tgtEl>
                                          <p:spTgt spid="1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900" decel="100000" fill="hold"/>
                                        <p:tgtEl>
                                          <p:spTgt spid="1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900" decel="100000" fill="hold"/>
                                        <p:tgtEl>
                                          <p:spTgt spid="1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900" decel="100000" fill="hold"/>
                                        <p:tgtEl>
                                          <p:spTgt spid="22"/>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par>
                          <p:cTn id="29" fill="hold">
                            <p:stCondLst>
                              <p:cond delay="1000"/>
                            </p:stCondLst>
                            <p:childTnLst>
                              <p:par>
                                <p:cTn id="30" presetID="50" presetClass="entr" presetSubtype="0" decel="10000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1000" fill="hold"/>
                                        <p:tgtEl>
                                          <p:spTgt spid="26"/>
                                        </p:tgtEl>
                                        <p:attrNameLst>
                                          <p:attrName>ppt_w</p:attrName>
                                        </p:attrNameLst>
                                      </p:cBhvr>
                                      <p:tavLst>
                                        <p:tav tm="0">
                                          <p:val>
                                            <p:strVal val="#ppt_w+.3"/>
                                          </p:val>
                                        </p:tav>
                                        <p:tav tm="100000">
                                          <p:val>
                                            <p:strVal val="#ppt_w"/>
                                          </p:val>
                                        </p:tav>
                                      </p:tavLst>
                                    </p:anim>
                                    <p:anim calcmode="lin" valueType="num">
                                      <p:cBhvr>
                                        <p:cTn id="33" dur="1000" fill="hold"/>
                                        <p:tgtEl>
                                          <p:spTgt spid="26"/>
                                        </p:tgtEl>
                                        <p:attrNameLst>
                                          <p:attrName>ppt_h</p:attrName>
                                        </p:attrNameLst>
                                      </p:cBhvr>
                                      <p:tavLst>
                                        <p:tav tm="0">
                                          <p:val>
                                            <p:strVal val="#ppt_h"/>
                                          </p:val>
                                        </p:tav>
                                        <p:tav tm="100000">
                                          <p:val>
                                            <p:strVal val="#ppt_h"/>
                                          </p:val>
                                        </p:tav>
                                      </p:tavLst>
                                    </p:anim>
                                    <p:animEffect transition="in" filter="fade">
                                      <p:cBhvr>
                                        <p:cTn id="34" dur="1000"/>
                                        <p:tgtEl>
                                          <p:spTgt spid="26"/>
                                        </p:tgtEl>
                                      </p:cBhvr>
                                    </p:animEffect>
                                  </p:childTnLst>
                                </p:cTn>
                              </p:par>
                              <p:par>
                                <p:cTn id="35" presetID="50" presetClass="entr" presetSubtype="0" decel="100000" fill="hold" grpId="0" nodeType="withEffect">
                                  <p:stCondLst>
                                    <p:cond delay="250"/>
                                  </p:stCondLst>
                                  <p:childTnLst>
                                    <p:set>
                                      <p:cBhvr>
                                        <p:cTn id="36" dur="1" fill="hold">
                                          <p:stCondLst>
                                            <p:cond delay="0"/>
                                          </p:stCondLst>
                                        </p:cTn>
                                        <p:tgtEl>
                                          <p:spTgt spid="29"/>
                                        </p:tgtEl>
                                        <p:attrNameLst>
                                          <p:attrName>style.visibility</p:attrName>
                                        </p:attrNameLst>
                                      </p:cBhvr>
                                      <p:to>
                                        <p:strVal val="visible"/>
                                      </p:to>
                                    </p:set>
                                    <p:anim calcmode="lin" valueType="num">
                                      <p:cBhvr>
                                        <p:cTn id="37" dur="1000" fill="hold"/>
                                        <p:tgtEl>
                                          <p:spTgt spid="29"/>
                                        </p:tgtEl>
                                        <p:attrNameLst>
                                          <p:attrName>ppt_w</p:attrName>
                                        </p:attrNameLst>
                                      </p:cBhvr>
                                      <p:tavLst>
                                        <p:tav tm="0">
                                          <p:val>
                                            <p:strVal val="#ppt_w+.3"/>
                                          </p:val>
                                        </p:tav>
                                        <p:tav tm="100000">
                                          <p:val>
                                            <p:strVal val="#ppt_w"/>
                                          </p:val>
                                        </p:tav>
                                      </p:tavLst>
                                    </p:anim>
                                    <p:anim calcmode="lin" valueType="num">
                                      <p:cBhvr>
                                        <p:cTn id="38" dur="1000" fill="hold"/>
                                        <p:tgtEl>
                                          <p:spTgt spid="29"/>
                                        </p:tgtEl>
                                        <p:attrNameLst>
                                          <p:attrName>ppt_h</p:attrName>
                                        </p:attrNameLst>
                                      </p:cBhvr>
                                      <p:tavLst>
                                        <p:tav tm="0">
                                          <p:val>
                                            <p:strVal val="#ppt_h"/>
                                          </p:val>
                                        </p:tav>
                                        <p:tav tm="100000">
                                          <p:val>
                                            <p:strVal val="#ppt_h"/>
                                          </p:val>
                                        </p:tav>
                                      </p:tavLst>
                                    </p:anim>
                                    <p:animEffect transition="in" filter="fade">
                                      <p:cBhvr>
                                        <p:cTn id="39" dur="1000"/>
                                        <p:tgtEl>
                                          <p:spTgt spid="29"/>
                                        </p:tgtEl>
                                      </p:cBhvr>
                                    </p:animEffect>
                                  </p:childTnLst>
                                </p:cTn>
                              </p:par>
                              <p:par>
                                <p:cTn id="40" presetID="50" presetClass="entr" presetSubtype="0" decel="100000" fill="hold" grpId="0" nodeType="withEffect">
                                  <p:stCondLst>
                                    <p:cond delay="5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1000" fill="hold"/>
                                        <p:tgtEl>
                                          <p:spTgt spid="27"/>
                                        </p:tgtEl>
                                        <p:attrNameLst>
                                          <p:attrName>ppt_w</p:attrName>
                                        </p:attrNameLst>
                                      </p:cBhvr>
                                      <p:tavLst>
                                        <p:tav tm="0">
                                          <p:val>
                                            <p:strVal val="#ppt_w+.3"/>
                                          </p:val>
                                        </p:tav>
                                        <p:tav tm="100000">
                                          <p:val>
                                            <p:strVal val="#ppt_w"/>
                                          </p:val>
                                        </p:tav>
                                      </p:tavLst>
                                    </p:anim>
                                    <p:anim calcmode="lin" valueType="num">
                                      <p:cBhvr>
                                        <p:cTn id="43" dur="1000" fill="hold"/>
                                        <p:tgtEl>
                                          <p:spTgt spid="27"/>
                                        </p:tgtEl>
                                        <p:attrNameLst>
                                          <p:attrName>ppt_h</p:attrName>
                                        </p:attrNameLst>
                                      </p:cBhvr>
                                      <p:tavLst>
                                        <p:tav tm="0">
                                          <p:val>
                                            <p:strVal val="#ppt_h"/>
                                          </p:val>
                                        </p:tav>
                                        <p:tav tm="100000">
                                          <p:val>
                                            <p:strVal val="#ppt_h"/>
                                          </p:val>
                                        </p:tav>
                                      </p:tavLst>
                                    </p:anim>
                                    <p:animEffect transition="in" filter="fade">
                                      <p:cBhvr>
                                        <p:cTn id="44" dur="1000"/>
                                        <p:tgtEl>
                                          <p:spTgt spid="27"/>
                                        </p:tgtEl>
                                      </p:cBhvr>
                                    </p:animEffect>
                                  </p:childTnLst>
                                </p:cTn>
                              </p:par>
                              <p:par>
                                <p:cTn id="45" presetID="50" presetClass="entr" presetSubtype="0" decel="100000" fill="hold" grpId="0" nodeType="withEffect">
                                  <p:stCondLst>
                                    <p:cond delay="750"/>
                                  </p:stCondLst>
                                  <p:childTnLst>
                                    <p:set>
                                      <p:cBhvr>
                                        <p:cTn id="46" dur="1" fill="hold">
                                          <p:stCondLst>
                                            <p:cond delay="0"/>
                                          </p:stCondLst>
                                        </p:cTn>
                                        <p:tgtEl>
                                          <p:spTgt spid="28"/>
                                        </p:tgtEl>
                                        <p:attrNameLst>
                                          <p:attrName>style.visibility</p:attrName>
                                        </p:attrNameLst>
                                      </p:cBhvr>
                                      <p:to>
                                        <p:strVal val="visible"/>
                                      </p:to>
                                    </p:set>
                                    <p:anim calcmode="lin" valueType="num">
                                      <p:cBhvr>
                                        <p:cTn id="47" dur="1000" fill="hold"/>
                                        <p:tgtEl>
                                          <p:spTgt spid="28"/>
                                        </p:tgtEl>
                                        <p:attrNameLst>
                                          <p:attrName>ppt_w</p:attrName>
                                        </p:attrNameLst>
                                      </p:cBhvr>
                                      <p:tavLst>
                                        <p:tav tm="0">
                                          <p:val>
                                            <p:strVal val="#ppt_w+.3"/>
                                          </p:val>
                                        </p:tav>
                                        <p:tav tm="100000">
                                          <p:val>
                                            <p:strVal val="#ppt_w"/>
                                          </p:val>
                                        </p:tav>
                                      </p:tavLst>
                                    </p:anim>
                                    <p:anim calcmode="lin" valueType="num">
                                      <p:cBhvr>
                                        <p:cTn id="48" dur="1000" fill="hold"/>
                                        <p:tgtEl>
                                          <p:spTgt spid="28"/>
                                        </p:tgtEl>
                                        <p:attrNameLst>
                                          <p:attrName>ppt_h</p:attrName>
                                        </p:attrNameLst>
                                      </p:cBhvr>
                                      <p:tavLst>
                                        <p:tav tm="0">
                                          <p:val>
                                            <p:strVal val="#ppt_h"/>
                                          </p:val>
                                        </p:tav>
                                        <p:tav tm="100000">
                                          <p:val>
                                            <p:strVal val="#ppt_h"/>
                                          </p:val>
                                        </p:tav>
                                      </p:tavLst>
                                    </p:anim>
                                    <p:animEffect transition="in" filter="fade">
                                      <p:cBhvr>
                                        <p:cTn id="49"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35"/>
          <p:cNvSpPr/>
          <p:nvPr/>
        </p:nvSpPr>
        <p:spPr>
          <a:xfrm>
            <a:off x="1406919" y="1595847"/>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7" name="弧形 36"/>
          <p:cNvSpPr/>
          <p:nvPr/>
        </p:nvSpPr>
        <p:spPr>
          <a:xfrm>
            <a:off x="1406919" y="1595847"/>
            <a:ext cx="1124205" cy="1124552"/>
          </a:xfrm>
          <a:prstGeom prst="arc">
            <a:avLst>
              <a:gd name="adj1" fmla="val 16200000"/>
              <a:gd name="adj2" fmla="val 1321048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38" name="椭圆 37"/>
          <p:cNvSpPr/>
          <p:nvPr/>
        </p:nvSpPr>
        <p:spPr>
          <a:xfrm>
            <a:off x="3145055" y="1593465"/>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9" name="弧形 38"/>
          <p:cNvSpPr/>
          <p:nvPr/>
        </p:nvSpPr>
        <p:spPr>
          <a:xfrm>
            <a:off x="3145055" y="1593465"/>
            <a:ext cx="1124205" cy="1124552"/>
          </a:xfrm>
          <a:prstGeom prst="arc">
            <a:avLst>
              <a:gd name="adj1" fmla="val 16200000"/>
              <a:gd name="adj2" fmla="val 11235840"/>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40" name="椭圆 39"/>
          <p:cNvSpPr/>
          <p:nvPr/>
        </p:nvSpPr>
        <p:spPr>
          <a:xfrm>
            <a:off x="4931238" y="1564608"/>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1" name="弧形 40"/>
          <p:cNvSpPr/>
          <p:nvPr/>
        </p:nvSpPr>
        <p:spPr>
          <a:xfrm>
            <a:off x="4931238" y="1564608"/>
            <a:ext cx="1124205" cy="1124552"/>
          </a:xfrm>
          <a:prstGeom prst="arc">
            <a:avLst>
              <a:gd name="adj1" fmla="val 16200000"/>
              <a:gd name="adj2" fmla="val 1148465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42" name="椭圆 41"/>
          <p:cNvSpPr/>
          <p:nvPr/>
        </p:nvSpPr>
        <p:spPr>
          <a:xfrm>
            <a:off x="6697266" y="1593465"/>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3" name="弧形 42"/>
          <p:cNvSpPr/>
          <p:nvPr/>
        </p:nvSpPr>
        <p:spPr>
          <a:xfrm>
            <a:off x="6697266" y="1593465"/>
            <a:ext cx="1124205" cy="1124552"/>
          </a:xfrm>
          <a:prstGeom prst="arc">
            <a:avLst>
              <a:gd name="adj1" fmla="val 16200000"/>
              <a:gd name="adj2" fmla="val 114419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52" name="文本框 51"/>
          <p:cNvSpPr txBox="1"/>
          <p:nvPr/>
        </p:nvSpPr>
        <p:spPr>
          <a:xfrm>
            <a:off x="1232389" y="3678212"/>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1378073"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165">
              <a:lnSpc>
                <a:spcPct val="80000"/>
              </a:lnSpc>
              <a:defRPr/>
            </a:pPr>
            <a:r>
              <a:rPr lang="zh-CN" altLang="en-US" sz="1200" dirty="0">
                <a:latin typeface="微软雅黑" panose="020B0503020204020204" pitchFamily="34" charset="-122"/>
                <a:ea typeface="微软雅黑" panose="020B0503020204020204" pitchFamily="34" charset="-122"/>
                <a:cs typeface="+mn-ea"/>
                <a:sym typeface="+mn-lt"/>
              </a:rPr>
              <a:t>单击添加标题</a:t>
            </a:r>
            <a:endParaRPr lang="en-US" altLang="zh-CN" sz="1200" dirty="0">
              <a:latin typeface="微软雅黑" panose="020B0503020204020204" pitchFamily="34" charset="-122"/>
              <a:ea typeface="微软雅黑" panose="020B0503020204020204" pitchFamily="34" charset="-122"/>
              <a:cs typeface="+mn-ea"/>
              <a:sym typeface="+mn-lt"/>
            </a:endParaRPr>
          </a:p>
        </p:txBody>
      </p:sp>
      <p:sp>
        <p:nvSpPr>
          <p:cNvPr id="54" name="文本框 53"/>
          <p:cNvSpPr txBox="1"/>
          <p:nvPr/>
        </p:nvSpPr>
        <p:spPr>
          <a:xfrm>
            <a:off x="3090782" y="3678213"/>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3236466"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165">
              <a:lnSpc>
                <a:spcPct val="80000"/>
              </a:lnSpc>
              <a:defRPr/>
            </a:pPr>
            <a:r>
              <a:rPr lang="zh-CN" altLang="en-US" sz="1200" dirty="0">
                <a:latin typeface="微软雅黑" panose="020B0503020204020204" pitchFamily="34" charset="-122"/>
                <a:ea typeface="微软雅黑" panose="020B0503020204020204" pitchFamily="34" charset="-122"/>
                <a:cs typeface="+mn-ea"/>
                <a:sym typeface="+mn-lt"/>
              </a:rPr>
              <a:t>单击添加标题</a:t>
            </a:r>
            <a:endParaRPr lang="en-US" altLang="zh-CN" sz="1200" dirty="0">
              <a:latin typeface="微软雅黑" panose="020B0503020204020204" pitchFamily="34" charset="-122"/>
              <a:ea typeface="微软雅黑" panose="020B0503020204020204" pitchFamily="34" charset="-122"/>
              <a:cs typeface="+mn-ea"/>
              <a:sym typeface="+mn-lt"/>
            </a:endParaRPr>
          </a:p>
        </p:txBody>
      </p:sp>
      <p:sp>
        <p:nvSpPr>
          <p:cNvPr id="56" name="文本框 55"/>
          <p:cNvSpPr txBox="1"/>
          <p:nvPr/>
        </p:nvSpPr>
        <p:spPr>
          <a:xfrm>
            <a:off x="4876966" y="3678213"/>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5022649"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165">
              <a:lnSpc>
                <a:spcPct val="80000"/>
              </a:lnSpc>
              <a:defRPr/>
            </a:pPr>
            <a:r>
              <a:rPr lang="zh-CN" altLang="en-US" sz="1200" dirty="0">
                <a:latin typeface="微软雅黑" panose="020B0503020204020204" pitchFamily="34" charset="-122"/>
                <a:ea typeface="微软雅黑" panose="020B0503020204020204" pitchFamily="34" charset="-122"/>
                <a:cs typeface="+mn-ea"/>
                <a:sym typeface="+mn-lt"/>
              </a:rPr>
              <a:t>单击添加标题</a:t>
            </a:r>
            <a:endParaRPr lang="en-US" altLang="zh-CN" sz="1200" dirty="0">
              <a:latin typeface="微软雅黑" panose="020B0503020204020204" pitchFamily="34" charset="-122"/>
              <a:ea typeface="微软雅黑" panose="020B0503020204020204" pitchFamily="34" charset="-122"/>
              <a:cs typeface="+mn-ea"/>
              <a:sym typeface="+mn-lt"/>
            </a:endParaRPr>
          </a:p>
        </p:txBody>
      </p:sp>
      <p:sp>
        <p:nvSpPr>
          <p:cNvPr id="58" name="文本框 57"/>
          <p:cNvSpPr txBox="1"/>
          <p:nvPr/>
        </p:nvSpPr>
        <p:spPr>
          <a:xfrm>
            <a:off x="6634031" y="3678212"/>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6779715"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165">
              <a:lnSpc>
                <a:spcPct val="80000"/>
              </a:lnSpc>
              <a:defRPr/>
            </a:pPr>
            <a:r>
              <a:rPr lang="zh-CN" altLang="en-US" sz="1200" dirty="0">
                <a:latin typeface="微软雅黑" panose="020B0503020204020204" pitchFamily="34" charset="-122"/>
                <a:ea typeface="微软雅黑" panose="020B0503020204020204" pitchFamily="34" charset="-122"/>
                <a:cs typeface="+mn-ea"/>
                <a:sym typeface="+mn-lt"/>
              </a:rPr>
              <a:t>单击添加标题</a:t>
            </a:r>
            <a:endParaRPr lang="en-US" altLang="zh-CN" sz="1200" dirty="0">
              <a:latin typeface="微软雅黑" panose="020B0503020204020204" pitchFamily="34" charset="-122"/>
              <a:ea typeface="微软雅黑" panose="020B0503020204020204" pitchFamily="34" charset="-122"/>
              <a:cs typeface="+mn-ea"/>
              <a:sym typeface="+mn-lt"/>
            </a:endParaRPr>
          </a:p>
        </p:txBody>
      </p:sp>
      <p:graphicFrame>
        <p:nvGraphicFramePr>
          <p:cNvPr id="60" name="对象 59"/>
          <p:cNvGraphicFramePr>
            <a:graphicFrameLocks noChangeAspect="1"/>
          </p:cNvGraphicFramePr>
          <p:nvPr/>
        </p:nvGraphicFramePr>
        <p:xfrm>
          <a:off x="1800796" y="2019397"/>
          <a:ext cx="355503" cy="310795"/>
        </p:xfrm>
        <a:graphic>
          <a:graphicData uri="http://schemas.openxmlformats.org/presentationml/2006/ole">
            <mc:AlternateContent xmlns:mc="http://schemas.openxmlformats.org/markup-compatibility/2006">
              <mc:Choice xmlns:v="urn:schemas-microsoft-com:vml" Requires="v">
                <p:oleObj spid="_x0000_s1042" name="CorelDRAW" r:id="rId1" imgW="770890" imgH="676910" progId="">
                  <p:embed/>
                </p:oleObj>
              </mc:Choice>
              <mc:Fallback>
                <p:oleObj name="CorelDRAW" r:id="rId1" imgW="770890" imgH="676910" progId="">
                  <p:embed/>
                  <p:pic>
                    <p:nvPicPr>
                      <p:cNvPr id="0" name="对象 5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0796" y="2019397"/>
                        <a:ext cx="355503" cy="3107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 name="对象 60"/>
          <p:cNvGraphicFramePr>
            <a:graphicFrameLocks noChangeAspect="1"/>
          </p:cNvGraphicFramePr>
          <p:nvPr/>
        </p:nvGraphicFramePr>
        <p:xfrm>
          <a:off x="3531337" y="2019397"/>
          <a:ext cx="351641" cy="338184"/>
        </p:xfrm>
        <a:graphic>
          <a:graphicData uri="http://schemas.openxmlformats.org/presentationml/2006/ole">
            <mc:AlternateContent xmlns:mc="http://schemas.openxmlformats.org/markup-compatibility/2006">
              <mc:Choice xmlns:v="urn:schemas-microsoft-com:vml" Requires="v">
                <p:oleObj spid="_x0000_s1043" name="CorelDRAW" r:id="rId3" imgW="822960" imgH="792480" progId="">
                  <p:embed/>
                </p:oleObj>
              </mc:Choice>
              <mc:Fallback>
                <p:oleObj name="CorelDRAW" r:id="rId3" imgW="822960" imgH="792480" progId="">
                  <p:embed/>
                  <p:pic>
                    <p:nvPicPr>
                      <p:cNvPr id="0" name="对象 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337" y="2019397"/>
                        <a:ext cx="351641" cy="3381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 name="对象 61"/>
          <p:cNvGraphicFramePr>
            <a:graphicFrameLocks noChangeAspect="1"/>
          </p:cNvGraphicFramePr>
          <p:nvPr/>
        </p:nvGraphicFramePr>
        <p:xfrm>
          <a:off x="5329039" y="1949905"/>
          <a:ext cx="353851" cy="353958"/>
        </p:xfrm>
        <a:graphic>
          <a:graphicData uri="http://schemas.openxmlformats.org/presentationml/2006/ole">
            <mc:AlternateContent xmlns:mc="http://schemas.openxmlformats.org/markup-compatibility/2006">
              <mc:Choice xmlns:v="urn:schemas-microsoft-com:vml" Requires="v">
                <p:oleObj spid="_x0000_s1044" name="CorelDRAW" r:id="rId5" imgW="826135" imgH="826135" progId="">
                  <p:embed/>
                </p:oleObj>
              </mc:Choice>
              <mc:Fallback>
                <p:oleObj name="CorelDRAW" r:id="rId5" imgW="826135" imgH="826135" progId="">
                  <p:embed/>
                  <p:pic>
                    <p:nvPicPr>
                      <p:cNvPr id="0" name="对象 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9039" y="1949905"/>
                        <a:ext cx="353851" cy="3539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 name="对象 62"/>
          <p:cNvGraphicFramePr>
            <a:graphicFrameLocks noChangeAspect="1"/>
          </p:cNvGraphicFramePr>
          <p:nvPr/>
        </p:nvGraphicFramePr>
        <p:xfrm>
          <a:off x="7047532" y="1994656"/>
          <a:ext cx="423675" cy="309520"/>
        </p:xfrm>
        <a:graphic>
          <a:graphicData uri="http://schemas.openxmlformats.org/presentationml/2006/ole">
            <mc:AlternateContent xmlns:mc="http://schemas.openxmlformats.org/markup-compatibility/2006">
              <mc:Choice xmlns:v="urn:schemas-microsoft-com:vml" Requires="v">
                <p:oleObj spid="_x0000_s1045" name="CorelDRAW" r:id="rId7" imgW="941705" imgH="688975" progId="">
                  <p:embed/>
                </p:oleObj>
              </mc:Choice>
              <mc:Fallback>
                <p:oleObj name="CorelDRAW" r:id="rId7" imgW="941705" imgH="688975" progId="">
                  <p:embed/>
                  <p:pic>
                    <p:nvPicPr>
                      <p:cNvPr id="0" name="对象 6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47532" y="1994656"/>
                        <a:ext cx="423675" cy="3095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heel(1)">
                                      <p:cBhvr>
                                        <p:cTn id="14" dur="20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500" fill="hold"/>
                                        <p:tgtEl>
                                          <p:spTgt spid="60"/>
                                        </p:tgtEl>
                                        <p:attrNameLst>
                                          <p:attrName>ppt_w</p:attrName>
                                        </p:attrNameLst>
                                      </p:cBhvr>
                                      <p:tavLst>
                                        <p:tav tm="0">
                                          <p:val>
                                            <p:fltVal val="0"/>
                                          </p:val>
                                        </p:tav>
                                        <p:tav tm="100000">
                                          <p:val>
                                            <p:strVal val="#ppt_w"/>
                                          </p:val>
                                        </p:tav>
                                      </p:tavLst>
                                    </p:anim>
                                    <p:anim calcmode="lin" valueType="num">
                                      <p:cBhvr>
                                        <p:cTn id="20" dur="500" fill="hold"/>
                                        <p:tgtEl>
                                          <p:spTgt spid="60"/>
                                        </p:tgtEl>
                                        <p:attrNameLst>
                                          <p:attrName>ppt_h</p:attrName>
                                        </p:attrNameLst>
                                      </p:cBhvr>
                                      <p:tavLst>
                                        <p:tav tm="0">
                                          <p:val>
                                            <p:fltVal val="0"/>
                                          </p:val>
                                        </p:tav>
                                        <p:tav tm="100000">
                                          <p:val>
                                            <p:strVal val="#ppt_h"/>
                                          </p:val>
                                        </p:tav>
                                      </p:tavLst>
                                    </p:anim>
                                    <p:animEffect transition="in" filter="fade">
                                      <p:cBhvr>
                                        <p:cTn id="21" dur="500"/>
                                        <p:tgtEl>
                                          <p:spTgt spid="6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heel(1)">
                                      <p:cBhvr>
                                        <p:cTn id="33" dur="20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p:cTn id="38" dur="500" fill="hold"/>
                                        <p:tgtEl>
                                          <p:spTgt spid="61"/>
                                        </p:tgtEl>
                                        <p:attrNameLst>
                                          <p:attrName>ppt_w</p:attrName>
                                        </p:attrNameLst>
                                      </p:cBhvr>
                                      <p:tavLst>
                                        <p:tav tm="0">
                                          <p:val>
                                            <p:fltVal val="0"/>
                                          </p:val>
                                        </p:tav>
                                        <p:tav tm="100000">
                                          <p:val>
                                            <p:strVal val="#ppt_w"/>
                                          </p:val>
                                        </p:tav>
                                      </p:tavLst>
                                    </p:anim>
                                    <p:anim calcmode="lin" valueType="num">
                                      <p:cBhvr>
                                        <p:cTn id="39" dur="500" fill="hold"/>
                                        <p:tgtEl>
                                          <p:spTgt spid="61"/>
                                        </p:tgtEl>
                                        <p:attrNameLst>
                                          <p:attrName>ppt_h</p:attrName>
                                        </p:attrNameLst>
                                      </p:cBhvr>
                                      <p:tavLst>
                                        <p:tav tm="0">
                                          <p:val>
                                            <p:fltVal val="0"/>
                                          </p:val>
                                        </p:tav>
                                        <p:tav tm="100000">
                                          <p:val>
                                            <p:strVal val="#ppt_h"/>
                                          </p:val>
                                        </p:tav>
                                      </p:tavLst>
                                    </p:anim>
                                    <p:animEffect transition="in" filter="fade">
                                      <p:cBhvr>
                                        <p:cTn id="40" dur="500"/>
                                        <p:tgtEl>
                                          <p:spTgt spid="6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heel(1)">
                                      <p:cBhvr>
                                        <p:cTn id="52" dur="2000"/>
                                        <p:tgtEl>
                                          <p:spTgt spid="41"/>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heel(1)">
                                      <p:cBhvr>
                                        <p:cTn id="71" dur="2000"/>
                                        <p:tgtEl>
                                          <p:spTgt spid="43"/>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p:cTn id="76" dur="500" fill="hold"/>
                                        <p:tgtEl>
                                          <p:spTgt spid="63"/>
                                        </p:tgtEl>
                                        <p:attrNameLst>
                                          <p:attrName>ppt_w</p:attrName>
                                        </p:attrNameLst>
                                      </p:cBhvr>
                                      <p:tavLst>
                                        <p:tav tm="0">
                                          <p:val>
                                            <p:fltVal val="0"/>
                                          </p:val>
                                        </p:tav>
                                        <p:tav tm="100000">
                                          <p:val>
                                            <p:strVal val="#ppt_w"/>
                                          </p:val>
                                        </p:tav>
                                      </p:tavLst>
                                    </p:anim>
                                    <p:anim calcmode="lin" valueType="num">
                                      <p:cBhvr>
                                        <p:cTn id="77" dur="500" fill="hold"/>
                                        <p:tgtEl>
                                          <p:spTgt spid="63"/>
                                        </p:tgtEl>
                                        <p:attrNameLst>
                                          <p:attrName>ppt_h</p:attrName>
                                        </p:attrNameLst>
                                      </p:cBhvr>
                                      <p:tavLst>
                                        <p:tav tm="0">
                                          <p:val>
                                            <p:fltVal val="0"/>
                                          </p:val>
                                        </p:tav>
                                        <p:tav tm="100000">
                                          <p:val>
                                            <p:strVal val="#ppt_h"/>
                                          </p:val>
                                        </p:tav>
                                      </p:tavLst>
                                    </p:anim>
                                    <p:animEffect transition="in" filter="fade">
                                      <p:cBhvr>
                                        <p:cTn id="78" dur="500"/>
                                        <p:tgtEl>
                                          <p:spTgt spid="63"/>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0-#ppt_w/2"/>
                                          </p:val>
                                        </p:tav>
                                        <p:tav tm="100000">
                                          <p:val>
                                            <p:strVal val="#ppt_x"/>
                                          </p:val>
                                        </p:tav>
                                      </p:tavLst>
                                    </p:anim>
                                    <p:anim calcmode="lin" valueType="num">
                                      <p:cBhvr additive="base">
                                        <p:cTn id="84" dur="500" fill="hold"/>
                                        <p:tgtEl>
                                          <p:spTgt spid="52"/>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0-#ppt_w/2"/>
                                          </p:val>
                                        </p:tav>
                                        <p:tav tm="100000">
                                          <p:val>
                                            <p:strVal val="#ppt_x"/>
                                          </p:val>
                                        </p:tav>
                                      </p:tavLst>
                                    </p:anim>
                                    <p:anim calcmode="lin" valueType="num">
                                      <p:cBhvr additive="base">
                                        <p:cTn id="88" dur="500" fill="hold"/>
                                        <p:tgtEl>
                                          <p:spTgt spid="53"/>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0-#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55"/>
                                        </p:tgtEl>
                                        <p:attrNameLst>
                                          <p:attrName>style.visibility</p:attrName>
                                        </p:attrNameLst>
                                      </p:cBhvr>
                                      <p:to>
                                        <p:strVal val="visible"/>
                                      </p:to>
                                    </p:set>
                                    <p:anim calcmode="lin" valueType="num">
                                      <p:cBhvr additive="base">
                                        <p:cTn id="95" dur="500" fill="hold"/>
                                        <p:tgtEl>
                                          <p:spTgt spid="55"/>
                                        </p:tgtEl>
                                        <p:attrNameLst>
                                          <p:attrName>ppt_x</p:attrName>
                                        </p:attrNameLst>
                                      </p:cBhvr>
                                      <p:tavLst>
                                        <p:tav tm="0">
                                          <p:val>
                                            <p:strVal val="0-#ppt_w/2"/>
                                          </p:val>
                                        </p:tav>
                                        <p:tav tm="100000">
                                          <p:val>
                                            <p:strVal val="#ppt_x"/>
                                          </p:val>
                                        </p:tav>
                                      </p:tavLst>
                                    </p:anim>
                                    <p:anim calcmode="lin" valueType="num">
                                      <p:cBhvr additive="base">
                                        <p:cTn id="96" dur="500" fill="hold"/>
                                        <p:tgtEl>
                                          <p:spTgt spid="55"/>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additive="base">
                                        <p:cTn id="99" dur="500" fill="hold"/>
                                        <p:tgtEl>
                                          <p:spTgt spid="56"/>
                                        </p:tgtEl>
                                        <p:attrNameLst>
                                          <p:attrName>ppt_x</p:attrName>
                                        </p:attrNameLst>
                                      </p:cBhvr>
                                      <p:tavLst>
                                        <p:tav tm="0">
                                          <p:val>
                                            <p:strVal val="0-#ppt_w/2"/>
                                          </p:val>
                                        </p:tav>
                                        <p:tav tm="100000">
                                          <p:val>
                                            <p:strVal val="#ppt_x"/>
                                          </p:val>
                                        </p:tav>
                                      </p:tavLst>
                                    </p:anim>
                                    <p:anim calcmode="lin" valueType="num">
                                      <p:cBhvr additive="base">
                                        <p:cTn id="100" dur="500" fill="hold"/>
                                        <p:tgtEl>
                                          <p:spTgt spid="56"/>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 calcmode="lin" valueType="num">
                                      <p:cBhvr additive="base">
                                        <p:cTn id="103" dur="500" fill="hold"/>
                                        <p:tgtEl>
                                          <p:spTgt spid="57"/>
                                        </p:tgtEl>
                                        <p:attrNameLst>
                                          <p:attrName>ppt_x</p:attrName>
                                        </p:attrNameLst>
                                      </p:cBhvr>
                                      <p:tavLst>
                                        <p:tav tm="0">
                                          <p:val>
                                            <p:strVal val="0-#ppt_w/2"/>
                                          </p:val>
                                        </p:tav>
                                        <p:tav tm="100000">
                                          <p:val>
                                            <p:strVal val="#ppt_x"/>
                                          </p:val>
                                        </p:tav>
                                      </p:tavLst>
                                    </p:anim>
                                    <p:anim calcmode="lin" valueType="num">
                                      <p:cBhvr additive="base">
                                        <p:cTn id="104" dur="500" fill="hold"/>
                                        <p:tgtEl>
                                          <p:spTgt spid="57"/>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anim calcmode="lin" valueType="num">
                                      <p:cBhvr additive="base">
                                        <p:cTn id="107" dur="500" fill="hold"/>
                                        <p:tgtEl>
                                          <p:spTgt spid="58"/>
                                        </p:tgtEl>
                                        <p:attrNameLst>
                                          <p:attrName>ppt_x</p:attrName>
                                        </p:attrNameLst>
                                      </p:cBhvr>
                                      <p:tavLst>
                                        <p:tav tm="0">
                                          <p:val>
                                            <p:strVal val="0-#ppt_w/2"/>
                                          </p:val>
                                        </p:tav>
                                        <p:tav tm="100000">
                                          <p:val>
                                            <p:strVal val="#ppt_x"/>
                                          </p:val>
                                        </p:tav>
                                      </p:tavLst>
                                    </p:anim>
                                    <p:anim calcmode="lin" valueType="num">
                                      <p:cBhvr additive="base">
                                        <p:cTn id="108" dur="500" fill="hold"/>
                                        <p:tgtEl>
                                          <p:spTgt spid="58"/>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59"/>
                                        </p:tgtEl>
                                        <p:attrNameLst>
                                          <p:attrName>style.visibility</p:attrName>
                                        </p:attrNameLst>
                                      </p:cBhvr>
                                      <p:to>
                                        <p:strVal val="visible"/>
                                      </p:to>
                                    </p:set>
                                    <p:anim calcmode="lin" valueType="num">
                                      <p:cBhvr additive="base">
                                        <p:cTn id="111" dur="500" fill="hold"/>
                                        <p:tgtEl>
                                          <p:spTgt spid="59"/>
                                        </p:tgtEl>
                                        <p:attrNameLst>
                                          <p:attrName>ppt_x</p:attrName>
                                        </p:attrNameLst>
                                      </p:cBhvr>
                                      <p:tavLst>
                                        <p:tav tm="0">
                                          <p:val>
                                            <p:strVal val="0-#ppt_w/2"/>
                                          </p:val>
                                        </p:tav>
                                        <p:tav tm="100000">
                                          <p:val>
                                            <p:strVal val="#ppt_x"/>
                                          </p:val>
                                        </p:tav>
                                      </p:tavLst>
                                    </p:anim>
                                    <p:anim calcmode="lin" valueType="num">
                                      <p:cBhvr additive="base">
                                        <p:cTn id="11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52" grpId="0"/>
      <p:bldP spid="53" grpId="0"/>
      <p:bldP spid="54" grpId="0"/>
      <p:bldP spid="55" grpId="0"/>
      <p:bldP spid="56" grpId="0"/>
      <p:bldP spid="57" grpId="0"/>
      <p:bldP spid="58" grpId="0"/>
      <p:bldP spid="5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079554" y="2140496"/>
            <a:ext cx="1620982" cy="441490"/>
            <a:chOff x="2772738" y="2416967"/>
            <a:chExt cx="2161309" cy="983673"/>
          </a:xfrm>
        </p:grpSpPr>
        <p:sp>
          <p:nvSpPr>
            <p:cNvPr id="11" name="圆角矩形 10"/>
            <p:cNvSpPr/>
            <p:nvPr/>
          </p:nvSpPr>
          <p:spPr>
            <a:xfrm>
              <a:off x="2772738" y="2416967"/>
              <a:ext cx="2161309" cy="983673"/>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12" name="直接连接符 11"/>
            <p:cNvCxnSpPr/>
            <p:nvPr/>
          </p:nvCxnSpPr>
          <p:spPr>
            <a:xfrm rot="5400000">
              <a:off x="2779868" y="2894948"/>
              <a:ext cx="720000" cy="0"/>
            </a:xfrm>
            <a:prstGeom prst="line">
              <a:avLst/>
            </a:prstGeom>
            <a:ln w="50800">
              <a:solidFill>
                <a:srgbClr val="F6F7F4"/>
              </a:solidFill>
            </a:ln>
            <a:effectLst/>
          </p:spPr>
          <p:style>
            <a:lnRef idx="1">
              <a:schemeClr val="accent1"/>
            </a:lnRef>
            <a:fillRef idx="0">
              <a:schemeClr val="accent1"/>
            </a:fillRef>
            <a:effectRef idx="0">
              <a:schemeClr val="accent1"/>
            </a:effectRef>
            <a:fontRef idx="minor">
              <a:schemeClr val="tx1"/>
            </a:fontRef>
          </p:style>
        </p:cxnSp>
        <p:sp>
          <p:nvSpPr>
            <p:cNvPr id="13" name="Rectangle 42"/>
            <p:cNvSpPr/>
            <p:nvPr/>
          </p:nvSpPr>
          <p:spPr>
            <a:xfrm>
              <a:off x="3307866" y="2703398"/>
              <a:ext cx="1458184" cy="563151"/>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654175" y="2716560"/>
            <a:ext cx="2471739" cy="441490"/>
            <a:chOff x="2205567" y="3497622"/>
            <a:chExt cx="3295652" cy="983673"/>
          </a:xfrm>
        </p:grpSpPr>
        <p:sp>
          <p:nvSpPr>
            <p:cNvPr id="15" name="圆角矩形 14"/>
            <p:cNvSpPr/>
            <p:nvPr/>
          </p:nvSpPr>
          <p:spPr>
            <a:xfrm>
              <a:off x="2205567" y="3497622"/>
              <a:ext cx="3295652" cy="98367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16" name="直接连接符 15"/>
            <p:cNvCxnSpPr/>
            <p:nvPr/>
          </p:nvCxnSpPr>
          <p:spPr>
            <a:xfrm rot="5400000">
              <a:off x="3333186" y="3989458"/>
              <a:ext cx="720000" cy="0"/>
            </a:xfrm>
            <a:prstGeom prst="line">
              <a:avLst/>
            </a:prstGeom>
            <a:ln w="50800">
              <a:solidFill>
                <a:srgbClr val="F6F7F4"/>
              </a:solidFill>
            </a:ln>
            <a:effectLst/>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2775845" y="3975602"/>
              <a:ext cx="792000" cy="0"/>
            </a:xfrm>
            <a:prstGeom prst="straightConnector1">
              <a:avLst/>
            </a:prstGeom>
            <a:ln>
              <a:solidFill>
                <a:srgbClr val="F6F7F4"/>
              </a:solidFill>
              <a:prstDash val="sysDash"/>
              <a:headEnd type="triangle"/>
              <a:tailEnd type="triangle"/>
            </a:ln>
            <a:effectLst/>
          </p:spPr>
          <p:style>
            <a:lnRef idx="1">
              <a:schemeClr val="accent1"/>
            </a:lnRef>
            <a:fillRef idx="0">
              <a:schemeClr val="accent1"/>
            </a:fillRef>
            <a:effectRef idx="0">
              <a:schemeClr val="accent1"/>
            </a:effectRef>
            <a:fontRef idx="minor">
              <a:schemeClr val="tx1"/>
            </a:fontRef>
          </p:style>
        </p:cxnSp>
        <p:sp>
          <p:nvSpPr>
            <p:cNvPr id="18" name="Rectangle 42"/>
            <p:cNvSpPr/>
            <p:nvPr/>
          </p:nvSpPr>
          <p:spPr>
            <a:xfrm>
              <a:off x="2205567" y="3707882"/>
              <a:ext cx="606976" cy="563151"/>
            </a:xfrm>
            <a:prstGeom prst="rect">
              <a:avLst/>
            </a:prstGeom>
            <a:noFill/>
            <a:ln w="12700" cap="flat" cmpd="sng" algn="ctr">
              <a:noFill/>
              <a:prstDash val="solid"/>
            </a:ln>
            <a:effectLst/>
          </p:spPr>
          <p:txBody>
            <a:bodyPr lIns="91440" tIns="0" rIns="91440" bIns="0" rtlCol="0" anchor="t"/>
            <a:lstStyle/>
            <a:p>
              <a:pPr algn="r"/>
              <a:r>
                <a:rPr lang="en-US" altLang="zh-CN" sz="1600" b="1" dirty="0">
                  <a:solidFill>
                    <a:schemeClr val="bg1"/>
                  </a:solidFill>
                  <a:latin typeface="Arial" panose="020B0604020202020204" pitchFamily="34" charset="0"/>
                  <a:cs typeface="Arial" panose="020B0604020202020204" pitchFamily="34" charset="0"/>
                </a:rPr>
                <a:t>A</a:t>
              </a:r>
              <a:endParaRPr lang="zh-CN" altLang="en-US" sz="1600" b="1" dirty="0">
                <a:solidFill>
                  <a:schemeClr val="bg1"/>
                </a:solidFill>
                <a:latin typeface="Arial" panose="020B0604020202020204" pitchFamily="34" charset="0"/>
                <a:cs typeface="Arial" panose="020B0604020202020204" pitchFamily="34" charset="0"/>
              </a:endParaRPr>
            </a:p>
          </p:txBody>
        </p:sp>
        <p:sp>
          <p:nvSpPr>
            <p:cNvPr id="19" name="Rectangle 42"/>
            <p:cNvSpPr/>
            <p:nvPr/>
          </p:nvSpPr>
          <p:spPr>
            <a:xfrm>
              <a:off x="3818528" y="3784080"/>
              <a:ext cx="1458184" cy="563151"/>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227500" y="3256620"/>
            <a:ext cx="3325091" cy="441490"/>
            <a:chOff x="1636666" y="4578277"/>
            <a:chExt cx="4433455" cy="983673"/>
          </a:xfrm>
        </p:grpSpPr>
        <p:sp>
          <p:nvSpPr>
            <p:cNvPr id="21" name="圆角矩形 20"/>
            <p:cNvSpPr/>
            <p:nvPr/>
          </p:nvSpPr>
          <p:spPr>
            <a:xfrm>
              <a:off x="1636666" y="4578277"/>
              <a:ext cx="4433455" cy="983673"/>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22" name="直接连接符 21"/>
            <p:cNvCxnSpPr/>
            <p:nvPr/>
          </p:nvCxnSpPr>
          <p:spPr>
            <a:xfrm rot="5400000">
              <a:off x="3902099" y="5056258"/>
              <a:ext cx="720000" cy="0"/>
            </a:xfrm>
            <a:prstGeom prst="line">
              <a:avLst/>
            </a:prstGeom>
            <a:ln w="50800">
              <a:solidFill>
                <a:srgbClr val="F6F7F4"/>
              </a:solidFill>
            </a:ln>
            <a:effectLst/>
          </p:spPr>
          <p:style>
            <a:lnRef idx="1">
              <a:schemeClr val="accent1"/>
            </a:lnRef>
            <a:fillRef idx="0">
              <a:schemeClr val="accent1"/>
            </a:fillRef>
            <a:effectRef idx="0">
              <a:schemeClr val="accent1"/>
            </a:effectRef>
            <a:fontRef idx="minor">
              <a:schemeClr val="tx1"/>
            </a:fontRef>
          </p:style>
        </p:cxnSp>
        <p:sp>
          <p:nvSpPr>
            <p:cNvPr id="23" name="Rectangle 42"/>
            <p:cNvSpPr/>
            <p:nvPr/>
          </p:nvSpPr>
          <p:spPr>
            <a:xfrm>
              <a:off x="1636666" y="4788537"/>
              <a:ext cx="606976" cy="563151"/>
            </a:xfrm>
            <a:prstGeom prst="rect">
              <a:avLst/>
            </a:prstGeom>
            <a:noFill/>
            <a:ln w="12700" cap="flat" cmpd="sng" algn="ctr">
              <a:noFill/>
              <a:prstDash val="solid"/>
            </a:ln>
            <a:effectLst/>
          </p:spPr>
          <p:txBody>
            <a:bodyPr lIns="91440" tIns="0" rIns="91440" bIns="0" rtlCol="0" anchor="t"/>
            <a:lstStyle/>
            <a:p>
              <a:pPr algn="r"/>
              <a:r>
                <a:rPr lang="en-US" altLang="zh-CN" sz="1600" b="1" dirty="0">
                  <a:solidFill>
                    <a:schemeClr val="bg1"/>
                  </a:solidFill>
                  <a:latin typeface="Arial" panose="020B0604020202020204" pitchFamily="34" charset="0"/>
                  <a:cs typeface="Arial" panose="020B0604020202020204" pitchFamily="34" charset="0"/>
                </a:rPr>
                <a:t>B</a:t>
              </a:r>
              <a:endParaRPr lang="zh-CN" altLang="en-US" sz="1600" b="1" dirty="0">
                <a:solidFill>
                  <a:schemeClr val="bg1"/>
                </a:solidFill>
                <a:latin typeface="Arial" panose="020B0604020202020204" pitchFamily="34" charset="0"/>
                <a:cs typeface="Arial" panose="020B0604020202020204" pitchFamily="34" charset="0"/>
              </a:endParaRPr>
            </a:p>
          </p:txBody>
        </p:sp>
        <p:cxnSp>
          <p:nvCxnSpPr>
            <p:cNvPr id="24" name="直接箭头连接符 23"/>
            <p:cNvCxnSpPr/>
            <p:nvPr/>
          </p:nvCxnSpPr>
          <p:spPr>
            <a:xfrm>
              <a:off x="2243642" y="5042402"/>
              <a:ext cx="1872000" cy="0"/>
            </a:xfrm>
            <a:prstGeom prst="straightConnector1">
              <a:avLst/>
            </a:prstGeom>
            <a:ln>
              <a:solidFill>
                <a:srgbClr val="F6F7F4"/>
              </a:solidFill>
              <a:prstDash val="sysDash"/>
              <a:headEnd type="triangle"/>
              <a:tailEnd type="triangle"/>
            </a:ln>
            <a:effectLst/>
          </p:spPr>
          <p:style>
            <a:lnRef idx="1">
              <a:schemeClr val="accent1"/>
            </a:lnRef>
            <a:fillRef idx="0">
              <a:schemeClr val="accent1"/>
            </a:fillRef>
            <a:effectRef idx="0">
              <a:schemeClr val="accent1"/>
            </a:effectRef>
            <a:fontRef idx="minor">
              <a:schemeClr val="tx1"/>
            </a:fontRef>
          </p:style>
        </p:cxnSp>
        <p:sp>
          <p:nvSpPr>
            <p:cNvPr id="25" name="Rectangle 42"/>
            <p:cNvSpPr/>
            <p:nvPr/>
          </p:nvSpPr>
          <p:spPr>
            <a:xfrm>
              <a:off x="4438537" y="4850144"/>
              <a:ext cx="1458184" cy="563151"/>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809269" y="3796680"/>
            <a:ext cx="4166754" cy="441490"/>
            <a:chOff x="1079025" y="5658932"/>
            <a:chExt cx="5555672" cy="983673"/>
          </a:xfrm>
        </p:grpSpPr>
        <p:sp>
          <p:nvSpPr>
            <p:cNvPr id="27" name="圆角矩形 26"/>
            <p:cNvSpPr/>
            <p:nvPr/>
          </p:nvSpPr>
          <p:spPr>
            <a:xfrm>
              <a:off x="1079025" y="5658932"/>
              <a:ext cx="5555672" cy="98367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28" name="直接连接符 27"/>
            <p:cNvCxnSpPr/>
            <p:nvPr/>
          </p:nvCxnSpPr>
          <p:spPr>
            <a:xfrm rot="5400000">
              <a:off x="4473594" y="6150768"/>
              <a:ext cx="720000" cy="0"/>
            </a:xfrm>
            <a:prstGeom prst="line">
              <a:avLst/>
            </a:prstGeom>
            <a:ln w="50800">
              <a:solidFill>
                <a:srgbClr val="F6F7F4"/>
              </a:solidFill>
            </a:ln>
            <a:effectLst/>
          </p:spPr>
          <p:style>
            <a:lnRef idx="1">
              <a:schemeClr val="accent1"/>
            </a:lnRef>
            <a:fillRef idx="0">
              <a:schemeClr val="accent1"/>
            </a:fillRef>
            <a:effectRef idx="0">
              <a:schemeClr val="accent1"/>
            </a:effectRef>
            <a:fontRef idx="minor">
              <a:schemeClr val="tx1"/>
            </a:fontRef>
          </p:style>
        </p:cxnSp>
        <p:sp>
          <p:nvSpPr>
            <p:cNvPr id="29" name="Rectangle 42"/>
            <p:cNvSpPr/>
            <p:nvPr/>
          </p:nvSpPr>
          <p:spPr>
            <a:xfrm>
              <a:off x="1093714" y="5869194"/>
              <a:ext cx="606976" cy="563151"/>
            </a:xfrm>
            <a:prstGeom prst="rect">
              <a:avLst/>
            </a:prstGeom>
            <a:noFill/>
            <a:ln w="12700" cap="flat" cmpd="sng" algn="ctr">
              <a:noFill/>
              <a:prstDash val="solid"/>
            </a:ln>
            <a:effectLst/>
          </p:spPr>
          <p:txBody>
            <a:bodyPr lIns="91440" tIns="0" rIns="91440" bIns="0" rtlCol="0" anchor="t"/>
            <a:lstStyle/>
            <a:p>
              <a:pPr algn="r"/>
              <a:r>
                <a:rPr lang="en-US" altLang="zh-CN" sz="1600" b="1" dirty="0">
                  <a:solidFill>
                    <a:schemeClr val="bg1"/>
                  </a:solidFill>
                  <a:latin typeface="Arial" panose="020B0604020202020204" pitchFamily="34" charset="0"/>
                  <a:cs typeface="Arial" panose="020B0604020202020204" pitchFamily="34" charset="0"/>
                </a:rPr>
                <a:t>C</a:t>
              </a:r>
              <a:endParaRPr lang="zh-CN" altLang="en-US" sz="1600" b="1" dirty="0">
                <a:solidFill>
                  <a:schemeClr val="bg1"/>
                </a:solidFill>
                <a:latin typeface="Arial" panose="020B0604020202020204" pitchFamily="34" charset="0"/>
                <a:cs typeface="Arial" panose="020B0604020202020204" pitchFamily="34" charset="0"/>
              </a:endParaRPr>
            </a:p>
          </p:txBody>
        </p:sp>
        <p:cxnSp>
          <p:nvCxnSpPr>
            <p:cNvPr id="30" name="直接箭头连接符 29"/>
            <p:cNvCxnSpPr/>
            <p:nvPr/>
          </p:nvCxnSpPr>
          <p:spPr>
            <a:xfrm>
              <a:off x="1695845" y="6129983"/>
              <a:ext cx="3024000" cy="0"/>
            </a:xfrm>
            <a:prstGeom prst="straightConnector1">
              <a:avLst/>
            </a:prstGeom>
            <a:ln>
              <a:solidFill>
                <a:srgbClr val="F6F7F4"/>
              </a:solidFill>
              <a:prstDash val="sysDash"/>
              <a:headEnd type="triangle"/>
              <a:tailEnd type="triangle"/>
            </a:ln>
            <a:effectLst/>
          </p:spPr>
          <p:style>
            <a:lnRef idx="1">
              <a:schemeClr val="accent1"/>
            </a:lnRef>
            <a:fillRef idx="0">
              <a:schemeClr val="accent1"/>
            </a:fillRef>
            <a:effectRef idx="0">
              <a:schemeClr val="accent1"/>
            </a:effectRef>
            <a:fontRef idx="minor">
              <a:schemeClr val="tx1"/>
            </a:fontRef>
          </p:style>
        </p:cxnSp>
        <p:sp>
          <p:nvSpPr>
            <p:cNvPr id="31" name="Rectangle 42"/>
            <p:cNvSpPr/>
            <p:nvPr/>
          </p:nvSpPr>
          <p:spPr>
            <a:xfrm>
              <a:off x="5019144" y="5970445"/>
              <a:ext cx="1458184" cy="563151"/>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2531558" y="1315290"/>
            <a:ext cx="2773112" cy="717194"/>
            <a:chOff x="3375410" y="1364021"/>
            <a:chExt cx="3697483" cy="955964"/>
          </a:xfrm>
        </p:grpSpPr>
        <p:sp>
          <p:nvSpPr>
            <p:cNvPr id="33" name="椭圆 32"/>
            <p:cNvSpPr/>
            <p:nvPr/>
          </p:nvSpPr>
          <p:spPr>
            <a:xfrm>
              <a:off x="3375410" y="1364021"/>
              <a:ext cx="955964" cy="95596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48"/>
            <p:cNvSpPr>
              <a:spLocks noEditPoints="1"/>
            </p:cNvSpPr>
            <p:nvPr/>
          </p:nvSpPr>
          <p:spPr bwMode="auto">
            <a:xfrm>
              <a:off x="3640369" y="1585625"/>
              <a:ext cx="447563" cy="428407"/>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6F7F4"/>
            </a:solidFill>
            <a:ln>
              <a:noFill/>
            </a:ln>
            <a:effectLst/>
          </p:spPr>
          <p:txBody>
            <a:bodyPr vert="horz" wrap="square" lIns="91440" tIns="45720" rIns="91440" bIns="45720" numCol="1" anchor="t" anchorCtr="0" compatLnSpc="1"/>
            <a:lstStyle/>
            <a:p>
              <a:endParaRPr lang="zh-CN" altLang="en-US">
                <a:solidFill>
                  <a:schemeClr val="accent2"/>
                </a:solidFill>
              </a:endParaRPr>
            </a:p>
          </p:txBody>
        </p:sp>
        <p:cxnSp>
          <p:nvCxnSpPr>
            <p:cNvPr id="35" name="直接箭头连接符 34"/>
            <p:cNvCxnSpPr/>
            <p:nvPr/>
          </p:nvCxnSpPr>
          <p:spPr>
            <a:xfrm>
              <a:off x="4456050" y="1800435"/>
              <a:ext cx="792000" cy="0"/>
            </a:xfrm>
            <a:prstGeom prst="straightConnector1">
              <a:avLst/>
            </a:prstGeom>
            <a:ln>
              <a:solidFill>
                <a:schemeClr val="accent2"/>
              </a:solidFill>
              <a:prstDash val="sysDash"/>
              <a:headEnd type="triangle"/>
              <a:tailEnd type="triangle"/>
            </a:ln>
            <a:effectLst/>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a:off x="5067125" y="1862761"/>
              <a:ext cx="720000" cy="0"/>
            </a:xfrm>
            <a:prstGeom prst="line">
              <a:avLst/>
            </a:prstGeom>
            <a:ln w="50800">
              <a:solidFill>
                <a:schemeClr val="accent2"/>
              </a:solidFill>
            </a:ln>
            <a:effectLst/>
          </p:spPr>
          <p:style>
            <a:lnRef idx="1">
              <a:schemeClr val="accent1"/>
            </a:lnRef>
            <a:fillRef idx="0">
              <a:schemeClr val="accent1"/>
            </a:fillRef>
            <a:effectRef idx="0">
              <a:schemeClr val="accent1"/>
            </a:effectRef>
            <a:fontRef idx="minor">
              <a:schemeClr val="tx1"/>
            </a:fontRef>
          </p:style>
        </p:cxnSp>
        <p:sp>
          <p:nvSpPr>
            <p:cNvPr id="37" name="Rectangle 42"/>
            <p:cNvSpPr/>
            <p:nvPr/>
          </p:nvSpPr>
          <p:spPr>
            <a:xfrm>
              <a:off x="5614709" y="1756835"/>
              <a:ext cx="1458184" cy="563150"/>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accent1"/>
                  </a:solidFill>
                  <a:latin typeface="微软雅黑" panose="020B0503020204020204" pitchFamily="34" charset="-122"/>
                  <a:ea typeface="微软雅黑" panose="020B0503020204020204" pitchFamily="34" charset="-122"/>
                </a:rPr>
                <a:t>输入标题</a:t>
              </a:r>
              <a:endParaRPr lang="zh-CN" altLang="en-US" sz="1200" kern="0" dirty="0">
                <a:solidFill>
                  <a:schemeClr val="accent1"/>
                </a:solidFill>
                <a:latin typeface="微软雅黑" panose="020B0503020204020204" pitchFamily="34" charset="-122"/>
                <a:ea typeface="微软雅黑" panose="020B0503020204020204" pitchFamily="34" charset="-122"/>
              </a:endParaRPr>
            </a:p>
          </p:txBody>
        </p:sp>
      </p:grpSp>
      <p:sp>
        <p:nvSpPr>
          <p:cNvPr id="38" name="TextBox 19"/>
          <p:cNvSpPr txBox="1"/>
          <p:nvPr/>
        </p:nvSpPr>
        <p:spPr bwMode="auto">
          <a:xfrm>
            <a:off x="3965662" y="2111869"/>
            <a:ext cx="3112317" cy="438582"/>
          </a:xfrm>
          <a:prstGeom prst="rect">
            <a:avLst/>
          </a:prstGeom>
          <a:noFill/>
        </p:spPr>
        <p:txBody>
          <a:bodyPr wrap="square" lIns="68580" tIns="34290" rIns="68580" bIns="3429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19"/>
          <p:cNvSpPr txBox="1"/>
          <p:nvPr/>
        </p:nvSpPr>
        <p:spPr bwMode="auto">
          <a:xfrm>
            <a:off x="4401117" y="2716560"/>
            <a:ext cx="3112317" cy="438582"/>
          </a:xfrm>
          <a:prstGeom prst="rect">
            <a:avLst/>
          </a:prstGeom>
          <a:noFill/>
        </p:spPr>
        <p:txBody>
          <a:bodyPr wrap="square" lIns="68580" tIns="34290" rIns="68580" bIns="3429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19"/>
          <p:cNvSpPr txBox="1"/>
          <p:nvPr/>
        </p:nvSpPr>
        <p:spPr bwMode="auto">
          <a:xfrm>
            <a:off x="4850066" y="3256620"/>
            <a:ext cx="3112317" cy="438582"/>
          </a:xfrm>
          <a:prstGeom prst="rect">
            <a:avLst/>
          </a:prstGeom>
          <a:noFill/>
        </p:spPr>
        <p:txBody>
          <a:bodyPr wrap="square" lIns="68580" tIns="34290" rIns="68580" bIns="3429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19"/>
          <p:cNvSpPr txBox="1"/>
          <p:nvPr/>
        </p:nvSpPr>
        <p:spPr bwMode="auto">
          <a:xfrm>
            <a:off x="5394610" y="3799588"/>
            <a:ext cx="3112317" cy="438582"/>
          </a:xfrm>
          <a:prstGeom prst="rect">
            <a:avLst/>
          </a:prstGeom>
          <a:noFill/>
        </p:spPr>
        <p:txBody>
          <a:bodyPr wrap="square" lIns="68580" tIns="34290" rIns="68580" bIns="3429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900" decel="100000" fill="hold"/>
                                        <p:tgtEl>
                                          <p:spTgt spid="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900" decel="100000" fill="hold"/>
                                        <p:tgtEl>
                                          <p:spTgt spid="1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900" decel="100000" fill="hold"/>
                                        <p:tgtEl>
                                          <p:spTgt spid="1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900" decel="100000" fill="hold"/>
                                        <p:tgtEl>
                                          <p:spTgt spid="2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0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900" decel="100000" fill="hold"/>
                                        <p:tgtEl>
                                          <p:spTgt spid="2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left)">
                                      <p:cBhvr>
                                        <p:cTn id="42" dur="500"/>
                                        <p:tgtEl>
                                          <p:spTgt spid="39"/>
                                        </p:tgtEl>
                                      </p:cBhvr>
                                    </p:animEffect>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500"/>
                                        <p:tgtEl>
                                          <p:spTgt spid="40"/>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ipe(left)">
                                      <p:cBhvr>
                                        <p:cTn id="5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8" y="32"/>
            <a:ext cx="9144000" cy="5145023"/>
          </a:xfrm>
          <a:prstGeom prst="rect">
            <a:avLst/>
          </a:prstGeom>
        </p:spPr>
      </p:pic>
      <p:sp>
        <p:nvSpPr>
          <p:cNvPr id="5" name="文本框 3"/>
          <p:cNvSpPr txBox="1"/>
          <p:nvPr/>
        </p:nvSpPr>
        <p:spPr>
          <a:xfrm>
            <a:off x="3635896" y="1633062"/>
            <a:ext cx="4392488" cy="623248"/>
          </a:xfrm>
          <a:prstGeom prst="rect">
            <a:avLst/>
          </a:prstGeom>
          <a:noFill/>
        </p:spPr>
        <p:txBody>
          <a:bodyPr wrap="square" lIns="68580" tIns="34290" rIns="68580" bIns="34290" rtlCol="0">
            <a:spAutoFit/>
          </a:bodyPr>
          <a:lstStyle/>
          <a:p>
            <a:r>
              <a:rPr lang="zh-CN" altLang="en-US" sz="3600" dirty="0">
                <a:solidFill>
                  <a:schemeClr val="accent3"/>
                </a:solidFill>
                <a:latin typeface="微软雅黑" panose="020B0503020204020204" pitchFamily="34" charset="-122"/>
                <a:ea typeface="微软雅黑" panose="020B0503020204020204" pitchFamily="34" charset="-122"/>
              </a:rPr>
              <a:t>演讲完毕   谢谢观看</a:t>
            </a:r>
            <a:endParaRPr lang="zh-CN" altLang="en-US" sz="3600" dirty="0">
              <a:solidFill>
                <a:schemeClr val="accent3"/>
              </a:solidFill>
              <a:latin typeface="微软雅黑" panose="020B0503020204020204" pitchFamily="34" charset="-122"/>
              <a:ea typeface="微软雅黑" panose="020B0503020204020204" pitchFamily="34" charset="-122"/>
            </a:endParaRPr>
          </a:p>
        </p:txBody>
      </p:sp>
      <p:sp>
        <p:nvSpPr>
          <p:cNvPr id="6" name="文本框 66"/>
          <p:cNvSpPr txBox="1">
            <a:spLocks noChangeArrowheads="1"/>
          </p:cNvSpPr>
          <p:nvPr/>
        </p:nvSpPr>
        <p:spPr bwMode="auto">
          <a:xfrm>
            <a:off x="3599892" y="2314451"/>
            <a:ext cx="4284476" cy="45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685800">
              <a:lnSpc>
                <a:spcPct val="130000"/>
              </a:lnSpc>
              <a:defRPr/>
            </a:pPr>
            <a:r>
              <a:rPr lang="zh-CN" altLang="en-US" sz="1000" dirty="0">
                <a:solidFill>
                  <a:schemeClr val="tx1">
                    <a:lumMod val="50000"/>
                    <a:lumOff val="50000"/>
                  </a:schemeClr>
                </a:solidFill>
                <a:sym typeface="+mn-ea"/>
              </a:rPr>
              <a:t>Here to add your text, mainly to avoid large sections o</a:t>
            </a:r>
            <a:r>
              <a:rPr lang="en-US" altLang="zh-CN" sz="1000" dirty="0">
                <a:solidFill>
                  <a:schemeClr val="tx1">
                    <a:lumMod val="50000"/>
                    <a:lumOff val="50000"/>
                  </a:schemeClr>
                </a:solidFill>
                <a:sym typeface="+mn-ea"/>
              </a:rPr>
              <a:t>f </a:t>
            </a:r>
            <a:r>
              <a:rPr lang="zh-CN" altLang="en-US" sz="1000" dirty="0">
                <a:solidFill>
                  <a:schemeClr val="tx1">
                    <a:lumMod val="50000"/>
                    <a:lumOff val="50000"/>
                  </a:schemeClr>
                </a:solidFill>
                <a:sym typeface="+mn-ea"/>
              </a:rPr>
              <a:t>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endPar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7" name="文本框 5"/>
          <p:cNvSpPr txBox="1"/>
          <p:nvPr/>
        </p:nvSpPr>
        <p:spPr>
          <a:xfrm>
            <a:off x="4500245" y="2907030"/>
            <a:ext cx="3928745" cy="237490"/>
          </a:xfrm>
          <a:prstGeom prst="rect">
            <a:avLst/>
          </a:prstGeom>
          <a:noFill/>
        </p:spPr>
        <p:txBody>
          <a:bodyPr wrap="square" lIns="68580" tIns="34290" rIns="68580" bIns="34290" rtlCol="0">
            <a:spAutoFit/>
          </a:bodyPr>
          <a:lstStyle/>
          <a:p>
            <a:r>
              <a:rPr lang="zh-CN" altLang="zh-CN" sz="1100" dirty="0">
                <a:solidFill>
                  <a:schemeClr val="accent3"/>
                </a:solidFill>
                <a:latin typeface="锐字云字库美黑体1.0" panose="02010604000000000000" charset="-122"/>
                <a:ea typeface="锐字云字库美黑体1.0" panose="02010604000000000000" charset="-122"/>
              </a:rPr>
              <a:t>汇报人：</a:t>
            </a:r>
            <a:r>
              <a:rPr lang="en-US" altLang="zh-CN" sz="1100" dirty="0">
                <a:solidFill>
                  <a:schemeClr val="accent3"/>
                </a:solidFill>
                <a:latin typeface="锐字云字库美黑体1.0" panose="02010604000000000000" charset="-122"/>
                <a:ea typeface="锐字云字库美黑体1.0" panose="02010604000000000000" charset="-122"/>
              </a:rPr>
              <a:t>     </a:t>
            </a:r>
            <a:r>
              <a:rPr lang="zh-CN" altLang="en-US" sz="1100" dirty="0">
                <a:solidFill>
                  <a:schemeClr val="accent3"/>
                </a:solidFill>
                <a:latin typeface="锐字云字库美黑体1.0" panose="02010604000000000000" charset="-122"/>
                <a:ea typeface="锐字云字库美黑体1.0" panose="02010604000000000000" charset="-122"/>
              </a:rPr>
              <a:t>时间：</a:t>
            </a:r>
            <a:r>
              <a:rPr lang="en-US" altLang="zh-CN" sz="1100" dirty="0">
                <a:solidFill>
                  <a:schemeClr val="accent3"/>
                </a:solidFill>
                <a:latin typeface="锐字云字库美黑体1.0" panose="02010604000000000000" charset="-122"/>
                <a:ea typeface="锐字云字库美黑体1.0" panose="02010604000000000000" charset="-122"/>
              </a:rPr>
              <a:t>2018</a:t>
            </a:r>
            <a:r>
              <a:rPr lang="zh-CN" altLang="en-US" sz="1100" dirty="0">
                <a:solidFill>
                  <a:schemeClr val="accent3"/>
                </a:solidFill>
                <a:latin typeface="锐字云字库美黑体1.0" panose="02010604000000000000" charset="-122"/>
                <a:ea typeface="锐字云字库美黑体1.0" panose="02010604000000000000" charset="-122"/>
              </a:rPr>
              <a:t>年</a:t>
            </a:r>
            <a:r>
              <a:rPr lang="en-US" altLang="zh-CN" sz="1100" dirty="0">
                <a:solidFill>
                  <a:schemeClr val="accent3"/>
                </a:solidFill>
                <a:latin typeface="锐字云字库美黑体1.0" panose="02010604000000000000" charset="-122"/>
                <a:ea typeface="锐字云字库美黑体1.0" panose="02010604000000000000" charset="-122"/>
              </a:rPr>
              <a:t>x</a:t>
            </a:r>
            <a:r>
              <a:rPr lang="zh-CN" altLang="en-US" sz="1100" dirty="0">
                <a:solidFill>
                  <a:schemeClr val="accent3"/>
                </a:solidFill>
                <a:latin typeface="锐字云字库美黑体1.0" panose="02010604000000000000" charset="-122"/>
                <a:ea typeface="锐字云字库美黑体1.0" panose="02010604000000000000" charset="-122"/>
              </a:rPr>
              <a:t>月</a:t>
            </a:r>
            <a:r>
              <a:rPr lang="en-US" altLang="zh-CN" sz="1100" dirty="0">
                <a:solidFill>
                  <a:schemeClr val="accent3"/>
                </a:solidFill>
                <a:latin typeface="锐字云字库美黑体1.0" panose="02010604000000000000" charset="-122"/>
                <a:ea typeface="锐字云字库美黑体1.0" panose="02010604000000000000" charset="-122"/>
              </a:rPr>
              <a:t>x</a:t>
            </a:r>
            <a:r>
              <a:rPr lang="zh-CN" altLang="en-US" sz="1100" dirty="0">
                <a:solidFill>
                  <a:schemeClr val="accent3"/>
                </a:solidFill>
                <a:latin typeface="锐字云字库美黑体1.0" panose="02010604000000000000" charset="-122"/>
                <a:ea typeface="锐字云字库美黑体1.0" panose="02010604000000000000" charset="-122"/>
              </a:rPr>
              <a:t>日</a:t>
            </a:r>
            <a:endParaRPr lang="zh-CN" altLang="zh-CN" sz="1100" dirty="0">
              <a:solidFill>
                <a:schemeClr val="accent3"/>
              </a:solidFill>
              <a:latin typeface="锐字云字库美黑体1.0" panose="02010604000000000000" charset="-122"/>
              <a:ea typeface="锐字云字库美黑体1.0" panose="02010604000000000000" charset="-122"/>
            </a:endParaRPr>
          </a:p>
        </p:txBody>
      </p:sp>
      <p:pic>
        <p:nvPicPr>
          <p:cNvPr id="2" name="纯音乐 - 情书 - loveletter to you">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9600" y="970022"/>
            <a:ext cx="609600" cy="609600"/>
          </a:xfrm>
          <a:prstGeom prst="rect">
            <a:avLst/>
          </a:prstGeom>
        </p:spPr>
      </p:pic>
      <p:sp>
        <p:nvSpPr>
          <p:cNvPr id="12" name="文本框 3"/>
          <p:cNvSpPr txBox="1"/>
          <p:nvPr/>
        </p:nvSpPr>
        <p:spPr>
          <a:xfrm>
            <a:off x="4932040" y="643861"/>
            <a:ext cx="2772308" cy="992579"/>
          </a:xfrm>
          <a:prstGeom prst="rect">
            <a:avLst/>
          </a:prstGeom>
          <a:noFill/>
        </p:spPr>
        <p:txBody>
          <a:bodyPr wrap="square" lIns="68580" tIns="34290" rIns="68580" bIns="34290" rtlCol="0">
            <a:spAutoFit/>
          </a:bodyPr>
          <a:lstStyle/>
          <a:p>
            <a:r>
              <a:rPr lang="en-US" altLang="zh-CN" sz="6000" dirty="0">
                <a:solidFill>
                  <a:schemeClr val="accent3"/>
                </a:solidFill>
                <a:latin typeface="方正舒体" panose="02010601030101010101" pitchFamily="2" charset="-122"/>
                <a:ea typeface="方正舒体" panose="02010601030101010101" pitchFamily="2" charset="-122"/>
              </a:rPr>
              <a:t>2018</a:t>
            </a:r>
            <a:endParaRPr lang="zh-CN" altLang="en-US" sz="6000" dirty="0">
              <a:solidFill>
                <a:schemeClr val="accent3"/>
              </a:solidFill>
              <a:latin typeface="方正舒体" panose="02010601030101010101" pitchFamily="2" charset="-122"/>
              <a:ea typeface="方正舒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1000" fill="hold"/>
                                        <p:tgtEl>
                                          <p:spTgt spid="8"/>
                                        </p:tgtEl>
                                        <p:attrNameLst>
                                          <p:attrName>ppt_w</p:attrName>
                                        </p:attrNameLst>
                                      </p:cBhvr>
                                      <p:tavLst>
                                        <p:tav tm="0">
                                          <p:val>
                                            <p:strVal val="#ppt_w+.3"/>
                                          </p:val>
                                        </p:tav>
                                        <p:tav tm="100000">
                                          <p:val>
                                            <p:strVal val="#ppt_w"/>
                                          </p:val>
                                        </p:tav>
                                      </p:tavLst>
                                    </p:anim>
                                    <p:anim calcmode="lin" valueType="num">
                                      <p:cBhvr>
                                        <p:cTn id="11" dur="1000" fill="hold"/>
                                        <p:tgtEl>
                                          <p:spTgt spid="8"/>
                                        </p:tgtEl>
                                        <p:attrNameLst>
                                          <p:attrName>ppt_h</p:attrName>
                                        </p:attrNameLst>
                                      </p:cBhvr>
                                      <p:tavLst>
                                        <p:tav tm="0">
                                          <p:val>
                                            <p:strVal val="#ppt_h"/>
                                          </p:val>
                                        </p:tav>
                                        <p:tav tm="100000">
                                          <p:val>
                                            <p:strVal val="#ppt_h"/>
                                          </p:val>
                                        </p:tav>
                                      </p:tavLst>
                                    </p:anim>
                                    <p:animEffect transition="in" filter="fade">
                                      <p:cBhvr>
                                        <p:cTn id="12" dur="1000"/>
                                        <p:tgtEl>
                                          <p:spTgt spid="8"/>
                                        </p:tgtEl>
                                      </p:cBhvr>
                                    </p:animEffect>
                                  </p:childTnLst>
                                </p:cTn>
                              </p:par>
                            </p:childTnLst>
                          </p:cTn>
                        </p:par>
                        <p:par>
                          <p:cTn id="13" fill="hold">
                            <p:stCondLst>
                              <p:cond delay="1000"/>
                            </p:stCondLst>
                            <p:childTnLst>
                              <p:par>
                                <p:cTn id="14" presetID="53" presetClass="entr" presetSubtype="16" fill="hold" grpId="0" nodeType="afterEffect">
                                  <p:stCondLst>
                                    <p:cond delay="0"/>
                                  </p:stCondLst>
                                  <p:iterate type="wd">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childTnLst>
                          </p:cTn>
                        </p:par>
                        <p:par>
                          <p:cTn id="19" fill="hold">
                            <p:stCondLst>
                              <p:cond delay="1649"/>
                            </p:stCondLst>
                            <p:childTnLst>
                              <p:par>
                                <p:cTn id="20" presetID="53" presetClass="entr" presetSubtype="16" fill="hold" grpId="0" nodeType="afterEffect">
                                  <p:stCondLst>
                                    <p:cond delay="0"/>
                                  </p:stCondLst>
                                  <p:iterate type="wd">
                                    <p:tmPct val="10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2650"/>
                            </p:stCondLst>
                            <p:childTnLst>
                              <p:par>
                                <p:cTn id="26" presetID="22" presetClass="entr" presetSubtype="4" fill="hold" grpId="0" nodeType="afterEffect">
                                  <p:stCondLst>
                                    <p:cond delay="0"/>
                                  </p:stCondLst>
                                  <p:iterate type="lt">
                                    <p:tmPct val="0"/>
                                  </p:iterate>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childTnLst>
                          </p:cTn>
                        </p:par>
                        <p:par>
                          <p:cTn id="29" fill="hold">
                            <p:stCondLst>
                              <p:cond delay="3150"/>
                            </p:stCondLst>
                            <p:childTnLst>
                              <p:par>
                                <p:cTn id="30" presetID="42"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anim calcmode="lin" valueType="num">
                                      <p:cBhvr>
                                        <p:cTn id="33" dur="500" fill="hold"/>
                                        <p:tgtEl>
                                          <p:spTgt spid="7"/>
                                        </p:tgtEl>
                                        <p:attrNameLst>
                                          <p:attrName>ppt_x</p:attrName>
                                        </p:attrNameLst>
                                      </p:cBhvr>
                                      <p:tavLst>
                                        <p:tav tm="0">
                                          <p:val>
                                            <p:strVal val="#ppt_x"/>
                                          </p:val>
                                        </p:tav>
                                        <p:tav tm="100000">
                                          <p:val>
                                            <p:strVal val="#ppt_x"/>
                                          </p:val>
                                        </p:tav>
                                      </p:tavLst>
                                    </p:anim>
                                    <p:anim calcmode="lin" valueType="num">
                                      <p:cBhvr>
                                        <p:cTn id="34"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5"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12" grpId="0"/>
    </p:bldLst>
  </p:timing>
</p:sld>
</file>

<file path=ppt/tags/tag1.xml><?xml version="1.0" encoding="utf-8"?>
<p:tagLst xmlns:p="http://schemas.openxmlformats.org/presentationml/2006/main">
  <p:tag name="MH" val="20160202082519"/>
  <p:tag name="MH_LIBRARY" val="GRAPHIC"/>
  <p:tag name="MH_TYPE" val="Other"/>
  <p:tag name="MH_ORDER" val="4"/>
</p:tagLst>
</file>

<file path=ppt/tags/tag2.xml><?xml version="1.0" encoding="utf-8"?>
<p:tagLst xmlns:p="http://schemas.openxmlformats.org/presentationml/2006/main">
  <p:tag name="MH" val="20160202082519"/>
  <p:tag name="MH_LIBRARY" val="GRAPHIC"/>
  <p:tag name="MH_TYPE" val="Other"/>
  <p:tag name="MH_ORDER" val="4"/>
</p:tagLst>
</file>

<file path=ppt/tags/tag3.xml><?xml version="1.0" encoding="utf-8"?>
<p:tagLst xmlns:p="http://schemas.openxmlformats.org/presentationml/2006/main">
  <p:tag name="MH" val="20160202082519"/>
  <p:tag name="MH_LIBRARY" val="GRAPHIC"/>
  <p:tag name="MH_TYPE" val="Other"/>
  <p:tag name="MH_ORDER" val="4"/>
</p:tagLst>
</file>

<file path=ppt/tags/tag4.xml><?xml version="1.0" encoding="utf-8"?>
<p:tagLst xmlns:p="http://schemas.openxmlformats.org/presentationml/2006/main">
  <p:tag name="PA" val="v3.0.0"/>
</p:tagLst>
</file>

<file path=ppt/tags/tag5.xml><?xml version="1.0" encoding="utf-8"?>
<p:tagLst xmlns:p="http://schemas.openxmlformats.org/presentationml/2006/main">
  <p:tag name="PA" val="v3.0.0"/>
</p:tagLst>
</file>

<file path=ppt/tags/tag6.xml><?xml version="1.0" encoding="utf-8"?>
<p:tagLst xmlns:p="http://schemas.openxmlformats.org/presentationml/2006/main">
  <p:tag name="PA" val="v3.0.0"/>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ags/tag9.xml><?xml version="1.0" encoding="utf-8"?>
<p:tagLst xmlns:p="http://schemas.openxmlformats.org/presentationml/2006/main">
  <p:tag name="PA" val="v3.0.0"/>
</p:tagLst>
</file>

<file path=ppt/tags/tag10.xml><?xml version="1.0" encoding="utf-8"?>
<p:tagLst xmlns:p="http://schemas.openxmlformats.org/presentationml/2006/main">
  <p:tag name="PA" val="v3.0.0"/>
</p:tagLst>
</file>

<file path=ppt/tags/tag11.xml><?xml version="1.0" encoding="utf-8"?>
<p:tagLst xmlns:p="http://schemas.openxmlformats.org/presentationml/2006/main">
  <p:tag name="PA" val="v3.0.0"/>
</p:tagLst>
</file>

<file path=ppt/tags/tag12.xml><?xml version="1.0" encoding="utf-8"?>
<p:tagLst xmlns:p="http://schemas.openxmlformats.org/presentationml/2006/main">
  <p:tag name="PA" val="v3.0.0"/>
</p:tagLst>
</file>

<file path=ppt/tags/tag13.xml><?xml version="1.0" encoding="utf-8"?>
<p:tagLst xmlns:p="http://schemas.openxmlformats.org/presentationml/2006/main">
  <p:tag name="PA" val="v3.0.0"/>
</p:tagLst>
</file>

<file path=ppt/tags/tag14.xml><?xml version="1.0" encoding="utf-8"?>
<p:tagLst xmlns:p="http://schemas.openxmlformats.org/presentationml/2006/main">
  <p:tag name="PA" val="v3.0.0"/>
</p:tagLst>
</file>

<file path=ppt/tags/tag15.xml><?xml version="1.0" encoding="utf-8"?>
<p:tagLst xmlns:p="http://schemas.openxmlformats.org/presentationml/2006/main">
  <p:tag name="PA" val="v3.0.0"/>
</p:tagLst>
</file>

<file path=ppt/tags/tag16.xml><?xml version="1.0" encoding="utf-8"?>
<p:tagLst xmlns:p="http://schemas.openxmlformats.org/presentationml/2006/main">
  <p:tag name="PA" val="v3.0.0"/>
</p:tagLst>
</file>

<file path=ppt/tags/tag17.xml><?xml version="1.0" encoding="utf-8"?>
<p:tagLst xmlns:p="http://schemas.openxmlformats.org/presentationml/2006/main">
  <p:tag name="PA" val="v3.0.0"/>
</p:tagLst>
</file>

<file path=ppt/tags/tag18.xml><?xml version="1.0" encoding="utf-8"?>
<p:tagLst xmlns:p="http://schemas.openxmlformats.org/presentationml/2006/main">
  <p:tag name="PA" val="v3.0.0"/>
</p:tagLst>
</file>

<file path=ppt/tags/tag19.xml><?xml version="1.0" encoding="utf-8"?>
<p:tagLst xmlns:p="http://schemas.openxmlformats.org/presentationml/2006/main">
  <p:tag name="PA" val="v3.0.0"/>
</p:tagLst>
</file>

<file path=ppt/tags/tag20.xml><?xml version="1.0" encoding="utf-8"?>
<p:tagLst xmlns:p="http://schemas.openxmlformats.org/presentationml/2006/main">
  <p:tag name="PA" val="v3.0.0"/>
</p:tagLst>
</file>

<file path=ppt/theme/theme1.xml><?xml version="1.0" encoding="utf-8"?>
<a:theme xmlns:a="http://schemas.openxmlformats.org/drawingml/2006/main" name="Office 主题">
  <a:themeElements>
    <a:clrScheme name="自定义 808">
      <a:dk1>
        <a:sysClr val="windowText" lastClr="000000"/>
      </a:dk1>
      <a:lt1>
        <a:sysClr val="window" lastClr="FFFFFF"/>
      </a:lt1>
      <a:dk2>
        <a:srgbClr val="1F497D"/>
      </a:dk2>
      <a:lt2>
        <a:srgbClr val="EEECE1"/>
      </a:lt2>
      <a:accent1>
        <a:srgbClr val="ED4639"/>
      </a:accent1>
      <a:accent2>
        <a:srgbClr val="F85A47"/>
      </a:accent2>
      <a:accent3>
        <a:srgbClr val="E84D0B"/>
      </a:accent3>
      <a:accent4>
        <a:srgbClr val="EA4678"/>
      </a:accent4>
      <a:accent5>
        <a:srgbClr val="EA4C47"/>
      </a:accent5>
      <a:accent6>
        <a:srgbClr val="E84D0B"/>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3921</Words>
  <Application>WPS 演示</Application>
  <PresentationFormat>自定义</PresentationFormat>
  <Paragraphs>432</Paragraphs>
  <Slides>24</Slides>
  <Notes>17</Notes>
  <HiddenSlides>0</HiddenSlides>
  <MMClips>2</MMClips>
  <ScaleCrop>false</ScaleCrop>
  <HeadingPairs>
    <vt:vector size="8" baseType="variant">
      <vt:variant>
        <vt:lpstr>已用的字体</vt:lpstr>
      </vt:variant>
      <vt:variant>
        <vt:i4>30</vt:i4>
      </vt:variant>
      <vt:variant>
        <vt:lpstr>主题</vt:lpstr>
      </vt:variant>
      <vt:variant>
        <vt:i4>1</vt:i4>
      </vt:variant>
      <vt:variant>
        <vt:lpstr>嵌入 OLE 服务器</vt:lpstr>
      </vt:variant>
      <vt:variant>
        <vt:i4>0</vt:i4>
      </vt:variant>
      <vt:variant>
        <vt:lpstr>幻灯片标题</vt:lpstr>
      </vt:variant>
      <vt:variant>
        <vt:i4>24</vt:i4>
      </vt:variant>
    </vt:vector>
  </HeadingPairs>
  <TitlesOfParts>
    <vt:vector size="55" baseType="lpstr">
      <vt:lpstr>Arial</vt:lpstr>
      <vt:lpstr>宋体</vt:lpstr>
      <vt:lpstr>Wingdings</vt:lpstr>
      <vt:lpstr>微软雅黑</vt:lpstr>
      <vt:lpstr>Lato Regular</vt:lpstr>
      <vt:lpstr>Lato Hairline</vt:lpstr>
      <vt:lpstr>Lato Light</vt:lpstr>
      <vt:lpstr>Glegoo</vt:lpstr>
      <vt:lpstr>Mission Gothic Regular</vt:lpstr>
      <vt:lpstr>Calibri</vt:lpstr>
      <vt:lpstr>Bebas Neue</vt:lpstr>
      <vt:lpstr>Gulim</vt:lpstr>
      <vt:lpstr>锐字云字库美黑体1.0</vt:lpstr>
      <vt:lpstr>Calibri</vt:lpstr>
      <vt:lpstr>方正舒体</vt:lpstr>
      <vt:lpstr>Impact</vt:lpstr>
      <vt:lpstr>Helvetica Light</vt:lpstr>
      <vt:lpstr>Roboto</vt:lpstr>
      <vt:lpstr>Open Sans</vt:lpstr>
      <vt:lpstr>Fira Sans Medium Italic</vt:lpstr>
      <vt:lpstr>Clear Sans</vt:lpstr>
      <vt:lpstr>Fira Sans SemiBold</vt:lpstr>
      <vt:lpstr>Clear Sans Light</vt:lpstr>
      <vt:lpstr>黑体</vt:lpstr>
      <vt:lpstr>Arial Unicode MS</vt:lpstr>
      <vt:lpstr>Signika</vt:lpstr>
      <vt:lpstr>Modern Pictograms</vt:lpstr>
      <vt:lpstr>Segoe Print</vt:lpstr>
      <vt:lpstr>Wide Latin</vt:lpstr>
      <vt:lpstr>Malgun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拉普耶鲁</cp:lastModifiedBy>
  <cp:revision>176</cp:revision>
  <dcterms:created xsi:type="dcterms:W3CDTF">2017-06-07T07:12:00Z</dcterms:created>
  <dcterms:modified xsi:type="dcterms:W3CDTF">2018-04-19T02:41:37Z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