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433" r:id="rId2"/>
    <p:sldId id="3434" r:id="rId3"/>
    <p:sldId id="3435" r:id="rId4"/>
    <p:sldId id="3385" r:id="rId5"/>
    <p:sldId id="3399" r:id="rId6"/>
    <p:sldId id="3391" r:id="rId7"/>
    <p:sldId id="3400" r:id="rId8"/>
    <p:sldId id="3436" r:id="rId9"/>
    <p:sldId id="3384" r:id="rId10"/>
    <p:sldId id="3383" r:id="rId11"/>
    <p:sldId id="3386" r:id="rId12"/>
    <p:sldId id="3393" r:id="rId13"/>
    <p:sldId id="3437" r:id="rId14"/>
    <p:sldId id="3355" r:id="rId15"/>
    <p:sldId id="3389" r:id="rId16"/>
    <p:sldId id="3392" r:id="rId17"/>
    <p:sldId id="3388" r:id="rId18"/>
    <p:sldId id="3438" r:id="rId19"/>
    <p:sldId id="3396" r:id="rId20"/>
    <p:sldId id="3390" r:id="rId21"/>
    <p:sldId id="3387" r:id="rId22"/>
    <p:sldId id="343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2706"/>
    <a:srgbClr val="773E08"/>
    <a:srgbClr val="FFFFFF"/>
    <a:srgbClr val="297E9B"/>
    <a:srgbClr val="900000"/>
    <a:srgbClr val="0FC7D3"/>
    <a:srgbClr val="EC206C"/>
    <a:srgbClr val="BC148E"/>
    <a:srgbClr val="0A1A3B"/>
    <a:srgbClr val="CE0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32" autoAdjust="0"/>
    <p:restoredTop sz="92986" autoAdjust="0"/>
  </p:normalViewPr>
  <p:slideViewPr>
    <p:cSldViewPr>
      <p:cViewPr varScale="1">
        <p:scale>
          <a:sx n="67" d="100"/>
          <a:sy n="67" d="100"/>
        </p:scale>
        <p:origin x="662" y="67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B9BD-4CEF-A008-DA527A5962B9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B9BD-4CEF-A008-DA527A5962B9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2-B9BD-4CEF-A008-DA527A5962B9}"/>
            </c:ext>
          </c:extLst>
        </c:ser>
        <c:ser>
          <c:idx val="3"/>
          <c:order val="3"/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3-B9BD-4CEF-A008-DA527A596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3334048"/>
        <c:axId val="1443334608"/>
      </c:barChart>
      <c:catAx>
        <c:axId val="1443334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443334608"/>
        <c:crosses val="autoZero"/>
        <c:auto val="1"/>
        <c:lblAlgn val="ctr"/>
        <c:lblOffset val="100"/>
        <c:noMultiLvlLbl val="0"/>
      </c:catAx>
      <c:valAx>
        <c:axId val="144333460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44333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42C4E9-3E6E-47C3-BABA-AB94B77D18BC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497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42C4E9-3E6E-47C3-BABA-AB94B77D18BC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967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52435A-08D5-48EF-A704-5F7B49797BE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41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07051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236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836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74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52435A-08D5-48EF-A704-5F7B49797BE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53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501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49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074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226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 dirty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52435A-08D5-48EF-A704-5F7B49797BE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608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764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708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936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531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52435A-08D5-48EF-A704-5F7B49797BE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92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314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4133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219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42C4E9-3E6E-47C3-BABA-AB94B77D18BC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6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858397" cy="7232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19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" y="0"/>
            <a:ext cx="12858044" cy="7232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898" y="3150351"/>
            <a:ext cx="648818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pc="4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创业融资计划书</a:t>
            </a: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143126" y="4210390"/>
            <a:ext cx="55809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适用于创业计划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投资合作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公司介绍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企业宣传</a:t>
            </a: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143125" y="2754017"/>
            <a:ext cx="46448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8298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7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571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7"/>
                            </p:stCondLst>
                            <p:childTnLst>
                              <p:par>
                                <p:cTn id="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857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386" y="1733547"/>
            <a:ext cx="750452" cy="7675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" y="0"/>
            <a:ext cx="5113162" cy="72326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39623" y="1893198"/>
            <a:ext cx="550620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en-US" altLang="zh-CN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2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27252" y="1985199"/>
            <a:ext cx="1204645" cy="703249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393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865326" y="1816125"/>
            <a:ext cx="3272519" cy="4667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请在这里添加您的标题</a:t>
            </a:r>
          </a:p>
        </p:txBody>
      </p:sp>
      <p:sp>
        <p:nvSpPr>
          <p:cNvPr id="24" name="文本框 4"/>
          <p:cNvSpPr txBox="1"/>
          <p:nvPr/>
        </p:nvSpPr>
        <p:spPr>
          <a:xfrm>
            <a:off x="7639623" y="3047725"/>
            <a:ext cx="550620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en-US" altLang="zh-CN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2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15"/>
          <p:cNvSpPr txBox="1"/>
          <p:nvPr/>
        </p:nvSpPr>
        <p:spPr>
          <a:xfrm>
            <a:off x="8865326" y="3031194"/>
            <a:ext cx="3272519" cy="4667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请在这里添加您的标题</a:t>
            </a:r>
          </a:p>
        </p:txBody>
      </p:sp>
      <p:sp>
        <p:nvSpPr>
          <p:cNvPr id="28" name="文本框 4"/>
          <p:cNvSpPr txBox="1"/>
          <p:nvPr/>
        </p:nvSpPr>
        <p:spPr>
          <a:xfrm>
            <a:off x="7643122" y="4262793"/>
            <a:ext cx="550620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en-US" altLang="zh-CN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2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5"/>
          <p:cNvSpPr txBox="1"/>
          <p:nvPr/>
        </p:nvSpPr>
        <p:spPr>
          <a:xfrm>
            <a:off x="8893318" y="4246262"/>
            <a:ext cx="3272519" cy="4667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请在这里添加您的标题</a:t>
            </a:r>
          </a:p>
        </p:txBody>
      </p:sp>
      <p:sp>
        <p:nvSpPr>
          <p:cNvPr id="32" name="文本框 4"/>
          <p:cNvSpPr txBox="1"/>
          <p:nvPr/>
        </p:nvSpPr>
        <p:spPr>
          <a:xfrm>
            <a:off x="7632407" y="5498815"/>
            <a:ext cx="550620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en-US" altLang="zh-CN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2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15"/>
          <p:cNvSpPr txBox="1"/>
          <p:nvPr/>
        </p:nvSpPr>
        <p:spPr>
          <a:xfrm>
            <a:off x="8893318" y="5482284"/>
            <a:ext cx="3272519" cy="4667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请在这里添加您的标题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386" y="2885748"/>
            <a:ext cx="750452" cy="76755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386" y="4100816"/>
            <a:ext cx="750452" cy="76755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386" y="5320307"/>
            <a:ext cx="750452" cy="76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7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  <p:bldP spid="24" grpId="0"/>
      <p:bldP spid="26" grpId="0"/>
      <p:bldP spid="28" grpId="0"/>
      <p:bldP spid="30" grpId="0"/>
      <p:bldP spid="32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5113162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217" y="1528093"/>
            <a:ext cx="2545737" cy="2545737"/>
          </a:xfrm>
          <a:prstGeom prst="rect">
            <a:avLst/>
          </a:prstGeom>
        </p:spPr>
      </p:pic>
      <p:sp>
        <p:nvSpPr>
          <p:cNvPr id="40" name="文本框 17"/>
          <p:cNvSpPr txBox="1">
            <a:spLocks noChangeArrowheads="1"/>
          </p:cNvSpPr>
          <p:nvPr/>
        </p:nvSpPr>
        <p:spPr bwMode="auto">
          <a:xfrm>
            <a:off x="6573391" y="4028780"/>
            <a:ext cx="3856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9" name="Rectangle 4"/>
          <p:cNvSpPr txBox="1">
            <a:spLocks noChangeArrowheads="1"/>
          </p:cNvSpPr>
          <p:nvPr/>
        </p:nvSpPr>
        <p:spPr bwMode="auto">
          <a:xfrm>
            <a:off x="6573391" y="4624440"/>
            <a:ext cx="3614212" cy="53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3" tIns="48211" rIns="96423" bIns="48211" anchor="ctr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800" dirty="0">
                <a:ea typeface="微软雅黑" panose="020B0503020204020204" pitchFamily="34" charset="-122"/>
              </a:rPr>
              <a:t>Please replace the written content</a:t>
            </a:r>
            <a:endParaRPr lang="zh-CN" altLang="en-US" sz="1800" dirty="0">
              <a:ea typeface="微软雅黑" panose="020B0503020204020204" pitchFamily="34" charset="-122"/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8076365" y="3037653"/>
            <a:ext cx="691215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3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431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29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081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88133"/>
            <a:ext cx="5781303" cy="316835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14"/>
          <p:cNvSpPr/>
          <p:nvPr/>
        </p:nvSpPr>
        <p:spPr>
          <a:xfrm>
            <a:off x="1004888" y="4228456"/>
            <a:ext cx="1996211" cy="193651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17" name="Rectangle 16"/>
          <p:cNvSpPr/>
          <p:nvPr/>
        </p:nvSpPr>
        <p:spPr>
          <a:xfrm>
            <a:off x="3001099" y="3616326"/>
            <a:ext cx="1996211" cy="2131483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19" name="Rectangle 18"/>
          <p:cNvSpPr/>
          <p:nvPr/>
        </p:nvSpPr>
        <p:spPr>
          <a:xfrm>
            <a:off x="4996507" y="4597499"/>
            <a:ext cx="1996211" cy="1911886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6" name="Rectangle 5"/>
          <p:cNvSpPr/>
          <p:nvPr/>
        </p:nvSpPr>
        <p:spPr>
          <a:xfrm>
            <a:off x="1608075" y="4099800"/>
            <a:ext cx="545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4017" y="4757093"/>
            <a:ext cx="198526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04287" y="3612379"/>
            <a:ext cx="6495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0227" y="4303315"/>
            <a:ext cx="200809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00499" y="4508053"/>
            <a:ext cx="668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95636" y="5198988"/>
            <a:ext cx="199627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29375" y="2466016"/>
            <a:ext cx="1996211" cy="2131483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/>
          </a:p>
        </p:txBody>
      </p:sp>
      <p:sp>
        <p:nvSpPr>
          <p:cNvPr id="30" name="Rectangle 29"/>
          <p:cNvSpPr/>
          <p:nvPr/>
        </p:nvSpPr>
        <p:spPr>
          <a:xfrm>
            <a:off x="6443755" y="3307724"/>
            <a:ext cx="19810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58651" y="2670947"/>
            <a:ext cx="441146" cy="400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2">
                <a:solidFill>
                  <a:schemeClr val="bg1"/>
                </a:solidFill>
                <a:latin typeface="Simple-Line-Icons" panose="02000503000000000000" pitchFamily="2" charset="2"/>
              </a:rPr>
              <a:t></a:t>
            </a:r>
            <a:endParaRPr lang="en-US" sz="2002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91914" y="2583055"/>
            <a:ext cx="6463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  <a:ea typeface="Roboto" panose="02000000000000000000" pitchFamily="2" charset="0"/>
              </a:rPr>
              <a:t>04</a:t>
            </a:r>
          </a:p>
        </p:txBody>
      </p:sp>
      <p:sp>
        <p:nvSpPr>
          <p:cNvPr id="36" name="TextBox 39"/>
          <p:cNvSpPr txBox="1"/>
          <p:nvPr/>
        </p:nvSpPr>
        <p:spPr>
          <a:xfrm>
            <a:off x="9036065" y="3506910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TextBox 39"/>
          <p:cNvSpPr txBox="1"/>
          <p:nvPr/>
        </p:nvSpPr>
        <p:spPr>
          <a:xfrm>
            <a:off x="8085559" y="5320903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37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8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1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4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9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19" grpId="0" animBg="1"/>
      <p:bldP spid="6" grpId="0"/>
      <p:bldP spid="20" grpId="0"/>
      <p:bldP spid="25" grpId="0"/>
      <p:bldP spid="26" grpId="0"/>
      <p:bldP spid="27" grpId="0"/>
      <p:bldP spid="28" grpId="0"/>
      <p:bldP spid="29" grpId="0" animBg="1"/>
      <p:bldP spid="30" grpId="0"/>
      <p:bldP spid="7" grpId="0"/>
      <p:bldP spid="31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896"/>
          <p:cNvSpPr/>
          <p:nvPr/>
        </p:nvSpPr>
        <p:spPr>
          <a:xfrm>
            <a:off x="9290816" y="5026631"/>
            <a:ext cx="272701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Shape 1897"/>
          <p:cNvSpPr/>
          <p:nvPr/>
        </p:nvSpPr>
        <p:spPr>
          <a:xfrm>
            <a:off x="1820678" y="3816271"/>
            <a:ext cx="2713354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Shape 1899"/>
          <p:cNvSpPr/>
          <p:nvPr/>
        </p:nvSpPr>
        <p:spPr>
          <a:xfrm>
            <a:off x="3794437" y="4882282"/>
            <a:ext cx="5269876" cy="12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57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8043" y="0"/>
                </a:lnTo>
                <a:lnTo>
                  <a:pt x="355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900"/>
          <p:cNvSpPr/>
          <p:nvPr/>
        </p:nvSpPr>
        <p:spPr>
          <a:xfrm>
            <a:off x="4660210" y="3657600"/>
            <a:ext cx="3538330" cy="1224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47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6251" y="0"/>
                </a:lnTo>
                <a:lnTo>
                  <a:pt x="534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901"/>
          <p:cNvSpPr/>
          <p:nvPr/>
        </p:nvSpPr>
        <p:spPr>
          <a:xfrm>
            <a:off x="5538092" y="2404123"/>
            <a:ext cx="1782568" cy="1247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8183" y="5234"/>
                </a:lnTo>
                <a:lnTo>
                  <a:pt x="8190" y="5234"/>
                </a:lnTo>
                <a:lnTo>
                  <a:pt x="0" y="21600"/>
                </a:lnTo>
                <a:lnTo>
                  <a:pt x="21600" y="21600"/>
                </a:lnTo>
                <a:lnTo>
                  <a:pt x="13410" y="5234"/>
                </a:lnTo>
                <a:lnTo>
                  <a:pt x="13417" y="5234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008004" y="3032691"/>
            <a:ext cx="84273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5743573" y="4146146"/>
            <a:ext cx="1371602" cy="2585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Shape 1896"/>
          <p:cNvSpPr/>
          <p:nvPr/>
        </p:nvSpPr>
        <p:spPr>
          <a:xfrm>
            <a:off x="7466146" y="2559203"/>
            <a:ext cx="272701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824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20" grpId="0"/>
      <p:bldP spid="19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028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5113162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217" y="1528093"/>
            <a:ext cx="2545737" cy="2545737"/>
          </a:xfrm>
          <a:prstGeom prst="rect">
            <a:avLst/>
          </a:prstGeom>
        </p:spPr>
      </p:pic>
      <p:sp>
        <p:nvSpPr>
          <p:cNvPr id="40" name="文本框 17"/>
          <p:cNvSpPr txBox="1">
            <a:spLocks noChangeArrowheads="1"/>
          </p:cNvSpPr>
          <p:nvPr/>
        </p:nvSpPr>
        <p:spPr bwMode="auto">
          <a:xfrm>
            <a:off x="6573391" y="4028780"/>
            <a:ext cx="3856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9" name="Rectangle 4"/>
          <p:cNvSpPr txBox="1">
            <a:spLocks noChangeArrowheads="1"/>
          </p:cNvSpPr>
          <p:nvPr/>
        </p:nvSpPr>
        <p:spPr bwMode="auto">
          <a:xfrm>
            <a:off x="6573391" y="4624440"/>
            <a:ext cx="3614212" cy="53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3" tIns="48211" rIns="96423" bIns="48211" anchor="ctr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800" dirty="0">
                <a:ea typeface="微软雅黑" panose="020B0503020204020204" pitchFamily="34" charset="-122"/>
              </a:rPr>
              <a:t>Please replace the written content</a:t>
            </a:r>
            <a:endParaRPr lang="zh-CN" altLang="en-US" sz="1800" dirty="0">
              <a:ea typeface="微软雅黑" panose="020B0503020204020204" pitchFamily="34" charset="-122"/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8076365" y="3037653"/>
            <a:ext cx="691215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3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6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29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25329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25329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25329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25329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148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68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2055889" y="2103673"/>
          <a:ext cx="8746974" cy="2740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333781" y="5240863"/>
            <a:ext cx="2495555" cy="757130"/>
            <a:chOff x="1150665" y="1672015"/>
            <a:chExt cx="2724775" cy="826673"/>
          </a:xfrm>
        </p:grpSpPr>
        <p:sp>
          <p:nvSpPr>
            <p:cNvPr id="7" name="TextBox 6"/>
            <p:cNvSpPr txBox="1"/>
            <p:nvPr/>
          </p:nvSpPr>
          <p:spPr>
            <a:xfrm>
              <a:off x="1150665" y="1672015"/>
              <a:ext cx="761706" cy="82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 Placeholder 32"/>
            <p:cNvSpPr txBox="1">
              <a:spLocks/>
            </p:cNvSpPr>
            <p:nvPr/>
          </p:nvSpPr>
          <p:spPr>
            <a:xfrm>
              <a:off x="1898843" y="1991320"/>
              <a:ext cx="1976597" cy="4690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 Placeholder 33"/>
            <p:cNvSpPr txBox="1">
              <a:spLocks/>
            </p:cNvSpPr>
            <p:nvPr/>
          </p:nvSpPr>
          <p:spPr>
            <a:xfrm>
              <a:off x="1898845" y="1750689"/>
              <a:ext cx="1846848" cy="28227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54403" y="5240860"/>
            <a:ext cx="2525653" cy="757130"/>
            <a:chOff x="1150666" y="1672015"/>
            <a:chExt cx="2757638" cy="826674"/>
          </a:xfrm>
        </p:grpSpPr>
        <p:sp>
          <p:nvSpPr>
            <p:cNvPr id="11" name="TextBox 10"/>
            <p:cNvSpPr txBox="1"/>
            <p:nvPr/>
          </p:nvSpPr>
          <p:spPr>
            <a:xfrm>
              <a:off x="1150666" y="1672015"/>
              <a:ext cx="761706" cy="826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 Placeholder 32"/>
            <p:cNvSpPr txBox="1">
              <a:spLocks/>
            </p:cNvSpPr>
            <p:nvPr/>
          </p:nvSpPr>
          <p:spPr>
            <a:xfrm>
              <a:off x="1898842" y="1991322"/>
              <a:ext cx="2009462" cy="4690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 Placeholder 33"/>
            <p:cNvSpPr txBox="1">
              <a:spLocks/>
            </p:cNvSpPr>
            <p:nvPr/>
          </p:nvSpPr>
          <p:spPr>
            <a:xfrm>
              <a:off x="1898845" y="1750689"/>
              <a:ext cx="1464301" cy="28227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05123" y="5240860"/>
            <a:ext cx="2488971" cy="757130"/>
            <a:chOff x="1150666" y="1672015"/>
            <a:chExt cx="2717585" cy="826674"/>
          </a:xfrm>
        </p:grpSpPr>
        <p:sp>
          <p:nvSpPr>
            <p:cNvPr id="15" name="TextBox 14"/>
            <p:cNvSpPr txBox="1"/>
            <p:nvPr/>
          </p:nvSpPr>
          <p:spPr>
            <a:xfrm>
              <a:off x="1150666" y="1672015"/>
              <a:ext cx="761706" cy="826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6" name="Text Placeholder 32"/>
            <p:cNvSpPr txBox="1">
              <a:spLocks/>
            </p:cNvSpPr>
            <p:nvPr/>
          </p:nvSpPr>
          <p:spPr>
            <a:xfrm>
              <a:off x="1898843" y="1991322"/>
              <a:ext cx="1969408" cy="4690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33"/>
            <p:cNvSpPr txBox="1">
              <a:spLocks/>
            </p:cNvSpPr>
            <p:nvPr/>
          </p:nvSpPr>
          <p:spPr>
            <a:xfrm>
              <a:off x="1898845" y="1750689"/>
              <a:ext cx="1464301" cy="28227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30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36538"/>
            <a:chOff x="-1" y="-15"/>
            <a:chExt cx="2911317" cy="822381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5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28932"/>
              <a:ext cx="2911317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1840"/>
            <a:chOff x="0" y="0"/>
            <a:chExt cx="2911316" cy="686845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3217"/>
              <a:ext cx="2383307" cy="4902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73595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65548"/>
            <a:chOff x="0" y="0"/>
            <a:chExt cx="2911316" cy="827882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07251"/>
            <a:chOff x="0" y="0"/>
            <a:chExt cx="2911316" cy="684079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4592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65548"/>
            <a:chOff x="0" y="0"/>
            <a:chExt cx="2911316" cy="827882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2829"/>
            <a:chOff x="0" y="0"/>
            <a:chExt cx="2911316" cy="681344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1857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35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5113162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217" y="1528093"/>
            <a:ext cx="2545737" cy="2545737"/>
          </a:xfrm>
          <a:prstGeom prst="rect">
            <a:avLst/>
          </a:prstGeom>
        </p:spPr>
      </p:pic>
      <p:sp>
        <p:nvSpPr>
          <p:cNvPr id="40" name="文本框 17"/>
          <p:cNvSpPr txBox="1">
            <a:spLocks noChangeArrowheads="1"/>
          </p:cNvSpPr>
          <p:nvPr/>
        </p:nvSpPr>
        <p:spPr bwMode="auto">
          <a:xfrm>
            <a:off x="6573391" y="4028780"/>
            <a:ext cx="3856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9" name="Rectangle 4"/>
          <p:cNvSpPr txBox="1">
            <a:spLocks noChangeArrowheads="1"/>
          </p:cNvSpPr>
          <p:nvPr/>
        </p:nvSpPr>
        <p:spPr bwMode="auto">
          <a:xfrm>
            <a:off x="6573391" y="4624440"/>
            <a:ext cx="3614212" cy="53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3" tIns="48211" rIns="96423" bIns="48211" anchor="ctr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800" dirty="0">
                <a:ea typeface="微软雅黑" panose="020B0503020204020204" pitchFamily="34" charset="-122"/>
              </a:rPr>
              <a:t>Please replace the written content</a:t>
            </a:r>
            <a:endParaRPr lang="zh-CN" altLang="en-US" sz="1800" dirty="0">
              <a:ea typeface="微软雅黑" panose="020B0503020204020204" pitchFamily="34" charset="-122"/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8076365" y="3037653"/>
            <a:ext cx="691215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3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730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29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3616325"/>
            <a:ext cx="12858044" cy="36163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32" name="组合 7"/>
          <p:cNvGrpSpPr>
            <a:grpSpLocks/>
          </p:cNvGrpSpPr>
          <p:nvPr/>
        </p:nvGrpSpPr>
        <p:grpSpPr bwMode="auto">
          <a:xfrm>
            <a:off x="7797527" y="1600101"/>
            <a:ext cx="3960092" cy="1725558"/>
            <a:chOff x="2989865" y="607026"/>
            <a:chExt cx="2814868" cy="1227307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3" name="组合 7"/>
          <p:cNvGrpSpPr>
            <a:grpSpLocks/>
          </p:cNvGrpSpPr>
          <p:nvPr/>
        </p:nvGrpSpPr>
        <p:grpSpPr bwMode="auto">
          <a:xfrm>
            <a:off x="907200" y="1600101"/>
            <a:ext cx="3960092" cy="1725558"/>
            <a:chOff x="2989865" y="607026"/>
            <a:chExt cx="2814868" cy="1227307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618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1724"/>
          <p:cNvSpPr/>
          <p:nvPr/>
        </p:nvSpPr>
        <p:spPr>
          <a:xfrm>
            <a:off x="7806210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5"/>
          <p:cNvSpPr/>
          <p:nvPr/>
        </p:nvSpPr>
        <p:spPr>
          <a:xfrm>
            <a:off x="5000961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6"/>
          <p:cNvSpPr/>
          <p:nvPr/>
        </p:nvSpPr>
        <p:spPr>
          <a:xfrm>
            <a:off x="2258592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33"/>
          <p:cNvSpPr/>
          <p:nvPr/>
        </p:nvSpPr>
        <p:spPr>
          <a:xfrm>
            <a:off x="5847739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Shape 1735"/>
          <p:cNvSpPr/>
          <p:nvPr/>
        </p:nvSpPr>
        <p:spPr>
          <a:xfrm>
            <a:off x="8560977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Shape 1739"/>
          <p:cNvSpPr/>
          <p:nvPr/>
        </p:nvSpPr>
        <p:spPr>
          <a:xfrm>
            <a:off x="3089552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730"/>
          <p:cNvSpPr/>
          <p:nvPr/>
        </p:nvSpPr>
        <p:spPr>
          <a:xfrm>
            <a:off x="7313328" y="3137487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Shape 1741"/>
          <p:cNvSpPr/>
          <p:nvPr/>
        </p:nvSpPr>
        <p:spPr>
          <a:xfrm>
            <a:off x="4531643" y="4348831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Shape 1748"/>
          <p:cNvSpPr/>
          <p:nvPr/>
        </p:nvSpPr>
        <p:spPr>
          <a:xfrm rot="2348650">
            <a:off x="9907825" y="3612464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Shape 1749"/>
          <p:cNvSpPr/>
          <p:nvPr/>
        </p:nvSpPr>
        <p:spPr>
          <a:xfrm rot="12794463">
            <a:off x="1829845" y="4468967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0439" y="3137487"/>
            <a:ext cx="972348" cy="972347"/>
            <a:chOff x="1072256" y="2492673"/>
            <a:chExt cx="1061660" cy="1061659"/>
          </a:xfrm>
        </p:grpSpPr>
        <p:sp>
          <p:nvSpPr>
            <p:cNvPr id="13" name="Shape 1729"/>
            <p:cNvSpPr/>
            <p:nvPr/>
          </p:nvSpPr>
          <p:spPr>
            <a:xfrm>
              <a:off x="1072256" y="2492673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750"/>
            <p:cNvSpPr/>
            <p:nvPr/>
          </p:nvSpPr>
          <p:spPr>
            <a:xfrm>
              <a:off x="1390151" y="2822318"/>
              <a:ext cx="415919" cy="39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28447" y="3137487"/>
            <a:ext cx="972347" cy="972347"/>
            <a:chOff x="4061755" y="2492673"/>
            <a:chExt cx="1061659" cy="1061659"/>
          </a:xfrm>
        </p:grpSpPr>
        <p:sp>
          <p:nvSpPr>
            <p:cNvPr id="11" name="Shape 1727"/>
            <p:cNvSpPr/>
            <p:nvPr/>
          </p:nvSpPr>
          <p:spPr>
            <a:xfrm>
              <a:off x="4061755" y="2492673"/>
              <a:ext cx="1061659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Shape 1751"/>
            <p:cNvSpPr/>
            <p:nvPr/>
          </p:nvSpPr>
          <p:spPr>
            <a:xfrm>
              <a:off x="4396967" y="2817846"/>
              <a:ext cx="398216" cy="398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020336" y="4348831"/>
            <a:ext cx="972348" cy="972347"/>
            <a:chOff x="10058085" y="3811668"/>
            <a:chExt cx="1061660" cy="1061659"/>
          </a:xfrm>
        </p:grpSpPr>
        <p:sp>
          <p:nvSpPr>
            <p:cNvPr id="21" name="Shape 1737"/>
            <p:cNvSpPr/>
            <p:nvPr/>
          </p:nvSpPr>
          <p:spPr>
            <a:xfrm>
              <a:off x="10058085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753"/>
            <p:cNvSpPr/>
            <p:nvPr/>
          </p:nvSpPr>
          <p:spPr>
            <a:xfrm>
              <a:off x="10363316" y="4111638"/>
              <a:ext cx="451197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305207" y="4348831"/>
            <a:ext cx="972348" cy="972347"/>
            <a:chOff x="7093566" y="3811668"/>
            <a:chExt cx="1061660" cy="1061659"/>
          </a:xfrm>
        </p:grpSpPr>
        <p:sp>
          <p:nvSpPr>
            <p:cNvPr id="22" name="Shape 1738"/>
            <p:cNvSpPr/>
            <p:nvPr/>
          </p:nvSpPr>
          <p:spPr>
            <a:xfrm>
              <a:off x="7093566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Shape 1754"/>
            <p:cNvSpPr/>
            <p:nvPr/>
          </p:nvSpPr>
          <p:spPr>
            <a:xfrm>
              <a:off x="7386751" y="4108303"/>
              <a:ext cx="492480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590450" y="3494088"/>
            <a:ext cx="1211263" cy="2587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590450" y="2503488"/>
            <a:ext cx="1663700" cy="5778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5603864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8398237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881518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6104342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334254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4"/>
          <p:cNvSpPr txBox="1">
            <a:spLocks/>
          </p:cNvSpPr>
          <p:nvPr/>
        </p:nvSpPr>
        <p:spPr>
          <a:xfrm>
            <a:off x="4489438" y="2502790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7305207" y="2502790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>
            <a:spLocks/>
          </p:cNvSpPr>
          <p:nvPr/>
        </p:nvSpPr>
        <p:spPr>
          <a:xfrm>
            <a:off x="4103838" y="5429539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858787" y="5427698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4"/>
          <p:cNvSpPr txBox="1">
            <a:spLocks/>
          </p:cNvSpPr>
          <p:nvPr/>
        </p:nvSpPr>
        <p:spPr>
          <a:xfrm>
            <a:off x="9574768" y="5435165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Shape 1752"/>
          <p:cNvSpPr/>
          <p:nvPr/>
        </p:nvSpPr>
        <p:spPr>
          <a:xfrm>
            <a:off x="7587816" y="3412222"/>
            <a:ext cx="422877" cy="422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4" extrusionOk="0">
                <a:moveTo>
                  <a:pt x="2578" y="8409"/>
                </a:moveTo>
                <a:cubicBezTo>
                  <a:pt x="2578" y="5193"/>
                  <a:pt x="5174" y="2587"/>
                  <a:pt x="8376" y="2587"/>
                </a:cubicBezTo>
                <a:cubicBezTo>
                  <a:pt x="11580" y="2587"/>
                  <a:pt x="14435" y="5451"/>
                  <a:pt x="14435" y="8666"/>
                </a:cubicBezTo>
                <a:cubicBezTo>
                  <a:pt x="14435" y="11882"/>
                  <a:pt x="11838" y="14488"/>
                  <a:pt x="8635" y="14488"/>
                </a:cubicBezTo>
                <a:cubicBezTo>
                  <a:pt x="5431" y="14488"/>
                  <a:pt x="2578" y="11624"/>
                  <a:pt x="2578" y="8409"/>
                </a:cubicBezTo>
                <a:close/>
                <a:moveTo>
                  <a:pt x="20914" y="18167"/>
                </a:moveTo>
                <a:lnTo>
                  <a:pt x="15797" y="13032"/>
                </a:lnTo>
                <a:cubicBezTo>
                  <a:pt x="16568" y="11759"/>
                  <a:pt x="17013" y="10265"/>
                  <a:pt x="17013" y="8666"/>
                </a:cubicBezTo>
                <a:cubicBezTo>
                  <a:pt x="17013" y="4023"/>
                  <a:pt x="13004" y="0"/>
                  <a:pt x="8376" y="0"/>
                </a:cubicBezTo>
                <a:cubicBezTo>
                  <a:pt x="3750" y="0"/>
                  <a:pt x="0" y="3765"/>
                  <a:pt x="0" y="8409"/>
                </a:cubicBezTo>
                <a:cubicBezTo>
                  <a:pt x="0" y="13052"/>
                  <a:pt x="4008" y="17075"/>
                  <a:pt x="8635" y="17075"/>
                </a:cubicBezTo>
                <a:cubicBezTo>
                  <a:pt x="10173" y="17075"/>
                  <a:pt x="11614" y="16657"/>
                  <a:pt x="12852" y="15931"/>
                </a:cubicBezTo>
                <a:lnTo>
                  <a:pt x="17996" y="21094"/>
                </a:lnTo>
                <a:cubicBezTo>
                  <a:pt x="18500" y="21600"/>
                  <a:pt x="19317" y="21600"/>
                  <a:pt x="19819" y="21094"/>
                </a:cubicBezTo>
                <a:lnTo>
                  <a:pt x="21096" y="19815"/>
                </a:lnTo>
                <a:cubicBezTo>
                  <a:pt x="21600" y="19309"/>
                  <a:pt x="21417" y="18672"/>
                  <a:pt x="20914" y="1816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Shape 1755"/>
          <p:cNvSpPr/>
          <p:nvPr/>
        </p:nvSpPr>
        <p:spPr>
          <a:xfrm>
            <a:off x="4835459" y="4670819"/>
            <a:ext cx="364716" cy="32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9030" y="0"/>
                  <a:pt x="7856" y="707"/>
                  <a:pt x="7120" y="1087"/>
                </a:cubicBezTo>
                <a:lnTo>
                  <a:pt x="7120" y="3594"/>
                </a:lnTo>
                <a:lnTo>
                  <a:pt x="4741" y="3594"/>
                </a:lnTo>
                <a:lnTo>
                  <a:pt x="4741" y="21600"/>
                </a:lnTo>
                <a:lnTo>
                  <a:pt x="16843" y="21600"/>
                </a:lnTo>
                <a:lnTo>
                  <a:pt x="16843" y="3594"/>
                </a:lnTo>
                <a:lnTo>
                  <a:pt x="14465" y="3594"/>
                </a:lnTo>
                <a:cubicBezTo>
                  <a:pt x="14465" y="3594"/>
                  <a:pt x="14465" y="1087"/>
                  <a:pt x="14465" y="1087"/>
                </a:cubicBezTo>
                <a:cubicBezTo>
                  <a:pt x="13730" y="707"/>
                  <a:pt x="12555" y="0"/>
                  <a:pt x="10792" y="0"/>
                </a:cubicBezTo>
                <a:close/>
                <a:moveTo>
                  <a:pt x="2152" y="3611"/>
                </a:moveTo>
                <a:cubicBezTo>
                  <a:pt x="965" y="3611"/>
                  <a:pt x="0" y="4682"/>
                  <a:pt x="0" y="6002"/>
                </a:cubicBezTo>
                <a:lnTo>
                  <a:pt x="0" y="19209"/>
                </a:lnTo>
                <a:cubicBezTo>
                  <a:pt x="0" y="20528"/>
                  <a:pt x="965" y="21600"/>
                  <a:pt x="2152" y="21600"/>
                </a:cubicBezTo>
                <a:lnTo>
                  <a:pt x="3236" y="21600"/>
                </a:lnTo>
                <a:lnTo>
                  <a:pt x="3236" y="3611"/>
                </a:lnTo>
                <a:lnTo>
                  <a:pt x="2152" y="3611"/>
                </a:lnTo>
                <a:close/>
                <a:moveTo>
                  <a:pt x="18364" y="3611"/>
                </a:moveTo>
                <a:lnTo>
                  <a:pt x="18364" y="21600"/>
                </a:lnTo>
                <a:lnTo>
                  <a:pt x="19448" y="21600"/>
                </a:lnTo>
                <a:cubicBezTo>
                  <a:pt x="20635" y="21600"/>
                  <a:pt x="21600" y="20528"/>
                  <a:pt x="21600" y="19209"/>
                </a:cubicBezTo>
                <a:lnTo>
                  <a:pt x="21600" y="6002"/>
                </a:lnTo>
                <a:cubicBezTo>
                  <a:pt x="21600" y="4682"/>
                  <a:pt x="20635" y="3611"/>
                  <a:pt x="19448" y="3611"/>
                </a:cubicBezTo>
                <a:lnTo>
                  <a:pt x="18364" y="3611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292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14" grpId="0" animBg="1"/>
      <p:bldP spid="25" grpId="0" animBg="1"/>
      <p:bldP spid="32" grpId="0" animBg="1"/>
      <p:bldP spid="33" grpId="0" animBg="1"/>
      <p:bldP spid="4" grpId="0" build="p"/>
      <p:bldP spid="5" grpId="0" build="p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  <p:bldP spid="51" grpId="0"/>
      <p:bldP spid="36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/>
          <p:cNvSpPr/>
          <p:nvPr/>
        </p:nvSpPr>
        <p:spPr>
          <a:xfrm rot="5400000">
            <a:off x="5791343" y="-1099772"/>
            <a:ext cx="1276066" cy="12858045"/>
          </a:xfrm>
          <a:prstGeom prst="rect">
            <a:avLst/>
          </a:prstGeom>
          <a:solidFill>
            <a:schemeClr val="accent6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15220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55049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8389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61728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485481" y="3154039"/>
            <a:ext cx="848631" cy="848631"/>
            <a:chOff x="817364" y="1776265"/>
            <a:chExt cx="826181" cy="826181"/>
          </a:xfrm>
        </p:grpSpPr>
        <p:sp>
          <p:nvSpPr>
            <p:cNvPr id="37" name="Oval 36"/>
            <p:cNvSpPr/>
            <p:nvPr/>
          </p:nvSpPr>
          <p:spPr>
            <a:xfrm>
              <a:off x="817364" y="1776265"/>
              <a:ext cx="826181" cy="8261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 bwMode="auto">
            <a:xfrm>
              <a:off x="1014427" y="1973328"/>
              <a:ext cx="432054" cy="432054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72350" y="3154039"/>
            <a:ext cx="848631" cy="848631"/>
            <a:chOff x="5773542" y="1776265"/>
            <a:chExt cx="826181" cy="826181"/>
          </a:xfrm>
        </p:grpSpPr>
        <p:sp>
          <p:nvSpPr>
            <p:cNvPr id="40" name="Oval 39"/>
            <p:cNvSpPr/>
            <p:nvPr/>
          </p:nvSpPr>
          <p:spPr>
            <a:xfrm>
              <a:off x="5773542" y="1776265"/>
              <a:ext cx="826181" cy="8261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5989302" y="1999111"/>
              <a:ext cx="394661" cy="394133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724307" y="3154039"/>
            <a:ext cx="848631" cy="848631"/>
            <a:chOff x="4168892" y="2012305"/>
            <a:chExt cx="739552" cy="743795"/>
          </a:xfrm>
        </p:grpSpPr>
        <p:sp>
          <p:nvSpPr>
            <p:cNvPr id="43" name="Oval 42"/>
            <p:cNvSpPr/>
            <p:nvPr/>
          </p:nvSpPr>
          <p:spPr>
            <a:xfrm>
              <a:off x="4168892" y="2012305"/>
              <a:ext cx="739552" cy="7437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37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374990" y="2274029"/>
              <a:ext cx="335260" cy="209340"/>
              <a:chOff x="7507288" y="3873501"/>
              <a:chExt cx="338138" cy="211137"/>
            </a:xfrm>
            <a:solidFill>
              <a:schemeClr val="bg1"/>
            </a:solidFill>
          </p:grpSpPr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7507288" y="3873501"/>
                <a:ext cx="338138" cy="79375"/>
              </a:xfrm>
              <a:custGeom>
                <a:avLst/>
                <a:gdLst>
                  <a:gd name="T0" fmla="*/ 154 w 213"/>
                  <a:gd name="T1" fmla="*/ 50 h 50"/>
                  <a:gd name="T2" fmla="*/ 213 w 213"/>
                  <a:gd name="T3" fmla="*/ 50 h 50"/>
                  <a:gd name="T4" fmla="*/ 170 w 213"/>
                  <a:gd name="T5" fmla="*/ 0 h 50"/>
                  <a:gd name="T6" fmla="*/ 106 w 213"/>
                  <a:gd name="T7" fmla="*/ 0 h 50"/>
                  <a:gd name="T8" fmla="*/ 42 w 213"/>
                  <a:gd name="T9" fmla="*/ 0 h 50"/>
                  <a:gd name="T10" fmla="*/ 0 w 213"/>
                  <a:gd name="T11" fmla="*/ 50 h 50"/>
                  <a:gd name="T12" fmla="*/ 59 w 213"/>
                  <a:gd name="T13" fmla="*/ 50 h 50"/>
                  <a:gd name="T14" fmla="*/ 154 w 213"/>
                  <a:gd name="T1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" h="50">
                    <a:moveTo>
                      <a:pt x="154" y="50"/>
                    </a:moveTo>
                    <a:lnTo>
                      <a:pt x="213" y="50"/>
                    </a:lnTo>
                    <a:lnTo>
                      <a:pt x="170" y="0"/>
                    </a:lnTo>
                    <a:lnTo>
                      <a:pt x="106" y="0"/>
                    </a:lnTo>
                    <a:lnTo>
                      <a:pt x="42" y="0"/>
                    </a:lnTo>
                    <a:lnTo>
                      <a:pt x="0" y="50"/>
                    </a:lnTo>
                    <a:lnTo>
                      <a:pt x="59" y="50"/>
                    </a:lnTo>
                    <a:lnTo>
                      <a:pt x="154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9"/>
              <p:cNvSpPr>
                <a:spLocks/>
              </p:cNvSpPr>
              <p:nvPr/>
            </p:nvSpPr>
            <p:spPr bwMode="auto">
              <a:xfrm>
                <a:off x="7507288" y="3978276"/>
                <a:ext cx="338138" cy="38100"/>
              </a:xfrm>
              <a:custGeom>
                <a:avLst/>
                <a:gdLst>
                  <a:gd name="T0" fmla="*/ 21 w 213"/>
                  <a:gd name="T1" fmla="*/ 0 h 24"/>
                  <a:gd name="T2" fmla="*/ 0 w 213"/>
                  <a:gd name="T3" fmla="*/ 24 h 24"/>
                  <a:gd name="T4" fmla="*/ 59 w 213"/>
                  <a:gd name="T5" fmla="*/ 24 h 24"/>
                  <a:gd name="T6" fmla="*/ 154 w 213"/>
                  <a:gd name="T7" fmla="*/ 24 h 24"/>
                  <a:gd name="T8" fmla="*/ 213 w 213"/>
                  <a:gd name="T9" fmla="*/ 24 h 24"/>
                  <a:gd name="T10" fmla="*/ 191 w 213"/>
                  <a:gd name="T11" fmla="*/ 0 h 24"/>
                  <a:gd name="T12" fmla="*/ 21 w 21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4">
                    <a:moveTo>
                      <a:pt x="21" y="0"/>
                    </a:moveTo>
                    <a:lnTo>
                      <a:pt x="0" y="24"/>
                    </a:lnTo>
                    <a:lnTo>
                      <a:pt x="59" y="24"/>
                    </a:lnTo>
                    <a:lnTo>
                      <a:pt x="154" y="24"/>
                    </a:lnTo>
                    <a:lnTo>
                      <a:pt x="213" y="24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0"/>
              <p:cNvSpPr>
                <a:spLocks/>
              </p:cNvSpPr>
              <p:nvPr/>
            </p:nvSpPr>
            <p:spPr bwMode="auto">
              <a:xfrm>
                <a:off x="7507288" y="4043363"/>
                <a:ext cx="338138" cy="41275"/>
              </a:xfrm>
              <a:custGeom>
                <a:avLst/>
                <a:gdLst>
                  <a:gd name="T0" fmla="*/ 21 w 213"/>
                  <a:gd name="T1" fmla="*/ 0 h 26"/>
                  <a:gd name="T2" fmla="*/ 0 w 213"/>
                  <a:gd name="T3" fmla="*/ 26 h 26"/>
                  <a:gd name="T4" fmla="*/ 59 w 213"/>
                  <a:gd name="T5" fmla="*/ 26 h 26"/>
                  <a:gd name="T6" fmla="*/ 154 w 213"/>
                  <a:gd name="T7" fmla="*/ 26 h 26"/>
                  <a:gd name="T8" fmla="*/ 213 w 213"/>
                  <a:gd name="T9" fmla="*/ 26 h 26"/>
                  <a:gd name="T10" fmla="*/ 191 w 213"/>
                  <a:gd name="T11" fmla="*/ 0 h 26"/>
                  <a:gd name="T12" fmla="*/ 21 w 213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6">
                    <a:moveTo>
                      <a:pt x="21" y="0"/>
                    </a:moveTo>
                    <a:lnTo>
                      <a:pt x="0" y="26"/>
                    </a:lnTo>
                    <a:lnTo>
                      <a:pt x="59" y="26"/>
                    </a:lnTo>
                    <a:lnTo>
                      <a:pt x="154" y="26"/>
                    </a:lnTo>
                    <a:lnTo>
                      <a:pt x="213" y="26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5933331" y="3154039"/>
            <a:ext cx="848631" cy="848631"/>
            <a:chOff x="8173630" y="2776471"/>
            <a:chExt cx="1039365" cy="1045329"/>
          </a:xfrm>
        </p:grpSpPr>
        <p:sp>
          <p:nvSpPr>
            <p:cNvPr id="49" name="Oval 48"/>
            <p:cNvSpPr/>
            <p:nvPr/>
          </p:nvSpPr>
          <p:spPr>
            <a:xfrm>
              <a:off x="8173630" y="2776471"/>
              <a:ext cx="1039365" cy="10453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37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473738" y="3091969"/>
              <a:ext cx="429464" cy="359632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51" name="Freeform 103"/>
              <p:cNvSpPr>
                <a:spLocks/>
              </p:cNvSpPr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04"/>
              <p:cNvSpPr>
                <a:spLocks/>
              </p:cNvSpPr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9459216" y="3154039"/>
            <a:ext cx="848631" cy="848631"/>
            <a:chOff x="6740410" y="578561"/>
            <a:chExt cx="826181" cy="826181"/>
          </a:xfrm>
        </p:grpSpPr>
        <p:sp>
          <p:nvSpPr>
            <p:cNvPr id="54" name="Oval 53"/>
            <p:cNvSpPr/>
            <p:nvPr/>
          </p:nvSpPr>
          <p:spPr>
            <a:xfrm>
              <a:off x="6740410" y="578561"/>
              <a:ext cx="826181" cy="82618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6"/>
            <p:cNvSpPr>
              <a:spLocks noEditPoints="1"/>
            </p:cNvSpPr>
            <p:nvPr/>
          </p:nvSpPr>
          <p:spPr bwMode="auto">
            <a:xfrm>
              <a:off x="6895800" y="727929"/>
              <a:ext cx="515401" cy="527448"/>
            </a:xfrm>
            <a:custGeom>
              <a:avLst/>
              <a:gdLst>
                <a:gd name="T0" fmla="*/ 121 w 417"/>
                <a:gd name="T1" fmla="*/ 94 h 426"/>
                <a:gd name="T2" fmla="*/ 85 w 417"/>
                <a:gd name="T3" fmla="*/ 341 h 426"/>
                <a:gd name="T4" fmla="*/ 332 w 417"/>
                <a:gd name="T5" fmla="*/ 305 h 426"/>
                <a:gd name="T6" fmla="*/ 267 w 417"/>
                <a:gd name="T7" fmla="*/ 159 h 426"/>
                <a:gd name="T8" fmla="*/ 121 w 417"/>
                <a:gd name="T9" fmla="*/ 94 h 426"/>
                <a:gd name="T10" fmla="*/ 306 w 417"/>
                <a:gd name="T11" fmla="*/ 286 h 426"/>
                <a:gd name="T12" fmla="*/ 199 w 417"/>
                <a:gd name="T13" fmla="*/ 227 h 426"/>
                <a:gd name="T14" fmla="*/ 140 w 417"/>
                <a:gd name="T15" fmla="*/ 120 h 426"/>
                <a:gd name="T16" fmla="*/ 247 w 417"/>
                <a:gd name="T17" fmla="*/ 179 h 426"/>
                <a:gd name="T18" fmla="*/ 306 w 417"/>
                <a:gd name="T19" fmla="*/ 286 h 426"/>
                <a:gd name="T20" fmla="*/ 309 w 417"/>
                <a:gd name="T21" fmla="*/ 128 h 426"/>
                <a:gd name="T22" fmla="*/ 323 w 417"/>
                <a:gd name="T23" fmla="*/ 122 h 426"/>
                <a:gd name="T24" fmla="*/ 361 w 417"/>
                <a:gd name="T25" fmla="*/ 84 h 426"/>
                <a:gd name="T26" fmla="*/ 361 w 417"/>
                <a:gd name="T27" fmla="*/ 56 h 426"/>
                <a:gd name="T28" fmla="*/ 333 w 417"/>
                <a:gd name="T29" fmla="*/ 56 h 426"/>
                <a:gd name="T30" fmla="*/ 295 w 417"/>
                <a:gd name="T31" fmla="*/ 94 h 426"/>
                <a:gd name="T32" fmla="*/ 295 w 417"/>
                <a:gd name="T33" fmla="*/ 122 h 426"/>
                <a:gd name="T34" fmla="*/ 309 w 417"/>
                <a:gd name="T35" fmla="*/ 128 h 426"/>
                <a:gd name="T36" fmla="*/ 237 w 417"/>
                <a:gd name="T37" fmla="*/ 79 h 426"/>
                <a:gd name="T38" fmla="*/ 247 w 417"/>
                <a:gd name="T39" fmla="*/ 81 h 426"/>
                <a:gd name="T40" fmla="*/ 264 w 417"/>
                <a:gd name="T41" fmla="*/ 71 h 426"/>
                <a:gd name="T42" fmla="*/ 286 w 417"/>
                <a:gd name="T43" fmla="*/ 33 h 426"/>
                <a:gd name="T44" fmla="*/ 278 w 417"/>
                <a:gd name="T45" fmla="*/ 5 h 426"/>
                <a:gd name="T46" fmla="*/ 251 w 417"/>
                <a:gd name="T47" fmla="*/ 13 h 426"/>
                <a:gd name="T48" fmla="*/ 229 w 417"/>
                <a:gd name="T49" fmla="*/ 52 h 426"/>
                <a:gd name="T50" fmla="*/ 237 w 417"/>
                <a:gd name="T51" fmla="*/ 79 h 426"/>
                <a:gd name="T52" fmla="*/ 412 w 417"/>
                <a:gd name="T53" fmla="*/ 139 h 426"/>
                <a:gd name="T54" fmla="*/ 385 w 417"/>
                <a:gd name="T55" fmla="*/ 131 h 426"/>
                <a:gd name="T56" fmla="*/ 346 w 417"/>
                <a:gd name="T57" fmla="*/ 153 h 426"/>
                <a:gd name="T58" fmla="*/ 338 w 417"/>
                <a:gd name="T59" fmla="*/ 180 h 426"/>
                <a:gd name="T60" fmla="*/ 356 w 417"/>
                <a:gd name="T61" fmla="*/ 190 h 426"/>
                <a:gd name="T62" fmla="*/ 366 w 417"/>
                <a:gd name="T63" fmla="*/ 188 h 426"/>
                <a:gd name="T64" fmla="*/ 404 w 417"/>
                <a:gd name="T65" fmla="*/ 166 h 426"/>
                <a:gd name="T66" fmla="*/ 412 w 417"/>
                <a:gd name="T67" fmla="*/ 13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7" h="426">
                  <a:moveTo>
                    <a:pt x="121" y="94"/>
                  </a:moveTo>
                  <a:cubicBezTo>
                    <a:pt x="98" y="116"/>
                    <a:pt x="0" y="256"/>
                    <a:pt x="85" y="341"/>
                  </a:cubicBezTo>
                  <a:cubicBezTo>
                    <a:pt x="170" y="426"/>
                    <a:pt x="309" y="328"/>
                    <a:pt x="332" y="305"/>
                  </a:cubicBezTo>
                  <a:cubicBezTo>
                    <a:pt x="354" y="283"/>
                    <a:pt x="325" y="217"/>
                    <a:pt x="267" y="159"/>
                  </a:cubicBezTo>
                  <a:cubicBezTo>
                    <a:pt x="209" y="101"/>
                    <a:pt x="143" y="72"/>
                    <a:pt x="121" y="94"/>
                  </a:cubicBezTo>
                  <a:close/>
                  <a:moveTo>
                    <a:pt x="306" y="286"/>
                  </a:moveTo>
                  <a:cubicBezTo>
                    <a:pt x="299" y="292"/>
                    <a:pt x="248" y="277"/>
                    <a:pt x="199" y="227"/>
                  </a:cubicBezTo>
                  <a:cubicBezTo>
                    <a:pt x="149" y="178"/>
                    <a:pt x="134" y="127"/>
                    <a:pt x="140" y="120"/>
                  </a:cubicBezTo>
                  <a:cubicBezTo>
                    <a:pt x="147" y="113"/>
                    <a:pt x="198" y="129"/>
                    <a:pt x="247" y="179"/>
                  </a:cubicBezTo>
                  <a:cubicBezTo>
                    <a:pt x="297" y="228"/>
                    <a:pt x="313" y="279"/>
                    <a:pt x="306" y="286"/>
                  </a:cubicBezTo>
                  <a:close/>
                  <a:moveTo>
                    <a:pt x="309" y="128"/>
                  </a:moveTo>
                  <a:cubicBezTo>
                    <a:pt x="314" y="128"/>
                    <a:pt x="319" y="126"/>
                    <a:pt x="323" y="122"/>
                  </a:cubicBezTo>
                  <a:cubicBezTo>
                    <a:pt x="361" y="84"/>
                    <a:pt x="361" y="84"/>
                    <a:pt x="361" y="84"/>
                  </a:cubicBezTo>
                  <a:cubicBezTo>
                    <a:pt x="369" y="76"/>
                    <a:pt x="369" y="64"/>
                    <a:pt x="361" y="56"/>
                  </a:cubicBezTo>
                  <a:cubicBezTo>
                    <a:pt x="353" y="48"/>
                    <a:pt x="341" y="48"/>
                    <a:pt x="333" y="56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87" y="102"/>
                    <a:pt x="287" y="115"/>
                    <a:pt x="295" y="122"/>
                  </a:cubicBezTo>
                  <a:cubicBezTo>
                    <a:pt x="299" y="126"/>
                    <a:pt x="304" y="128"/>
                    <a:pt x="309" y="128"/>
                  </a:cubicBezTo>
                  <a:close/>
                  <a:moveTo>
                    <a:pt x="237" y="79"/>
                  </a:moveTo>
                  <a:cubicBezTo>
                    <a:pt x="240" y="81"/>
                    <a:pt x="243" y="81"/>
                    <a:pt x="247" y="81"/>
                  </a:cubicBezTo>
                  <a:cubicBezTo>
                    <a:pt x="254" y="81"/>
                    <a:pt x="260" y="78"/>
                    <a:pt x="264" y="71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1" y="23"/>
                    <a:pt x="288" y="11"/>
                    <a:pt x="278" y="5"/>
                  </a:cubicBezTo>
                  <a:cubicBezTo>
                    <a:pt x="268" y="0"/>
                    <a:pt x="256" y="3"/>
                    <a:pt x="251" y="13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24" y="61"/>
                    <a:pt x="227" y="73"/>
                    <a:pt x="237" y="79"/>
                  </a:cubicBezTo>
                  <a:close/>
                  <a:moveTo>
                    <a:pt x="412" y="139"/>
                  </a:moveTo>
                  <a:cubicBezTo>
                    <a:pt x="406" y="129"/>
                    <a:pt x="394" y="126"/>
                    <a:pt x="385" y="131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36" y="158"/>
                    <a:pt x="333" y="171"/>
                    <a:pt x="338" y="180"/>
                  </a:cubicBezTo>
                  <a:cubicBezTo>
                    <a:pt x="342" y="187"/>
                    <a:pt x="349" y="190"/>
                    <a:pt x="356" y="190"/>
                  </a:cubicBezTo>
                  <a:cubicBezTo>
                    <a:pt x="359" y="190"/>
                    <a:pt x="363" y="190"/>
                    <a:pt x="366" y="188"/>
                  </a:cubicBezTo>
                  <a:cubicBezTo>
                    <a:pt x="404" y="166"/>
                    <a:pt x="404" y="166"/>
                    <a:pt x="404" y="166"/>
                  </a:cubicBezTo>
                  <a:cubicBezTo>
                    <a:pt x="414" y="161"/>
                    <a:pt x="417" y="149"/>
                    <a:pt x="41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663211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50081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06394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8463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18828" y="2601359"/>
            <a:ext cx="529406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05384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642059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37104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99509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836185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831230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98589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35265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030310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892715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82" name="Rectangle 81"/>
          <p:cNvSpPr/>
          <p:nvPr/>
        </p:nvSpPr>
        <p:spPr>
          <a:xfrm>
            <a:off x="9229390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224435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6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11" grpId="0" animBg="1"/>
      <p:bldP spid="7" grpId="0" animBg="1"/>
      <p:bldP spid="8" grpId="0" animBg="1"/>
      <p:bldP spid="9" grpId="0" animBg="1"/>
      <p:bldP spid="56" grpId="0"/>
      <p:bldP spid="57" grpId="0"/>
      <p:bldP spid="60" grpId="0"/>
      <p:bldP spid="61" grpId="0"/>
      <p:bldP spid="62" grpId="0"/>
      <p:bldP spid="63" grpId="0"/>
      <p:bldP spid="64" grpId="0"/>
      <p:bldP spid="65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>
            <a:spLocks/>
          </p:cNvSpPr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>
            <a:spLocks/>
          </p:cNvSpPr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731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5113162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217" y="1528093"/>
            <a:ext cx="2545737" cy="2545737"/>
          </a:xfrm>
          <a:prstGeom prst="rect">
            <a:avLst/>
          </a:prstGeom>
        </p:spPr>
      </p:pic>
      <p:sp>
        <p:nvSpPr>
          <p:cNvPr id="40" name="文本框 17"/>
          <p:cNvSpPr txBox="1">
            <a:spLocks noChangeArrowheads="1"/>
          </p:cNvSpPr>
          <p:nvPr/>
        </p:nvSpPr>
        <p:spPr bwMode="auto">
          <a:xfrm>
            <a:off x="6573391" y="4028780"/>
            <a:ext cx="3856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0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9" name="Rectangle 4"/>
          <p:cNvSpPr txBox="1">
            <a:spLocks noChangeArrowheads="1"/>
          </p:cNvSpPr>
          <p:nvPr/>
        </p:nvSpPr>
        <p:spPr bwMode="auto">
          <a:xfrm>
            <a:off x="6573391" y="4624440"/>
            <a:ext cx="3614212" cy="53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23" tIns="48211" rIns="96423" bIns="48211" anchor="ctr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800" dirty="0">
                <a:ea typeface="微软雅黑" panose="020B0503020204020204" pitchFamily="34" charset="-122"/>
              </a:rPr>
              <a:t>Please replace the written content</a:t>
            </a:r>
            <a:endParaRPr lang="zh-CN" altLang="en-US" sz="1800" dirty="0">
              <a:ea typeface="微软雅黑" panose="020B0503020204020204" pitchFamily="34" charset="-122"/>
            </a:endParaRPr>
          </a:p>
        </p:txBody>
      </p:sp>
      <p:sp>
        <p:nvSpPr>
          <p:cNvPr id="34" name="文本框 3"/>
          <p:cNvSpPr txBox="1"/>
          <p:nvPr/>
        </p:nvSpPr>
        <p:spPr>
          <a:xfrm>
            <a:off x="8076365" y="3037653"/>
            <a:ext cx="691215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3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54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29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956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869"/>
          <p:cNvSpPr/>
          <p:nvPr/>
        </p:nvSpPr>
        <p:spPr>
          <a:xfrm rot="10800000">
            <a:off x="4127124" y="1803500"/>
            <a:ext cx="4604502" cy="2296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2" y="2114"/>
                  <a:pt x="3163" y="6342"/>
                </a:cubicBezTo>
                <a:cubicBezTo>
                  <a:pt x="1060" y="10557"/>
                  <a:pt x="7" y="16076"/>
                  <a:pt x="0" y="21600"/>
                </a:cubicBezTo>
                <a:lnTo>
                  <a:pt x="21600" y="21600"/>
                </a:lnTo>
                <a:cubicBezTo>
                  <a:pt x="21593" y="16076"/>
                  <a:pt x="20540" y="10557"/>
                  <a:pt x="18437" y="6342"/>
                </a:cubicBezTo>
                <a:cubicBezTo>
                  <a:pt x="16328" y="2114"/>
                  <a:pt x="135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0091" tIns="20091" rIns="20091" bIns="20091" anchor="ctr"/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5447045" y="2257425"/>
            <a:ext cx="1973262" cy="11811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633"/>
              </a:spcBef>
              <a:buNone/>
            </a:pPr>
            <a:r>
              <a:rPr lang="zh-CN" altLang="en-US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1943373" y="3386138"/>
            <a:ext cx="1809750" cy="57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 fontAlgn="base">
              <a:lnSpc>
                <a:spcPct val="120000"/>
              </a:lnSpc>
              <a:spcBef>
                <a:spcPts val="4500"/>
              </a:spcBef>
              <a:spcAft>
                <a:spcPct val="0"/>
              </a:spcAft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Shape 1851"/>
          <p:cNvSpPr/>
          <p:nvPr/>
        </p:nvSpPr>
        <p:spPr>
          <a:xfrm>
            <a:off x="1991975" y="3076776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Shape 1852"/>
          <p:cNvSpPr/>
          <p:nvPr/>
        </p:nvSpPr>
        <p:spPr>
          <a:xfrm>
            <a:off x="2293401" y="1792953"/>
            <a:ext cx="947691" cy="947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853"/>
          <p:cNvSpPr/>
          <p:nvPr/>
        </p:nvSpPr>
        <p:spPr>
          <a:xfrm>
            <a:off x="2571012" y="2107073"/>
            <a:ext cx="392466" cy="319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855"/>
          <p:cNvSpPr/>
          <p:nvPr/>
        </p:nvSpPr>
        <p:spPr>
          <a:xfrm>
            <a:off x="3530706" y="5507022"/>
            <a:ext cx="1773664" cy="578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Shape 1856"/>
          <p:cNvSpPr/>
          <p:nvPr/>
        </p:nvSpPr>
        <p:spPr>
          <a:xfrm>
            <a:off x="3642266" y="5204014"/>
            <a:ext cx="1550543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Shape 1857"/>
          <p:cNvSpPr/>
          <p:nvPr/>
        </p:nvSpPr>
        <p:spPr>
          <a:xfrm>
            <a:off x="3940501" y="3916999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859"/>
          <p:cNvSpPr/>
          <p:nvPr/>
        </p:nvSpPr>
        <p:spPr>
          <a:xfrm>
            <a:off x="7491341" y="5532716"/>
            <a:ext cx="1773664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Shape 1860"/>
          <p:cNvSpPr/>
          <p:nvPr/>
        </p:nvSpPr>
        <p:spPr>
          <a:xfrm>
            <a:off x="7602902" y="5229707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Shape 1861"/>
          <p:cNvSpPr/>
          <p:nvPr/>
        </p:nvSpPr>
        <p:spPr>
          <a:xfrm>
            <a:off x="7903328" y="3944883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1862"/>
          <p:cNvSpPr/>
          <p:nvPr/>
        </p:nvSpPr>
        <p:spPr>
          <a:xfrm>
            <a:off x="8196543" y="4222218"/>
            <a:ext cx="363260" cy="324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Shape 1864"/>
          <p:cNvSpPr/>
          <p:nvPr/>
        </p:nvSpPr>
        <p:spPr>
          <a:xfrm>
            <a:off x="9199136" y="3379785"/>
            <a:ext cx="1773664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Shape 1865"/>
          <p:cNvSpPr/>
          <p:nvPr/>
        </p:nvSpPr>
        <p:spPr>
          <a:xfrm>
            <a:off x="9310696" y="3076777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Shape 1866"/>
          <p:cNvSpPr/>
          <p:nvPr/>
        </p:nvSpPr>
        <p:spPr>
          <a:xfrm>
            <a:off x="9611121" y="1791952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Shape 1857"/>
          <p:cNvSpPr/>
          <p:nvPr/>
        </p:nvSpPr>
        <p:spPr>
          <a:xfrm>
            <a:off x="3940501" y="3917655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858"/>
          <p:cNvSpPr/>
          <p:nvPr/>
        </p:nvSpPr>
        <p:spPr>
          <a:xfrm>
            <a:off x="4301622" y="4182942"/>
            <a:ext cx="231830" cy="422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867"/>
          <p:cNvSpPr/>
          <p:nvPr/>
        </p:nvSpPr>
        <p:spPr>
          <a:xfrm>
            <a:off x="9918245" y="2091274"/>
            <a:ext cx="335443" cy="351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6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704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 build="p"/>
      <p:bldP spid="5" grpId="0" build="p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3" grpId="0"/>
      <p:bldP spid="24" grpId="0"/>
      <p:bldP spid="25" grpId="0" animBg="1"/>
      <p:bldP spid="28" grpId="0" animBg="1"/>
      <p:bldP spid="28" grpId="1" animBg="1"/>
      <p:bldP spid="16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622675"/>
            <a:ext cx="796925" cy="4937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12975"/>
            <a:ext cx="1654175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9188434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8759874" y="5011021"/>
            <a:ext cx="16529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>
            <a:spLocks/>
          </p:cNvSpPr>
          <p:nvPr/>
        </p:nvSpPr>
        <p:spPr>
          <a:xfrm>
            <a:off x="4196404" y="5011021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08449" y="2212975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080952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97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" y="0"/>
            <a:ext cx="12858044" cy="7232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52898" y="3150351"/>
            <a:ext cx="76944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pc="42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143126" y="4210390"/>
            <a:ext cx="55809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适用于创业计划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投资合作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公司介绍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企业宣传</a:t>
            </a: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143125" y="2754017"/>
            <a:ext cx="46448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513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571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072F46B-A3F1-4D41-A444-8A7AF8B6EC4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258"/>
</p:tagLst>
</file>

<file path=ppt/theme/theme1.xml><?xml version="1.0" encoding="utf-8"?>
<a:theme xmlns:a="http://schemas.openxmlformats.org/drawingml/2006/main" name="1_自定义设计方案">
  <a:themeElements>
    <a:clrScheme name="自定义 2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AD867"/>
      </a:accent1>
      <a:accent2>
        <a:srgbClr val="592706"/>
      </a:accent2>
      <a:accent3>
        <a:srgbClr val="FAD867"/>
      </a:accent3>
      <a:accent4>
        <a:srgbClr val="592706"/>
      </a:accent4>
      <a:accent5>
        <a:srgbClr val="FAD867"/>
      </a:accent5>
      <a:accent6>
        <a:srgbClr val="592706"/>
      </a:accent6>
      <a:hlink>
        <a:srgbClr val="FAD867"/>
      </a:hlink>
      <a:folHlink>
        <a:srgbClr val="59270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2584</Words>
  <Application>Microsoft Office PowerPoint</Application>
  <PresentationFormat>自定义</PresentationFormat>
  <Paragraphs>221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SimSun-ExtB</vt:lpstr>
      <vt:lpstr>STIXGeneral-Bold</vt:lpstr>
      <vt:lpstr>宋体</vt:lpstr>
      <vt:lpstr>微软雅黑</vt:lpstr>
      <vt:lpstr>Agency FB</vt:lpstr>
      <vt:lpstr>Arial</vt:lpstr>
      <vt:lpstr>Calibri</vt:lpstr>
      <vt:lpstr>Calibri Light</vt:lpstr>
      <vt:lpstr>FontAwesome</vt:lpstr>
      <vt:lpstr>Impact</vt:lpstr>
      <vt:lpstr>LilyUPC</vt:lpstr>
      <vt:lpstr>Open Sans</vt:lpstr>
      <vt:lpstr>Open Sans Light</vt:lpstr>
      <vt:lpstr>Roboto</vt:lpstr>
      <vt:lpstr>Roboto Light</vt:lpstr>
      <vt:lpstr>Simple-Line-Icons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258</dc:title>
  <dc:creator/>
  <cp:lastModifiedBy/>
  <cp:revision>1</cp:revision>
  <dcterms:created xsi:type="dcterms:W3CDTF">2016-10-17T14:00:15Z</dcterms:created>
  <dcterms:modified xsi:type="dcterms:W3CDTF">2018-01-10T09:37:36Z</dcterms:modified>
</cp:coreProperties>
</file>