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2" r:id="rId5"/>
    <p:sldId id="261" r:id="rId6"/>
    <p:sldId id="263" r:id="rId7"/>
    <p:sldId id="264" r:id="rId8"/>
    <p:sldId id="265" r:id="rId9"/>
    <p:sldId id="266" r:id="rId10"/>
    <p:sldId id="267" r:id="rId11"/>
    <p:sldId id="281" r:id="rId12"/>
    <p:sldId id="268" r:id="rId13"/>
    <p:sldId id="269" r:id="rId14"/>
    <p:sldId id="270" r:id="rId15"/>
    <p:sldId id="271" r:id="rId16"/>
    <p:sldId id="282" r:id="rId17"/>
    <p:sldId id="272" r:id="rId18"/>
    <p:sldId id="273" r:id="rId19"/>
    <p:sldId id="274" r:id="rId20"/>
    <p:sldId id="275" r:id="rId21"/>
    <p:sldId id="283" r:id="rId22"/>
    <p:sldId id="276" r:id="rId23"/>
    <p:sldId id="277" r:id="rId24"/>
    <p:sldId id="278" r:id="rId25"/>
    <p:sldId id="279" r:id="rId26"/>
    <p:sldId id="280" r:id="rId27"/>
    <p:sldId id="284" r:id="rId28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A02"/>
    <a:srgbClr val="FED202"/>
    <a:srgbClr val="F27507"/>
    <a:srgbClr val="F0A802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 autoAdjust="0"/>
    <p:restoredTop sz="94660"/>
  </p:normalViewPr>
  <p:slideViewPr>
    <p:cSldViewPr snapToGrid="0">
      <p:cViewPr varScale="1">
        <p:scale>
          <a:sx n="82" d="100"/>
          <a:sy n="82" d="100"/>
        </p:scale>
        <p:origin x="90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20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C1AE7-387A-451D-B457-5A61F658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DEAD-5EB4-4EA6-A1C5-A3EF2FB10B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604000"/>
            <a:ext cx="12192000" cy="25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28795" r="15718"/>
          <a:stretch>
            <a:fillRect/>
          </a:stretch>
        </p:blipFill>
        <p:spPr>
          <a:xfrm>
            <a:off x="0" y="-3072"/>
            <a:ext cx="12182168" cy="6861072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263598" y="2133600"/>
            <a:ext cx="11654971" cy="2841170"/>
          </a:xfrm>
          <a:prstGeom prst="roundRect">
            <a:avLst>
              <a:gd name="adj" fmla="val 50000"/>
            </a:avLst>
          </a:prstGeom>
          <a:solidFill>
            <a:srgbClr val="FBCA0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D202"/>
              </a:clrFrom>
              <a:clrTo>
                <a:srgbClr val="FED20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833" b="75167" l="29896" r="39688">
                        <a14:foregroundMark x1="36146" y1="36000" x2="35208" y2="47167"/>
                        <a14:foregroundMark x1="35365" y1="55333" x2="36771" y2="73833"/>
                        <a14:backgroundMark x1="38594" y1="37500" x2="39219" y2="53333"/>
                      </a14:backgroundRemoval>
                    </a14:imgEffect>
                  </a14:imgLayer>
                </a14:imgProps>
              </a:ext>
            </a:extLst>
          </a:blip>
          <a:srcRect l="28795" t="26382" r="60115" b="23905"/>
          <a:stretch>
            <a:fillRect/>
          </a:stretch>
        </p:blipFill>
        <p:spPr>
          <a:xfrm>
            <a:off x="-1" y="1781628"/>
            <a:ext cx="2434771" cy="341085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23041" y="2454382"/>
            <a:ext cx="57331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岗位竞聘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53292" y="3809329"/>
            <a:ext cx="52725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Job Summary</a:t>
            </a:r>
            <a:endParaRPr lang="zh-CN" altLang="en-US" sz="5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94755" y="2347391"/>
            <a:ext cx="4501245" cy="2476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</a:t>
            </a:r>
            <a:endParaRPr lang="zh-CN" altLang="en-US" sz="15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Lullatone - checking things off of a to-do list early in the morning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1698" y="-99820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1d3349f-41a3-4401-93ed-c8371a39f0c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67841" y="1198606"/>
            <a:ext cx="9856318" cy="4002044"/>
            <a:chOff x="1657350" y="1179556"/>
            <a:chExt cx="8877302" cy="3604526"/>
          </a:xfrm>
        </p:grpSpPr>
        <p:grpSp>
          <p:nvGrpSpPr>
            <p:cNvPr id="4" name="iṧḻidé"/>
            <p:cNvGrpSpPr/>
            <p:nvPr/>
          </p:nvGrpSpPr>
          <p:grpSpPr>
            <a:xfrm>
              <a:off x="1657350" y="2528900"/>
              <a:ext cx="8877302" cy="2255182"/>
              <a:chOff x="803412" y="2607659"/>
              <a:chExt cx="10602892" cy="2693549"/>
            </a:xfrm>
          </p:grpSpPr>
          <p:grpSp>
            <p:nvGrpSpPr>
              <p:cNvPr id="9" name="ïŝļïḑe"/>
              <p:cNvGrpSpPr/>
              <p:nvPr/>
            </p:nvGrpSpPr>
            <p:grpSpPr>
              <a:xfrm>
                <a:off x="803412" y="2607659"/>
                <a:ext cx="2376755" cy="2693549"/>
                <a:chOff x="803412" y="2607659"/>
                <a:chExt cx="2376755" cy="2693549"/>
              </a:xfrm>
            </p:grpSpPr>
            <p:sp>
              <p:nvSpPr>
                <p:cNvPr id="22" name="íṣ1ïḓé"/>
                <p:cNvSpPr/>
                <p:nvPr/>
              </p:nvSpPr>
              <p:spPr bwMode="auto">
                <a:xfrm>
                  <a:off x="803412" y="2924453"/>
                  <a:ext cx="2376755" cy="2376755"/>
                </a:xfrm>
                <a:prstGeom prst="ellipse">
                  <a:avLst/>
                </a:prstGeom>
                <a:solidFill>
                  <a:schemeClr val="bg1"/>
                </a:solidFill>
                <a:ln w="69850" cap="flat" cmpd="sng" algn="ctr">
                  <a:solidFill>
                    <a:schemeClr val="accent1">
                      <a:lumMod val="100000"/>
                      <a:alpha val="22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" name="íśļiḑe"/>
                <p:cNvSpPr/>
                <p:nvPr/>
              </p:nvSpPr>
              <p:spPr bwMode="auto">
                <a:xfrm>
                  <a:off x="904182" y="3025223"/>
                  <a:ext cx="2175215" cy="2175215"/>
                </a:xfrm>
                <a:prstGeom prst="ellipse">
                  <a:avLst/>
                </a:prstGeom>
                <a:solidFill>
                  <a:schemeClr val="accent1">
                    <a:lumMod val="100000"/>
                  </a:schemeClr>
                </a:solidFill>
                <a:ln w="57150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 sz="20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年度工作概述</a:t>
                  </a:r>
                  <a:endParaRPr lang="zh-CN" altLang="en-US" sz="2000" b="1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îṩļiḑé"/>
                <p:cNvSpPr/>
                <p:nvPr/>
              </p:nvSpPr>
              <p:spPr bwMode="auto">
                <a:xfrm>
                  <a:off x="1674996" y="2607659"/>
                  <a:ext cx="633588" cy="633587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accent1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rot="0" spcFirstLastPara="0" vert="horz" wrap="none" lIns="91440" tIns="45720" rIns="91440" bIns="45720" anchor="ctr" anchorCtr="1" forceAA="0" compatLnSpc="1">
                  <a:normAutofit fontScale="77500" lnSpcReduction="20000"/>
                </a:bodyPr>
                <a:lstStyle/>
                <a:p>
                  <a:pPr algn="ctr"/>
                  <a:r>
                    <a:rPr lang="en-US" altLang="zh-CN" sz="3200" dirty="0">
                      <a:solidFill>
                        <a:schemeClr val="accent1">
                          <a:lumMod val="100000"/>
                        </a:schemeClr>
                      </a:solidFill>
                      <a:latin typeface="Impact" panose="020B0806030902050204" pitchFamily="34" charset="0"/>
                      <a:ea typeface="微软雅黑" panose="020B0503020204020204" pitchFamily="34" charset="-122"/>
                    </a:rPr>
                    <a:t>1</a:t>
                  </a:r>
                  <a:endParaRPr lang="en-US" altLang="zh-CN" sz="3200" dirty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0" name="íṣ1idè"/>
              <p:cNvGrpSpPr/>
              <p:nvPr/>
            </p:nvGrpSpPr>
            <p:grpSpPr>
              <a:xfrm>
                <a:off x="3545458" y="2607659"/>
                <a:ext cx="2376755" cy="2693549"/>
                <a:chOff x="3545458" y="2607659"/>
                <a:chExt cx="2376755" cy="2693549"/>
              </a:xfrm>
            </p:grpSpPr>
            <p:sp>
              <p:nvSpPr>
                <p:cNvPr id="19" name="îṡliḓé"/>
                <p:cNvSpPr/>
                <p:nvPr/>
              </p:nvSpPr>
              <p:spPr bwMode="auto">
                <a:xfrm>
                  <a:off x="3545458" y="2924453"/>
                  <a:ext cx="2376755" cy="2376755"/>
                </a:xfrm>
                <a:prstGeom prst="ellipse">
                  <a:avLst/>
                </a:prstGeom>
                <a:solidFill>
                  <a:schemeClr val="bg1"/>
                </a:solidFill>
                <a:ln w="69850" cap="flat" cmpd="sng" algn="ctr">
                  <a:solidFill>
                    <a:schemeClr val="accent2">
                      <a:alpha val="22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íṣ1íḍe"/>
                <p:cNvSpPr/>
                <p:nvPr/>
              </p:nvSpPr>
              <p:spPr bwMode="auto">
                <a:xfrm>
                  <a:off x="3646228" y="3025223"/>
                  <a:ext cx="2175215" cy="2175215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 w="57150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 sz="20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工作完成进度</a:t>
                  </a:r>
                  <a:endParaRPr lang="zh-CN" altLang="en-US" sz="2000" b="1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i$ḻíḓê"/>
                <p:cNvSpPr/>
                <p:nvPr/>
              </p:nvSpPr>
              <p:spPr bwMode="auto">
                <a:xfrm>
                  <a:off x="4427809" y="2607659"/>
                  <a:ext cx="633588" cy="633587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rot="0" spcFirstLastPara="0" vert="horz" wrap="none" lIns="91440" tIns="45720" rIns="91440" bIns="45720" anchor="ctr" anchorCtr="1" forceAA="0" compatLnSpc="1">
                  <a:normAutofit fontScale="77500" lnSpcReduction="20000"/>
                </a:bodyPr>
                <a:lstStyle/>
                <a:p>
                  <a:pPr algn="ctr"/>
                  <a:r>
                    <a:rPr lang="en-US" altLang="zh-CN" sz="3200" dirty="0">
                      <a:solidFill>
                        <a:schemeClr val="accent2">
                          <a:lumMod val="100000"/>
                        </a:schemeClr>
                      </a:solidFill>
                      <a:latin typeface="Impact" panose="020B0806030902050204" pitchFamily="34" charset="0"/>
                      <a:ea typeface="微软雅黑" panose="020B0503020204020204" pitchFamily="34" charset="-122"/>
                    </a:rPr>
                    <a:t>2</a:t>
                  </a:r>
                  <a:endParaRPr lang="en-US" altLang="zh-CN" sz="3200" dirty="0">
                    <a:solidFill>
                      <a:schemeClr val="accent2">
                        <a:lumMod val="100000"/>
                      </a:schemeClr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" name="îśḻíďê"/>
              <p:cNvGrpSpPr/>
              <p:nvPr/>
            </p:nvGrpSpPr>
            <p:grpSpPr>
              <a:xfrm>
                <a:off x="6287504" y="2607659"/>
                <a:ext cx="2376755" cy="2693549"/>
                <a:chOff x="6287504" y="2607659"/>
                <a:chExt cx="2376755" cy="2693549"/>
              </a:xfrm>
            </p:grpSpPr>
            <p:sp>
              <p:nvSpPr>
                <p:cNvPr id="16" name="íS1idè"/>
                <p:cNvSpPr/>
                <p:nvPr/>
              </p:nvSpPr>
              <p:spPr bwMode="auto">
                <a:xfrm>
                  <a:off x="6287504" y="2924453"/>
                  <a:ext cx="2376755" cy="2376755"/>
                </a:xfrm>
                <a:prstGeom prst="ellipse">
                  <a:avLst/>
                </a:prstGeom>
                <a:solidFill>
                  <a:schemeClr val="bg1"/>
                </a:solidFill>
                <a:ln w="69850" cap="flat" cmpd="sng" algn="ctr">
                  <a:solidFill>
                    <a:schemeClr val="accent3">
                      <a:alpha val="22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" name="işľíḓe"/>
                <p:cNvSpPr/>
                <p:nvPr/>
              </p:nvSpPr>
              <p:spPr bwMode="auto">
                <a:xfrm>
                  <a:off x="6388274" y="3025223"/>
                  <a:ext cx="2175215" cy="2175215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 w="57150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 sz="20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成功项目展示</a:t>
                  </a:r>
                  <a:endParaRPr lang="zh-CN" altLang="en-US" sz="2000" b="1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išḻíḋê"/>
                <p:cNvSpPr/>
                <p:nvPr/>
              </p:nvSpPr>
              <p:spPr bwMode="auto">
                <a:xfrm>
                  <a:off x="7159087" y="2607659"/>
                  <a:ext cx="633588" cy="633587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accent3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rot="0" spcFirstLastPara="0" vert="horz" wrap="none" lIns="91440" tIns="45720" rIns="91440" bIns="45720" anchor="ctr" anchorCtr="1" forceAA="0" compatLnSpc="1">
                  <a:normAutofit fontScale="77500" lnSpcReduction="20000"/>
                </a:bodyPr>
                <a:lstStyle/>
                <a:p>
                  <a:pPr algn="ctr"/>
                  <a:r>
                    <a:rPr lang="en-US" altLang="zh-CN" sz="3200" dirty="0">
                      <a:solidFill>
                        <a:schemeClr val="accent3">
                          <a:lumMod val="100000"/>
                        </a:schemeClr>
                      </a:solidFill>
                      <a:latin typeface="Impact" panose="020B0806030902050204" pitchFamily="34" charset="0"/>
                      <a:ea typeface="微软雅黑" panose="020B0503020204020204" pitchFamily="34" charset="-122"/>
                    </a:rPr>
                    <a:t>3</a:t>
                  </a:r>
                  <a:endParaRPr lang="en-US" altLang="zh-CN" sz="3200" dirty="0">
                    <a:solidFill>
                      <a:schemeClr val="accent3">
                        <a:lumMod val="100000"/>
                      </a:schemeClr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" name="îśliḍé"/>
              <p:cNvGrpSpPr/>
              <p:nvPr/>
            </p:nvGrpSpPr>
            <p:grpSpPr>
              <a:xfrm>
                <a:off x="9029549" y="2607659"/>
                <a:ext cx="2376755" cy="2693549"/>
                <a:chOff x="9029549" y="2607659"/>
                <a:chExt cx="2376755" cy="2693549"/>
              </a:xfrm>
            </p:grpSpPr>
            <p:sp>
              <p:nvSpPr>
                <p:cNvPr id="13" name="í$ḻîḍe"/>
                <p:cNvSpPr/>
                <p:nvPr/>
              </p:nvSpPr>
              <p:spPr bwMode="auto">
                <a:xfrm>
                  <a:off x="9029549" y="2924453"/>
                  <a:ext cx="2376755" cy="2376755"/>
                </a:xfrm>
                <a:prstGeom prst="ellipse">
                  <a:avLst/>
                </a:prstGeom>
                <a:solidFill>
                  <a:schemeClr val="bg1"/>
                </a:solidFill>
                <a:ln w="69850" cap="flat" cmpd="sng" algn="ctr">
                  <a:solidFill>
                    <a:schemeClr val="accent4">
                      <a:alpha val="22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" name="îšḻíďè"/>
                <p:cNvSpPr/>
                <p:nvPr/>
              </p:nvSpPr>
              <p:spPr bwMode="auto">
                <a:xfrm>
                  <a:off x="9130319" y="3025223"/>
                  <a:ext cx="2175215" cy="2175215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57150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 sz="20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整体反思与总结</a:t>
                  </a:r>
                  <a:endParaRPr lang="zh-CN" altLang="en-US" sz="2000" b="1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íśḷïďé"/>
                <p:cNvSpPr/>
                <p:nvPr/>
              </p:nvSpPr>
              <p:spPr bwMode="auto">
                <a:xfrm>
                  <a:off x="9800364" y="2607659"/>
                  <a:ext cx="633588" cy="633587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rot="0" spcFirstLastPara="0" vert="horz" wrap="none" lIns="91440" tIns="45720" rIns="91440" bIns="45720" anchor="ctr" anchorCtr="1" forceAA="0" compatLnSpc="1">
                  <a:normAutofit fontScale="77500" lnSpcReduction="20000"/>
                </a:bodyPr>
                <a:lstStyle/>
                <a:p>
                  <a:pPr algn="ctr"/>
                  <a:r>
                    <a:rPr lang="en-US" altLang="zh-CN" sz="3200" dirty="0">
                      <a:solidFill>
                        <a:schemeClr val="accent4">
                          <a:lumMod val="100000"/>
                        </a:schemeClr>
                      </a:solidFill>
                      <a:latin typeface="Impact" panose="020B0806030902050204" pitchFamily="34" charset="0"/>
                      <a:ea typeface="微软雅黑" panose="020B0503020204020204" pitchFamily="34" charset="-122"/>
                    </a:rPr>
                    <a:t>4</a:t>
                  </a:r>
                  <a:endParaRPr lang="en-US" altLang="zh-CN" sz="3200" dirty="0">
                    <a:solidFill>
                      <a:schemeClr val="accent4">
                        <a:lumMod val="100000"/>
                      </a:schemeClr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išļíḋe"/>
            <p:cNvGrpSpPr/>
            <p:nvPr/>
          </p:nvGrpSpPr>
          <p:grpSpPr>
            <a:xfrm>
              <a:off x="5195900" y="1179556"/>
              <a:ext cx="1800200" cy="1104511"/>
              <a:chOff x="5195900" y="620688"/>
              <a:chExt cx="1800200" cy="1104511"/>
            </a:xfrm>
          </p:grpSpPr>
          <p:sp>
            <p:nvSpPr>
              <p:cNvPr id="6" name="îṡľidé"/>
              <p:cNvSpPr txBox="1"/>
              <p:nvPr/>
            </p:nvSpPr>
            <p:spPr>
              <a:xfrm>
                <a:off x="5195900" y="620688"/>
                <a:ext cx="18002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dist"/>
                <a:r>
                  <a:rPr lang="zh-CN" altLang="en-US" sz="4000" b="1" dirty="0">
                    <a:solidFill>
                      <a:schemeClr val="tx2"/>
                    </a:solidFill>
                    <a:ea typeface="微软雅黑" panose="020B0503020204020204" pitchFamily="34" charset="-122"/>
                  </a:rPr>
                  <a:t>目录</a:t>
                </a:r>
                <a:endParaRPr lang="zh-CN" altLang="en-US" sz="4000" b="1" dirty="0">
                  <a:solidFill>
                    <a:schemeClr val="tx2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išḻïḍè"/>
              <p:cNvSpPr txBox="1"/>
              <p:nvPr/>
            </p:nvSpPr>
            <p:spPr>
              <a:xfrm>
                <a:off x="5195900" y="1232756"/>
                <a:ext cx="1800200" cy="49244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dist"/>
                <a:r>
                  <a:rPr lang="en-US" altLang="zh-CN" sz="3200" b="1" dirty="0">
                    <a:solidFill>
                      <a:schemeClr val="bg1">
                        <a:lumMod val="75000"/>
                      </a:schemeClr>
                    </a:solidFill>
                    <a:ea typeface="微软雅黑" panose="020B0503020204020204" pitchFamily="34" charset="-122"/>
                  </a:rPr>
                  <a:t>Contents</a:t>
                </a:r>
                <a:endParaRPr lang="en-US" altLang="zh-CN" sz="3200" b="1" dirty="0">
                  <a:solidFill>
                    <a:schemeClr val="bg1">
                      <a:lumMod val="7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8" name="Straight Connector 24"/>
              <p:cNvCxnSpPr/>
              <p:nvPr/>
            </p:nvCxnSpPr>
            <p:spPr>
              <a:xfrm>
                <a:off x="5195900" y="1236241"/>
                <a:ext cx="18002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ED2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spect="1"/>
          </p:cNvSpPr>
          <p:nvPr/>
        </p:nvSpPr>
        <p:spPr>
          <a:xfrm>
            <a:off x="2022638" y="1752600"/>
            <a:ext cx="3352800" cy="3352800"/>
          </a:xfrm>
          <a:prstGeom prst="ellipse">
            <a:avLst/>
          </a:prstGeom>
          <a:noFill/>
          <a:ln w="457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33450" y="2438400"/>
            <a:ext cx="10610850" cy="1981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48000"/>
          <a:stretch>
            <a:fillRect/>
          </a:stretch>
        </p:blipFill>
        <p:spPr>
          <a:xfrm>
            <a:off x="1790535" y="1523835"/>
            <a:ext cx="1981365" cy="3810330"/>
          </a:xfrm>
          <a:prstGeom prst="rect">
            <a:avLst/>
          </a:prstGeom>
        </p:spPr>
      </p:pic>
      <p:sp>
        <p:nvSpPr>
          <p:cNvPr id="8" name="îṥlíḑe"/>
          <p:cNvSpPr txBox="1"/>
          <p:nvPr/>
        </p:nvSpPr>
        <p:spPr>
          <a:xfrm>
            <a:off x="2962275" y="2874251"/>
            <a:ext cx="7369502" cy="108108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8000" b="1" dirty="0">
                <a:ea typeface="微软雅黑" panose="020B0503020204020204" pitchFamily="34" charset="-122"/>
              </a:rPr>
              <a:t>年度工作概述</a:t>
            </a:r>
            <a:endParaRPr lang="zh-CN" altLang="en-US" sz="80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537b264-a3b3-427c-9ce0-909460d5c2a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68402" y="1638304"/>
            <a:ext cx="10055198" cy="4100530"/>
            <a:chOff x="515380" y="1412776"/>
            <a:chExt cx="11161241" cy="4551578"/>
          </a:xfrm>
        </p:grpSpPr>
        <p:grpSp>
          <p:nvGrpSpPr>
            <p:cNvPr id="4" name="islíḑê"/>
            <p:cNvGrpSpPr/>
            <p:nvPr/>
          </p:nvGrpSpPr>
          <p:grpSpPr>
            <a:xfrm>
              <a:off x="4112539" y="1412776"/>
              <a:ext cx="3954224" cy="4551578"/>
              <a:chOff x="4112539" y="1412776"/>
              <a:chExt cx="3954224" cy="4551578"/>
            </a:xfrm>
          </p:grpSpPr>
          <p:grpSp>
            <p:nvGrpSpPr>
              <p:cNvPr id="23" name="íS1iḑe"/>
              <p:cNvGrpSpPr>
                <a:grpSpLocks noChangeAspect="1"/>
              </p:cNvGrpSpPr>
              <p:nvPr/>
            </p:nvGrpSpPr>
            <p:grpSpPr bwMode="auto">
              <a:xfrm>
                <a:off x="4175349" y="1412776"/>
                <a:ext cx="3828607" cy="3807056"/>
                <a:chOff x="2331" y="878"/>
                <a:chExt cx="3020" cy="3003"/>
              </a:xfrm>
              <a:solidFill>
                <a:schemeClr val="bg1">
                  <a:lumMod val="65000"/>
                  <a:alpha val="50000"/>
                </a:schemeClr>
              </a:solidFill>
            </p:grpSpPr>
            <p:sp>
              <p:nvSpPr>
                <p:cNvPr id="48" name="í$liḓe"/>
                <p:cNvSpPr/>
                <p:nvPr/>
              </p:nvSpPr>
              <p:spPr bwMode="auto">
                <a:xfrm>
                  <a:off x="3827" y="928"/>
                  <a:ext cx="1524" cy="1515"/>
                </a:xfrm>
                <a:custGeom>
                  <a:avLst/>
                  <a:gdLst>
                    <a:gd name="T0" fmla="*/ 644 w 644"/>
                    <a:gd name="T1" fmla="*/ 599 h 640"/>
                    <a:gd name="T2" fmla="*/ 619 w 644"/>
                    <a:gd name="T3" fmla="*/ 600 h 640"/>
                    <a:gd name="T4" fmla="*/ 6 w 644"/>
                    <a:gd name="T5" fmla="*/ 0 h 640"/>
                    <a:gd name="T6" fmla="*/ 0 w 644"/>
                    <a:gd name="T7" fmla="*/ 0 h 640"/>
                    <a:gd name="T8" fmla="*/ 0 w 644"/>
                    <a:gd name="T9" fmla="*/ 38 h 640"/>
                    <a:gd name="T10" fmla="*/ 6 w 644"/>
                    <a:gd name="T11" fmla="*/ 38 h 640"/>
                    <a:gd name="T12" fmla="*/ 581 w 644"/>
                    <a:gd name="T13" fmla="*/ 601 h 640"/>
                    <a:gd name="T14" fmla="*/ 556 w 644"/>
                    <a:gd name="T15" fmla="*/ 601 h 640"/>
                    <a:gd name="T16" fmla="*/ 599 w 644"/>
                    <a:gd name="T17" fmla="*/ 640 h 640"/>
                    <a:gd name="T18" fmla="*/ 599 w 644"/>
                    <a:gd name="T19" fmla="*/ 640 h 640"/>
                    <a:gd name="T20" fmla="*/ 599 w 644"/>
                    <a:gd name="T21" fmla="*/ 640 h 640"/>
                    <a:gd name="T22" fmla="*/ 644 w 644"/>
                    <a:gd name="T23" fmla="*/ 599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44" h="640">
                      <a:moveTo>
                        <a:pt x="644" y="599"/>
                      </a:moveTo>
                      <a:cubicBezTo>
                        <a:pt x="619" y="600"/>
                        <a:pt x="619" y="600"/>
                        <a:pt x="619" y="600"/>
                      </a:cubicBezTo>
                      <a:cubicBezTo>
                        <a:pt x="612" y="268"/>
                        <a:pt x="340" y="0"/>
                        <a:pt x="6" y="0"/>
                      </a:cubicBezTo>
                      <a:cubicBezTo>
                        <a:pt x="4" y="0"/>
                        <a:pt x="2" y="0"/>
                        <a:pt x="0" y="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2" y="38"/>
                        <a:pt x="4" y="38"/>
                        <a:pt x="6" y="38"/>
                      </a:cubicBezTo>
                      <a:cubicBezTo>
                        <a:pt x="319" y="38"/>
                        <a:pt x="574" y="289"/>
                        <a:pt x="581" y="601"/>
                      </a:cubicBezTo>
                      <a:cubicBezTo>
                        <a:pt x="556" y="601"/>
                        <a:pt x="556" y="601"/>
                        <a:pt x="556" y="601"/>
                      </a:cubicBezTo>
                      <a:cubicBezTo>
                        <a:pt x="599" y="640"/>
                        <a:pt x="599" y="640"/>
                        <a:pt x="599" y="640"/>
                      </a:cubicBezTo>
                      <a:cubicBezTo>
                        <a:pt x="599" y="640"/>
                        <a:pt x="599" y="640"/>
                        <a:pt x="599" y="640"/>
                      </a:cubicBezTo>
                      <a:cubicBezTo>
                        <a:pt x="599" y="640"/>
                        <a:pt x="599" y="640"/>
                        <a:pt x="599" y="640"/>
                      </a:cubicBezTo>
                      <a:lnTo>
                        <a:pt x="644" y="5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ïŝḻiḓè"/>
                <p:cNvSpPr/>
                <p:nvPr/>
              </p:nvSpPr>
              <p:spPr bwMode="auto">
                <a:xfrm>
                  <a:off x="2395" y="878"/>
                  <a:ext cx="1380" cy="1390"/>
                </a:xfrm>
                <a:custGeom>
                  <a:avLst/>
                  <a:gdLst>
                    <a:gd name="T0" fmla="*/ 583 w 583"/>
                    <a:gd name="T1" fmla="*/ 41 h 587"/>
                    <a:gd name="T2" fmla="*/ 538 w 583"/>
                    <a:gd name="T3" fmla="*/ 0 h 587"/>
                    <a:gd name="T4" fmla="*/ 541 w 583"/>
                    <a:gd name="T5" fmla="*/ 25 h 587"/>
                    <a:gd name="T6" fmla="*/ 0 w 583"/>
                    <a:gd name="T7" fmla="*/ 584 h 587"/>
                    <a:gd name="T8" fmla="*/ 38 w 583"/>
                    <a:gd name="T9" fmla="*/ 587 h 587"/>
                    <a:gd name="T10" fmla="*/ 546 w 583"/>
                    <a:gd name="T11" fmla="*/ 63 h 587"/>
                    <a:gd name="T12" fmla="*/ 548 w 583"/>
                    <a:gd name="T13" fmla="*/ 88 h 587"/>
                    <a:gd name="T14" fmla="*/ 583 w 583"/>
                    <a:gd name="T15" fmla="*/ 41 h 5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83" h="587">
                      <a:moveTo>
                        <a:pt x="583" y="41"/>
                      </a:moveTo>
                      <a:cubicBezTo>
                        <a:pt x="538" y="0"/>
                        <a:pt x="538" y="0"/>
                        <a:pt x="538" y="0"/>
                      </a:cubicBezTo>
                      <a:cubicBezTo>
                        <a:pt x="541" y="25"/>
                        <a:pt x="541" y="25"/>
                        <a:pt x="541" y="25"/>
                      </a:cubicBezTo>
                      <a:cubicBezTo>
                        <a:pt x="252" y="58"/>
                        <a:pt x="24" y="292"/>
                        <a:pt x="0" y="584"/>
                      </a:cubicBezTo>
                      <a:cubicBezTo>
                        <a:pt x="38" y="587"/>
                        <a:pt x="38" y="587"/>
                        <a:pt x="38" y="587"/>
                      </a:cubicBezTo>
                      <a:cubicBezTo>
                        <a:pt x="61" y="313"/>
                        <a:pt x="275" y="94"/>
                        <a:pt x="546" y="63"/>
                      </a:cubicBezTo>
                      <a:cubicBezTo>
                        <a:pt x="548" y="88"/>
                        <a:pt x="548" y="88"/>
                        <a:pt x="548" y="88"/>
                      </a:cubicBezTo>
                      <a:lnTo>
                        <a:pt x="583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îşḷîḋe"/>
                <p:cNvSpPr/>
                <p:nvPr/>
              </p:nvSpPr>
              <p:spPr bwMode="auto">
                <a:xfrm>
                  <a:off x="2331" y="2315"/>
                  <a:ext cx="1524" cy="1516"/>
                </a:xfrm>
                <a:custGeom>
                  <a:avLst/>
                  <a:gdLst>
                    <a:gd name="T0" fmla="*/ 644 w 644"/>
                    <a:gd name="T1" fmla="*/ 602 h 640"/>
                    <a:gd name="T2" fmla="*/ 638 w 644"/>
                    <a:gd name="T3" fmla="*/ 602 h 640"/>
                    <a:gd name="T4" fmla="*/ 64 w 644"/>
                    <a:gd name="T5" fmla="*/ 39 h 640"/>
                    <a:gd name="T6" fmla="*/ 89 w 644"/>
                    <a:gd name="T7" fmla="*/ 39 h 640"/>
                    <a:gd name="T8" fmla="*/ 45 w 644"/>
                    <a:gd name="T9" fmla="*/ 0 h 640"/>
                    <a:gd name="T10" fmla="*/ 0 w 644"/>
                    <a:gd name="T11" fmla="*/ 41 h 640"/>
                    <a:gd name="T12" fmla="*/ 25 w 644"/>
                    <a:gd name="T13" fmla="*/ 40 h 640"/>
                    <a:gd name="T14" fmla="*/ 638 w 644"/>
                    <a:gd name="T15" fmla="*/ 640 h 640"/>
                    <a:gd name="T16" fmla="*/ 644 w 644"/>
                    <a:gd name="T17" fmla="*/ 640 h 640"/>
                    <a:gd name="T18" fmla="*/ 644 w 644"/>
                    <a:gd name="T19" fmla="*/ 602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4" h="640">
                      <a:moveTo>
                        <a:pt x="644" y="602"/>
                      </a:moveTo>
                      <a:cubicBezTo>
                        <a:pt x="642" y="602"/>
                        <a:pt x="640" y="602"/>
                        <a:pt x="638" y="602"/>
                      </a:cubicBezTo>
                      <a:cubicBezTo>
                        <a:pt x="325" y="602"/>
                        <a:pt x="70" y="351"/>
                        <a:pt x="64" y="39"/>
                      </a:cubicBezTo>
                      <a:cubicBezTo>
                        <a:pt x="89" y="39"/>
                        <a:pt x="89" y="39"/>
                        <a:pt x="89" y="39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32" y="372"/>
                        <a:pt x="304" y="640"/>
                        <a:pt x="638" y="640"/>
                      </a:cubicBezTo>
                      <a:cubicBezTo>
                        <a:pt x="640" y="640"/>
                        <a:pt x="642" y="640"/>
                        <a:pt x="644" y="640"/>
                      </a:cubicBezTo>
                      <a:lnTo>
                        <a:pt x="644" y="6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îŝḻiḑé"/>
                <p:cNvSpPr/>
                <p:nvPr/>
              </p:nvSpPr>
              <p:spPr bwMode="auto">
                <a:xfrm>
                  <a:off x="3908" y="2491"/>
                  <a:ext cx="1380" cy="1390"/>
                </a:xfrm>
                <a:custGeom>
                  <a:avLst/>
                  <a:gdLst>
                    <a:gd name="T0" fmla="*/ 583 w 583"/>
                    <a:gd name="T1" fmla="*/ 3 h 587"/>
                    <a:gd name="T2" fmla="*/ 545 w 583"/>
                    <a:gd name="T3" fmla="*/ 0 h 587"/>
                    <a:gd name="T4" fmla="*/ 38 w 583"/>
                    <a:gd name="T5" fmla="*/ 524 h 587"/>
                    <a:gd name="T6" fmla="*/ 35 w 583"/>
                    <a:gd name="T7" fmla="*/ 499 h 587"/>
                    <a:gd name="T8" fmla="*/ 0 w 583"/>
                    <a:gd name="T9" fmla="*/ 546 h 587"/>
                    <a:gd name="T10" fmla="*/ 45 w 583"/>
                    <a:gd name="T11" fmla="*/ 587 h 587"/>
                    <a:gd name="T12" fmla="*/ 42 w 583"/>
                    <a:gd name="T13" fmla="*/ 562 h 587"/>
                    <a:gd name="T14" fmla="*/ 583 w 583"/>
                    <a:gd name="T15" fmla="*/ 3 h 5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83" h="587">
                      <a:moveTo>
                        <a:pt x="583" y="3"/>
                      </a:moveTo>
                      <a:cubicBezTo>
                        <a:pt x="545" y="0"/>
                        <a:pt x="545" y="0"/>
                        <a:pt x="545" y="0"/>
                      </a:cubicBezTo>
                      <a:cubicBezTo>
                        <a:pt x="523" y="273"/>
                        <a:pt x="308" y="493"/>
                        <a:pt x="38" y="524"/>
                      </a:cubicBezTo>
                      <a:cubicBezTo>
                        <a:pt x="35" y="499"/>
                        <a:pt x="35" y="499"/>
                        <a:pt x="35" y="499"/>
                      </a:cubicBezTo>
                      <a:cubicBezTo>
                        <a:pt x="0" y="546"/>
                        <a:pt x="0" y="546"/>
                        <a:pt x="0" y="546"/>
                      </a:cubicBezTo>
                      <a:cubicBezTo>
                        <a:pt x="45" y="587"/>
                        <a:pt x="45" y="587"/>
                        <a:pt x="45" y="587"/>
                      </a:cubicBezTo>
                      <a:cubicBezTo>
                        <a:pt x="42" y="562"/>
                        <a:pt x="42" y="562"/>
                        <a:pt x="42" y="562"/>
                      </a:cubicBezTo>
                      <a:cubicBezTo>
                        <a:pt x="331" y="529"/>
                        <a:pt x="559" y="295"/>
                        <a:pt x="58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4" name="íŝlïḑé"/>
              <p:cNvSpPr/>
              <p:nvPr/>
            </p:nvSpPr>
            <p:spPr>
              <a:xfrm>
                <a:off x="4506935" y="1733587"/>
                <a:ext cx="3165432" cy="3165432"/>
              </a:xfrm>
              <a:prstGeom prst="ellipse">
                <a:avLst/>
              </a:prstGeom>
              <a:solidFill>
                <a:srgbClr val="FFC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5" name="í$1iďê"/>
              <p:cNvGrpSpPr/>
              <p:nvPr/>
            </p:nvGrpSpPr>
            <p:grpSpPr>
              <a:xfrm>
                <a:off x="5454913" y="4883079"/>
                <a:ext cx="1269486" cy="1081275"/>
                <a:chOff x="5870577" y="4591051"/>
                <a:chExt cx="1092200" cy="930275"/>
              </a:xfrm>
            </p:grpSpPr>
            <p:sp>
              <p:nvSpPr>
                <p:cNvPr id="32" name="îşľïḓê"/>
                <p:cNvSpPr/>
                <p:nvPr/>
              </p:nvSpPr>
              <p:spPr bwMode="auto">
                <a:xfrm>
                  <a:off x="5964239" y="4595814"/>
                  <a:ext cx="904875" cy="788987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iṩľîḍe"/>
                <p:cNvSpPr/>
                <p:nvPr/>
              </p:nvSpPr>
              <p:spPr bwMode="auto">
                <a:xfrm>
                  <a:off x="5964239" y="5384801"/>
                  <a:ext cx="904875" cy="98425"/>
                </a:xfrm>
                <a:custGeom>
                  <a:avLst/>
                  <a:gdLst>
                    <a:gd name="T0" fmla="*/ 0 w 570"/>
                    <a:gd name="T1" fmla="*/ 0 h 62"/>
                    <a:gd name="T2" fmla="*/ 570 w 570"/>
                    <a:gd name="T3" fmla="*/ 0 h 62"/>
                    <a:gd name="T4" fmla="*/ 527 w 570"/>
                    <a:gd name="T5" fmla="*/ 62 h 62"/>
                    <a:gd name="T6" fmla="*/ 43 w 570"/>
                    <a:gd name="T7" fmla="*/ 62 h 62"/>
                    <a:gd name="T8" fmla="*/ 0 w 570"/>
                    <a:gd name="T9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0" h="62">
                      <a:moveTo>
                        <a:pt x="0" y="0"/>
                      </a:moveTo>
                      <a:lnTo>
                        <a:pt x="570" y="0"/>
                      </a:lnTo>
                      <a:lnTo>
                        <a:pt x="527" y="62"/>
                      </a:lnTo>
                      <a:lnTo>
                        <a:pt x="43" y="6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iśļïḑé"/>
                <p:cNvSpPr/>
                <p:nvPr/>
              </p:nvSpPr>
              <p:spPr bwMode="auto">
                <a:xfrm>
                  <a:off x="5870577" y="4591051"/>
                  <a:ext cx="1092200" cy="200025"/>
                </a:xfrm>
                <a:custGeom>
                  <a:avLst/>
                  <a:gdLst>
                    <a:gd name="T0" fmla="*/ 290 w 290"/>
                    <a:gd name="T1" fmla="*/ 20 h 53"/>
                    <a:gd name="T2" fmla="*/ 267 w 290"/>
                    <a:gd name="T3" fmla="*/ 41 h 53"/>
                    <a:gd name="T4" fmla="*/ 23 w 290"/>
                    <a:gd name="T5" fmla="*/ 52 h 53"/>
                    <a:gd name="T6" fmla="*/ 0 w 290"/>
                    <a:gd name="T7" fmla="*/ 33 h 53"/>
                    <a:gd name="T8" fmla="*/ 0 w 290"/>
                    <a:gd name="T9" fmla="*/ 33 h 53"/>
                    <a:gd name="T10" fmla="*/ 23 w 290"/>
                    <a:gd name="T11" fmla="*/ 12 h 53"/>
                    <a:gd name="T12" fmla="*/ 267 w 290"/>
                    <a:gd name="T13" fmla="*/ 1 h 53"/>
                    <a:gd name="T14" fmla="*/ 290 w 290"/>
                    <a:gd name="T15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0" h="53">
                      <a:moveTo>
                        <a:pt x="290" y="20"/>
                      </a:moveTo>
                      <a:cubicBezTo>
                        <a:pt x="290" y="31"/>
                        <a:pt x="280" y="40"/>
                        <a:pt x="267" y="41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10" y="53"/>
                        <a:pt x="0" y="44"/>
                        <a:pt x="0" y="33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22"/>
                        <a:pt x="10" y="13"/>
                        <a:pt x="23" y="12"/>
                      </a:cubicBezTo>
                      <a:cubicBezTo>
                        <a:pt x="267" y="1"/>
                        <a:pt x="267" y="1"/>
                        <a:pt x="267" y="1"/>
                      </a:cubicBezTo>
                      <a:cubicBezTo>
                        <a:pt x="280" y="0"/>
                        <a:pt x="290" y="9"/>
                        <a:pt x="290" y="2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ïŝļíďé"/>
                <p:cNvSpPr/>
                <p:nvPr/>
              </p:nvSpPr>
              <p:spPr bwMode="auto">
                <a:xfrm>
                  <a:off x="5870577" y="4791076"/>
                  <a:ext cx="1092200" cy="195262"/>
                </a:xfrm>
                <a:custGeom>
                  <a:avLst/>
                  <a:gdLst>
                    <a:gd name="T0" fmla="*/ 290 w 290"/>
                    <a:gd name="T1" fmla="*/ 19 h 52"/>
                    <a:gd name="T2" fmla="*/ 267 w 290"/>
                    <a:gd name="T3" fmla="*/ 40 h 52"/>
                    <a:gd name="T4" fmla="*/ 23 w 290"/>
                    <a:gd name="T5" fmla="*/ 52 h 52"/>
                    <a:gd name="T6" fmla="*/ 0 w 290"/>
                    <a:gd name="T7" fmla="*/ 33 h 52"/>
                    <a:gd name="T8" fmla="*/ 0 w 290"/>
                    <a:gd name="T9" fmla="*/ 33 h 52"/>
                    <a:gd name="T10" fmla="*/ 23 w 290"/>
                    <a:gd name="T11" fmla="*/ 12 h 52"/>
                    <a:gd name="T12" fmla="*/ 267 w 290"/>
                    <a:gd name="T13" fmla="*/ 0 h 52"/>
                    <a:gd name="T14" fmla="*/ 290 w 290"/>
                    <a:gd name="T15" fmla="*/ 19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0" h="52">
                      <a:moveTo>
                        <a:pt x="290" y="19"/>
                      </a:moveTo>
                      <a:cubicBezTo>
                        <a:pt x="290" y="30"/>
                        <a:pt x="280" y="40"/>
                        <a:pt x="267" y="40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10" y="52"/>
                        <a:pt x="0" y="44"/>
                        <a:pt x="0" y="33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22"/>
                        <a:pt x="10" y="12"/>
                        <a:pt x="23" y="12"/>
                      </a:cubicBezTo>
                      <a:cubicBezTo>
                        <a:pt x="267" y="0"/>
                        <a:pt x="267" y="0"/>
                        <a:pt x="267" y="0"/>
                      </a:cubicBezTo>
                      <a:cubicBezTo>
                        <a:pt x="280" y="0"/>
                        <a:pt x="290" y="8"/>
                        <a:pt x="290" y="19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iśḷîḓe"/>
                <p:cNvSpPr/>
                <p:nvPr/>
              </p:nvSpPr>
              <p:spPr bwMode="auto">
                <a:xfrm>
                  <a:off x="5870577" y="4986339"/>
                  <a:ext cx="1092200" cy="200025"/>
                </a:xfrm>
                <a:custGeom>
                  <a:avLst/>
                  <a:gdLst>
                    <a:gd name="T0" fmla="*/ 290 w 290"/>
                    <a:gd name="T1" fmla="*/ 20 h 53"/>
                    <a:gd name="T2" fmla="*/ 267 w 290"/>
                    <a:gd name="T3" fmla="*/ 41 h 53"/>
                    <a:gd name="T4" fmla="*/ 23 w 290"/>
                    <a:gd name="T5" fmla="*/ 52 h 53"/>
                    <a:gd name="T6" fmla="*/ 0 w 290"/>
                    <a:gd name="T7" fmla="*/ 33 h 53"/>
                    <a:gd name="T8" fmla="*/ 0 w 290"/>
                    <a:gd name="T9" fmla="*/ 33 h 53"/>
                    <a:gd name="T10" fmla="*/ 23 w 290"/>
                    <a:gd name="T11" fmla="*/ 12 h 53"/>
                    <a:gd name="T12" fmla="*/ 267 w 290"/>
                    <a:gd name="T13" fmla="*/ 1 h 53"/>
                    <a:gd name="T14" fmla="*/ 290 w 290"/>
                    <a:gd name="T15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0" h="53">
                      <a:moveTo>
                        <a:pt x="290" y="20"/>
                      </a:moveTo>
                      <a:cubicBezTo>
                        <a:pt x="290" y="31"/>
                        <a:pt x="280" y="40"/>
                        <a:pt x="267" y="41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10" y="53"/>
                        <a:pt x="0" y="44"/>
                        <a:pt x="0" y="33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22"/>
                        <a:pt x="10" y="13"/>
                        <a:pt x="23" y="12"/>
                      </a:cubicBezTo>
                      <a:cubicBezTo>
                        <a:pt x="267" y="1"/>
                        <a:pt x="267" y="1"/>
                        <a:pt x="267" y="1"/>
                      </a:cubicBezTo>
                      <a:cubicBezTo>
                        <a:pt x="280" y="0"/>
                        <a:pt x="290" y="9"/>
                        <a:pt x="290" y="2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ïS1iḑê"/>
                <p:cNvSpPr/>
                <p:nvPr/>
              </p:nvSpPr>
              <p:spPr bwMode="auto">
                <a:xfrm>
                  <a:off x="5870577" y="5186364"/>
                  <a:ext cx="1092200" cy="198437"/>
                </a:xfrm>
                <a:custGeom>
                  <a:avLst/>
                  <a:gdLst>
                    <a:gd name="T0" fmla="*/ 290 w 290"/>
                    <a:gd name="T1" fmla="*/ 20 h 53"/>
                    <a:gd name="T2" fmla="*/ 267 w 290"/>
                    <a:gd name="T3" fmla="*/ 41 h 53"/>
                    <a:gd name="T4" fmla="*/ 23 w 290"/>
                    <a:gd name="T5" fmla="*/ 52 h 53"/>
                    <a:gd name="T6" fmla="*/ 0 w 290"/>
                    <a:gd name="T7" fmla="*/ 33 h 53"/>
                    <a:gd name="T8" fmla="*/ 0 w 290"/>
                    <a:gd name="T9" fmla="*/ 33 h 53"/>
                    <a:gd name="T10" fmla="*/ 23 w 290"/>
                    <a:gd name="T11" fmla="*/ 12 h 53"/>
                    <a:gd name="T12" fmla="*/ 267 w 290"/>
                    <a:gd name="T13" fmla="*/ 1 h 53"/>
                    <a:gd name="T14" fmla="*/ 290 w 290"/>
                    <a:gd name="T15" fmla="*/ 2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0" h="53">
                      <a:moveTo>
                        <a:pt x="290" y="20"/>
                      </a:moveTo>
                      <a:cubicBezTo>
                        <a:pt x="290" y="31"/>
                        <a:pt x="280" y="40"/>
                        <a:pt x="267" y="41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10" y="53"/>
                        <a:pt x="0" y="44"/>
                        <a:pt x="0" y="33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22"/>
                        <a:pt x="10" y="13"/>
                        <a:pt x="23" y="12"/>
                      </a:cubicBezTo>
                      <a:cubicBezTo>
                        <a:pt x="267" y="1"/>
                        <a:pt x="267" y="1"/>
                        <a:pt x="267" y="1"/>
                      </a:cubicBezTo>
                      <a:cubicBezTo>
                        <a:pt x="280" y="0"/>
                        <a:pt x="290" y="9"/>
                        <a:pt x="290" y="2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iṣlïḍê"/>
                <p:cNvSpPr/>
                <p:nvPr/>
              </p:nvSpPr>
              <p:spPr bwMode="auto">
                <a:xfrm>
                  <a:off x="6359527" y="4591051"/>
                  <a:ext cx="603250" cy="177800"/>
                </a:xfrm>
                <a:custGeom>
                  <a:avLst/>
                  <a:gdLst>
                    <a:gd name="T0" fmla="*/ 137 w 160"/>
                    <a:gd name="T1" fmla="*/ 1 h 47"/>
                    <a:gd name="T2" fmla="*/ 0 w 160"/>
                    <a:gd name="T3" fmla="*/ 7 h 47"/>
                    <a:gd name="T4" fmla="*/ 15 w 160"/>
                    <a:gd name="T5" fmla="*/ 26 h 47"/>
                    <a:gd name="T6" fmla="*/ 0 w 160"/>
                    <a:gd name="T7" fmla="*/ 47 h 47"/>
                    <a:gd name="T8" fmla="*/ 137 w 160"/>
                    <a:gd name="T9" fmla="*/ 41 h 47"/>
                    <a:gd name="T10" fmla="*/ 160 w 160"/>
                    <a:gd name="T11" fmla="*/ 20 h 47"/>
                    <a:gd name="T12" fmla="*/ 137 w 160"/>
                    <a:gd name="T13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0" h="47">
                      <a:moveTo>
                        <a:pt x="137" y="1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8" y="7"/>
                        <a:pt x="15" y="15"/>
                        <a:pt x="15" y="26"/>
                      </a:cubicBezTo>
                      <a:cubicBezTo>
                        <a:pt x="15" y="37"/>
                        <a:pt x="8" y="47"/>
                        <a:pt x="0" y="47"/>
                      </a:cubicBezTo>
                      <a:cubicBezTo>
                        <a:pt x="137" y="41"/>
                        <a:pt x="137" y="41"/>
                        <a:pt x="137" y="41"/>
                      </a:cubicBezTo>
                      <a:cubicBezTo>
                        <a:pt x="150" y="40"/>
                        <a:pt x="160" y="31"/>
                        <a:pt x="160" y="20"/>
                      </a:cubicBezTo>
                      <a:cubicBezTo>
                        <a:pt x="160" y="9"/>
                        <a:pt x="150" y="0"/>
                        <a:pt x="137" y="1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îṧlïde"/>
                <p:cNvSpPr/>
                <p:nvPr/>
              </p:nvSpPr>
              <p:spPr bwMode="auto">
                <a:xfrm>
                  <a:off x="6359527" y="4791076"/>
                  <a:ext cx="603250" cy="176212"/>
                </a:xfrm>
                <a:custGeom>
                  <a:avLst/>
                  <a:gdLst>
                    <a:gd name="T0" fmla="*/ 137 w 160"/>
                    <a:gd name="T1" fmla="*/ 0 h 47"/>
                    <a:gd name="T2" fmla="*/ 0 w 160"/>
                    <a:gd name="T3" fmla="*/ 7 h 47"/>
                    <a:gd name="T4" fmla="*/ 15 w 160"/>
                    <a:gd name="T5" fmla="*/ 26 h 47"/>
                    <a:gd name="T6" fmla="*/ 0 w 160"/>
                    <a:gd name="T7" fmla="*/ 47 h 47"/>
                    <a:gd name="T8" fmla="*/ 137 w 160"/>
                    <a:gd name="T9" fmla="*/ 40 h 47"/>
                    <a:gd name="T10" fmla="*/ 160 w 160"/>
                    <a:gd name="T11" fmla="*/ 19 h 47"/>
                    <a:gd name="T12" fmla="*/ 137 w 160"/>
                    <a:gd name="T13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0" h="47">
                      <a:moveTo>
                        <a:pt x="137" y="0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8" y="6"/>
                        <a:pt x="15" y="15"/>
                        <a:pt x="15" y="26"/>
                      </a:cubicBezTo>
                      <a:cubicBezTo>
                        <a:pt x="15" y="37"/>
                        <a:pt x="8" y="46"/>
                        <a:pt x="0" y="47"/>
                      </a:cubicBezTo>
                      <a:cubicBezTo>
                        <a:pt x="137" y="40"/>
                        <a:pt x="137" y="40"/>
                        <a:pt x="137" y="40"/>
                      </a:cubicBezTo>
                      <a:cubicBezTo>
                        <a:pt x="150" y="40"/>
                        <a:pt x="160" y="30"/>
                        <a:pt x="160" y="19"/>
                      </a:cubicBezTo>
                      <a:cubicBezTo>
                        <a:pt x="160" y="8"/>
                        <a:pt x="150" y="0"/>
                        <a:pt x="13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iṣ1îdê"/>
                <p:cNvSpPr/>
                <p:nvPr/>
              </p:nvSpPr>
              <p:spPr bwMode="auto">
                <a:xfrm>
                  <a:off x="6359527" y="4986339"/>
                  <a:ext cx="603250" cy="176212"/>
                </a:xfrm>
                <a:custGeom>
                  <a:avLst/>
                  <a:gdLst>
                    <a:gd name="T0" fmla="*/ 137 w 160"/>
                    <a:gd name="T1" fmla="*/ 1 h 47"/>
                    <a:gd name="T2" fmla="*/ 0 w 160"/>
                    <a:gd name="T3" fmla="*/ 7 h 47"/>
                    <a:gd name="T4" fmla="*/ 15 w 160"/>
                    <a:gd name="T5" fmla="*/ 27 h 47"/>
                    <a:gd name="T6" fmla="*/ 0 w 160"/>
                    <a:gd name="T7" fmla="*/ 47 h 47"/>
                    <a:gd name="T8" fmla="*/ 137 w 160"/>
                    <a:gd name="T9" fmla="*/ 41 h 47"/>
                    <a:gd name="T10" fmla="*/ 160 w 160"/>
                    <a:gd name="T11" fmla="*/ 20 h 47"/>
                    <a:gd name="T12" fmla="*/ 137 w 160"/>
                    <a:gd name="T13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0" h="47">
                      <a:moveTo>
                        <a:pt x="137" y="1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8" y="7"/>
                        <a:pt x="15" y="16"/>
                        <a:pt x="15" y="27"/>
                      </a:cubicBezTo>
                      <a:cubicBezTo>
                        <a:pt x="15" y="38"/>
                        <a:pt x="8" y="47"/>
                        <a:pt x="0" y="47"/>
                      </a:cubicBezTo>
                      <a:cubicBezTo>
                        <a:pt x="137" y="41"/>
                        <a:pt x="137" y="41"/>
                        <a:pt x="137" y="41"/>
                      </a:cubicBezTo>
                      <a:cubicBezTo>
                        <a:pt x="150" y="40"/>
                        <a:pt x="160" y="31"/>
                        <a:pt x="160" y="20"/>
                      </a:cubicBezTo>
                      <a:cubicBezTo>
                        <a:pt x="160" y="9"/>
                        <a:pt x="150" y="0"/>
                        <a:pt x="137" y="1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i$1ïḓè"/>
                <p:cNvSpPr/>
                <p:nvPr/>
              </p:nvSpPr>
              <p:spPr bwMode="auto">
                <a:xfrm>
                  <a:off x="6359527" y="5186364"/>
                  <a:ext cx="603250" cy="176212"/>
                </a:xfrm>
                <a:custGeom>
                  <a:avLst/>
                  <a:gdLst>
                    <a:gd name="T0" fmla="*/ 137 w 160"/>
                    <a:gd name="T1" fmla="*/ 1 h 47"/>
                    <a:gd name="T2" fmla="*/ 0 w 160"/>
                    <a:gd name="T3" fmla="*/ 7 h 47"/>
                    <a:gd name="T4" fmla="*/ 15 w 160"/>
                    <a:gd name="T5" fmla="*/ 26 h 47"/>
                    <a:gd name="T6" fmla="*/ 0 w 160"/>
                    <a:gd name="T7" fmla="*/ 47 h 47"/>
                    <a:gd name="T8" fmla="*/ 137 w 160"/>
                    <a:gd name="T9" fmla="*/ 41 h 47"/>
                    <a:gd name="T10" fmla="*/ 160 w 160"/>
                    <a:gd name="T11" fmla="*/ 20 h 47"/>
                    <a:gd name="T12" fmla="*/ 137 w 160"/>
                    <a:gd name="T13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0" h="47">
                      <a:moveTo>
                        <a:pt x="137" y="1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8" y="7"/>
                        <a:pt x="15" y="15"/>
                        <a:pt x="15" y="26"/>
                      </a:cubicBezTo>
                      <a:cubicBezTo>
                        <a:pt x="15" y="37"/>
                        <a:pt x="8" y="47"/>
                        <a:pt x="0" y="47"/>
                      </a:cubicBezTo>
                      <a:cubicBezTo>
                        <a:pt x="137" y="41"/>
                        <a:pt x="137" y="41"/>
                        <a:pt x="137" y="41"/>
                      </a:cubicBezTo>
                      <a:cubicBezTo>
                        <a:pt x="150" y="40"/>
                        <a:pt x="160" y="31"/>
                        <a:pt x="160" y="20"/>
                      </a:cubicBezTo>
                      <a:cubicBezTo>
                        <a:pt x="160" y="9"/>
                        <a:pt x="150" y="0"/>
                        <a:pt x="137" y="1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iṣḷíḓè"/>
                <p:cNvSpPr/>
                <p:nvPr/>
              </p:nvSpPr>
              <p:spPr bwMode="auto">
                <a:xfrm>
                  <a:off x="6359527" y="5340351"/>
                  <a:ext cx="509588" cy="44450"/>
                </a:xfrm>
                <a:custGeom>
                  <a:avLst/>
                  <a:gdLst>
                    <a:gd name="T0" fmla="*/ 0 w 321"/>
                    <a:gd name="T1" fmla="*/ 28 h 28"/>
                    <a:gd name="T2" fmla="*/ 321 w 321"/>
                    <a:gd name="T3" fmla="*/ 28 h 28"/>
                    <a:gd name="T4" fmla="*/ 321 w 321"/>
                    <a:gd name="T5" fmla="*/ 0 h 28"/>
                    <a:gd name="T6" fmla="*/ 0 w 321"/>
                    <a:gd name="T7" fmla="*/ 14 h 28"/>
                    <a:gd name="T8" fmla="*/ 0 w 321"/>
                    <a:gd name="T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1" h="28">
                      <a:moveTo>
                        <a:pt x="0" y="28"/>
                      </a:moveTo>
                      <a:lnTo>
                        <a:pt x="321" y="28"/>
                      </a:lnTo>
                      <a:lnTo>
                        <a:pt x="321" y="0"/>
                      </a:lnTo>
                      <a:lnTo>
                        <a:pt x="0" y="14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išḷïḓê"/>
                <p:cNvSpPr/>
                <p:nvPr/>
              </p:nvSpPr>
              <p:spPr bwMode="auto">
                <a:xfrm>
                  <a:off x="6359527" y="5140326"/>
                  <a:ext cx="509588" cy="71437"/>
                </a:xfrm>
                <a:custGeom>
                  <a:avLst/>
                  <a:gdLst>
                    <a:gd name="T0" fmla="*/ 0 w 321"/>
                    <a:gd name="T1" fmla="*/ 45 h 45"/>
                    <a:gd name="T2" fmla="*/ 321 w 321"/>
                    <a:gd name="T3" fmla="*/ 31 h 45"/>
                    <a:gd name="T4" fmla="*/ 321 w 321"/>
                    <a:gd name="T5" fmla="*/ 0 h 45"/>
                    <a:gd name="T6" fmla="*/ 0 w 321"/>
                    <a:gd name="T7" fmla="*/ 17 h 45"/>
                    <a:gd name="T8" fmla="*/ 0 w 321"/>
                    <a:gd name="T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1" h="45">
                      <a:moveTo>
                        <a:pt x="0" y="45"/>
                      </a:moveTo>
                      <a:lnTo>
                        <a:pt x="321" y="31"/>
                      </a:lnTo>
                      <a:lnTo>
                        <a:pt x="321" y="0"/>
                      </a:lnTo>
                      <a:lnTo>
                        <a:pt x="0" y="17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íşlîďe"/>
                <p:cNvSpPr/>
                <p:nvPr/>
              </p:nvSpPr>
              <p:spPr bwMode="auto">
                <a:xfrm>
                  <a:off x="6359527" y="4745039"/>
                  <a:ext cx="509588" cy="71437"/>
                </a:xfrm>
                <a:custGeom>
                  <a:avLst/>
                  <a:gdLst>
                    <a:gd name="T0" fmla="*/ 0 w 321"/>
                    <a:gd name="T1" fmla="*/ 15 h 45"/>
                    <a:gd name="T2" fmla="*/ 0 w 321"/>
                    <a:gd name="T3" fmla="*/ 45 h 45"/>
                    <a:gd name="T4" fmla="*/ 321 w 321"/>
                    <a:gd name="T5" fmla="*/ 29 h 45"/>
                    <a:gd name="T6" fmla="*/ 321 w 321"/>
                    <a:gd name="T7" fmla="*/ 0 h 45"/>
                    <a:gd name="T8" fmla="*/ 0 w 321"/>
                    <a:gd name="T9" fmla="*/ 1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1" h="45">
                      <a:moveTo>
                        <a:pt x="0" y="15"/>
                      </a:moveTo>
                      <a:lnTo>
                        <a:pt x="0" y="45"/>
                      </a:lnTo>
                      <a:lnTo>
                        <a:pt x="321" y="29"/>
                      </a:lnTo>
                      <a:lnTo>
                        <a:pt x="321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íṡlíḍe"/>
                <p:cNvSpPr/>
                <p:nvPr/>
              </p:nvSpPr>
              <p:spPr bwMode="auto">
                <a:xfrm>
                  <a:off x="6359527" y="4945064"/>
                  <a:ext cx="509588" cy="68262"/>
                </a:xfrm>
                <a:custGeom>
                  <a:avLst/>
                  <a:gdLst>
                    <a:gd name="T0" fmla="*/ 0 w 321"/>
                    <a:gd name="T1" fmla="*/ 43 h 43"/>
                    <a:gd name="T2" fmla="*/ 321 w 321"/>
                    <a:gd name="T3" fmla="*/ 28 h 43"/>
                    <a:gd name="T4" fmla="*/ 321 w 321"/>
                    <a:gd name="T5" fmla="*/ 0 h 43"/>
                    <a:gd name="T6" fmla="*/ 0 w 321"/>
                    <a:gd name="T7" fmla="*/ 14 h 43"/>
                    <a:gd name="T8" fmla="*/ 0 w 321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1" h="43">
                      <a:moveTo>
                        <a:pt x="0" y="43"/>
                      </a:moveTo>
                      <a:lnTo>
                        <a:pt x="321" y="28"/>
                      </a:lnTo>
                      <a:lnTo>
                        <a:pt x="321" y="0"/>
                      </a:lnTo>
                      <a:lnTo>
                        <a:pt x="0" y="14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iśḻiďè"/>
                <p:cNvSpPr/>
                <p:nvPr/>
              </p:nvSpPr>
              <p:spPr bwMode="auto">
                <a:xfrm>
                  <a:off x="6065839" y="5483226"/>
                  <a:ext cx="696913" cy="38100"/>
                </a:xfrm>
                <a:custGeom>
                  <a:avLst/>
                  <a:gdLst>
                    <a:gd name="T0" fmla="*/ 0 w 185"/>
                    <a:gd name="T1" fmla="*/ 0 h 10"/>
                    <a:gd name="T2" fmla="*/ 0 w 185"/>
                    <a:gd name="T3" fmla="*/ 0 h 10"/>
                    <a:gd name="T4" fmla="*/ 46 w 185"/>
                    <a:gd name="T5" fmla="*/ 10 h 10"/>
                    <a:gd name="T6" fmla="*/ 140 w 185"/>
                    <a:gd name="T7" fmla="*/ 10 h 10"/>
                    <a:gd name="T8" fmla="*/ 185 w 185"/>
                    <a:gd name="T9" fmla="*/ 0 h 10"/>
                    <a:gd name="T10" fmla="*/ 185 w 185"/>
                    <a:gd name="T11" fmla="*/ 0 h 10"/>
                    <a:gd name="T12" fmla="*/ 0 w 185"/>
                    <a:gd name="T1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5" h="1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"/>
                        <a:pt x="21" y="10"/>
                        <a:pt x="46" y="10"/>
                      </a:cubicBezTo>
                      <a:cubicBezTo>
                        <a:pt x="140" y="10"/>
                        <a:pt x="140" y="10"/>
                        <a:pt x="140" y="10"/>
                      </a:cubicBezTo>
                      <a:cubicBezTo>
                        <a:pt x="165" y="10"/>
                        <a:pt x="185" y="5"/>
                        <a:pt x="185" y="0"/>
                      </a:cubicBezTo>
                      <a:cubicBezTo>
                        <a:pt x="185" y="0"/>
                        <a:pt x="185" y="0"/>
                        <a:pt x="18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îśḻïḓê"/>
                <p:cNvSpPr/>
                <p:nvPr/>
              </p:nvSpPr>
              <p:spPr bwMode="auto">
                <a:xfrm>
                  <a:off x="6359527" y="5384801"/>
                  <a:ext cx="509588" cy="98425"/>
                </a:xfrm>
                <a:custGeom>
                  <a:avLst/>
                  <a:gdLst>
                    <a:gd name="T0" fmla="*/ 0 w 321"/>
                    <a:gd name="T1" fmla="*/ 62 h 62"/>
                    <a:gd name="T2" fmla="*/ 278 w 321"/>
                    <a:gd name="T3" fmla="*/ 62 h 62"/>
                    <a:gd name="T4" fmla="*/ 321 w 321"/>
                    <a:gd name="T5" fmla="*/ 0 h 62"/>
                    <a:gd name="T6" fmla="*/ 0 w 321"/>
                    <a:gd name="T7" fmla="*/ 0 h 62"/>
                    <a:gd name="T8" fmla="*/ 0 w 321"/>
                    <a:gd name="T9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1" h="62">
                      <a:moveTo>
                        <a:pt x="0" y="62"/>
                      </a:moveTo>
                      <a:lnTo>
                        <a:pt x="278" y="62"/>
                      </a:lnTo>
                      <a:lnTo>
                        <a:pt x="321" y="0"/>
                      </a:lnTo>
                      <a:lnTo>
                        <a:pt x="0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6" name="i$1ïḓe"/>
              <p:cNvSpPr/>
              <p:nvPr/>
            </p:nvSpPr>
            <p:spPr bwMode="auto">
              <a:xfrm>
                <a:off x="6180987" y="2687318"/>
                <a:ext cx="1885776" cy="1263950"/>
              </a:xfrm>
              <a:custGeom>
                <a:avLst/>
                <a:gdLst>
                  <a:gd name="T0" fmla="*/ 184 w 431"/>
                  <a:gd name="T1" fmla="*/ 258 h 289"/>
                  <a:gd name="T2" fmla="*/ 258 w 431"/>
                  <a:gd name="T3" fmla="*/ 266 h 289"/>
                  <a:gd name="T4" fmla="*/ 268 w 431"/>
                  <a:gd name="T5" fmla="*/ 265 h 289"/>
                  <a:gd name="T6" fmla="*/ 329 w 431"/>
                  <a:gd name="T7" fmla="*/ 237 h 289"/>
                  <a:gd name="T8" fmla="*/ 356 w 431"/>
                  <a:gd name="T9" fmla="*/ 215 h 289"/>
                  <a:gd name="T10" fmla="*/ 321 w 431"/>
                  <a:gd name="T11" fmla="*/ 221 h 289"/>
                  <a:gd name="T12" fmla="*/ 403 w 431"/>
                  <a:gd name="T13" fmla="*/ 131 h 289"/>
                  <a:gd name="T14" fmla="*/ 431 w 431"/>
                  <a:gd name="T15" fmla="*/ 6 h 289"/>
                  <a:gd name="T16" fmla="*/ 365 w 431"/>
                  <a:gd name="T17" fmla="*/ 36 h 289"/>
                  <a:gd name="T18" fmla="*/ 130 w 431"/>
                  <a:gd name="T19" fmla="*/ 49 h 289"/>
                  <a:gd name="T20" fmla="*/ 71 w 431"/>
                  <a:gd name="T21" fmla="*/ 102 h 289"/>
                  <a:gd name="T22" fmla="*/ 73 w 431"/>
                  <a:gd name="T23" fmla="*/ 84 h 289"/>
                  <a:gd name="T24" fmla="*/ 3 w 431"/>
                  <a:gd name="T25" fmla="*/ 286 h 289"/>
                  <a:gd name="T26" fmla="*/ 81 w 431"/>
                  <a:gd name="T27" fmla="*/ 172 h 289"/>
                  <a:gd name="T28" fmla="*/ 279 w 431"/>
                  <a:gd name="T29" fmla="*/ 104 h 289"/>
                  <a:gd name="T30" fmla="*/ 89 w 431"/>
                  <a:gd name="T31" fmla="*/ 180 h 289"/>
                  <a:gd name="T32" fmla="*/ 20 w 431"/>
                  <a:gd name="T33" fmla="*/ 289 h 289"/>
                  <a:gd name="T34" fmla="*/ 63 w 431"/>
                  <a:gd name="T35" fmla="*/ 265 h 289"/>
                  <a:gd name="T36" fmla="*/ 223 w 431"/>
                  <a:gd name="T37" fmla="*/ 279 h 289"/>
                  <a:gd name="T38" fmla="*/ 184 w 431"/>
                  <a:gd name="T39" fmla="*/ 258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31" h="289">
                    <a:moveTo>
                      <a:pt x="184" y="258"/>
                    </a:moveTo>
                    <a:cubicBezTo>
                      <a:pt x="184" y="258"/>
                      <a:pt x="225" y="270"/>
                      <a:pt x="258" y="266"/>
                    </a:cubicBezTo>
                    <a:cubicBezTo>
                      <a:pt x="261" y="266"/>
                      <a:pt x="265" y="265"/>
                      <a:pt x="268" y="265"/>
                    </a:cubicBezTo>
                    <a:cubicBezTo>
                      <a:pt x="289" y="259"/>
                      <a:pt x="309" y="251"/>
                      <a:pt x="329" y="237"/>
                    </a:cubicBezTo>
                    <a:cubicBezTo>
                      <a:pt x="339" y="231"/>
                      <a:pt x="348" y="223"/>
                      <a:pt x="356" y="215"/>
                    </a:cubicBezTo>
                    <a:cubicBezTo>
                      <a:pt x="336" y="219"/>
                      <a:pt x="321" y="221"/>
                      <a:pt x="321" y="221"/>
                    </a:cubicBezTo>
                    <a:cubicBezTo>
                      <a:pt x="321" y="221"/>
                      <a:pt x="362" y="212"/>
                      <a:pt x="403" y="131"/>
                    </a:cubicBezTo>
                    <a:cubicBezTo>
                      <a:pt x="429" y="81"/>
                      <a:pt x="431" y="6"/>
                      <a:pt x="431" y="6"/>
                    </a:cubicBezTo>
                    <a:cubicBezTo>
                      <a:pt x="431" y="6"/>
                      <a:pt x="419" y="29"/>
                      <a:pt x="365" y="36"/>
                    </a:cubicBezTo>
                    <a:cubicBezTo>
                      <a:pt x="320" y="42"/>
                      <a:pt x="223" y="0"/>
                      <a:pt x="130" y="49"/>
                    </a:cubicBezTo>
                    <a:cubicBezTo>
                      <a:pt x="87" y="72"/>
                      <a:pt x="71" y="102"/>
                      <a:pt x="71" y="102"/>
                    </a:cubicBezTo>
                    <a:cubicBezTo>
                      <a:pt x="71" y="102"/>
                      <a:pt x="68" y="97"/>
                      <a:pt x="73" y="84"/>
                    </a:cubicBezTo>
                    <a:cubicBezTo>
                      <a:pt x="0" y="154"/>
                      <a:pt x="3" y="286"/>
                      <a:pt x="3" y="286"/>
                    </a:cubicBezTo>
                    <a:cubicBezTo>
                      <a:pt x="3" y="286"/>
                      <a:pt x="9" y="238"/>
                      <a:pt x="81" y="172"/>
                    </a:cubicBezTo>
                    <a:cubicBezTo>
                      <a:pt x="159" y="101"/>
                      <a:pt x="279" y="104"/>
                      <a:pt x="279" y="104"/>
                    </a:cubicBezTo>
                    <a:cubicBezTo>
                      <a:pt x="279" y="104"/>
                      <a:pt x="158" y="111"/>
                      <a:pt x="89" y="180"/>
                    </a:cubicBezTo>
                    <a:cubicBezTo>
                      <a:pt x="42" y="226"/>
                      <a:pt x="25" y="272"/>
                      <a:pt x="20" y="289"/>
                    </a:cubicBezTo>
                    <a:cubicBezTo>
                      <a:pt x="24" y="282"/>
                      <a:pt x="34" y="271"/>
                      <a:pt x="63" y="265"/>
                    </a:cubicBezTo>
                    <a:cubicBezTo>
                      <a:pt x="106" y="255"/>
                      <a:pt x="159" y="281"/>
                      <a:pt x="223" y="279"/>
                    </a:cubicBezTo>
                    <a:cubicBezTo>
                      <a:pt x="200" y="270"/>
                      <a:pt x="184" y="258"/>
                      <a:pt x="184" y="25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857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íśḻiḋe"/>
              <p:cNvSpPr/>
              <p:nvPr/>
            </p:nvSpPr>
            <p:spPr bwMode="auto">
              <a:xfrm>
                <a:off x="6225272" y="4026920"/>
                <a:ext cx="1417099" cy="787893"/>
              </a:xfrm>
              <a:custGeom>
                <a:avLst/>
                <a:gdLst>
                  <a:gd name="T0" fmla="*/ 122 w 324"/>
                  <a:gd name="T1" fmla="*/ 160 h 180"/>
                  <a:gd name="T2" fmla="*/ 169 w 324"/>
                  <a:gd name="T3" fmla="*/ 178 h 180"/>
                  <a:gd name="T4" fmla="*/ 175 w 324"/>
                  <a:gd name="T5" fmla="*/ 179 h 180"/>
                  <a:gd name="T6" fmla="*/ 220 w 324"/>
                  <a:gd name="T7" fmla="*/ 171 h 180"/>
                  <a:gd name="T8" fmla="*/ 240 w 324"/>
                  <a:gd name="T9" fmla="*/ 161 h 180"/>
                  <a:gd name="T10" fmla="*/ 217 w 324"/>
                  <a:gd name="T11" fmla="*/ 159 h 180"/>
                  <a:gd name="T12" fmla="*/ 285 w 324"/>
                  <a:gd name="T13" fmla="*/ 115 h 180"/>
                  <a:gd name="T14" fmla="*/ 324 w 324"/>
                  <a:gd name="T15" fmla="*/ 38 h 180"/>
                  <a:gd name="T16" fmla="*/ 276 w 324"/>
                  <a:gd name="T17" fmla="*/ 47 h 180"/>
                  <a:gd name="T18" fmla="*/ 122 w 324"/>
                  <a:gd name="T19" fmla="*/ 16 h 180"/>
                  <a:gd name="T20" fmla="*/ 75 w 324"/>
                  <a:gd name="T21" fmla="*/ 40 h 180"/>
                  <a:gd name="T22" fmla="*/ 79 w 324"/>
                  <a:gd name="T23" fmla="*/ 29 h 180"/>
                  <a:gd name="T24" fmla="*/ 0 w 324"/>
                  <a:gd name="T25" fmla="*/ 148 h 180"/>
                  <a:gd name="T26" fmla="*/ 70 w 324"/>
                  <a:gd name="T27" fmla="*/ 87 h 180"/>
                  <a:gd name="T28" fmla="*/ 209 w 324"/>
                  <a:gd name="T29" fmla="*/ 76 h 180"/>
                  <a:gd name="T30" fmla="*/ 73 w 324"/>
                  <a:gd name="T31" fmla="*/ 93 h 180"/>
                  <a:gd name="T32" fmla="*/ 11 w 324"/>
                  <a:gd name="T33" fmla="*/ 153 h 180"/>
                  <a:gd name="T34" fmla="*/ 42 w 324"/>
                  <a:gd name="T35" fmla="*/ 144 h 180"/>
                  <a:gd name="T36" fmla="*/ 143 w 324"/>
                  <a:gd name="T37" fmla="*/ 180 h 180"/>
                  <a:gd name="T38" fmla="*/ 122 w 324"/>
                  <a:gd name="T39" fmla="*/ 16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4" h="180">
                    <a:moveTo>
                      <a:pt x="122" y="160"/>
                    </a:moveTo>
                    <a:cubicBezTo>
                      <a:pt x="122" y="160"/>
                      <a:pt x="146" y="175"/>
                      <a:pt x="169" y="178"/>
                    </a:cubicBezTo>
                    <a:cubicBezTo>
                      <a:pt x="171" y="178"/>
                      <a:pt x="173" y="178"/>
                      <a:pt x="175" y="179"/>
                    </a:cubicBezTo>
                    <a:cubicBezTo>
                      <a:pt x="190" y="179"/>
                      <a:pt x="204" y="176"/>
                      <a:pt x="220" y="171"/>
                    </a:cubicBezTo>
                    <a:cubicBezTo>
                      <a:pt x="227" y="168"/>
                      <a:pt x="234" y="165"/>
                      <a:pt x="240" y="161"/>
                    </a:cubicBezTo>
                    <a:cubicBezTo>
                      <a:pt x="227" y="161"/>
                      <a:pt x="217" y="159"/>
                      <a:pt x="217" y="159"/>
                    </a:cubicBezTo>
                    <a:cubicBezTo>
                      <a:pt x="217" y="159"/>
                      <a:pt x="245" y="160"/>
                      <a:pt x="285" y="115"/>
                    </a:cubicBezTo>
                    <a:cubicBezTo>
                      <a:pt x="310" y="86"/>
                      <a:pt x="324" y="38"/>
                      <a:pt x="324" y="38"/>
                    </a:cubicBezTo>
                    <a:cubicBezTo>
                      <a:pt x="324" y="38"/>
                      <a:pt x="312" y="51"/>
                      <a:pt x="276" y="47"/>
                    </a:cubicBezTo>
                    <a:cubicBezTo>
                      <a:pt x="246" y="43"/>
                      <a:pt x="190" y="0"/>
                      <a:pt x="122" y="16"/>
                    </a:cubicBezTo>
                    <a:cubicBezTo>
                      <a:pt x="90" y="23"/>
                      <a:pt x="75" y="40"/>
                      <a:pt x="75" y="40"/>
                    </a:cubicBezTo>
                    <a:cubicBezTo>
                      <a:pt x="75" y="40"/>
                      <a:pt x="74" y="37"/>
                      <a:pt x="79" y="29"/>
                    </a:cubicBezTo>
                    <a:cubicBezTo>
                      <a:pt x="20" y="62"/>
                      <a:pt x="0" y="148"/>
                      <a:pt x="0" y="148"/>
                    </a:cubicBezTo>
                    <a:cubicBezTo>
                      <a:pt x="0" y="148"/>
                      <a:pt x="12" y="118"/>
                      <a:pt x="70" y="87"/>
                    </a:cubicBezTo>
                    <a:cubicBezTo>
                      <a:pt x="132" y="54"/>
                      <a:pt x="209" y="76"/>
                      <a:pt x="209" y="76"/>
                    </a:cubicBezTo>
                    <a:cubicBezTo>
                      <a:pt x="209" y="76"/>
                      <a:pt x="130" y="61"/>
                      <a:pt x="73" y="93"/>
                    </a:cubicBezTo>
                    <a:cubicBezTo>
                      <a:pt x="35" y="116"/>
                      <a:pt x="17" y="143"/>
                      <a:pt x="11" y="153"/>
                    </a:cubicBezTo>
                    <a:cubicBezTo>
                      <a:pt x="14" y="149"/>
                      <a:pt x="23" y="143"/>
                      <a:pt x="42" y="144"/>
                    </a:cubicBezTo>
                    <a:cubicBezTo>
                      <a:pt x="72" y="145"/>
                      <a:pt x="102" y="171"/>
                      <a:pt x="143" y="180"/>
                    </a:cubicBezTo>
                    <a:cubicBezTo>
                      <a:pt x="130" y="170"/>
                      <a:pt x="122" y="160"/>
                      <a:pt x="122" y="16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857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îṡľïḍè"/>
              <p:cNvSpPr/>
              <p:nvPr/>
            </p:nvSpPr>
            <p:spPr bwMode="auto">
              <a:xfrm>
                <a:off x="4566454" y="4043527"/>
                <a:ext cx="1417099" cy="771286"/>
              </a:xfrm>
              <a:custGeom>
                <a:avLst/>
                <a:gdLst>
                  <a:gd name="T0" fmla="*/ 202 w 324"/>
                  <a:gd name="T1" fmla="*/ 156 h 176"/>
                  <a:gd name="T2" fmla="*/ 156 w 324"/>
                  <a:gd name="T3" fmla="*/ 174 h 176"/>
                  <a:gd name="T4" fmla="*/ 149 w 324"/>
                  <a:gd name="T5" fmla="*/ 175 h 176"/>
                  <a:gd name="T6" fmla="*/ 105 w 324"/>
                  <a:gd name="T7" fmla="*/ 167 h 176"/>
                  <a:gd name="T8" fmla="*/ 84 w 324"/>
                  <a:gd name="T9" fmla="*/ 157 h 176"/>
                  <a:gd name="T10" fmla="*/ 108 w 324"/>
                  <a:gd name="T11" fmla="*/ 155 h 176"/>
                  <a:gd name="T12" fmla="*/ 39 w 324"/>
                  <a:gd name="T13" fmla="*/ 111 h 176"/>
                  <a:gd name="T14" fmla="*/ 0 w 324"/>
                  <a:gd name="T15" fmla="*/ 34 h 176"/>
                  <a:gd name="T16" fmla="*/ 48 w 324"/>
                  <a:gd name="T17" fmla="*/ 43 h 176"/>
                  <a:gd name="T18" fmla="*/ 202 w 324"/>
                  <a:gd name="T19" fmla="*/ 12 h 176"/>
                  <a:gd name="T20" fmla="*/ 324 w 324"/>
                  <a:gd name="T21" fmla="*/ 144 h 176"/>
                  <a:gd name="T22" fmla="*/ 255 w 324"/>
                  <a:gd name="T23" fmla="*/ 83 h 176"/>
                  <a:gd name="T24" fmla="*/ 115 w 324"/>
                  <a:gd name="T25" fmla="*/ 72 h 176"/>
                  <a:gd name="T26" fmla="*/ 251 w 324"/>
                  <a:gd name="T27" fmla="*/ 89 h 176"/>
                  <a:gd name="T28" fmla="*/ 314 w 324"/>
                  <a:gd name="T29" fmla="*/ 149 h 176"/>
                  <a:gd name="T30" fmla="*/ 282 w 324"/>
                  <a:gd name="T31" fmla="*/ 140 h 176"/>
                  <a:gd name="T32" fmla="*/ 181 w 324"/>
                  <a:gd name="T33" fmla="*/ 176 h 176"/>
                  <a:gd name="T34" fmla="*/ 202 w 324"/>
                  <a:gd name="T35" fmla="*/ 15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176">
                    <a:moveTo>
                      <a:pt x="202" y="156"/>
                    </a:moveTo>
                    <a:cubicBezTo>
                      <a:pt x="202" y="156"/>
                      <a:pt x="178" y="171"/>
                      <a:pt x="156" y="174"/>
                    </a:cubicBezTo>
                    <a:cubicBezTo>
                      <a:pt x="154" y="174"/>
                      <a:pt x="151" y="174"/>
                      <a:pt x="149" y="175"/>
                    </a:cubicBezTo>
                    <a:cubicBezTo>
                      <a:pt x="135" y="175"/>
                      <a:pt x="120" y="172"/>
                      <a:pt x="105" y="167"/>
                    </a:cubicBezTo>
                    <a:cubicBezTo>
                      <a:pt x="98" y="164"/>
                      <a:pt x="91" y="161"/>
                      <a:pt x="84" y="157"/>
                    </a:cubicBezTo>
                    <a:cubicBezTo>
                      <a:pt x="97" y="157"/>
                      <a:pt x="108" y="155"/>
                      <a:pt x="108" y="155"/>
                    </a:cubicBezTo>
                    <a:cubicBezTo>
                      <a:pt x="108" y="155"/>
                      <a:pt x="80" y="156"/>
                      <a:pt x="39" y="111"/>
                    </a:cubicBezTo>
                    <a:cubicBezTo>
                      <a:pt x="14" y="82"/>
                      <a:pt x="0" y="34"/>
                      <a:pt x="0" y="34"/>
                    </a:cubicBezTo>
                    <a:cubicBezTo>
                      <a:pt x="0" y="34"/>
                      <a:pt x="12" y="47"/>
                      <a:pt x="48" y="43"/>
                    </a:cubicBezTo>
                    <a:cubicBezTo>
                      <a:pt x="78" y="39"/>
                      <a:pt x="133" y="0"/>
                      <a:pt x="202" y="12"/>
                    </a:cubicBezTo>
                    <a:cubicBezTo>
                      <a:pt x="306" y="30"/>
                      <a:pt x="324" y="144"/>
                      <a:pt x="324" y="144"/>
                    </a:cubicBezTo>
                    <a:cubicBezTo>
                      <a:pt x="324" y="144"/>
                      <a:pt x="313" y="114"/>
                      <a:pt x="255" y="83"/>
                    </a:cubicBezTo>
                    <a:cubicBezTo>
                      <a:pt x="192" y="50"/>
                      <a:pt x="115" y="72"/>
                      <a:pt x="115" y="72"/>
                    </a:cubicBezTo>
                    <a:cubicBezTo>
                      <a:pt x="115" y="72"/>
                      <a:pt x="195" y="57"/>
                      <a:pt x="251" y="89"/>
                    </a:cubicBezTo>
                    <a:cubicBezTo>
                      <a:pt x="289" y="112"/>
                      <a:pt x="307" y="139"/>
                      <a:pt x="314" y="149"/>
                    </a:cubicBezTo>
                    <a:cubicBezTo>
                      <a:pt x="310" y="145"/>
                      <a:pt x="302" y="139"/>
                      <a:pt x="282" y="140"/>
                    </a:cubicBezTo>
                    <a:cubicBezTo>
                      <a:pt x="253" y="141"/>
                      <a:pt x="223" y="167"/>
                      <a:pt x="181" y="176"/>
                    </a:cubicBezTo>
                    <a:cubicBezTo>
                      <a:pt x="194" y="166"/>
                      <a:pt x="202" y="156"/>
                      <a:pt x="202" y="15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iŝlîḋè"/>
              <p:cNvSpPr/>
              <p:nvPr/>
            </p:nvSpPr>
            <p:spPr bwMode="auto">
              <a:xfrm>
                <a:off x="6120096" y="1535925"/>
                <a:ext cx="1107109" cy="1387577"/>
              </a:xfrm>
              <a:custGeom>
                <a:avLst/>
                <a:gdLst>
                  <a:gd name="T0" fmla="*/ 196 w 253"/>
                  <a:gd name="T1" fmla="*/ 236 h 317"/>
                  <a:gd name="T2" fmla="*/ 237 w 253"/>
                  <a:gd name="T3" fmla="*/ 196 h 317"/>
                  <a:gd name="T4" fmla="*/ 252 w 253"/>
                  <a:gd name="T5" fmla="*/ 139 h 317"/>
                  <a:gd name="T6" fmla="*/ 236 w 253"/>
                  <a:gd name="T7" fmla="*/ 154 h 317"/>
                  <a:gd name="T8" fmla="*/ 239 w 253"/>
                  <a:gd name="T9" fmla="*/ 81 h 317"/>
                  <a:gd name="T10" fmla="*/ 215 w 253"/>
                  <a:gd name="T11" fmla="*/ 23 h 317"/>
                  <a:gd name="T12" fmla="*/ 198 w 253"/>
                  <a:gd name="T13" fmla="*/ 0 h 317"/>
                  <a:gd name="T14" fmla="*/ 184 w 253"/>
                  <a:gd name="T15" fmla="*/ 44 h 317"/>
                  <a:gd name="T16" fmla="*/ 64 w 253"/>
                  <a:gd name="T17" fmla="*/ 116 h 317"/>
                  <a:gd name="T18" fmla="*/ 23 w 253"/>
                  <a:gd name="T19" fmla="*/ 270 h 317"/>
                  <a:gd name="T20" fmla="*/ 31 w 253"/>
                  <a:gd name="T21" fmla="*/ 317 h 317"/>
                  <a:gd name="T22" fmla="*/ 55 w 253"/>
                  <a:gd name="T23" fmla="*/ 225 h 317"/>
                  <a:gd name="T24" fmla="*/ 141 w 253"/>
                  <a:gd name="T25" fmla="*/ 153 h 317"/>
                  <a:gd name="T26" fmla="*/ 65 w 253"/>
                  <a:gd name="T27" fmla="*/ 240 h 317"/>
                  <a:gd name="T28" fmla="*/ 51 w 253"/>
                  <a:gd name="T29" fmla="*/ 317 h 317"/>
                  <a:gd name="T30" fmla="*/ 152 w 253"/>
                  <a:gd name="T31" fmla="*/ 278 h 317"/>
                  <a:gd name="T32" fmla="*/ 224 w 253"/>
                  <a:gd name="T33" fmla="*/ 233 h 317"/>
                  <a:gd name="T34" fmla="*/ 196 w 253"/>
                  <a:gd name="T35" fmla="*/ 236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3" h="317">
                    <a:moveTo>
                      <a:pt x="196" y="236"/>
                    </a:moveTo>
                    <a:cubicBezTo>
                      <a:pt x="196" y="236"/>
                      <a:pt x="221" y="224"/>
                      <a:pt x="237" y="196"/>
                    </a:cubicBezTo>
                    <a:cubicBezTo>
                      <a:pt x="253" y="167"/>
                      <a:pt x="252" y="139"/>
                      <a:pt x="252" y="139"/>
                    </a:cubicBezTo>
                    <a:cubicBezTo>
                      <a:pt x="236" y="154"/>
                      <a:pt x="236" y="154"/>
                      <a:pt x="236" y="154"/>
                    </a:cubicBezTo>
                    <a:cubicBezTo>
                      <a:pt x="236" y="154"/>
                      <a:pt x="248" y="131"/>
                      <a:pt x="239" y="81"/>
                    </a:cubicBezTo>
                    <a:cubicBezTo>
                      <a:pt x="235" y="58"/>
                      <a:pt x="225" y="37"/>
                      <a:pt x="215" y="23"/>
                    </a:cubicBezTo>
                    <a:cubicBezTo>
                      <a:pt x="206" y="9"/>
                      <a:pt x="198" y="0"/>
                      <a:pt x="198" y="0"/>
                    </a:cubicBezTo>
                    <a:cubicBezTo>
                      <a:pt x="198" y="0"/>
                      <a:pt x="204" y="18"/>
                      <a:pt x="184" y="44"/>
                    </a:cubicBezTo>
                    <a:cubicBezTo>
                      <a:pt x="152" y="86"/>
                      <a:pt x="123" y="74"/>
                      <a:pt x="64" y="116"/>
                    </a:cubicBezTo>
                    <a:cubicBezTo>
                      <a:pt x="0" y="161"/>
                      <a:pt x="13" y="236"/>
                      <a:pt x="23" y="270"/>
                    </a:cubicBezTo>
                    <a:cubicBezTo>
                      <a:pt x="30" y="295"/>
                      <a:pt x="31" y="311"/>
                      <a:pt x="31" y="317"/>
                    </a:cubicBezTo>
                    <a:cubicBezTo>
                      <a:pt x="32" y="306"/>
                      <a:pt x="36" y="269"/>
                      <a:pt x="55" y="225"/>
                    </a:cubicBezTo>
                    <a:cubicBezTo>
                      <a:pt x="78" y="172"/>
                      <a:pt x="141" y="153"/>
                      <a:pt x="141" y="153"/>
                    </a:cubicBezTo>
                    <a:cubicBezTo>
                      <a:pt x="141" y="153"/>
                      <a:pt x="84" y="176"/>
                      <a:pt x="65" y="240"/>
                    </a:cubicBezTo>
                    <a:cubicBezTo>
                      <a:pt x="54" y="279"/>
                      <a:pt x="51" y="317"/>
                      <a:pt x="51" y="317"/>
                    </a:cubicBezTo>
                    <a:cubicBezTo>
                      <a:pt x="51" y="317"/>
                      <a:pt x="74" y="297"/>
                      <a:pt x="152" y="278"/>
                    </a:cubicBezTo>
                    <a:cubicBezTo>
                      <a:pt x="177" y="271"/>
                      <a:pt x="204" y="255"/>
                      <a:pt x="224" y="233"/>
                    </a:cubicBezTo>
                    <a:cubicBezTo>
                      <a:pt x="202" y="241"/>
                      <a:pt x="196" y="236"/>
                      <a:pt x="196" y="23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857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íşḻídè"/>
              <p:cNvSpPr/>
              <p:nvPr/>
            </p:nvSpPr>
            <p:spPr bwMode="auto">
              <a:xfrm>
                <a:off x="4885670" y="1724134"/>
                <a:ext cx="1107109" cy="1199368"/>
              </a:xfrm>
              <a:custGeom>
                <a:avLst/>
                <a:gdLst>
                  <a:gd name="T0" fmla="*/ 108 w 253"/>
                  <a:gd name="T1" fmla="*/ 47 h 274"/>
                  <a:gd name="T2" fmla="*/ 124 w 253"/>
                  <a:gd name="T3" fmla="*/ 66 h 274"/>
                  <a:gd name="T4" fmla="*/ 94 w 253"/>
                  <a:gd name="T5" fmla="*/ 58 h 274"/>
                  <a:gd name="T6" fmla="*/ 34 w 253"/>
                  <a:gd name="T7" fmla="*/ 0 h 274"/>
                  <a:gd name="T8" fmla="*/ 21 w 253"/>
                  <a:gd name="T9" fmla="*/ 138 h 274"/>
                  <a:gd name="T10" fmla="*/ 65 w 253"/>
                  <a:gd name="T11" fmla="*/ 211 h 274"/>
                  <a:gd name="T12" fmla="*/ 52 w 253"/>
                  <a:gd name="T13" fmla="*/ 210 h 274"/>
                  <a:gd name="T14" fmla="*/ 149 w 253"/>
                  <a:gd name="T15" fmla="*/ 250 h 274"/>
                  <a:gd name="T16" fmla="*/ 238 w 253"/>
                  <a:gd name="T17" fmla="*/ 274 h 274"/>
                  <a:gd name="T18" fmla="*/ 239 w 253"/>
                  <a:gd name="T19" fmla="*/ 273 h 274"/>
                  <a:gd name="T20" fmla="*/ 222 w 253"/>
                  <a:gd name="T21" fmla="*/ 224 h 274"/>
                  <a:gd name="T22" fmla="*/ 131 w 253"/>
                  <a:gd name="T23" fmla="*/ 135 h 274"/>
                  <a:gd name="T24" fmla="*/ 213 w 253"/>
                  <a:gd name="T25" fmla="*/ 184 h 274"/>
                  <a:gd name="T26" fmla="*/ 249 w 253"/>
                  <a:gd name="T27" fmla="*/ 238 h 274"/>
                  <a:gd name="T28" fmla="*/ 240 w 253"/>
                  <a:gd name="T29" fmla="*/ 153 h 274"/>
                  <a:gd name="T30" fmla="*/ 237 w 253"/>
                  <a:gd name="T31" fmla="*/ 144 h 274"/>
                  <a:gd name="T32" fmla="*/ 108 w 253"/>
                  <a:gd name="T33" fmla="*/ 4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3" h="274">
                    <a:moveTo>
                      <a:pt x="108" y="47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13" y="63"/>
                      <a:pt x="102" y="61"/>
                      <a:pt x="94" y="58"/>
                    </a:cubicBezTo>
                    <a:cubicBezTo>
                      <a:pt x="55" y="47"/>
                      <a:pt x="34" y="0"/>
                      <a:pt x="34" y="0"/>
                    </a:cubicBezTo>
                    <a:cubicBezTo>
                      <a:pt x="34" y="0"/>
                      <a:pt x="0" y="69"/>
                      <a:pt x="21" y="138"/>
                    </a:cubicBezTo>
                    <a:cubicBezTo>
                      <a:pt x="31" y="168"/>
                      <a:pt x="46" y="192"/>
                      <a:pt x="65" y="211"/>
                    </a:cubicBezTo>
                    <a:cubicBezTo>
                      <a:pt x="61" y="211"/>
                      <a:pt x="57" y="210"/>
                      <a:pt x="52" y="210"/>
                    </a:cubicBezTo>
                    <a:cubicBezTo>
                      <a:pt x="77" y="239"/>
                      <a:pt x="116" y="247"/>
                      <a:pt x="149" y="250"/>
                    </a:cubicBezTo>
                    <a:cubicBezTo>
                      <a:pt x="209" y="254"/>
                      <a:pt x="238" y="274"/>
                      <a:pt x="238" y="274"/>
                    </a:cubicBezTo>
                    <a:cubicBezTo>
                      <a:pt x="238" y="274"/>
                      <a:pt x="239" y="274"/>
                      <a:pt x="239" y="273"/>
                    </a:cubicBezTo>
                    <a:cubicBezTo>
                      <a:pt x="235" y="259"/>
                      <a:pt x="230" y="243"/>
                      <a:pt x="222" y="224"/>
                    </a:cubicBezTo>
                    <a:cubicBezTo>
                      <a:pt x="194" y="161"/>
                      <a:pt x="131" y="135"/>
                      <a:pt x="131" y="135"/>
                    </a:cubicBezTo>
                    <a:cubicBezTo>
                      <a:pt x="131" y="135"/>
                      <a:pt x="176" y="149"/>
                      <a:pt x="213" y="184"/>
                    </a:cubicBezTo>
                    <a:cubicBezTo>
                      <a:pt x="227" y="197"/>
                      <a:pt x="239" y="217"/>
                      <a:pt x="249" y="238"/>
                    </a:cubicBezTo>
                    <a:cubicBezTo>
                      <a:pt x="253" y="216"/>
                      <a:pt x="253" y="186"/>
                      <a:pt x="240" y="153"/>
                    </a:cubicBezTo>
                    <a:cubicBezTo>
                      <a:pt x="239" y="150"/>
                      <a:pt x="238" y="147"/>
                      <a:pt x="237" y="144"/>
                    </a:cubicBezTo>
                    <a:cubicBezTo>
                      <a:pt x="209" y="82"/>
                      <a:pt x="146" y="58"/>
                      <a:pt x="108" y="4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857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iṣlíḑé"/>
              <p:cNvSpPr/>
              <p:nvPr/>
            </p:nvSpPr>
            <p:spPr bwMode="auto">
              <a:xfrm>
                <a:off x="4112539" y="2713151"/>
                <a:ext cx="1885776" cy="1238117"/>
              </a:xfrm>
              <a:custGeom>
                <a:avLst/>
                <a:gdLst>
                  <a:gd name="T0" fmla="*/ 350 w 431"/>
                  <a:gd name="T1" fmla="*/ 166 h 283"/>
                  <a:gd name="T2" fmla="*/ 428 w 431"/>
                  <a:gd name="T3" fmla="*/ 280 h 283"/>
                  <a:gd name="T4" fmla="*/ 358 w 431"/>
                  <a:gd name="T5" fmla="*/ 78 h 283"/>
                  <a:gd name="T6" fmla="*/ 360 w 431"/>
                  <a:gd name="T7" fmla="*/ 96 h 283"/>
                  <a:gd name="T8" fmla="*/ 288 w 431"/>
                  <a:gd name="T9" fmla="*/ 35 h 283"/>
                  <a:gd name="T10" fmla="*/ 148 w 431"/>
                  <a:gd name="T11" fmla="*/ 13 h 283"/>
                  <a:gd name="T12" fmla="*/ 165 w 431"/>
                  <a:gd name="T13" fmla="*/ 24 h 283"/>
                  <a:gd name="T14" fmla="*/ 66 w 431"/>
                  <a:gd name="T15" fmla="*/ 30 h 283"/>
                  <a:gd name="T16" fmla="*/ 0 w 431"/>
                  <a:gd name="T17" fmla="*/ 0 h 283"/>
                  <a:gd name="T18" fmla="*/ 28 w 431"/>
                  <a:gd name="T19" fmla="*/ 125 h 283"/>
                  <a:gd name="T20" fmla="*/ 111 w 431"/>
                  <a:gd name="T21" fmla="*/ 215 h 283"/>
                  <a:gd name="T22" fmla="*/ 76 w 431"/>
                  <a:gd name="T23" fmla="*/ 209 h 283"/>
                  <a:gd name="T24" fmla="*/ 102 w 431"/>
                  <a:gd name="T25" fmla="*/ 231 h 283"/>
                  <a:gd name="T26" fmla="*/ 209 w 431"/>
                  <a:gd name="T27" fmla="*/ 273 h 283"/>
                  <a:gd name="T28" fmla="*/ 369 w 431"/>
                  <a:gd name="T29" fmla="*/ 259 h 283"/>
                  <a:gd name="T30" fmla="*/ 411 w 431"/>
                  <a:gd name="T31" fmla="*/ 283 h 283"/>
                  <a:gd name="T32" fmla="*/ 343 w 431"/>
                  <a:gd name="T33" fmla="*/ 174 h 283"/>
                  <a:gd name="T34" fmla="*/ 152 w 431"/>
                  <a:gd name="T35" fmla="*/ 98 h 283"/>
                  <a:gd name="T36" fmla="*/ 350 w 431"/>
                  <a:gd name="T37" fmla="*/ 16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1" h="283">
                    <a:moveTo>
                      <a:pt x="350" y="166"/>
                    </a:moveTo>
                    <a:cubicBezTo>
                      <a:pt x="423" y="232"/>
                      <a:pt x="428" y="280"/>
                      <a:pt x="428" y="280"/>
                    </a:cubicBezTo>
                    <a:cubicBezTo>
                      <a:pt x="428" y="280"/>
                      <a:pt x="431" y="148"/>
                      <a:pt x="358" y="78"/>
                    </a:cubicBezTo>
                    <a:cubicBezTo>
                      <a:pt x="363" y="91"/>
                      <a:pt x="360" y="96"/>
                      <a:pt x="360" y="96"/>
                    </a:cubicBezTo>
                    <a:cubicBezTo>
                      <a:pt x="360" y="96"/>
                      <a:pt x="331" y="54"/>
                      <a:pt x="288" y="35"/>
                    </a:cubicBezTo>
                    <a:cubicBezTo>
                      <a:pt x="211" y="1"/>
                      <a:pt x="148" y="13"/>
                      <a:pt x="148" y="13"/>
                    </a:cubicBezTo>
                    <a:cubicBezTo>
                      <a:pt x="165" y="24"/>
                      <a:pt x="165" y="24"/>
                      <a:pt x="165" y="24"/>
                    </a:cubicBezTo>
                    <a:cubicBezTo>
                      <a:pt x="134" y="29"/>
                      <a:pt x="103" y="34"/>
                      <a:pt x="66" y="30"/>
                    </a:cubicBezTo>
                    <a:cubicBezTo>
                      <a:pt x="12" y="24"/>
                      <a:pt x="0" y="0"/>
                      <a:pt x="0" y="0"/>
                    </a:cubicBezTo>
                    <a:cubicBezTo>
                      <a:pt x="0" y="0"/>
                      <a:pt x="2" y="75"/>
                      <a:pt x="28" y="125"/>
                    </a:cubicBezTo>
                    <a:cubicBezTo>
                      <a:pt x="70" y="206"/>
                      <a:pt x="111" y="215"/>
                      <a:pt x="111" y="215"/>
                    </a:cubicBezTo>
                    <a:cubicBezTo>
                      <a:pt x="111" y="215"/>
                      <a:pt x="95" y="213"/>
                      <a:pt x="76" y="209"/>
                    </a:cubicBezTo>
                    <a:cubicBezTo>
                      <a:pt x="83" y="217"/>
                      <a:pt x="92" y="225"/>
                      <a:pt x="102" y="231"/>
                    </a:cubicBezTo>
                    <a:cubicBezTo>
                      <a:pt x="122" y="245"/>
                      <a:pt x="175" y="271"/>
                      <a:pt x="209" y="273"/>
                    </a:cubicBezTo>
                    <a:cubicBezTo>
                      <a:pt x="266" y="278"/>
                      <a:pt x="325" y="249"/>
                      <a:pt x="369" y="259"/>
                    </a:cubicBezTo>
                    <a:cubicBezTo>
                      <a:pt x="397" y="265"/>
                      <a:pt x="407" y="276"/>
                      <a:pt x="411" y="283"/>
                    </a:cubicBezTo>
                    <a:cubicBezTo>
                      <a:pt x="406" y="266"/>
                      <a:pt x="390" y="220"/>
                      <a:pt x="343" y="174"/>
                    </a:cubicBezTo>
                    <a:cubicBezTo>
                      <a:pt x="273" y="105"/>
                      <a:pt x="152" y="98"/>
                      <a:pt x="152" y="98"/>
                    </a:cubicBezTo>
                    <a:cubicBezTo>
                      <a:pt x="152" y="98"/>
                      <a:pt x="272" y="95"/>
                      <a:pt x="350" y="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ïṩļiďe"/>
            <p:cNvSpPr txBox="1"/>
            <p:nvPr/>
          </p:nvSpPr>
          <p:spPr>
            <a:xfrm>
              <a:off x="853667" y="2010940"/>
              <a:ext cx="2088232" cy="318924"/>
            </a:xfrm>
            <a:prstGeom prst="rect">
              <a:avLst/>
            </a:prstGeom>
            <a:noFill/>
          </p:spPr>
          <p:txBody>
            <a:bodyPr wrap="none" lIns="72000" tIns="36000" rIns="72000" bIns="36000" anchor="b">
              <a:normAutofit fontScale="9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" name="išḻïḍé"/>
            <p:cNvSpPr txBox="1"/>
            <p:nvPr/>
          </p:nvSpPr>
          <p:spPr>
            <a:xfrm>
              <a:off x="853667" y="2271192"/>
              <a:ext cx="2088232" cy="652310"/>
            </a:xfrm>
            <a:prstGeom prst="rect">
              <a:avLst/>
            </a:prstGeom>
            <a:noFill/>
          </p:spPr>
          <p:txBody>
            <a:bodyPr wrap="square" lIns="72000" tIns="36000" rIns="72000" bIns="36000" anchor="ctr">
              <a:normAutofit fontScale="85000" lnSpcReduction="10000"/>
            </a:bodyPr>
            <a:lstStyle/>
            <a:p>
              <a:pPr algn="r">
                <a:lnSpc>
                  <a:spcPct val="14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zh-CN" altLang="en-US" sz="1200" dirty="0">
                <a:ea typeface="微软雅黑" panose="020B0503020204020204" pitchFamily="34" charset="-122"/>
              </a:endParaRPr>
            </a:p>
          </p:txBody>
        </p:sp>
        <p:sp>
          <p:nvSpPr>
            <p:cNvPr id="7" name="ïŝḷîḑe"/>
            <p:cNvSpPr txBox="1"/>
            <p:nvPr/>
          </p:nvSpPr>
          <p:spPr>
            <a:xfrm>
              <a:off x="9292748" y="2010940"/>
              <a:ext cx="2088232" cy="318924"/>
            </a:xfrm>
            <a:prstGeom prst="rect">
              <a:avLst/>
            </a:prstGeom>
            <a:noFill/>
          </p:spPr>
          <p:txBody>
            <a:bodyPr wrap="none" lIns="72000" tIns="36000" rIns="72000" bIns="36000" anchor="b">
              <a:normAutofit fontScale="9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îṩḻîḍê"/>
            <p:cNvSpPr txBox="1"/>
            <p:nvPr/>
          </p:nvSpPr>
          <p:spPr>
            <a:xfrm>
              <a:off x="9292748" y="2271192"/>
              <a:ext cx="2088232" cy="652310"/>
            </a:xfrm>
            <a:prstGeom prst="rect">
              <a:avLst/>
            </a:prstGeom>
            <a:noFill/>
          </p:spPr>
          <p:txBody>
            <a:bodyPr wrap="square" lIns="72000" tIns="36000" rIns="72000" bIns="36000" anchor="ctr">
              <a:normAutofit fontScale="85000" lnSpcReduction="1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zh-CN" altLang="en-US" sz="1200" dirty="0">
                <a:ea typeface="微软雅黑" panose="020B0503020204020204" pitchFamily="34" charset="-122"/>
              </a:endParaRPr>
            </a:p>
          </p:txBody>
        </p:sp>
        <p:sp>
          <p:nvSpPr>
            <p:cNvPr id="9" name="íSlídé"/>
            <p:cNvSpPr txBox="1"/>
            <p:nvPr/>
          </p:nvSpPr>
          <p:spPr>
            <a:xfrm>
              <a:off x="9588389" y="3307568"/>
              <a:ext cx="2088232" cy="318924"/>
            </a:xfrm>
            <a:prstGeom prst="rect">
              <a:avLst/>
            </a:prstGeom>
            <a:noFill/>
          </p:spPr>
          <p:txBody>
            <a:bodyPr wrap="none" lIns="72000" tIns="36000" rIns="72000" bIns="36000" anchor="b">
              <a:normAutofit fontScale="9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5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ïṡḷïdê"/>
            <p:cNvSpPr txBox="1"/>
            <p:nvPr/>
          </p:nvSpPr>
          <p:spPr>
            <a:xfrm>
              <a:off x="9588389" y="3567820"/>
              <a:ext cx="2088232" cy="652310"/>
            </a:xfrm>
            <a:prstGeom prst="rect">
              <a:avLst/>
            </a:prstGeom>
            <a:noFill/>
          </p:spPr>
          <p:txBody>
            <a:bodyPr wrap="square" lIns="72000" tIns="36000" rIns="72000" bIns="36000" anchor="ctr">
              <a:normAutofit fontScale="85000" lnSpcReduction="1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zh-CN" altLang="en-US" sz="1200" dirty="0">
                <a:ea typeface="微软雅黑" panose="020B0503020204020204" pitchFamily="34" charset="-122"/>
              </a:endParaRPr>
            </a:p>
          </p:txBody>
        </p:sp>
        <p:sp>
          <p:nvSpPr>
            <p:cNvPr id="11" name="îsḷiḍè"/>
            <p:cNvSpPr txBox="1"/>
            <p:nvPr/>
          </p:nvSpPr>
          <p:spPr>
            <a:xfrm>
              <a:off x="9292748" y="4604196"/>
              <a:ext cx="2088232" cy="318924"/>
            </a:xfrm>
            <a:prstGeom prst="rect">
              <a:avLst/>
            </a:prstGeom>
            <a:noFill/>
          </p:spPr>
          <p:txBody>
            <a:bodyPr wrap="none" lIns="72000" tIns="36000" rIns="72000" bIns="36000" anchor="b">
              <a:normAutofit fontScale="9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6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6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íŝļíḑè"/>
            <p:cNvSpPr txBox="1"/>
            <p:nvPr/>
          </p:nvSpPr>
          <p:spPr>
            <a:xfrm>
              <a:off x="9292748" y="4864448"/>
              <a:ext cx="2088232" cy="652310"/>
            </a:xfrm>
            <a:prstGeom prst="rect">
              <a:avLst/>
            </a:prstGeom>
            <a:noFill/>
          </p:spPr>
          <p:txBody>
            <a:bodyPr wrap="square" lIns="72000" tIns="36000" rIns="72000" bIns="36000" anchor="ctr">
              <a:normAutofit fontScale="85000" lnSpcReduction="1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zh-CN" altLang="en-US" sz="1200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îṥ1iḓe"/>
            <p:cNvSpPr txBox="1"/>
            <p:nvPr/>
          </p:nvSpPr>
          <p:spPr>
            <a:xfrm>
              <a:off x="853667" y="4604196"/>
              <a:ext cx="2088232" cy="318924"/>
            </a:xfrm>
            <a:prstGeom prst="rect">
              <a:avLst/>
            </a:prstGeom>
            <a:noFill/>
          </p:spPr>
          <p:txBody>
            <a:bodyPr wrap="none" lIns="72000" tIns="36000" rIns="72000" bIns="36000" anchor="b">
              <a:normAutofit fontScale="9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îś1ïḓê"/>
            <p:cNvSpPr txBox="1"/>
            <p:nvPr/>
          </p:nvSpPr>
          <p:spPr>
            <a:xfrm>
              <a:off x="853667" y="4864448"/>
              <a:ext cx="2088232" cy="652310"/>
            </a:xfrm>
            <a:prstGeom prst="rect">
              <a:avLst/>
            </a:prstGeom>
            <a:noFill/>
          </p:spPr>
          <p:txBody>
            <a:bodyPr wrap="square" lIns="72000" tIns="36000" rIns="72000" bIns="36000" anchor="ctr">
              <a:normAutofit fontScale="85000" lnSpcReduction="10000"/>
            </a:bodyPr>
            <a:lstStyle/>
            <a:p>
              <a:pPr algn="r">
                <a:lnSpc>
                  <a:spcPct val="14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zh-CN" altLang="en-US" sz="1200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ïšḷiḓe"/>
            <p:cNvSpPr txBox="1"/>
            <p:nvPr/>
          </p:nvSpPr>
          <p:spPr>
            <a:xfrm>
              <a:off x="515380" y="3307568"/>
              <a:ext cx="2088232" cy="318924"/>
            </a:xfrm>
            <a:prstGeom prst="rect">
              <a:avLst/>
            </a:prstGeom>
            <a:noFill/>
          </p:spPr>
          <p:txBody>
            <a:bodyPr wrap="none" lIns="72000" tIns="36000" rIns="72000" bIns="36000" anchor="b">
              <a:normAutofit fontScale="9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ïsḷïḓè"/>
            <p:cNvSpPr txBox="1"/>
            <p:nvPr/>
          </p:nvSpPr>
          <p:spPr>
            <a:xfrm>
              <a:off x="515380" y="3567820"/>
              <a:ext cx="2088232" cy="652310"/>
            </a:xfrm>
            <a:prstGeom prst="rect">
              <a:avLst/>
            </a:prstGeom>
            <a:noFill/>
          </p:spPr>
          <p:txBody>
            <a:bodyPr wrap="square" lIns="72000" tIns="36000" rIns="72000" bIns="36000" anchor="ctr">
              <a:normAutofit fontScale="85000" lnSpcReduction="10000"/>
            </a:bodyPr>
            <a:lstStyle/>
            <a:p>
              <a:pPr algn="r">
                <a:lnSpc>
                  <a:spcPct val="14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  <a:endParaRPr lang="zh-CN" altLang="en-US" sz="1200" dirty="0">
                <a:ea typeface="微软雅黑" panose="020B0503020204020204" pitchFamily="34" charset="-122"/>
              </a:endParaRPr>
            </a:p>
          </p:txBody>
        </p:sp>
        <p:sp>
          <p:nvSpPr>
            <p:cNvPr id="17" name="íṩ1îdé"/>
            <p:cNvSpPr/>
            <p:nvPr/>
          </p:nvSpPr>
          <p:spPr bwMode="auto">
            <a:xfrm>
              <a:off x="3206501" y="4802808"/>
              <a:ext cx="406656" cy="398700"/>
            </a:xfrm>
            <a:custGeom>
              <a:avLst/>
              <a:gdLst>
                <a:gd name="T0" fmla="*/ 230 w 460"/>
                <a:gd name="T1" fmla="*/ 0 h 451"/>
                <a:gd name="T2" fmla="*/ 230 w 460"/>
                <a:gd name="T3" fmla="*/ 0 h 451"/>
                <a:gd name="T4" fmla="*/ 12 w 460"/>
                <a:gd name="T5" fmla="*/ 110 h 451"/>
                <a:gd name="T6" fmla="*/ 230 w 460"/>
                <a:gd name="T7" fmla="*/ 216 h 451"/>
                <a:gd name="T8" fmla="*/ 448 w 460"/>
                <a:gd name="T9" fmla="*/ 110 h 451"/>
                <a:gd name="T10" fmla="*/ 230 w 460"/>
                <a:gd name="T11" fmla="*/ 0 h 451"/>
                <a:gd name="T12" fmla="*/ 175 w 460"/>
                <a:gd name="T13" fmla="*/ 175 h 451"/>
                <a:gd name="T14" fmla="*/ 94 w 460"/>
                <a:gd name="T15" fmla="*/ 134 h 451"/>
                <a:gd name="T16" fmla="*/ 283 w 460"/>
                <a:gd name="T17" fmla="*/ 38 h 451"/>
                <a:gd name="T18" fmla="*/ 364 w 460"/>
                <a:gd name="T19" fmla="*/ 81 h 451"/>
                <a:gd name="T20" fmla="*/ 175 w 460"/>
                <a:gd name="T21" fmla="*/ 175 h 451"/>
                <a:gd name="T22" fmla="*/ 460 w 460"/>
                <a:gd name="T23" fmla="*/ 122 h 451"/>
                <a:gd name="T24" fmla="*/ 460 w 460"/>
                <a:gd name="T25" fmla="*/ 343 h 451"/>
                <a:gd name="T26" fmla="*/ 237 w 460"/>
                <a:gd name="T27" fmla="*/ 451 h 451"/>
                <a:gd name="T28" fmla="*/ 237 w 460"/>
                <a:gd name="T29" fmla="*/ 233 h 451"/>
                <a:gd name="T30" fmla="*/ 460 w 460"/>
                <a:gd name="T31" fmla="*/ 122 h 451"/>
                <a:gd name="T32" fmla="*/ 0 w 460"/>
                <a:gd name="T33" fmla="*/ 122 h 451"/>
                <a:gd name="T34" fmla="*/ 0 w 460"/>
                <a:gd name="T35" fmla="*/ 343 h 451"/>
                <a:gd name="T36" fmla="*/ 225 w 460"/>
                <a:gd name="T37" fmla="*/ 451 h 451"/>
                <a:gd name="T38" fmla="*/ 225 w 460"/>
                <a:gd name="T39" fmla="*/ 233 h 451"/>
                <a:gd name="T40" fmla="*/ 225 w 460"/>
                <a:gd name="T41" fmla="*/ 233 h 451"/>
                <a:gd name="T42" fmla="*/ 0 w 460"/>
                <a:gd name="T43" fmla="*/ 122 h 451"/>
                <a:gd name="T44" fmla="*/ 139 w 460"/>
                <a:gd name="T45" fmla="*/ 396 h 451"/>
                <a:gd name="T46" fmla="*/ 60 w 460"/>
                <a:gd name="T47" fmla="*/ 358 h 451"/>
                <a:gd name="T48" fmla="*/ 60 w 460"/>
                <a:gd name="T49" fmla="*/ 165 h 451"/>
                <a:gd name="T50" fmla="*/ 139 w 460"/>
                <a:gd name="T51" fmla="*/ 204 h 451"/>
                <a:gd name="T52" fmla="*/ 139 w 460"/>
                <a:gd name="T53" fmla="*/ 396 h 451"/>
                <a:gd name="T54" fmla="*/ 77 w 460"/>
                <a:gd name="T55" fmla="*/ 250 h 451"/>
                <a:gd name="T56" fmla="*/ 67 w 460"/>
                <a:gd name="T57" fmla="*/ 247 h 451"/>
                <a:gd name="T58" fmla="*/ 96 w 460"/>
                <a:gd name="T59" fmla="*/ 226 h 451"/>
                <a:gd name="T60" fmla="*/ 127 w 460"/>
                <a:gd name="T61" fmla="*/ 271 h 451"/>
                <a:gd name="T62" fmla="*/ 117 w 460"/>
                <a:gd name="T63" fmla="*/ 269 h 451"/>
                <a:gd name="T64" fmla="*/ 117 w 460"/>
                <a:gd name="T65" fmla="*/ 350 h 451"/>
                <a:gd name="T66" fmla="*/ 77 w 460"/>
                <a:gd name="T67" fmla="*/ 334 h 451"/>
                <a:gd name="T68" fmla="*/ 77 w 460"/>
                <a:gd name="T69" fmla="*/ 25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0" h="451">
                  <a:moveTo>
                    <a:pt x="230" y="0"/>
                  </a:moveTo>
                  <a:lnTo>
                    <a:pt x="230" y="0"/>
                  </a:lnTo>
                  <a:lnTo>
                    <a:pt x="12" y="110"/>
                  </a:lnTo>
                  <a:lnTo>
                    <a:pt x="230" y="216"/>
                  </a:lnTo>
                  <a:lnTo>
                    <a:pt x="448" y="110"/>
                  </a:lnTo>
                  <a:lnTo>
                    <a:pt x="230" y="0"/>
                  </a:lnTo>
                  <a:close/>
                  <a:moveTo>
                    <a:pt x="175" y="175"/>
                  </a:moveTo>
                  <a:lnTo>
                    <a:pt x="94" y="134"/>
                  </a:lnTo>
                  <a:lnTo>
                    <a:pt x="283" y="38"/>
                  </a:lnTo>
                  <a:lnTo>
                    <a:pt x="364" y="81"/>
                  </a:lnTo>
                  <a:lnTo>
                    <a:pt x="175" y="175"/>
                  </a:lnTo>
                  <a:close/>
                  <a:moveTo>
                    <a:pt x="460" y="122"/>
                  </a:moveTo>
                  <a:lnTo>
                    <a:pt x="460" y="343"/>
                  </a:lnTo>
                  <a:lnTo>
                    <a:pt x="237" y="451"/>
                  </a:lnTo>
                  <a:lnTo>
                    <a:pt x="237" y="233"/>
                  </a:lnTo>
                  <a:lnTo>
                    <a:pt x="460" y="122"/>
                  </a:lnTo>
                  <a:close/>
                  <a:moveTo>
                    <a:pt x="0" y="122"/>
                  </a:moveTo>
                  <a:lnTo>
                    <a:pt x="0" y="343"/>
                  </a:lnTo>
                  <a:lnTo>
                    <a:pt x="225" y="451"/>
                  </a:lnTo>
                  <a:lnTo>
                    <a:pt x="225" y="233"/>
                  </a:lnTo>
                  <a:lnTo>
                    <a:pt x="225" y="233"/>
                  </a:lnTo>
                  <a:lnTo>
                    <a:pt x="0" y="122"/>
                  </a:lnTo>
                  <a:close/>
                  <a:moveTo>
                    <a:pt x="139" y="396"/>
                  </a:moveTo>
                  <a:lnTo>
                    <a:pt x="60" y="358"/>
                  </a:lnTo>
                  <a:lnTo>
                    <a:pt x="60" y="165"/>
                  </a:lnTo>
                  <a:lnTo>
                    <a:pt x="139" y="204"/>
                  </a:lnTo>
                  <a:lnTo>
                    <a:pt x="139" y="396"/>
                  </a:lnTo>
                  <a:close/>
                  <a:moveTo>
                    <a:pt x="77" y="250"/>
                  </a:moveTo>
                  <a:lnTo>
                    <a:pt x="67" y="247"/>
                  </a:lnTo>
                  <a:lnTo>
                    <a:pt x="96" y="226"/>
                  </a:lnTo>
                  <a:lnTo>
                    <a:pt x="127" y="271"/>
                  </a:lnTo>
                  <a:lnTo>
                    <a:pt x="117" y="269"/>
                  </a:lnTo>
                  <a:lnTo>
                    <a:pt x="117" y="350"/>
                  </a:lnTo>
                  <a:lnTo>
                    <a:pt x="77" y="334"/>
                  </a:lnTo>
                  <a:lnTo>
                    <a:pt x="77" y="25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íşľïḓé"/>
            <p:cNvSpPr/>
            <p:nvPr/>
          </p:nvSpPr>
          <p:spPr bwMode="auto">
            <a:xfrm>
              <a:off x="2862864" y="3532604"/>
              <a:ext cx="386620" cy="329627"/>
            </a:xfrm>
            <a:custGeom>
              <a:avLst/>
              <a:gdLst>
                <a:gd name="T0" fmla="*/ 75 w 209"/>
                <a:gd name="T1" fmla="*/ 50 h 178"/>
                <a:gd name="T2" fmla="*/ 77 w 209"/>
                <a:gd name="T3" fmla="*/ 47 h 178"/>
                <a:gd name="T4" fmla="*/ 74 w 209"/>
                <a:gd name="T5" fmla="*/ 24 h 178"/>
                <a:gd name="T6" fmla="*/ 96 w 209"/>
                <a:gd name="T7" fmla="*/ 13 h 178"/>
                <a:gd name="T8" fmla="*/ 95 w 209"/>
                <a:gd name="T9" fmla="*/ 7 h 178"/>
                <a:gd name="T10" fmla="*/ 47 w 209"/>
                <a:gd name="T11" fmla="*/ 16 h 178"/>
                <a:gd name="T12" fmla="*/ 15 w 209"/>
                <a:gd name="T13" fmla="*/ 48 h 178"/>
                <a:gd name="T14" fmla="*/ 14 w 209"/>
                <a:gd name="T15" fmla="*/ 53 h 178"/>
                <a:gd name="T16" fmla="*/ 8 w 209"/>
                <a:gd name="T17" fmla="*/ 56 h 178"/>
                <a:gd name="T18" fmla="*/ 0 w 209"/>
                <a:gd name="T19" fmla="*/ 64 h 178"/>
                <a:gd name="T20" fmla="*/ 13 w 209"/>
                <a:gd name="T21" fmla="*/ 81 h 178"/>
                <a:gd name="T22" fmla="*/ 30 w 209"/>
                <a:gd name="T23" fmla="*/ 94 h 178"/>
                <a:gd name="T24" fmla="*/ 38 w 209"/>
                <a:gd name="T25" fmla="*/ 86 h 178"/>
                <a:gd name="T26" fmla="*/ 40 w 209"/>
                <a:gd name="T27" fmla="*/ 80 h 178"/>
                <a:gd name="T28" fmla="*/ 46 w 209"/>
                <a:gd name="T29" fmla="*/ 78 h 178"/>
                <a:gd name="T30" fmla="*/ 48 w 209"/>
                <a:gd name="T31" fmla="*/ 76 h 178"/>
                <a:gd name="T32" fmla="*/ 142 w 209"/>
                <a:gd name="T33" fmla="*/ 173 h 178"/>
                <a:gd name="T34" fmla="*/ 153 w 209"/>
                <a:gd name="T35" fmla="*/ 178 h 178"/>
                <a:gd name="T36" fmla="*/ 165 w 209"/>
                <a:gd name="T37" fmla="*/ 174 h 178"/>
                <a:gd name="T38" fmla="*/ 172 w 209"/>
                <a:gd name="T39" fmla="*/ 166 h 178"/>
                <a:gd name="T40" fmla="*/ 177 w 209"/>
                <a:gd name="T41" fmla="*/ 155 h 178"/>
                <a:gd name="T42" fmla="*/ 172 w 209"/>
                <a:gd name="T43" fmla="*/ 144 h 178"/>
                <a:gd name="T44" fmla="*/ 75 w 209"/>
                <a:gd name="T45" fmla="*/ 50 h 178"/>
                <a:gd name="T46" fmla="*/ 167 w 209"/>
                <a:gd name="T47" fmla="*/ 160 h 178"/>
                <a:gd name="T48" fmla="*/ 159 w 209"/>
                <a:gd name="T49" fmla="*/ 168 h 178"/>
                <a:gd name="T50" fmla="*/ 154 w 209"/>
                <a:gd name="T51" fmla="*/ 170 h 178"/>
                <a:gd name="T52" fmla="*/ 148 w 209"/>
                <a:gd name="T53" fmla="*/ 168 h 178"/>
                <a:gd name="T54" fmla="*/ 54 w 209"/>
                <a:gd name="T55" fmla="*/ 70 h 178"/>
                <a:gd name="T56" fmla="*/ 69 w 209"/>
                <a:gd name="T57" fmla="*/ 55 h 178"/>
                <a:gd name="T58" fmla="*/ 166 w 209"/>
                <a:gd name="T59" fmla="*/ 149 h 178"/>
                <a:gd name="T60" fmla="*/ 169 w 209"/>
                <a:gd name="T61" fmla="*/ 155 h 178"/>
                <a:gd name="T62" fmla="*/ 167 w 209"/>
                <a:gd name="T63" fmla="*/ 160 h 178"/>
                <a:gd name="T64" fmla="*/ 76 w 209"/>
                <a:gd name="T65" fmla="*/ 113 h 178"/>
                <a:gd name="T66" fmla="*/ 104 w 209"/>
                <a:gd name="T67" fmla="*/ 143 h 178"/>
                <a:gd name="T68" fmla="*/ 76 w 209"/>
                <a:gd name="T69" fmla="*/ 172 h 178"/>
                <a:gd name="T70" fmla="*/ 64 w 209"/>
                <a:gd name="T71" fmla="*/ 177 h 178"/>
                <a:gd name="T72" fmla="*/ 53 w 209"/>
                <a:gd name="T73" fmla="*/ 172 h 178"/>
                <a:gd name="T74" fmla="*/ 46 w 209"/>
                <a:gd name="T75" fmla="*/ 165 h 178"/>
                <a:gd name="T76" fmla="*/ 41 w 209"/>
                <a:gd name="T77" fmla="*/ 154 h 178"/>
                <a:gd name="T78" fmla="*/ 46 w 209"/>
                <a:gd name="T79" fmla="*/ 142 h 178"/>
                <a:gd name="T80" fmla="*/ 76 w 209"/>
                <a:gd name="T81" fmla="*/ 113 h 178"/>
                <a:gd name="T82" fmla="*/ 209 w 209"/>
                <a:gd name="T83" fmla="*/ 57 h 178"/>
                <a:gd name="T84" fmla="*/ 200 w 209"/>
                <a:gd name="T85" fmla="*/ 71 h 178"/>
                <a:gd name="T86" fmla="*/ 164 w 209"/>
                <a:gd name="T87" fmla="*/ 80 h 178"/>
                <a:gd name="T88" fmla="*/ 141 w 209"/>
                <a:gd name="T89" fmla="*/ 105 h 178"/>
                <a:gd name="T90" fmla="*/ 113 w 209"/>
                <a:gd name="T91" fmla="*/ 78 h 178"/>
                <a:gd name="T92" fmla="*/ 138 w 209"/>
                <a:gd name="T93" fmla="*/ 54 h 178"/>
                <a:gd name="T94" fmla="*/ 147 w 209"/>
                <a:gd name="T95" fmla="*/ 18 h 178"/>
                <a:gd name="T96" fmla="*/ 200 w 209"/>
                <a:gd name="T97" fmla="*/ 18 h 178"/>
                <a:gd name="T98" fmla="*/ 171 w 209"/>
                <a:gd name="T99" fmla="*/ 26 h 178"/>
                <a:gd name="T100" fmla="*/ 165 w 209"/>
                <a:gd name="T101" fmla="*/ 48 h 178"/>
                <a:gd name="T102" fmla="*/ 181 w 209"/>
                <a:gd name="T103" fmla="*/ 65 h 178"/>
                <a:gd name="T104" fmla="*/ 209 w 209"/>
                <a:gd name="T105" fmla="*/ 5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78">
                  <a:moveTo>
                    <a:pt x="75" y="50"/>
                  </a:moveTo>
                  <a:cubicBezTo>
                    <a:pt x="76" y="48"/>
                    <a:pt x="77" y="48"/>
                    <a:pt x="77" y="47"/>
                  </a:cubicBezTo>
                  <a:cubicBezTo>
                    <a:pt x="79" y="45"/>
                    <a:pt x="69" y="33"/>
                    <a:pt x="74" y="24"/>
                  </a:cubicBezTo>
                  <a:cubicBezTo>
                    <a:pt x="80" y="14"/>
                    <a:pt x="96" y="13"/>
                    <a:pt x="96" y="13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7"/>
                    <a:pt x="62" y="0"/>
                    <a:pt x="47" y="16"/>
                  </a:cubicBezTo>
                  <a:cubicBezTo>
                    <a:pt x="38" y="25"/>
                    <a:pt x="15" y="48"/>
                    <a:pt x="15" y="48"/>
                  </a:cubicBezTo>
                  <a:cubicBezTo>
                    <a:pt x="15" y="48"/>
                    <a:pt x="16" y="51"/>
                    <a:pt x="14" y="53"/>
                  </a:cubicBezTo>
                  <a:cubicBezTo>
                    <a:pt x="12" y="56"/>
                    <a:pt x="8" y="56"/>
                    <a:pt x="8" y="5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5" y="73"/>
                    <a:pt x="13" y="81"/>
                  </a:cubicBezTo>
                  <a:cubicBezTo>
                    <a:pt x="20" y="88"/>
                    <a:pt x="30" y="94"/>
                    <a:pt x="30" y="94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6"/>
                    <a:pt x="38" y="82"/>
                    <a:pt x="40" y="80"/>
                  </a:cubicBezTo>
                  <a:cubicBezTo>
                    <a:pt x="42" y="78"/>
                    <a:pt x="46" y="78"/>
                    <a:pt x="46" y="78"/>
                  </a:cubicBezTo>
                  <a:cubicBezTo>
                    <a:pt x="46" y="78"/>
                    <a:pt x="47" y="78"/>
                    <a:pt x="48" y="76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5" y="176"/>
                    <a:pt x="149" y="178"/>
                    <a:pt x="153" y="178"/>
                  </a:cubicBezTo>
                  <a:cubicBezTo>
                    <a:pt x="158" y="178"/>
                    <a:pt x="162" y="177"/>
                    <a:pt x="165" y="174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75" y="163"/>
                    <a:pt x="177" y="159"/>
                    <a:pt x="177" y="155"/>
                  </a:cubicBezTo>
                  <a:cubicBezTo>
                    <a:pt x="177" y="151"/>
                    <a:pt x="175" y="147"/>
                    <a:pt x="172" y="144"/>
                  </a:cubicBezTo>
                  <a:lnTo>
                    <a:pt x="75" y="50"/>
                  </a:lnTo>
                  <a:close/>
                  <a:moveTo>
                    <a:pt x="167" y="160"/>
                  </a:moveTo>
                  <a:cubicBezTo>
                    <a:pt x="159" y="168"/>
                    <a:pt x="159" y="168"/>
                    <a:pt x="159" y="168"/>
                  </a:cubicBezTo>
                  <a:cubicBezTo>
                    <a:pt x="158" y="169"/>
                    <a:pt x="156" y="170"/>
                    <a:pt x="154" y="170"/>
                  </a:cubicBezTo>
                  <a:cubicBezTo>
                    <a:pt x="151" y="170"/>
                    <a:pt x="149" y="169"/>
                    <a:pt x="148" y="168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9" y="66"/>
                    <a:pt x="64" y="60"/>
                    <a:pt x="69" y="55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8" y="151"/>
                    <a:pt x="169" y="153"/>
                    <a:pt x="169" y="155"/>
                  </a:cubicBezTo>
                  <a:cubicBezTo>
                    <a:pt x="169" y="157"/>
                    <a:pt x="168" y="159"/>
                    <a:pt x="167" y="160"/>
                  </a:cubicBezTo>
                  <a:close/>
                  <a:moveTo>
                    <a:pt x="76" y="113"/>
                  </a:moveTo>
                  <a:cubicBezTo>
                    <a:pt x="104" y="143"/>
                    <a:pt x="104" y="143"/>
                    <a:pt x="104" y="143"/>
                  </a:cubicBezTo>
                  <a:cubicBezTo>
                    <a:pt x="76" y="172"/>
                    <a:pt x="76" y="172"/>
                    <a:pt x="76" y="172"/>
                  </a:cubicBezTo>
                  <a:cubicBezTo>
                    <a:pt x="73" y="175"/>
                    <a:pt x="69" y="177"/>
                    <a:pt x="64" y="177"/>
                  </a:cubicBezTo>
                  <a:cubicBezTo>
                    <a:pt x="60" y="177"/>
                    <a:pt x="56" y="175"/>
                    <a:pt x="53" y="172"/>
                  </a:cubicBezTo>
                  <a:cubicBezTo>
                    <a:pt x="46" y="165"/>
                    <a:pt x="46" y="165"/>
                    <a:pt x="46" y="165"/>
                  </a:cubicBezTo>
                  <a:cubicBezTo>
                    <a:pt x="43" y="162"/>
                    <a:pt x="41" y="158"/>
                    <a:pt x="41" y="154"/>
                  </a:cubicBezTo>
                  <a:cubicBezTo>
                    <a:pt x="41" y="149"/>
                    <a:pt x="43" y="145"/>
                    <a:pt x="46" y="142"/>
                  </a:cubicBezTo>
                  <a:lnTo>
                    <a:pt x="76" y="113"/>
                  </a:lnTo>
                  <a:close/>
                  <a:moveTo>
                    <a:pt x="209" y="57"/>
                  </a:moveTo>
                  <a:cubicBezTo>
                    <a:pt x="207" y="62"/>
                    <a:pt x="204" y="67"/>
                    <a:pt x="200" y="71"/>
                  </a:cubicBezTo>
                  <a:cubicBezTo>
                    <a:pt x="190" y="80"/>
                    <a:pt x="177" y="83"/>
                    <a:pt x="164" y="80"/>
                  </a:cubicBezTo>
                  <a:cubicBezTo>
                    <a:pt x="141" y="105"/>
                    <a:pt x="141" y="105"/>
                    <a:pt x="141" y="105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38" y="54"/>
                    <a:pt x="138" y="54"/>
                    <a:pt x="138" y="54"/>
                  </a:cubicBezTo>
                  <a:cubicBezTo>
                    <a:pt x="135" y="41"/>
                    <a:pt x="138" y="28"/>
                    <a:pt x="147" y="18"/>
                  </a:cubicBezTo>
                  <a:cubicBezTo>
                    <a:pt x="162" y="3"/>
                    <a:pt x="185" y="3"/>
                    <a:pt x="200" y="18"/>
                  </a:cubicBezTo>
                  <a:cubicBezTo>
                    <a:pt x="171" y="26"/>
                    <a:pt x="171" y="26"/>
                    <a:pt x="171" y="26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81" y="65"/>
                    <a:pt x="181" y="65"/>
                    <a:pt x="181" y="65"/>
                  </a:cubicBezTo>
                  <a:lnTo>
                    <a:pt x="209" y="57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îṧļîdé"/>
            <p:cNvSpPr/>
            <p:nvPr/>
          </p:nvSpPr>
          <p:spPr bwMode="auto">
            <a:xfrm>
              <a:off x="8944657" y="3489393"/>
              <a:ext cx="383243" cy="442579"/>
            </a:xfrm>
            <a:custGeom>
              <a:avLst/>
              <a:gdLst>
                <a:gd name="T0" fmla="*/ 200 w 232"/>
                <a:gd name="T1" fmla="*/ 142 h 268"/>
                <a:gd name="T2" fmla="*/ 153 w 232"/>
                <a:gd name="T3" fmla="*/ 150 h 268"/>
                <a:gd name="T4" fmla="*/ 141 w 232"/>
                <a:gd name="T5" fmla="*/ 127 h 268"/>
                <a:gd name="T6" fmla="*/ 160 w 232"/>
                <a:gd name="T7" fmla="*/ 99 h 268"/>
                <a:gd name="T8" fmla="*/ 148 w 232"/>
                <a:gd name="T9" fmla="*/ 89 h 268"/>
                <a:gd name="T10" fmla="*/ 117 w 232"/>
                <a:gd name="T11" fmla="*/ 104 h 268"/>
                <a:gd name="T12" fmla="*/ 116 w 232"/>
                <a:gd name="T13" fmla="*/ 68 h 268"/>
                <a:gd name="T14" fmla="*/ 102 w 232"/>
                <a:gd name="T15" fmla="*/ 61 h 268"/>
                <a:gd name="T16" fmla="*/ 97 w 232"/>
                <a:gd name="T17" fmla="*/ 109 h 268"/>
                <a:gd name="T18" fmla="*/ 94 w 232"/>
                <a:gd name="T19" fmla="*/ 121 h 268"/>
                <a:gd name="T20" fmla="*/ 70 w 232"/>
                <a:gd name="T21" fmla="*/ 102 h 268"/>
                <a:gd name="T22" fmla="*/ 65 w 232"/>
                <a:gd name="T23" fmla="*/ 119 h 268"/>
                <a:gd name="T24" fmla="*/ 91 w 232"/>
                <a:gd name="T25" fmla="*/ 159 h 268"/>
                <a:gd name="T26" fmla="*/ 40 w 232"/>
                <a:gd name="T27" fmla="*/ 149 h 268"/>
                <a:gd name="T28" fmla="*/ 40 w 232"/>
                <a:gd name="T29" fmla="*/ 63 h 268"/>
                <a:gd name="T30" fmla="*/ 42 w 232"/>
                <a:gd name="T31" fmla="*/ 57 h 268"/>
                <a:gd name="T32" fmla="*/ 74 w 232"/>
                <a:gd name="T33" fmla="*/ 30 h 268"/>
                <a:gd name="T34" fmla="*/ 93 w 232"/>
                <a:gd name="T35" fmla="*/ 20 h 268"/>
                <a:gd name="T36" fmla="*/ 163 w 232"/>
                <a:gd name="T37" fmla="*/ 34 h 268"/>
                <a:gd name="T38" fmla="*/ 196 w 232"/>
                <a:gd name="T39" fmla="*/ 69 h 268"/>
                <a:gd name="T40" fmla="*/ 162 w 232"/>
                <a:gd name="T41" fmla="*/ 245 h 268"/>
                <a:gd name="T42" fmla="*/ 127 w 232"/>
                <a:gd name="T43" fmla="*/ 166 h 268"/>
                <a:gd name="T44" fmla="*/ 153 w 232"/>
                <a:gd name="T45" fmla="*/ 98 h 268"/>
                <a:gd name="T46" fmla="*/ 121 w 232"/>
                <a:gd name="T47" fmla="*/ 136 h 268"/>
                <a:gd name="T48" fmla="*/ 111 w 232"/>
                <a:gd name="T49" fmla="*/ 65 h 268"/>
                <a:gd name="T50" fmla="*/ 102 w 232"/>
                <a:gd name="T51" fmla="*/ 107 h 268"/>
                <a:gd name="T52" fmla="*/ 90 w 232"/>
                <a:gd name="T53" fmla="*/ 124 h 268"/>
                <a:gd name="T54" fmla="*/ 67 w 232"/>
                <a:gd name="T55" fmla="*/ 114 h 268"/>
                <a:gd name="T56" fmla="*/ 98 w 232"/>
                <a:gd name="T57" fmla="*/ 168 h 268"/>
                <a:gd name="T58" fmla="*/ 60 w 232"/>
                <a:gd name="T59" fmla="*/ 245 h 268"/>
                <a:gd name="T60" fmla="*/ 60 w 232"/>
                <a:gd name="T61" fmla="*/ 268 h 268"/>
                <a:gd name="T62" fmla="*/ 178 w 232"/>
                <a:gd name="T63" fmla="*/ 257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2" h="268">
                  <a:moveTo>
                    <a:pt x="232" y="105"/>
                  </a:moveTo>
                  <a:cubicBezTo>
                    <a:pt x="232" y="124"/>
                    <a:pt x="218" y="139"/>
                    <a:pt x="200" y="142"/>
                  </a:cubicBezTo>
                  <a:cubicBezTo>
                    <a:pt x="196" y="152"/>
                    <a:pt x="186" y="159"/>
                    <a:pt x="174" y="159"/>
                  </a:cubicBezTo>
                  <a:cubicBezTo>
                    <a:pt x="166" y="159"/>
                    <a:pt x="158" y="155"/>
                    <a:pt x="153" y="150"/>
                  </a:cubicBezTo>
                  <a:cubicBezTo>
                    <a:pt x="147" y="153"/>
                    <a:pt x="140" y="155"/>
                    <a:pt x="133" y="157"/>
                  </a:cubicBezTo>
                  <a:cubicBezTo>
                    <a:pt x="135" y="143"/>
                    <a:pt x="139" y="130"/>
                    <a:pt x="141" y="127"/>
                  </a:cubicBezTo>
                  <a:cubicBezTo>
                    <a:pt x="149" y="110"/>
                    <a:pt x="157" y="102"/>
                    <a:pt x="157" y="102"/>
                  </a:cubicBezTo>
                  <a:cubicBezTo>
                    <a:pt x="160" y="99"/>
                    <a:pt x="160" y="99"/>
                    <a:pt x="160" y="99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90"/>
                    <a:pt x="134" y="99"/>
                    <a:pt x="123" y="119"/>
                  </a:cubicBezTo>
                  <a:cubicBezTo>
                    <a:pt x="121" y="113"/>
                    <a:pt x="119" y="108"/>
                    <a:pt x="117" y="104"/>
                  </a:cubicBezTo>
                  <a:cubicBezTo>
                    <a:pt x="115" y="99"/>
                    <a:pt x="113" y="95"/>
                    <a:pt x="113" y="90"/>
                  </a:cubicBezTo>
                  <a:cubicBezTo>
                    <a:pt x="112" y="76"/>
                    <a:pt x="116" y="68"/>
                    <a:pt x="116" y="68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4"/>
                    <a:pt x="89" y="87"/>
                    <a:pt x="97" y="109"/>
                  </a:cubicBezTo>
                  <a:cubicBezTo>
                    <a:pt x="100" y="115"/>
                    <a:pt x="100" y="122"/>
                    <a:pt x="100" y="127"/>
                  </a:cubicBezTo>
                  <a:cubicBezTo>
                    <a:pt x="98" y="125"/>
                    <a:pt x="96" y="123"/>
                    <a:pt x="94" y="121"/>
                  </a:cubicBezTo>
                  <a:cubicBezTo>
                    <a:pt x="87" y="112"/>
                    <a:pt x="75" y="105"/>
                    <a:pt x="74" y="104"/>
                  </a:cubicBezTo>
                  <a:cubicBezTo>
                    <a:pt x="70" y="102"/>
                    <a:pt x="70" y="102"/>
                    <a:pt x="70" y="10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6" y="120"/>
                    <a:pt x="82" y="130"/>
                    <a:pt x="88" y="149"/>
                  </a:cubicBezTo>
                  <a:cubicBezTo>
                    <a:pt x="89" y="153"/>
                    <a:pt x="90" y="156"/>
                    <a:pt x="91" y="159"/>
                  </a:cubicBezTo>
                  <a:cubicBezTo>
                    <a:pt x="85" y="163"/>
                    <a:pt x="78" y="166"/>
                    <a:pt x="70" y="166"/>
                  </a:cubicBezTo>
                  <a:cubicBezTo>
                    <a:pt x="58" y="166"/>
                    <a:pt x="46" y="159"/>
                    <a:pt x="40" y="149"/>
                  </a:cubicBezTo>
                  <a:cubicBezTo>
                    <a:pt x="18" y="147"/>
                    <a:pt x="0" y="129"/>
                    <a:pt x="0" y="106"/>
                  </a:cubicBezTo>
                  <a:cubicBezTo>
                    <a:pt x="0" y="83"/>
                    <a:pt x="18" y="65"/>
                    <a:pt x="40" y="63"/>
                  </a:cubicBezTo>
                  <a:cubicBezTo>
                    <a:pt x="40" y="62"/>
                    <a:pt x="41" y="62"/>
                    <a:pt x="42" y="61"/>
                  </a:cubicBezTo>
                  <a:cubicBezTo>
                    <a:pt x="42" y="60"/>
                    <a:pt x="42" y="59"/>
                    <a:pt x="42" y="57"/>
                  </a:cubicBezTo>
                  <a:cubicBezTo>
                    <a:pt x="42" y="42"/>
                    <a:pt x="54" y="30"/>
                    <a:pt x="69" y="30"/>
                  </a:cubicBezTo>
                  <a:cubicBezTo>
                    <a:pt x="71" y="30"/>
                    <a:pt x="72" y="30"/>
                    <a:pt x="74" y="30"/>
                  </a:cubicBezTo>
                  <a:cubicBezTo>
                    <a:pt x="77" y="24"/>
                    <a:pt x="83" y="19"/>
                    <a:pt x="90" y="19"/>
                  </a:cubicBezTo>
                  <a:cubicBezTo>
                    <a:pt x="91" y="19"/>
                    <a:pt x="92" y="19"/>
                    <a:pt x="93" y="20"/>
                  </a:cubicBezTo>
                  <a:cubicBezTo>
                    <a:pt x="100" y="8"/>
                    <a:pt x="112" y="0"/>
                    <a:pt x="126" y="0"/>
                  </a:cubicBezTo>
                  <a:cubicBezTo>
                    <a:pt x="145" y="0"/>
                    <a:pt x="161" y="15"/>
                    <a:pt x="163" y="34"/>
                  </a:cubicBezTo>
                  <a:cubicBezTo>
                    <a:pt x="181" y="36"/>
                    <a:pt x="195" y="50"/>
                    <a:pt x="196" y="69"/>
                  </a:cubicBezTo>
                  <a:cubicBezTo>
                    <a:pt x="196" y="69"/>
                    <a:pt x="196" y="69"/>
                    <a:pt x="196" y="69"/>
                  </a:cubicBezTo>
                  <a:cubicBezTo>
                    <a:pt x="216" y="69"/>
                    <a:pt x="232" y="85"/>
                    <a:pt x="232" y="105"/>
                  </a:cubicBezTo>
                  <a:close/>
                  <a:moveTo>
                    <a:pt x="162" y="245"/>
                  </a:moveTo>
                  <a:cubicBezTo>
                    <a:pt x="134" y="245"/>
                    <a:pt x="134" y="245"/>
                    <a:pt x="134" y="245"/>
                  </a:cubicBezTo>
                  <a:cubicBezTo>
                    <a:pt x="133" y="238"/>
                    <a:pt x="127" y="199"/>
                    <a:pt x="127" y="166"/>
                  </a:cubicBezTo>
                  <a:cubicBezTo>
                    <a:pt x="127" y="148"/>
                    <a:pt x="134" y="128"/>
                    <a:pt x="136" y="125"/>
                  </a:cubicBezTo>
                  <a:cubicBezTo>
                    <a:pt x="145" y="107"/>
                    <a:pt x="153" y="98"/>
                    <a:pt x="153" y="98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3"/>
                    <a:pt x="132" y="107"/>
                    <a:pt x="121" y="136"/>
                  </a:cubicBezTo>
                  <a:cubicBezTo>
                    <a:pt x="119" y="112"/>
                    <a:pt x="108" y="104"/>
                    <a:pt x="107" y="90"/>
                  </a:cubicBezTo>
                  <a:cubicBezTo>
                    <a:pt x="106" y="75"/>
                    <a:pt x="111" y="65"/>
                    <a:pt x="111" y="65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6" y="66"/>
                    <a:pt x="94" y="87"/>
                    <a:pt x="102" y="107"/>
                  </a:cubicBezTo>
                  <a:cubicBezTo>
                    <a:pt x="109" y="123"/>
                    <a:pt x="102" y="142"/>
                    <a:pt x="102" y="142"/>
                  </a:cubicBezTo>
                  <a:cubicBezTo>
                    <a:pt x="102" y="142"/>
                    <a:pt x="98" y="132"/>
                    <a:pt x="90" y="124"/>
                  </a:cubicBezTo>
                  <a:cubicBezTo>
                    <a:pt x="83" y="116"/>
                    <a:pt x="72" y="109"/>
                    <a:pt x="72" y="109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8" y="115"/>
                    <a:pt x="86" y="126"/>
                    <a:pt x="93" y="147"/>
                  </a:cubicBezTo>
                  <a:cubicBezTo>
                    <a:pt x="97" y="160"/>
                    <a:pt x="98" y="168"/>
                    <a:pt x="98" y="168"/>
                  </a:cubicBezTo>
                  <a:cubicBezTo>
                    <a:pt x="98" y="168"/>
                    <a:pt x="91" y="233"/>
                    <a:pt x="89" y="245"/>
                  </a:cubicBezTo>
                  <a:cubicBezTo>
                    <a:pt x="60" y="245"/>
                    <a:pt x="60" y="245"/>
                    <a:pt x="60" y="245"/>
                  </a:cubicBezTo>
                  <a:cubicBezTo>
                    <a:pt x="52" y="245"/>
                    <a:pt x="45" y="250"/>
                    <a:pt x="45" y="257"/>
                  </a:cubicBezTo>
                  <a:cubicBezTo>
                    <a:pt x="45" y="263"/>
                    <a:pt x="52" y="268"/>
                    <a:pt x="60" y="268"/>
                  </a:cubicBezTo>
                  <a:cubicBezTo>
                    <a:pt x="162" y="268"/>
                    <a:pt x="162" y="268"/>
                    <a:pt x="162" y="268"/>
                  </a:cubicBezTo>
                  <a:cubicBezTo>
                    <a:pt x="171" y="268"/>
                    <a:pt x="178" y="263"/>
                    <a:pt x="178" y="257"/>
                  </a:cubicBezTo>
                  <a:cubicBezTo>
                    <a:pt x="178" y="250"/>
                    <a:pt x="171" y="245"/>
                    <a:pt x="162" y="245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ïšlïḋé"/>
            <p:cNvSpPr/>
            <p:nvPr/>
          </p:nvSpPr>
          <p:spPr bwMode="auto">
            <a:xfrm>
              <a:off x="3135548" y="2212794"/>
              <a:ext cx="407676" cy="390225"/>
            </a:xfrm>
            <a:custGeom>
              <a:avLst/>
              <a:gdLst>
                <a:gd name="T0" fmla="*/ 71 w 247"/>
                <a:gd name="T1" fmla="*/ 189 h 236"/>
                <a:gd name="T2" fmla="*/ 58 w 247"/>
                <a:gd name="T3" fmla="*/ 199 h 236"/>
                <a:gd name="T4" fmla="*/ 53 w 247"/>
                <a:gd name="T5" fmla="*/ 236 h 236"/>
                <a:gd name="T6" fmla="*/ 48 w 247"/>
                <a:gd name="T7" fmla="*/ 199 h 236"/>
                <a:gd name="T8" fmla="*/ 22 w 247"/>
                <a:gd name="T9" fmla="*/ 231 h 236"/>
                <a:gd name="T10" fmla="*/ 12 w 247"/>
                <a:gd name="T11" fmla="*/ 231 h 236"/>
                <a:gd name="T12" fmla="*/ 0 w 247"/>
                <a:gd name="T13" fmla="*/ 199 h 236"/>
                <a:gd name="T14" fmla="*/ 212 w 247"/>
                <a:gd name="T15" fmla="*/ 58 h 236"/>
                <a:gd name="T16" fmla="*/ 190 w 247"/>
                <a:gd name="T17" fmla="*/ 41 h 236"/>
                <a:gd name="T18" fmla="*/ 185 w 247"/>
                <a:gd name="T19" fmla="*/ 35 h 236"/>
                <a:gd name="T20" fmla="*/ 205 w 247"/>
                <a:gd name="T21" fmla="*/ 26 h 236"/>
                <a:gd name="T22" fmla="*/ 196 w 247"/>
                <a:gd name="T23" fmla="*/ 20 h 236"/>
                <a:gd name="T24" fmla="*/ 170 w 247"/>
                <a:gd name="T25" fmla="*/ 10 h 236"/>
                <a:gd name="T26" fmla="*/ 168 w 247"/>
                <a:gd name="T27" fmla="*/ 12 h 236"/>
                <a:gd name="T28" fmla="*/ 156 w 247"/>
                <a:gd name="T29" fmla="*/ 31 h 236"/>
                <a:gd name="T30" fmla="*/ 159 w 247"/>
                <a:gd name="T31" fmla="*/ 39 h 236"/>
                <a:gd name="T32" fmla="*/ 167 w 247"/>
                <a:gd name="T33" fmla="*/ 50 h 236"/>
                <a:gd name="T34" fmla="*/ 203 w 247"/>
                <a:gd name="T35" fmla="*/ 55 h 236"/>
                <a:gd name="T36" fmla="*/ 204 w 247"/>
                <a:gd name="T37" fmla="*/ 63 h 236"/>
                <a:gd name="T38" fmla="*/ 205 w 247"/>
                <a:gd name="T39" fmla="*/ 78 h 236"/>
                <a:gd name="T40" fmla="*/ 168 w 247"/>
                <a:gd name="T41" fmla="*/ 199 h 236"/>
                <a:gd name="T42" fmla="*/ 128 w 247"/>
                <a:gd name="T43" fmla="*/ 163 h 236"/>
                <a:gd name="T44" fmla="*/ 128 w 247"/>
                <a:gd name="T45" fmla="*/ 67 h 236"/>
                <a:gd name="T46" fmla="*/ 80 w 247"/>
                <a:gd name="T47" fmla="*/ 9 h 236"/>
                <a:gd name="T48" fmla="*/ 29 w 247"/>
                <a:gd name="T49" fmla="*/ 56 h 236"/>
                <a:gd name="T50" fmla="*/ 26 w 247"/>
                <a:gd name="T51" fmla="*/ 126 h 236"/>
                <a:gd name="T52" fmla="*/ 0 w 247"/>
                <a:gd name="T53" fmla="*/ 162 h 236"/>
                <a:gd name="T54" fmla="*/ 71 w 247"/>
                <a:gd name="T55" fmla="*/ 181 h 236"/>
                <a:gd name="T56" fmla="*/ 44 w 247"/>
                <a:gd name="T57" fmla="*/ 135 h 236"/>
                <a:gd name="T58" fmla="*/ 43 w 247"/>
                <a:gd name="T59" fmla="*/ 126 h 236"/>
                <a:gd name="T60" fmla="*/ 40 w 247"/>
                <a:gd name="T61" fmla="*/ 56 h 236"/>
                <a:gd name="T62" fmla="*/ 80 w 247"/>
                <a:gd name="T63" fmla="*/ 20 h 236"/>
                <a:gd name="T64" fmla="*/ 117 w 247"/>
                <a:gd name="T65" fmla="*/ 67 h 236"/>
                <a:gd name="T66" fmla="*/ 117 w 247"/>
                <a:gd name="T67" fmla="*/ 163 h 236"/>
                <a:gd name="T68" fmla="*/ 168 w 247"/>
                <a:gd name="T69" fmla="*/ 210 h 236"/>
                <a:gd name="T70" fmla="*/ 215 w 247"/>
                <a:gd name="T71" fmla="*/ 78 h 236"/>
                <a:gd name="T72" fmla="*/ 216 w 247"/>
                <a:gd name="T73" fmla="*/ 63 h 236"/>
                <a:gd name="T74" fmla="*/ 246 w 247"/>
                <a:gd name="T75" fmla="*/ 26 h 236"/>
                <a:gd name="T76" fmla="*/ 239 w 247"/>
                <a:gd name="T77" fmla="*/ 4 h 236"/>
                <a:gd name="T78" fmla="*/ 229 w 247"/>
                <a:gd name="T79" fmla="*/ 17 h 236"/>
                <a:gd name="T80" fmla="*/ 222 w 247"/>
                <a:gd name="T81" fmla="*/ 20 h 236"/>
                <a:gd name="T82" fmla="*/ 212 w 247"/>
                <a:gd name="T83" fmla="*/ 26 h 236"/>
                <a:gd name="T84" fmla="*/ 216 w 247"/>
                <a:gd name="T85" fmla="*/ 42 h 236"/>
                <a:gd name="T86" fmla="*/ 238 w 247"/>
                <a:gd name="T87" fmla="*/ 18 h 236"/>
                <a:gd name="T88" fmla="*/ 216 w 247"/>
                <a:gd name="T89" fmla="*/ 47 h 236"/>
                <a:gd name="T90" fmla="*/ 216 w 247"/>
                <a:gd name="T91" fmla="*/ 51 h 236"/>
                <a:gd name="T92" fmla="*/ 216 w 247"/>
                <a:gd name="T93" fmla="*/ 56 h 236"/>
                <a:gd name="T94" fmla="*/ 240 w 247"/>
                <a:gd name="T95" fmla="*/ 45 h 236"/>
                <a:gd name="T96" fmla="*/ 244 w 247"/>
                <a:gd name="T97" fmla="*/ 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7" h="236">
                  <a:moveTo>
                    <a:pt x="0" y="189"/>
                  </a:moveTo>
                  <a:cubicBezTo>
                    <a:pt x="71" y="189"/>
                    <a:pt x="71" y="189"/>
                    <a:pt x="71" y="189"/>
                  </a:cubicBezTo>
                  <a:cubicBezTo>
                    <a:pt x="71" y="199"/>
                    <a:pt x="71" y="199"/>
                    <a:pt x="71" y="199"/>
                  </a:cubicBezTo>
                  <a:cubicBezTo>
                    <a:pt x="58" y="199"/>
                    <a:pt x="58" y="199"/>
                    <a:pt x="58" y="199"/>
                  </a:cubicBezTo>
                  <a:cubicBezTo>
                    <a:pt x="58" y="231"/>
                    <a:pt x="58" y="231"/>
                    <a:pt x="58" y="231"/>
                  </a:cubicBezTo>
                  <a:cubicBezTo>
                    <a:pt x="58" y="234"/>
                    <a:pt x="56" y="236"/>
                    <a:pt x="53" y="236"/>
                  </a:cubicBezTo>
                  <a:cubicBezTo>
                    <a:pt x="50" y="236"/>
                    <a:pt x="48" y="234"/>
                    <a:pt x="48" y="231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4"/>
                    <a:pt x="20" y="236"/>
                    <a:pt x="17" y="236"/>
                  </a:cubicBezTo>
                  <a:cubicBezTo>
                    <a:pt x="14" y="236"/>
                    <a:pt x="12" y="234"/>
                    <a:pt x="12" y="231"/>
                  </a:cubicBezTo>
                  <a:cubicBezTo>
                    <a:pt x="12" y="199"/>
                    <a:pt x="12" y="199"/>
                    <a:pt x="12" y="199"/>
                  </a:cubicBezTo>
                  <a:cubicBezTo>
                    <a:pt x="0" y="199"/>
                    <a:pt x="0" y="199"/>
                    <a:pt x="0" y="199"/>
                  </a:cubicBezTo>
                  <a:lnTo>
                    <a:pt x="0" y="189"/>
                  </a:lnTo>
                  <a:close/>
                  <a:moveTo>
                    <a:pt x="212" y="58"/>
                  </a:moveTo>
                  <a:cubicBezTo>
                    <a:pt x="211" y="56"/>
                    <a:pt x="209" y="52"/>
                    <a:pt x="205" y="49"/>
                  </a:cubicBezTo>
                  <a:cubicBezTo>
                    <a:pt x="201" y="46"/>
                    <a:pt x="196" y="43"/>
                    <a:pt x="190" y="41"/>
                  </a:cubicBezTo>
                  <a:cubicBezTo>
                    <a:pt x="168" y="33"/>
                    <a:pt x="161" y="16"/>
                    <a:pt x="161" y="16"/>
                  </a:cubicBezTo>
                  <a:cubicBezTo>
                    <a:pt x="161" y="16"/>
                    <a:pt x="168" y="29"/>
                    <a:pt x="185" y="35"/>
                  </a:cubicBezTo>
                  <a:cubicBezTo>
                    <a:pt x="196" y="38"/>
                    <a:pt x="205" y="43"/>
                    <a:pt x="211" y="49"/>
                  </a:cubicBezTo>
                  <a:cubicBezTo>
                    <a:pt x="211" y="49"/>
                    <a:pt x="212" y="36"/>
                    <a:pt x="205" y="26"/>
                  </a:cubicBezTo>
                  <a:cubicBezTo>
                    <a:pt x="200" y="20"/>
                    <a:pt x="195" y="17"/>
                    <a:pt x="195" y="17"/>
                  </a:cubicBezTo>
                  <a:cubicBezTo>
                    <a:pt x="195" y="17"/>
                    <a:pt x="195" y="18"/>
                    <a:pt x="196" y="20"/>
                  </a:cubicBezTo>
                  <a:cubicBezTo>
                    <a:pt x="195" y="20"/>
                    <a:pt x="192" y="17"/>
                    <a:pt x="181" y="14"/>
                  </a:cubicBezTo>
                  <a:cubicBezTo>
                    <a:pt x="171" y="11"/>
                    <a:pt x="170" y="10"/>
                    <a:pt x="170" y="10"/>
                  </a:cubicBezTo>
                  <a:cubicBezTo>
                    <a:pt x="170" y="10"/>
                    <a:pt x="170" y="11"/>
                    <a:pt x="171" y="13"/>
                  </a:cubicBezTo>
                  <a:cubicBezTo>
                    <a:pt x="170" y="12"/>
                    <a:pt x="169" y="12"/>
                    <a:pt x="168" y="12"/>
                  </a:cubicBezTo>
                  <a:cubicBezTo>
                    <a:pt x="158" y="9"/>
                    <a:pt x="155" y="0"/>
                    <a:pt x="155" y="0"/>
                  </a:cubicBezTo>
                  <a:cubicBezTo>
                    <a:pt x="155" y="0"/>
                    <a:pt x="152" y="17"/>
                    <a:pt x="156" y="31"/>
                  </a:cubicBezTo>
                  <a:cubicBezTo>
                    <a:pt x="155" y="30"/>
                    <a:pt x="154" y="29"/>
                    <a:pt x="154" y="29"/>
                  </a:cubicBezTo>
                  <a:cubicBezTo>
                    <a:pt x="154" y="29"/>
                    <a:pt x="154" y="33"/>
                    <a:pt x="159" y="39"/>
                  </a:cubicBezTo>
                  <a:cubicBezTo>
                    <a:pt x="163" y="45"/>
                    <a:pt x="168" y="48"/>
                    <a:pt x="170" y="49"/>
                  </a:cubicBezTo>
                  <a:cubicBezTo>
                    <a:pt x="168" y="51"/>
                    <a:pt x="167" y="50"/>
                    <a:pt x="167" y="50"/>
                  </a:cubicBezTo>
                  <a:cubicBezTo>
                    <a:pt x="167" y="50"/>
                    <a:pt x="173" y="57"/>
                    <a:pt x="184" y="58"/>
                  </a:cubicBezTo>
                  <a:cubicBezTo>
                    <a:pt x="198" y="59"/>
                    <a:pt x="203" y="55"/>
                    <a:pt x="203" y="55"/>
                  </a:cubicBezTo>
                  <a:cubicBezTo>
                    <a:pt x="205" y="56"/>
                    <a:pt x="206" y="58"/>
                    <a:pt x="206" y="59"/>
                  </a:cubicBezTo>
                  <a:cubicBezTo>
                    <a:pt x="205" y="60"/>
                    <a:pt x="204" y="62"/>
                    <a:pt x="204" y="63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4" y="76"/>
                    <a:pt x="204" y="77"/>
                    <a:pt x="205" y="78"/>
                  </a:cubicBezTo>
                  <a:cubicBezTo>
                    <a:pt x="205" y="163"/>
                    <a:pt x="205" y="163"/>
                    <a:pt x="205" y="163"/>
                  </a:cubicBezTo>
                  <a:cubicBezTo>
                    <a:pt x="205" y="183"/>
                    <a:pt x="188" y="199"/>
                    <a:pt x="168" y="199"/>
                  </a:cubicBezTo>
                  <a:cubicBezTo>
                    <a:pt x="164" y="199"/>
                    <a:pt x="164" y="199"/>
                    <a:pt x="164" y="199"/>
                  </a:cubicBezTo>
                  <a:cubicBezTo>
                    <a:pt x="144" y="199"/>
                    <a:pt x="128" y="183"/>
                    <a:pt x="128" y="163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28" y="30"/>
                    <a:pt x="106" y="9"/>
                    <a:pt x="80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51" y="9"/>
                    <a:pt x="29" y="30"/>
                    <a:pt x="29" y="56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27" y="122"/>
                    <a:pt x="26" y="124"/>
                    <a:pt x="26" y="126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11" y="136"/>
                    <a:pt x="0" y="148"/>
                    <a:pt x="0" y="162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1" y="148"/>
                    <a:pt x="59" y="135"/>
                    <a:pt x="44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4"/>
                    <a:pt x="42" y="122"/>
                    <a:pt x="40" y="121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36"/>
                    <a:pt x="56" y="20"/>
                    <a:pt x="77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101" y="20"/>
                    <a:pt x="117" y="36"/>
                    <a:pt x="117" y="56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7" y="152"/>
                    <a:pt x="117" y="152"/>
                    <a:pt x="117" y="152"/>
                  </a:cubicBezTo>
                  <a:cubicBezTo>
                    <a:pt x="117" y="163"/>
                    <a:pt x="117" y="163"/>
                    <a:pt x="117" y="163"/>
                  </a:cubicBezTo>
                  <a:cubicBezTo>
                    <a:pt x="117" y="189"/>
                    <a:pt x="138" y="210"/>
                    <a:pt x="164" y="210"/>
                  </a:cubicBezTo>
                  <a:cubicBezTo>
                    <a:pt x="168" y="210"/>
                    <a:pt x="168" y="210"/>
                    <a:pt x="168" y="210"/>
                  </a:cubicBezTo>
                  <a:cubicBezTo>
                    <a:pt x="194" y="210"/>
                    <a:pt x="215" y="189"/>
                    <a:pt x="215" y="163"/>
                  </a:cubicBezTo>
                  <a:cubicBezTo>
                    <a:pt x="215" y="78"/>
                    <a:pt x="215" y="78"/>
                    <a:pt x="215" y="78"/>
                  </a:cubicBezTo>
                  <a:cubicBezTo>
                    <a:pt x="216" y="77"/>
                    <a:pt x="216" y="76"/>
                    <a:pt x="216" y="75"/>
                  </a:cubicBezTo>
                  <a:cubicBezTo>
                    <a:pt x="216" y="63"/>
                    <a:pt x="216" y="63"/>
                    <a:pt x="216" y="63"/>
                  </a:cubicBezTo>
                  <a:cubicBezTo>
                    <a:pt x="216" y="61"/>
                    <a:pt x="214" y="59"/>
                    <a:pt x="212" y="58"/>
                  </a:cubicBezTo>
                  <a:close/>
                  <a:moveTo>
                    <a:pt x="246" y="26"/>
                  </a:moveTo>
                  <a:cubicBezTo>
                    <a:pt x="246" y="26"/>
                    <a:pt x="245" y="27"/>
                    <a:pt x="244" y="28"/>
                  </a:cubicBezTo>
                  <a:cubicBezTo>
                    <a:pt x="245" y="16"/>
                    <a:pt x="239" y="4"/>
                    <a:pt x="239" y="4"/>
                  </a:cubicBezTo>
                  <a:cubicBezTo>
                    <a:pt x="239" y="4"/>
                    <a:pt x="238" y="12"/>
                    <a:pt x="231" y="16"/>
                  </a:cubicBezTo>
                  <a:cubicBezTo>
                    <a:pt x="231" y="16"/>
                    <a:pt x="230" y="17"/>
                    <a:pt x="229" y="17"/>
                  </a:cubicBezTo>
                  <a:cubicBezTo>
                    <a:pt x="230" y="15"/>
                    <a:pt x="230" y="15"/>
                    <a:pt x="230" y="15"/>
                  </a:cubicBezTo>
                  <a:cubicBezTo>
                    <a:pt x="230" y="15"/>
                    <a:pt x="229" y="16"/>
                    <a:pt x="222" y="20"/>
                  </a:cubicBezTo>
                  <a:cubicBezTo>
                    <a:pt x="214" y="25"/>
                    <a:pt x="212" y="28"/>
                    <a:pt x="212" y="28"/>
                  </a:cubicBezTo>
                  <a:cubicBezTo>
                    <a:pt x="212" y="26"/>
                    <a:pt x="212" y="26"/>
                    <a:pt x="212" y="26"/>
                  </a:cubicBezTo>
                  <a:cubicBezTo>
                    <a:pt x="212" y="26"/>
                    <a:pt x="212" y="26"/>
                    <a:pt x="211" y="27"/>
                  </a:cubicBezTo>
                  <a:cubicBezTo>
                    <a:pt x="214" y="32"/>
                    <a:pt x="216" y="38"/>
                    <a:pt x="216" y="42"/>
                  </a:cubicBezTo>
                  <a:cubicBezTo>
                    <a:pt x="218" y="41"/>
                    <a:pt x="220" y="39"/>
                    <a:pt x="223" y="37"/>
                  </a:cubicBezTo>
                  <a:cubicBezTo>
                    <a:pt x="235" y="29"/>
                    <a:pt x="238" y="18"/>
                    <a:pt x="238" y="18"/>
                  </a:cubicBezTo>
                  <a:cubicBezTo>
                    <a:pt x="238" y="18"/>
                    <a:pt x="236" y="32"/>
                    <a:pt x="221" y="43"/>
                  </a:cubicBezTo>
                  <a:cubicBezTo>
                    <a:pt x="219" y="44"/>
                    <a:pt x="217" y="45"/>
                    <a:pt x="216" y="47"/>
                  </a:cubicBezTo>
                  <a:cubicBezTo>
                    <a:pt x="216" y="48"/>
                    <a:pt x="216" y="49"/>
                    <a:pt x="216" y="50"/>
                  </a:cubicBezTo>
                  <a:cubicBezTo>
                    <a:pt x="216" y="51"/>
                    <a:pt x="216" y="51"/>
                    <a:pt x="216" y="51"/>
                  </a:cubicBezTo>
                  <a:cubicBezTo>
                    <a:pt x="216" y="53"/>
                    <a:pt x="216" y="54"/>
                    <a:pt x="216" y="54"/>
                  </a:cubicBezTo>
                  <a:cubicBezTo>
                    <a:pt x="216" y="55"/>
                    <a:pt x="216" y="56"/>
                    <a:pt x="216" y="56"/>
                  </a:cubicBezTo>
                  <a:cubicBezTo>
                    <a:pt x="219" y="57"/>
                    <a:pt x="223" y="57"/>
                    <a:pt x="229" y="54"/>
                  </a:cubicBezTo>
                  <a:cubicBezTo>
                    <a:pt x="237" y="51"/>
                    <a:pt x="240" y="45"/>
                    <a:pt x="240" y="45"/>
                  </a:cubicBezTo>
                  <a:cubicBezTo>
                    <a:pt x="240" y="45"/>
                    <a:pt x="239" y="46"/>
                    <a:pt x="237" y="45"/>
                  </a:cubicBezTo>
                  <a:cubicBezTo>
                    <a:pt x="239" y="44"/>
                    <a:pt x="242" y="40"/>
                    <a:pt x="244" y="35"/>
                  </a:cubicBezTo>
                  <a:cubicBezTo>
                    <a:pt x="247" y="29"/>
                    <a:pt x="246" y="26"/>
                    <a:pt x="246" y="26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îśḻîḍè"/>
            <p:cNvSpPr/>
            <p:nvPr/>
          </p:nvSpPr>
          <p:spPr bwMode="auto">
            <a:xfrm>
              <a:off x="8667039" y="2205316"/>
              <a:ext cx="394412" cy="409769"/>
            </a:xfrm>
            <a:custGeom>
              <a:avLst/>
              <a:gdLst>
                <a:gd name="T0" fmla="*/ 45 w 239"/>
                <a:gd name="T1" fmla="*/ 46 h 248"/>
                <a:gd name="T2" fmla="*/ 63 w 239"/>
                <a:gd name="T3" fmla="*/ 17 h 248"/>
                <a:gd name="T4" fmla="*/ 67 w 239"/>
                <a:gd name="T5" fmla="*/ 13 h 248"/>
                <a:gd name="T6" fmla="*/ 94 w 239"/>
                <a:gd name="T7" fmla="*/ 16 h 248"/>
                <a:gd name="T8" fmla="*/ 118 w 239"/>
                <a:gd name="T9" fmla="*/ 41 h 248"/>
                <a:gd name="T10" fmla="*/ 82 w 239"/>
                <a:gd name="T11" fmla="*/ 96 h 248"/>
                <a:gd name="T12" fmla="*/ 32 w 239"/>
                <a:gd name="T13" fmla="*/ 68 h 248"/>
                <a:gd name="T14" fmla="*/ 6 w 239"/>
                <a:gd name="T15" fmla="*/ 132 h 248"/>
                <a:gd name="T16" fmla="*/ 15 w 239"/>
                <a:gd name="T17" fmla="*/ 106 h 248"/>
                <a:gd name="T18" fmla="*/ 0 w 239"/>
                <a:gd name="T19" fmla="*/ 95 h 248"/>
                <a:gd name="T20" fmla="*/ 56 w 239"/>
                <a:gd name="T21" fmla="*/ 92 h 248"/>
                <a:gd name="T22" fmla="*/ 83 w 239"/>
                <a:gd name="T23" fmla="*/ 142 h 248"/>
                <a:gd name="T24" fmla="*/ 65 w 239"/>
                <a:gd name="T25" fmla="*/ 136 h 248"/>
                <a:gd name="T26" fmla="*/ 55 w 239"/>
                <a:gd name="T27" fmla="*/ 147 h 248"/>
                <a:gd name="T28" fmla="*/ 60 w 239"/>
                <a:gd name="T29" fmla="*/ 158 h 248"/>
                <a:gd name="T30" fmla="*/ 42 w 239"/>
                <a:gd name="T31" fmla="*/ 162 h 248"/>
                <a:gd name="T32" fmla="*/ 6 w 239"/>
                <a:gd name="T33" fmla="*/ 138 h 248"/>
                <a:gd name="T34" fmla="*/ 55 w 239"/>
                <a:gd name="T35" fmla="*/ 229 h 248"/>
                <a:gd name="T36" fmla="*/ 40 w 239"/>
                <a:gd name="T37" fmla="*/ 217 h 248"/>
                <a:gd name="T38" fmla="*/ 28 w 239"/>
                <a:gd name="T39" fmla="*/ 193 h 248"/>
                <a:gd name="T40" fmla="*/ 11 w 239"/>
                <a:gd name="T41" fmla="*/ 164 h 248"/>
                <a:gd name="T42" fmla="*/ 19 w 239"/>
                <a:gd name="T43" fmla="*/ 164 h 248"/>
                <a:gd name="T44" fmla="*/ 116 w 239"/>
                <a:gd name="T45" fmla="*/ 170 h 248"/>
                <a:gd name="T46" fmla="*/ 118 w 239"/>
                <a:gd name="T47" fmla="*/ 228 h 248"/>
                <a:gd name="T48" fmla="*/ 136 w 239"/>
                <a:gd name="T49" fmla="*/ 60 h 248"/>
                <a:gd name="T50" fmla="*/ 96 w 239"/>
                <a:gd name="T51" fmla="*/ 8 h 248"/>
                <a:gd name="T52" fmla="*/ 79 w 239"/>
                <a:gd name="T53" fmla="*/ 3 h 248"/>
                <a:gd name="T54" fmla="*/ 125 w 239"/>
                <a:gd name="T55" fmla="*/ 0 h 248"/>
                <a:gd name="T56" fmla="*/ 176 w 239"/>
                <a:gd name="T57" fmla="*/ 12 h 248"/>
                <a:gd name="T58" fmla="*/ 187 w 239"/>
                <a:gd name="T59" fmla="*/ 30 h 248"/>
                <a:gd name="T60" fmla="*/ 204 w 239"/>
                <a:gd name="T61" fmla="*/ 24 h 248"/>
                <a:gd name="T62" fmla="*/ 180 w 239"/>
                <a:gd name="T63" fmla="*/ 76 h 248"/>
                <a:gd name="T64" fmla="*/ 235 w 239"/>
                <a:gd name="T65" fmla="*/ 160 h 248"/>
                <a:gd name="T66" fmla="*/ 222 w 239"/>
                <a:gd name="T67" fmla="*/ 185 h 248"/>
                <a:gd name="T68" fmla="*/ 198 w 239"/>
                <a:gd name="T69" fmla="*/ 225 h 248"/>
                <a:gd name="T70" fmla="*/ 162 w 239"/>
                <a:gd name="T71" fmla="*/ 246 h 248"/>
                <a:gd name="T72" fmla="*/ 159 w 239"/>
                <a:gd name="T73" fmla="*/ 247 h 248"/>
                <a:gd name="T74" fmla="*/ 158 w 239"/>
                <a:gd name="T75" fmla="*/ 153 h 248"/>
                <a:gd name="T76" fmla="*/ 161 w 239"/>
                <a:gd name="T77" fmla="*/ 171 h 248"/>
                <a:gd name="T78" fmla="*/ 215 w 239"/>
                <a:gd name="T79" fmla="*/ 167 h 248"/>
                <a:gd name="T80" fmla="*/ 236 w 239"/>
                <a:gd name="T81" fmla="*/ 149 h 248"/>
                <a:gd name="T82" fmla="*/ 235 w 239"/>
                <a:gd name="T83" fmla="*/ 160 h 248"/>
                <a:gd name="T84" fmla="*/ 233 w 239"/>
                <a:gd name="T85" fmla="*/ 142 h 248"/>
                <a:gd name="T86" fmla="*/ 213 w 239"/>
                <a:gd name="T87" fmla="*/ 159 h 248"/>
                <a:gd name="T88" fmla="*/ 196 w 239"/>
                <a:gd name="T89" fmla="*/ 162 h 248"/>
                <a:gd name="T90" fmla="*/ 176 w 239"/>
                <a:gd name="T91" fmla="*/ 131 h 248"/>
                <a:gd name="T92" fmla="*/ 160 w 239"/>
                <a:gd name="T93" fmla="*/ 104 h 248"/>
                <a:gd name="T94" fmla="*/ 214 w 239"/>
                <a:gd name="T95" fmla="*/ 81 h 248"/>
                <a:gd name="T96" fmla="*/ 238 w 239"/>
                <a:gd name="T97" fmla="*/ 12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9" h="248">
                  <a:moveTo>
                    <a:pt x="33" y="67"/>
                  </a:moveTo>
                  <a:cubicBezTo>
                    <a:pt x="33" y="66"/>
                    <a:pt x="35" y="62"/>
                    <a:pt x="39" y="5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8" y="41"/>
                    <a:pt x="51" y="36"/>
                    <a:pt x="53" y="32"/>
                  </a:cubicBezTo>
                  <a:cubicBezTo>
                    <a:pt x="56" y="28"/>
                    <a:pt x="58" y="25"/>
                    <a:pt x="59" y="22"/>
                  </a:cubicBezTo>
                  <a:cubicBezTo>
                    <a:pt x="61" y="19"/>
                    <a:pt x="62" y="17"/>
                    <a:pt x="63" y="17"/>
                  </a:cubicBezTo>
                  <a:cubicBezTo>
                    <a:pt x="63" y="15"/>
                    <a:pt x="64" y="15"/>
                    <a:pt x="65" y="14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3"/>
                    <a:pt x="67" y="13"/>
                    <a:pt x="67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79" y="13"/>
                    <a:pt x="85" y="13"/>
                    <a:pt x="86" y="13"/>
                  </a:cubicBezTo>
                  <a:cubicBezTo>
                    <a:pt x="88" y="14"/>
                    <a:pt x="91" y="15"/>
                    <a:pt x="94" y="16"/>
                  </a:cubicBezTo>
                  <a:cubicBezTo>
                    <a:pt x="98" y="17"/>
                    <a:pt x="101" y="19"/>
                    <a:pt x="105" y="22"/>
                  </a:cubicBezTo>
                  <a:cubicBezTo>
                    <a:pt x="108" y="25"/>
                    <a:pt x="111" y="29"/>
                    <a:pt x="114" y="34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18" y="41"/>
                    <a:pt x="118" y="42"/>
                    <a:pt x="118" y="43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83" y="95"/>
                    <a:pt x="82" y="96"/>
                    <a:pt x="82" y="96"/>
                  </a:cubicBezTo>
                  <a:cubicBezTo>
                    <a:pt x="82" y="96"/>
                    <a:pt x="81" y="96"/>
                    <a:pt x="81" y="95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69"/>
                    <a:pt x="33" y="68"/>
                    <a:pt x="32" y="68"/>
                  </a:cubicBezTo>
                  <a:cubicBezTo>
                    <a:pt x="32" y="67"/>
                    <a:pt x="32" y="67"/>
                    <a:pt x="33" y="67"/>
                  </a:cubicBezTo>
                  <a:moveTo>
                    <a:pt x="6" y="138"/>
                  </a:moveTo>
                  <a:cubicBezTo>
                    <a:pt x="6" y="137"/>
                    <a:pt x="6" y="134"/>
                    <a:pt x="6" y="132"/>
                  </a:cubicBezTo>
                  <a:cubicBezTo>
                    <a:pt x="6" y="128"/>
                    <a:pt x="6" y="124"/>
                    <a:pt x="7" y="120"/>
                  </a:cubicBezTo>
                  <a:cubicBezTo>
                    <a:pt x="8" y="117"/>
                    <a:pt x="10" y="114"/>
                    <a:pt x="11" y="112"/>
                  </a:cubicBezTo>
                  <a:cubicBezTo>
                    <a:pt x="13" y="109"/>
                    <a:pt x="14" y="107"/>
                    <a:pt x="15" y="106"/>
                  </a:cubicBezTo>
                  <a:cubicBezTo>
                    <a:pt x="15" y="106"/>
                    <a:pt x="15" y="106"/>
                    <a:pt x="16" y="105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0" y="96"/>
                    <a:pt x="0" y="95"/>
                    <a:pt x="0" y="95"/>
                  </a:cubicBezTo>
                  <a:cubicBezTo>
                    <a:pt x="0" y="94"/>
                    <a:pt x="1" y="93"/>
                    <a:pt x="2" y="93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7" y="92"/>
                    <a:pt x="58" y="92"/>
                    <a:pt x="58" y="92"/>
                  </a:cubicBezTo>
                  <a:cubicBezTo>
                    <a:pt x="83" y="140"/>
                    <a:pt x="83" y="140"/>
                    <a:pt x="83" y="140"/>
                  </a:cubicBezTo>
                  <a:cubicBezTo>
                    <a:pt x="84" y="141"/>
                    <a:pt x="84" y="142"/>
                    <a:pt x="83" y="142"/>
                  </a:cubicBezTo>
                  <a:cubicBezTo>
                    <a:pt x="83" y="143"/>
                    <a:pt x="82" y="143"/>
                    <a:pt x="81" y="143"/>
                  </a:cubicBezTo>
                  <a:cubicBezTo>
                    <a:pt x="66" y="134"/>
                    <a:pt x="66" y="134"/>
                    <a:pt x="66" y="134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4" y="137"/>
                    <a:pt x="63" y="138"/>
                    <a:pt x="62" y="139"/>
                  </a:cubicBezTo>
                  <a:cubicBezTo>
                    <a:pt x="60" y="141"/>
                    <a:pt x="59" y="142"/>
                    <a:pt x="58" y="144"/>
                  </a:cubicBezTo>
                  <a:cubicBezTo>
                    <a:pt x="57" y="145"/>
                    <a:pt x="56" y="146"/>
                    <a:pt x="55" y="147"/>
                  </a:cubicBezTo>
                  <a:cubicBezTo>
                    <a:pt x="55" y="149"/>
                    <a:pt x="54" y="150"/>
                    <a:pt x="54" y="152"/>
                  </a:cubicBezTo>
                  <a:cubicBezTo>
                    <a:pt x="54" y="153"/>
                    <a:pt x="55" y="155"/>
                    <a:pt x="56" y="156"/>
                  </a:cubicBezTo>
                  <a:cubicBezTo>
                    <a:pt x="58" y="157"/>
                    <a:pt x="59" y="158"/>
                    <a:pt x="60" y="158"/>
                  </a:cubicBezTo>
                  <a:cubicBezTo>
                    <a:pt x="61" y="159"/>
                    <a:pt x="61" y="159"/>
                    <a:pt x="61" y="160"/>
                  </a:cubicBezTo>
                  <a:cubicBezTo>
                    <a:pt x="61" y="161"/>
                    <a:pt x="60" y="162"/>
                    <a:pt x="59" y="162"/>
                  </a:cubicBezTo>
                  <a:cubicBezTo>
                    <a:pt x="42" y="162"/>
                    <a:pt x="42" y="162"/>
                    <a:pt x="42" y="162"/>
                  </a:cubicBezTo>
                  <a:cubicBezTo>
                    <a:pt x="34" y="162"/>
                    <a:pt x="27" y="160"/>
                    <a:pt x="20" y="157"/>
                  </a:cubicBezTo>
                  <a:cubicBezTo>
                    <a:pt x="14" y="153"/>
                    <a:pt x="10" y="149"/>
                    <a:pt x="8" y="144"/>
                  </a:cubicBezTo>
                  <a:cubicBezTo>
                    <a:pt x="7" y="142"/>
                    <a:pt x="7" y="140"/>
                    <a:pt x="6" y="138"/>
                  </a:cubicBezTo>
                  <a:moveTo>
                    <a:pt x="118" y="228"/>
                  </a:moveTo>
                  <a:cubicBezTo>
                    <a:pt x="117" y="229"/>
                    <a:pt x="117" y="229"/>
                    <a:pt x="117" y="229"/>
                  </a:cubicBezTo>
                  <a:cubicBezTo>
                    <a:pt x="55" y="229"/>
                    <a:pt x="55" y="229"/>
                    <a:pt x="55" y="229"/>
                  </a:cubicBezTo>
                  <a:cubicBezTo>
                    <a:pt x="55" y="229"/>
                    <a:pt x="55" y="229"/>
                    <a:pt x="55" y="229"/>
                  </a:cubicBezTo>
                  <a:cubicBezTo>
                    <a:pt x="53" y="229"/>
                    <a:pt x="50" y="228"/>
                    <a:pt x="47" y="226"/>
                  </a:cubicBezTo>
                  <a:cubicBezTo>
                    <a:pt x="45" y="223"/>
                    <a:pt x="43" y="220"/>
                    <a:pt x="40" y="217"/>
                  </a:cubicBezTo>
                  <a:cubicBezTo>
                    <a:pt x="38" y="213"/>
                    <a:pt x="36" y="210"/>
                    <a:pt x="35" y="207"/>
                  </a:cubicBezTo>
                  <a:cubicBezTo>
                    <a:pt x="33" y="204"/>
                    <a:pt x="31" y="200"/>
                    <a:pt x="29" y="196"/>
                  </a:cubicBezTo>
                  <a:cubicBezTo>
                    <a:pt x="29" y="195"/>
                    <a:pt x="29" y="194"/>
                    <a:pt x="28" y="193"/>
                  </a:cubicBezTo>
                  <a:cubicBezTo>
                    <a:pt x="27" y="191"/>
                    <a:pt x="25" y="188"/>
                    <a:pt x="23" y="183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4" y="168"/>
                    <a:pt x="13" y="166"/>
                    <a:pt x="11" y="164"/>
                  </a:cubicBezTo>
                  <a:cubicBezTo>
                    <a:pt x="11" y="163"/>
                    <a:pt x="11" y="162"/>
                    <a:pt x="12" y="161"/>
                  </a:cubicBezTo>
                  <a:cubicBezTo>
                    <a:pt x="12" y="161"/>
                    <a:pt x="13" y="161"/>
                    <a:pt x="14" y="161"/>
                  </a:cubicBezTo>
                  <a:cubicBezTo>
                    <a:pt x="16" y="162"/>
                    <a:pt x="17" y="163"/>
                    <a:pt x="19" y="164"/>
                  </a:cubicBezTo>
                  <a:cubicBezTo>
                    <a:pt x="26" y="168"/>
                    <a:pt x="34" y="170"/>
                    <a:pt x="42" y="170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7" y="170"/>
                    <a:pt x="118" y="171"/>
                    <a:pt x="118" y="172"/>
                  </a:cubicBezTo>
                  <a:cubicBezTo>
                    <a:pt x="118" y="227"/>
                    <a:pt x="118" y="227"/>
                    <a:pt x="118" y="227"/>
                  </a:cubicBezTo>
                  <a:cubicBezTo>
                    <a:pt x="118" y="227"/>
                    <a:pt x="118" y="228"/>
                    <a:pt x="118" y="228"/>
                  </a:cubicBezTo>
                  <a:moveTo>
                    <a:pt x="121" y="70"/>
                  </a:moveTo>
                  <a:cubicBezTo>
                    <a:pt x="121" y="69"/>
                    <a:pt x="121" y="69"/>
                    <a:pt x="122" y="68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4" y="22"/>
                    <a:pt x="111" y="18"/>
                    <a:pt x="107" y="15"/>
                  </a:cubicBezTo>
                  <a:cubicBezTo>
                    <a:pt x="103" y="12"/>
                    <a:pt x="99" y="9"/>
                    <a:pt x="96" y="8"/>
                  </a:cubicBezTo>
                  <a:cubicBezTo>
                    <a:pt x="92" y="7"/>
                    <a:pt x="89" y="6"/>
                    <a:pt x="86" y="5"/>
                  </a:cubicBezTo>
                  <a:cubicBezTo>
                    <a:pt x="84" y="5"/>
                    <a:pt x="82" y="5"/>
                    <a:pt x="81" y="5"/>
                  </a:cubicBezTo>
                  <a:cubicBezTo>
                    <a:pt x="80" y="5"/>
                    <a:pt x="79" y="4"/>
                    <a:pt x="79" y="3"/>
                  </a:cubicBezTo>
                  <a:cubicBezTo>
                    <a:pt x="79" y="2"/>
                    <a:pt x="80" y="1"/>
                    <a:pt x="81" y="1"/>
                  </a:cubicBezTo>
                  <a:cubicBezTo>
                    <a:pt x="84" y="1"/>
                    <a:pt x="89" y="0"/>
                    <a:pt x="94" y="0"/>
                  </a:cubicBezTo>
                  <a:cubicBezTo>
                    <a:pt x="99" y="0"/>
                    <a:pt x="110" y="0"/>
                    <a:pt x="125" y="0"/>
                  </a:cubicBezTo>
                  <a:cubicBezTo>
                    <a:pt x="140" y="0"/>
                    <a:pt x="151" y="0"/>
                    <a:pt x="158" y="1"/>
                  </a:cubicBezTo>
                  <a:cubicBezTo>
                    <a:pt x="166" y="2"/>
                    <a:pt x="171" y="4"/>
                    <a:pt x="173" y="8"/>
                  </a:cubicBezTo>
                  <a:cubicBezTo>
                    <a:pt x="174" y="9"/>
                    <a:pt x="175" y="10"/>
                    <a:pt x="176" y="12"/>
                  </a:cubicBezTo>
                  <a:cubicBezTo>
                    <a:pt x="177" y="15"/>
                    <a:pt x="179" y="18"/>
                    <a:pt x="181" y="20"/>
                  </a:cubicBezTo>
                  <a:cubicBezTo>
                    <a:pt x="182" y="23"/>
                    <a:pt x="184" y="26"/>
                    <a:pt x="185" y="28"/>
                  </a:cubicBezTo>
                  <a:cubicBezTo>
                    <a:pt x="186" y="29"/>
                    <a:pt x="186" y="30"/>
                    <a:pt x="187" y="30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2" y="21"/>
                    <a:pt x="203" y="21"/>
                    <a:pt x="204" y="22"/>
                  </a:cubicBezTo>
                  <a:cubicBezTo>
                    <a:pt x="204" y="22"/>
                    <a:pt x="205" y="23"/>
                    <a:pt x="204" y="24"/>
                  </a:cubicBezTo>
                  <a:cubicBezTo>
                    <a:pt x="181" y="75"/>
                    <a:pt x="181" y="75"/>
                    <a:pt x="181" y="75"/>
                  </a:cubicBezTo>
                  <a:cubicBezTo>
                    <a:pt x="181" y="76"/>
                    <a:pt x="180" y="76"/>
                    <a:pt x="18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2" y="71"/>
                    <a:pt x="121" y="71"/>
                    <a:pt x="121" y="70"/>
                  </a:cubicBezTo>
                  <a:moveTo>
                    <a:pt x="235" y="160"/>
                  </a:moveTo>
                  <a:cubicBezTo>
                    <a:pt x="233" y="163"/>
                    <a:pt x="231" y="167"/>
                    <a:pt x="229" y="171"/>
                  </a:cubicBezTo>
                  <a:cubicBezTo>
                    <a:pt x="227" y="174"/>
                    <a:pt x="226" y="176"/>
                    <a:pt x="226" y="177"/>
                  </a:cubicBezTo>
                  <a:cubicBezTo>
                    <a:pt x="225" y="179"/>
                    <a:pt x="223" y="182"/>
                    <a:pt x="222" y="185"/>
                  </a:cubicBezTo>
                  <a:cubicBezTo>
                    <a:pt x="218" y="193"/>
                    <a:pt x="216" y="198"/>
                    <a:pt x="213" y="202"/>
                  </a:cubicBezTo>
                  <a:cubicBezTo>
                    <a:pt x="211" y="207"/>
                    <a:pt x="209" y="211"/>
                    <a:pt x="206" y="215"/>
                  </a:cubicBezTo>
                  <a:cubicBezTo>
                    <a:pt x="203" y="219"/>
                    <a:pt x="201" y="222"/>
                    <a:pt x="198" y="225"/>
                  </a:cubicBezTo>
                  <a:cubicBezTo>
                    <a:pt x="195" y="227"/>
                    <a:pt x="191" y="229"/>
                    <a:pt x="188" y="229"/>
                  </a:cubicBezTo>
                  <a:cubicBezTo>
                    <a:pt x="162" y="229"/>
                    <a:pt x="162" y="229"/>
                    <a:pt x="162" y="229"/>
                  </a:cubicBezTo>
                  <a:cubicBezTo>
                    <a:pt x="162" y="246"/>
                    <a:pt x="162" y="246"/>
                    <a:pt x="162" y="246"/>
                  </a:cubicBezTo>
                  <a:cubicBezTo>
                    <a:pt x="162" y="247"/>
                    <a:pt x="161" y="248"/>
                    <a:pt x="161" y="248"/>
                  </a:cubicBezTo>
                  <a:cubicBezTo>
                    <a:pt x="160" y="248"/>
                    <a:pt x="160" y="248"/>
                    <a:pt x="160" y="248"/>
                  </a:cubicBezTo>
                  <a:cubicBezTo>
                    <a:pt x="159" y="248"/>
                    <a:pt x="159" y="248"/>
                    <a:pt x="159" y="247"/>
                  </a:cubicBezTo>
                  <a:cubicBezTo>
                    <a:pt x="129" y="201"/>
                    <a:pt x="129" y="201"/>
                    <a:pt x="129" y="201"/>
                  </a:cubicBezTo>
                  <a:cubicBezTo>
                    <a:pt x="129" y="200"/>
                    <a:pt x="129" y="200"/>
                    <a:pt x="129" y="199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9" y="152"/>
                    <a:pt x="159" y="152"/>
                    <a:pt x="160" y="152"/>
                  </a:cubicBezTo>
                  <a:cubicBezTo>
                    <a:pt x="161" y="153"/>
                    <a:pt x="161" y="153"/>
                    <a:pt x="161" y="154"/>
                  </a:cubicBezTo>
                  <a:cubicBezTo>
                    <a:pt x="161" y="171"/>
                    <a:pt x="161" y="171"/>
                    <a:pt x="161" y="171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91" y="170"/>
                    <a:pt x="201" y="170"/>
                    <a:pt x="201" y="170"/>
                  </a:cubicBezTo>
                  <a:cubicBezTo>
                    <a:pt x="206" y="170"/>
                    <a:pt x="211" y="169"/>
                    <a:pt x="215" y="167"/>
                  </a:cubicBezTo>
                  <a:cubicBezTo>
                    <a:pt x="219" y="165"/>
                    <a:pt x="223" y="162"/>
                    <a:pt x="226" y="160"/>
                  </a:cubicBezTo>
                  <a:cubicBezTo>
                    <a:pt x="229" y="157"/>
                    <a:pt x="231" y="155"/>
                    <a:pt x="233" y="153"/>
                  </a:cubicBezTo>
                  <a:cubicBezTo>
                    <a:pt x="234" y="151"/>
                    <a:pt x="235" y="149"/>
                    <a:pt x="236" y="149"/>
                  </a:cubicBezTo>
                  <a:cubicBezTo>
                    <a:pt x="236" y="148"/>
                    <a:pt x="237" y="148"/>
                    <a:pt x="238" y="148"/>
                  </a:cubicBezTo>
                  <a:cubicBezTo>
                    <a:pt x="239" y="148"/>
                    <a:pt x="239" y="149"/>
                    <a:pt x="239" y="150"/>
                  </a:cubicBezTo>
                  <a:cubicBezTo>
                    <a:pt x="238" y="153"/>
                    <a:pt x="237" y="157"/>
                    <a:pt x="235" y="160"/>
                  </a:cubicBezTo>
                  <a:moveTo>
                    <a:pt x="239" y="132"/>
                  </a:moveTo>
                  <a:cubicBezTo>
                    <a:pt x="239" y="132"/>
                    <a:pt x="239" y="132"/>
                    <a:pt x="239" y="133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2" y="143"/>
                    <a:pt x="231" y="144"/>
                    <a:pt x="230" y="146"/>
                  </a:cubicBezTo>
                  <a:cubicBezTo>
                    <a:pt x="229" y="148"/>
                    <a:pt x="226" y="150"/>
                    <a:pt x="224" y="152"/>
                  </a:cubicBezTo>
                  <a:cubicBezTo>
                    <a:pt x="221" y="155"/>
                    <a:pt x="217" y="157"/>
                    <a:pt x="213" y="159"/>
                  </a:cubicBezTo>
                  <a:cubicBezTo>
                    <a:pt x="210" y="161"/>
                    <a:pt x="206" y="162"/>
                    <a:pt x="201" y="162"/>
                  </a:cubicBezTo>
                  <a:cubicBezTo>
                    <a:pt x="201" y="162"/>
                    <a:pt x="199" y="162"/>
                    <a:pt x="196" y="162"/>
                  </a:cubicBezTo>
                  <a:cubicBezTo>
                    <a:pt x="196" y="162"/>
                    <a:pt x="196" y="162"/>
                    <a:pt x="196" y="162"/>
                  </a:cubicBezTo>
                  <a:cubicBezTo>
                    <a:pt x="196" y="162"/>
                    <a:pt x="195" y="162"/>
                    <a:pt x="195" y="161"/>
                  </a:cubicBezTo>
                  <a:cubicBezTo>
                    <a:pt x="194" y="161"/>
                    <a:pt x="194" y="160"/>
                    <a:pt x="193" y="159"/>
                  </a:cubicBezTo>
                  <a:cubicBezTo>
                    <a:pt x="191" y="155"/>
                    <a:pt x="185" y="145"/>
                    <a:pt x="176" y="131"/>
                  </a:cubicBezTo>
                  <a:cubicBezTo>
                    <a:pt x="166" y="117"/>
                    <a:pt x="161" y="109"/>
                    <a:pt x="159" y="106"/>
                  </a:cubicBezTo>
                  <a:cubicBezTo>
                    <a:pt x="159" y="106"/>
                    <a:pt x="159" y="105"/>
                    <a:pt x="159" y="105"/>
                  </a:cubicBezTo>
                  <a:cubicBezTo>
                    <a:pt x="159" y="104"/>
                    <a:pt x="160" y="104"/>
                    <a:pt x="160" y="104"/>
                  </a:cubicBezTo>
                  <a:cubicBezTo>
                    <a:pt x="208" y="75"/>
                    <a:pt x="208" y="75"/>
                    <a:pt x="208" y="75"/>
                  </a:cubicBezTo>
                  <a:cubicBezTo>
                    <a:pt x="209" y="74"/>
                    <a:pt x="210" y="74"/>
                    <a:pt x="211" y="75"/>
                  </a:cubicBezTo>
                  <a:cubicBezTo>
                    <a:pt x="211" y="76"/>
                    <a:pt x="212" y="78"/>
                    <a:pt x="214" y="81"/>
                  </a:cubicBezTo>
                  <a:cubicBezTo>
                    <a:pt x="216" y="85"/>
                    <a:pt x="218" y="89"/>
                    <a:pt x="221" y="93"/>
                  </a:cubicBezTo>
                  <a:cubicBezTo>
                    <a:pt x="232" y="115"/>
                    <a:pt x="232" y="115"/>
                    <a:pt x="232" y="115"/>
                  </a:cubicBezTo>
                  <a:cubicBezTo>
                    <a:pt x="235" y="120"/>
                    <a:pt x="237" y="123"/>
                    <a:pt x="238" y="125"/>
                  </a:cubicBezTo>
                  <a:cubicBezTo>
                    <a:pt x="239" y="127"/>
                    <a:pt x="239" y="129"/>
                    <a:pt x="239" y="131"/>
                  </a:cubicBezTo>
                  <a:cubicBezTo>
                    <a:pt x="239" y="132"/>
                    <a:pt x="239" y="132"/>
                    <a:pt x="239" y="132"/>
                  </a:cubicBezTo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îṧḷîďè"/>
            <p:cNvSpPr/>
            <p:nvPr/>
          </p:nvSpPr>
          <p:spPr bwMode="auto">
            <a:xfrm>
              <a:off x="8625278" y="4818870"/>
              <a:ext cx="450258" cy="356716"/>
            </a:xfrm>
            <a:custGeom>
              <a:avLst/>
              <a:gdLst>
                <a:gd name="T0" fmla="*/ 404 w 645"/>
                <a:gd name="T1" fmla="*/ 511 h 511"/>
                <a:gd name="T2" fmla="*/ 250 w 645"/>
                <a:gd name="T3" fmla="*/ 464 h 511"/>
                <a:gd name="T4" fmla="*/ 279 w 645"/>
                <a:gd name="T5" fmla="*/ 374 h 511"/>
                <a:gd name="T6" fmla="*/ 366 w 645"/>
                <a:gd name="T7" fmla="*/ 464 h 511"/>
                <a:gd name="T8" fmla="*/ 645 w 645"/>
                <a:gd name="T9" fmla="*/ 329 h 511"/>
                <a:gd name="T10" fmla="*/ 0 w 645"/>
                <a:gd name="T11" fmla="*/ 281 h 511"/>
                <a:gd name="T12" fmla="*/ 551 w 645"/>
                <a:gd name="T13" fmla="*/ 0 h 511"/>
                <a:gd name="T14" fmla="*/ 645 w 645"/>
                <a:gd name="T15" fmla="*/ 329 h 511"/>
                <a:gd name="T16" fmla="*/ 461 w 645"/>
                <a:gd name="T17" fmla="*/ 104 h 511"/>
                <a:gd name="T18" fmla="*/ 551 w 645"/>
                <a:gd name="T19" fmla="*/ 78 h 511"/>
                <a:gd name="T20" fmla="*/ 449 w 645"/>
                <a:gd name="T21" fmla="*/ 28 h 511"/>
                <a:gd name="T22" fmla="*/ 541 w 645"/>
                <a:gd name="T23" fmla="*/ 52 h 511"/>
                <a:gd name="T24" fmla="*/ 449 w 645"/>
                <a:gd name="T25" fmla="*/ 28 h 511"/>
                <a:gd name="T26" fmla="*/ 425 w 645"/>
                <a:gd name="T27" fmla="*/ 52 h 511"/>
                <a:gd name="T28" fmla="*/ 335 w 645"/>
                <a:gd name="T29" fmla="*/ 28 h 511"/>
                <a:gd name="T30" fmla="*/ 335 w 645"/>
                <a:gd name="T31" fmla="*/ 104 h 511"/>
                <a:gd name="T32" fmla="*/ 432 w 645"/>
                <a:gd name="T33" fmla="*/ 78 h 511"/>
                <a:gd name="T34" fmla="*/ 335 w 645"/>
                <a:gd name="T35" fmla="*/ 104 h 511"/>
                <a:gd name="T36" fmla="*/ 447 w 645"/>
                <a:gd name="T37" fmla="*/ 172 h 511"/>
                <a:gd name="T38" fmla="*/ 335 w 645"/>
                <a:gd name="T39" fmla="*/ 132 h 511"/>
                <a:gd name="T40" fmla="*/ 104 w 645"/>
                <a:gd name="T41" fmla="*/ 52 h 511"/>
                <a:gd name="T42" fmla="*/ 198 w 645"/>
                <a:gd name="T43" fmla="*/ 28 h 511"/>
                <a:gd name="T44" fmla="*/ 104 w 645"/>
                <a:gd name="T45" fmla="*/ 52 h 511"/>
                <a:gd name="T46" fmla="*/ 187 w 645"/>
                <a:gd name="T47" fmla="*/ 104 h 511"/>
                <a:gd name="T48" fmla="*/ 94 w 645"/>
                <a:gd name="T49" fmla="*/ 78 h 511"/>
                <a:gd name="T50" fmla="*/ 170 w 645"/>
                <a:gd name="T51" fmla="*/ 199 h 511"/>
                <a:gd name="T52" fmla="*/ 28 w 645"/>
                <a:gd name="T53" fmla="*/ 272 h 511"/>
                <a:gd name="T54" fmla="*/ 170 w 645"/>
                <a:gd name="T55" fmla="*/ 199 h 511"/>
                <a:gd name="T56" fmla="*/ 78 w 645"/>
                <a:gd name="T57" fmla="*/ 132 h 511"/>
                <a:gd name="T58" fmla="*/ 175 w 645"/>
                <a:gd name="T59" fmla="*/ 172 h 511"/>
                <a:gd name="T60" fmla="*/ 309 w 645"/>
                <a:gd name="T61" fmla="*/ 199 h 511"/>
                <a:gd name="T62" fmla="*/ 182 w 645"/>
                <a:gd name="T63" fmla="*/ 272 h 511"/>
                <a:gd name="T64" fmla="*/ 309 w 645"/>
                <a:gd name="T65" fmla="*/ 199 h 511"/>
                <a:gd name="T66" fmla="*/ 205 w 645"/>
                <a:gd name="T67" fmla="*/ 132 h 511"/>
                <a:gd name="T68" fmla="*/ 309 w 645"/>
                <a:gd name="T69" fmla="*/ 172 h 511"/>
                <a:gd name="T70" fmla="*/ 309 w 645"/>
                <a:gd name="T71" fmla="*/ 78 h 511"/>
                <a:gd name="T72" fmla="*/ 210 w 645"/>
                <a:gd name="T73" fmla="*/ 104 h 511"/>
                <a:gd name="T74" fmla="*/ 309 w 645"/>
                <a:gd name="T75" fmla="*/ 78 h 511"/>
                <a:gd name="T76" fmla="*/ 224 w 645"/>
                <a:gd name="T77" fmla="*/ 28 h 511"/>
                <a:gd name="T78" fmla="*/ 309 w 645"/>
                <a:gd name="T79" fmla="*/ 52 h 511"/>
                <a:gd name="T80" fmla="*/ 463 w 645"/>
                <a:gd name="T81" fmla="*/ 272 h 511"/>
                <a:gd name="T82" fmla="*/ 335 w 645"/>
                <a:gd name="T83" fmla="*/ 199 h 511"/>
                <a:gd name="T84" fmla="*/ 463 w 645"/>
                <a:gd name="T85" fmla="*/ 272 h 511"/>
                <a:gd name="T86" fmla="*/ 584 w 645"/>
                <a:gd name="T87" fmla="*/ 172 h 511"/>
                <a:gd name="T88" fmla="*/ 465 w 645"/>
                <a:gd name="T89" fmla="*/ 132 h 511"/>
                <a:gd name="T90" fmla="*/ 489 w 645"/>
                <a:gd name="T91" fmla="*/ 272 h 511"/>
                <a:gd name="T92" fmla="*/ 593 w 645"/>
                <a:gd name="T93" fmla="*/ 199 h 511"/>
                <a:gd name="T94" fmla="*/ 489 w 645"/>
                <a:gd name="T95" fmla="*/ 272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511">
                  <a:moveTo>
                    <a:pt x="397" y="464"/>
                  </a:moveTo>
                  <a:lnTo>
                    <a:pt x="404" y="511"/>
                  </a:lnTo>
                  <a:lnTo>
                    <a:pt x="243" y="511"/>
                  </a:lnTo>
                  <a:lnTo>
                    <a:pt x="250" y="464"/>
                  </a:lnTo>
                  <a:lnTo>
                    <a:pt x="279" y="464"/>
                  </a:lnTo>
                  <a:lnTo>
                    <a:pt x="279" y="374"/>
                  </a:lnTo>
                  <a:lnTo>
                    <a:pt x="366" y="374"/>
                  </a:lnTo>
                  <a:lnTo>
                    <a:pt x="366" y="464"/>
                  </a:lnTo>
                  <a:lnTo>
                    <a:pt x="397" y="464"/>
                  </a:lnTo>
                  <a:close/>
                  <a:moveTo>
                    <a:pt x="645" y="329"/>
                  </a:moveTo>
                  <a:lnTo>
                    <a:pt x="0" y="329"/>
                  </a:lnTo>
                  <a:lnTo>
                    <a:pt x="0" y="281"/>
                  </a:lnTo>
                  <a:lnTo>
                    <a:pt x="94" y="0"/>
                  </a:lnTo>
                  <a:lnTo>
                    <a:pt x="551" y="0"/>
                  </a:lnTo>
                  <a:lnTo>
                    <a:pt x="645" y="281"/>
                  </a:lnTo>
                  <a:lnTo>
                    <a:pt x="645" y="329"/>
                  </a:lnTo>
                  <a:close/>
                  <a:moveTo>
                    <a:pt x="456" y="78"/>
                  </a:moveTo>
                  <a:lnTo>
                    <a:pt x="461" y="104"/>
                  </a:lnTo>
                  <a:lnTo>
                    <a:pt x="560" y="104"/>
                  </a:lnTo>
                  <a:lnTo>
                    <a:pt x="551" y="78"/>
                  </a:lnTo>
                  <a:lnTo>
                    <a:pt x="456" y="78"/>
                  </a:lnTo>
                  <a:close/>
                  <a:moveTo>
                    <a:pt x="449" y="28"/>
                  </a:moveTo>
                  <a:lnTo>
                    <a:pt x="451" y="52"/>
                  </a:lnTo>
                  <a:lnTo>
                    <a:pt x="541" y="52"/>
                  </a:lnTo>
                  <a:lnTo>
                    <a:pt x="534" y="28"/>
                  </a:lnTo>
                  <a:lnTo>
                    <a:pt x="449" y="28"/>
                  </a:lnTo>
                  <a:close/>
                  <a:moveTo>
                    <a:pt x="335" y="52"/>
                  </a:moveTo>
                  <a:lnTo>
                    <a:pt x="425" y="52"/>
                  </a:lnTo>
                  <a:lnTo>
                    <a:pt x="423" y="28"/>
                  </a:lnTo>
                  <a:lnTo>
                    <a:pt x="335" y="28"/>
                  </a:lnTo>
                  <a:lnTo>
                    <a:pt x="335" y="52"/>
                  </a:lnTo>
                  <a:close/>
                  <a:moveTo>
                    <a:pt x="335" y="104"/>
                  </a:moveTo>
                  <a:lnTo>
                    <a:pt x="435" y="104"/>
                  </a:lnTo>
                  <a:lnTo>
                    <a:pt x="432" y="78"/>
                  </a:lnTo>
                  <a:lnTo>
                    <a:pt x="335" y="78"/>
                  </a:lnTo>
                  <a:lnTo>
                    <a:pt x="335" y="104"/>
                  </a:lnTo>
                  <a:close/>
                  <a:moveTo>
                    <a:pt x="335" y="172"/>
                  </a:moveTo>
                  <a:lnTo>
                    <a:pt x="447" y="172"/>
                  </a:lnTo>
                  <a:lnTo>
                    <a:pt x="439" y="132"/>
                  </a:lnTo>
                  <a:lnTo>
                    <a:pt x="335" y="132"/>
                  </a:lnTo>
                  <a:lnTo>
                    <a:pt x="335" y="172"/>
                  </a:lnTo>
                  <a:close/>
                  <a:moveTo>
                    <a:pt x="104" y="52"/>
                  </a:moveTo>
                  <a:lnTo>
                    <a:pt x="194" y="52"/>
                  </a:lnTo>
                  <a:lnTo>
                    <a:pt x="198" y="28"/>
                  </a:lnTo>
                  <a:lnTo>
                    <a:pt x="111" y="28"/>
                  </a:lnTo>
                  <a:lnTo>
                    <a:pt x="104" y="52"/>
                  </a:lnTo>
                  <a:close/>
                  <a:moveTo>
                    <a:pt x="85" y="104"/>
                  </a:moveTo>
                  <a:lnTo>
                    <a:pt x="187" y="104"/>
                  </a:lnTo>
                  <a:lnTo>
                    <a:pt x="189" y="78"/>
                  </a:lnTo>
                  <a:lnTo>
                    <a:pt x="94" y="78"/>
                  </a:lnTo>
                  <a:lnTo>
                    <a:pt x="85" y="104"/>
                  </a:lnTo>
                  <a:close/>
                  <a:moveTo>
                    <a:pt x="170" y="199"/>
                  </a:moveTo>
                  <a:lnTo>
                    <a:pt x="54" y="199"/>
                  </a:lnTo>
                  <a:lnTo>
                    <a:pt x="28" y="272"/>
                  </a:lnTo>
                  <a:lnTo>
                    <a:pt x="156" y="272"/>
                  </a:lnTo>
                  <a:lnTo>
                    <a:pt x="170" y="199"/>
                  </a:lnTo>
                  <a:close/>
                  <a:moveTo>
                    <a:pt x="182" y="132"/>
                  </a:moveTo>
                  <a:lnTo>
                    <a:pt x="78" y="132"/>
                  </a:lnTo>
                  <a:lnTo>
                    <a:pt x="64" y="172"/>
                  </a:lnTo>
                  <a:lnTo>
                    <a:pt x="175" y="172"/>
                  </a:lnTo>
                  <a:lnTo>
                    <a:pt x="182" y="132"/>
                  </a:lnTo>
                  <a:close/>
                  <a:moveTo>
                    <a:pt x="309" y="199"/>
                  </a:moveTo>
                  <a:lnTo>
                    <a:pt x="194" y="199"/>
                  </a:lnTo>
                  <a:lnTo>
                    <a:pt x="182" y="272"/>
                  </a:lnTo>
                  <a:lnTo>
                    <a:pt x="309" y="272"/>
                  </a:lnTo>
                  <a:lnTo>
                    <a:pt x="309" y="199"/>
                  </a:lnTo>
                  <a:close/>
                  <a:moveTo>
                    <a:pt x="309" y="132"/>
                  </a:moveTo>
                  <a:lnTo>
                    <a:pt x="205" y="132"/>
                  </a:lnTo>
                  <a:lnTo>
                    <a:pt x="198" y="172"/>
                  </a:lnTo>
                  <a:lnTo>
                    <a:pt x="309" y="172"/>
                  </a:lnTo>
                  <a:lnTo>
                    <a:pt x="309" y="132"/>
                  </a:lnTo>
                  <a:close/>
                  <a:moveTo>
                    <a:pt x="309" y="78"/>
                  </a:moveTo>
                  <a:lnTo>
                    <a:pt x="215" y="78"/>
                  </a:lnTo>
                  <a:lnTo>
                    <a:pt x="210" y="104"/>
                  </a:lnTo>
                  <a:lnTo>
                    <a:pt x="309" y="104"/>
                  </a:lnTo>
                  <a:lnTo>
                    <a:pt x="309" y="78"/>
                  </a:lnTo>
                  <a:close/>
                  <a:moveTo>
                    <a:pt x="309" y="28"/>
                  </a:moveTo>
                  <a:lnTo>
                    <a:pt x="224" y="28"/>
                  </a:lnTo>
                  <a:lnTo>
                    <a:pt x="220" y="52"/>
                  </a:lnTo>
                  <a:lnTo>
                    <a:pt x="309" y="52"/>
                  </a:lnTo>
                  <a:lnTo>
                    <a:pt x="309" y="28"/>
                  </a:lnTo>
                  <a:close/>
                  <a:moveTo>
                    <a:pt x="463" y="272"/>
                  </a:moveTo>
                  <a:lnTo>
                    <a:pt x="451" y="199"/>
                  </a:lnTo>
                  <a:lnTo>
                    <a:pt x="335" y="199"/>
                  </a:lnTo>
                  <a:lnTo>
                    <a:pt x="335" y="272"/>
                  </a:lnTo>
                  <a:lnTo>
                    <a:pt x="463" y="272"/>
                  </a:lnTo>
                  <a:close/>
                  <a:moveTo>
                    <a:pt x="473" y="172"/>
                  </a:moveTo>
                  <a:lnTo>
                    <a:pt x="584" y="172"/>
                  </a:lnTo>
                  <a:lnTo>
                    <a:pt x="569" y="132"/>
                  </a:lnTo>
                  <a:lnTo>
                    <a:pt x="465" y="132"/>
                  </a:lnTo>
                  <a:lnTo>
                    <a:pt x="473" y="172"/>
                  </a:lnTo>
                  <a:close/>
                  <a:moveTo>
                    <a:pt x="489" y="272"/>
                  </a:moveTo>
                  <a:lnTo>
                    <a:pt x="617" y="272"/>
                  </a:lnTo>
                  <a:lnTo>
                    <a:pt x="593" y="199"/>
                  </a:lnTo>
                  <a:lnTo>
                    <a:pt x="477" y="199"/>
                  </a:lnTo>
                  <a:lnTo>
                    <a:pt x="489" y="272"/>
                  </a:ln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52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年度工作概述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ad65ae6-deed-43c5-960d-d9232d9bf8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12595" y="1448778"/>
            <a:ext cx="12204595" cy="5409222"/>
            <a:chOff x="-12595" y="1448778"/>
            <a:chExt cx="12204595" cy="5409222"/>
          </a:xfrm>
        </p:grpSpPr>
        <p:sp>
          <p:nvSpPr>
            <p:cNvPr id="4" name="iṩlîďê"/>
            <p:cNvSpPr/>
            <p:nvPr/>
          </p:nvSpPr>
          <p:spPr bwMode="auto">
            <a:xfrm>
              <a:off x="4654108" y="1455276"/>
              <a:ext cx="2769235" cy="2772115"/>
            </a:xfrm>
            <a:custGeom>
              <a:avLst/>
              <a:gdLst>
                <a:gd name="T0" fmla="*/ 1924 w 1925"/>
                <a:gd name="T1" fmla="*/ 913 h 1926"/>
                <a:gd name="T2" fmla="*/ 1904 w 1925"/>
                <a:gd name="T3" fmla="*/ 769 h 1926"/>
                <a:gd name="T4" fmla="*/ 1866 w 1925"/>
                <a:gd name="T5" fmla="*/ 632 h 1926"/>
                <a:gd name="T6" fmla="*/ 1808 w 1925"/>
                <a:gd name="T7" fmla="*/ 504 h 1926"/>
                <a:gd name="T8" fmla="*/ 1734 w 1925"/>
                <a:gd name="T9" fmla="*/ 387 h 1926"/>
                <a:gd name="T10" fmla="*/ 1642 w 1925"/>
                <a:gd name="T11" fmla="*/ 283 h 1926"/>
                <a:gd name="T12" fmla="*/ 1537 w 1925"/>
                <a:gd name="T13" fmla="*/ 191 h 1926"/>
                <a:gd name="T14" fmla="*/ 1421 w 1925"/>
                <a:gd name="T15" fmla="*/ 117 h 1926"/>
                <a:gd name="T16" fmla="*/ 1293 w 1925"/>
                <a:gd name="T17" fmla="*/ 59 h 1926"/>
                <a:gd name="T18" fmla="*/ 1156 w 1925"/>
                <a:gd name="T19" fmla="*/ 20 h 1926"/>
                <a:gd name="T20" fmla="*/ 1011 w 1925"/>
                <a:gd name="T21" fmla="*/ 1 h 1926"/>
                <a:gd name="T22" fmla="*/ 913 w 1925"/>
                <a:gd name="T23" fmla="*/ 1 h 1926"/>
                <a:gd name="T24" fmla="*/ 768 w 1925"/>
                <a:gd name="T25" fmla="*/ 20 h 1926"/>
                <a:gd name="T26" fmla="*/ 631 w 1925"/>
                <a:gd name="T27" fmla="*/ 59 h 1926"/>
                <a:gd name="T28" fmla="*/ 503 w 1925"/>
                <a:gd name="T29" fmla="*/ 117 h 1926"/>
                <a:gd name="T30" fmla="*/ 387 w 1925"/>
                <a:gd name="T31" fmla="*/ 191 h 1926"/>
                <a:gd name="T32" fmla="*/ 282 w 1925"/>
                <a:gd name="T33" fmla="*/ 283 h 1926"/>
                <a:gd name="T34" fmla="*/ 191 w 1925"/>
                <a:gd name="T35" fmla="*/ 387 h 1926"/>
                <a:gd name="T36" fmla="*/ 116 w 1925"/>
                <a:gd name="T37" fmla="*/ 504 h 1926"/>
                <a:gd name="T38" fmla="*/ 58 w 1925"/>
                <a:gd name="T39" fmla="*/ 632 h 1926"/>
                <a:gd name="T40" fmla="*/ 20 w 1925"/>
                <a:gd name="T41" fmla="*/ 769 h 1926"/>
                <a:gd name="T42" fmla="*/ 2 w 1925"/>
                <a:gd name="T43" fmla="*/ 913 h 1926"/>
                <a:gd name="T44" fmla="*/ 2 w 1925"/>
                <a:gd name="T45" fmla="*/ 1012 h 1926"/>
                <a:gd name="T46" fmla="*/ 20 w 1925"/>
                <a:gd name="T47" fmla="*/ 1157 h 1926"/>
                <a:gd name="T48" fmla="*/ 58 w 1925"/>
                <a:gd name="T49" fmla="*/ 1294 h 1926"/>
                <a:gd name="T50" fmla="*/ 116 w 1925"/>
                <a:gd name="T51" fmla="*/ 1421 h 1926"/>
                <a:gd name="T52" fmla="*/ 191 w 1925"/>
                <a:gd name="T53" fmla="*/ 1538 h 1926"/>
                <a:gd name="T54" fmla="*/ 282 w 1925"/>
                <a:gd name="T55" fmla="*/ 1643 h 1926"/>
                <a:gd name="T56" fmla="*/ 387 w 1925"/>
                <a:gd name="T57" fmla="*/ 1734 h 1926"/>
                <a:gd name="T58" fmla="*/ 503 w 1925"/>
                <a:gd name="T59" fmla="*/ 1809 h 1926"/>
                <a:gd name="T60" fmla="*/ 631 w 1925"/>
                <a:gd name="T61" fmla="*/ 1867 h 1926"/>
                <a:gd name="T62" fmla="*/ 768 w 1925"/>
                <a:gd name="T63" fmla="*/ 1905 h 1926"/>
                <a:gd name="T64" fmla="*/ 913 w 1925"/>
                <a:gd name="T65" fmla="*/ 1924 h 1926"/>
                <a:gd name="T66" fmla="*/ 1011 w 1925"/>
                <a:gd name="T67" fmla="*/ 1924 h 1926"/>
                <a:gd name="T68" fmla="*/ 1156 w 1925"/>
                <a:gd name="T69" fmla="*/ 1905 h 1926"/>
                <a:gd name="T70" fmla="*/ 1293 w 1925"/>
                <a:gd name="T71" fmla="*/ 1867 h 1926"/>
                <a:gd name="T72" fmla="*/ 1421 w 1925"/>
                <a:gd name="T73" fmla="*/ 1809 h 1926"/>
                <a:gd name="T74" fmla="*/ 1537 w 1925"/>
                <a:gd name="T75" fmla="*/ 1734 h 1926"/>
                <a:gd name="T76" fmla="*/ 1642 w 1925"/>
                <a:gd name="T77" fmla="*/ 1643 h 1926"/>
                <a:gd name="T78" fmla="*/ 1734 w 1925"/>
                <a:gd name="T79" fmla="*/ 1538 h 1926"/>
                <a:gd name="T80" fmla="*/ 1808 w 1925"/>
                <a:gd name="T81" fmla="*/ 1421 h 1926"/>
                <a:gd name="T82" fmla="*/ 1866 w 1925"/>
                <a:gd name="T83" fmla="*/ 1294 h 1926"/>
                <a:gd name="T84" fmla="*/ 1904 w 1925"/>
                <a:gd name="T85" fmla="*/ 1157 h 1926"/>
                <a:gd name="T86" fmla="*/ 1924 w 1925"/>
                <a:gd name="T87" fmla="*/ 1012 h 1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25" h="1926">
                  <a:moveTo>
                    <a:pt x="1925" y="963"/>
                  </a:moveTo>
                  <a:lnTo>
                    <a:pt x="1925" y="963"/>
                  </a:lnTo>
                  <a:lnTo>
                    <a:pt x="1924" y="913"/>
                  </a:lnTo>
                  <a:lnTo>
                    <a:pt x="1919" y="864"/>
                  </a:lnTo>
                  <a:lnTo>
                    <a:pt x="1913" y="816"/>
                  </a:lnTo>
                  <a:lnTo>
                    <a:pt x="1904" y="769"/>
                  </a:lnTo>
                  <a:lnTo>
                    <a:pt x="1894" y="722"/>
                  </a:lnTo>
                  <a:lnTo>
                    <a:pt x="1882" y="676"/>
                  </a:lnTo>
                  <a:lnTo>
                    <a:pt x="1866" y="632"/>
                  </a:lnTo>
                  <a:lnTo>
                    <a:pt x="1849" y="588"/>
                  </a:lnTo>
                  <a:lnTo>
                    <a:pt x="1830" y="545"/>
                  </a:lnTo>
                  <a:lnTo>
                    <a:pt x="1808" y="504"/>
                  </a:lnTo>
                  <a:lnTo>
                    <a:pt x="1785" y="463"/>
                  </a:lnTo>
                  <a:lnTo>
                    <a:pt x="1760" y="425"/>
                  </a:lnTo>
                  <a:lnTo>
                    <a:pt x="1734" y="387"/>
                  </a:lnTo>
                  <a:lnTo>
                    <a:pt x="1705" y="350"/>
                  </a:lnTo>
                  <a:lnTo>
                    <a:pt x="1675" y="315"/>
                  </a:lnTo>
                  <a:lnTo>
                    <a:pt x="1642" y="283"/>
                  </a:lnTo>
                  <a:lnTo>
                    <a:pt x="1610" y="250"/>
                  </a:lnTo>
                  <a:lnTo>
                    <a:pt x="1575" y="220"/>
                  </a:lnTo>
                  <a:lnTo>
                    <a:pt x="1537" y="191"/>
                  </a:lnTo>
                  <a:lnTo>
                    <a:pt x="1500" y="165"/>
                  </a:lnTo>
                  <a:lnTo>
                    <a:pt x="1462" y="139"/>
                  </a:lnTo>
                  <a:lnTo>
                    <a:pt x="1421" y="117"/>
                  </a:lnTo>
                  <a:lnTo>
                    <a:pt x="1380" y="95"/>
                  </a:lnTo>
                  <a:lnTo>
                    <a:pt x="1336" y="76"/>
                  </a:lnTo>
                  <a:lnTo>
                    <a:pt x="1293" y="59"/>
                  </a:lnTo>
                  <a:lnTo>
                    <a:pt x="1249" y="43"/>
                  </a:lnTo>
                  <a:lnTo>
                    <a:pt x="1203" y="31"/>
                  </a:lnTo>
                  <a:lnTo>
                    <a:pt x="1156" y="20"/>
                  </a:lnTo>
                  <a:lnTo>
                    <a:pt x="1109" y="12"/>
                  </a:lnTo>
                  <a:lnTo>
                    <a:pt x="1061" y="5"/>
                  </a:lnTo>
                  <a:lnTo>
                    <a:pt x="1011" y="1"/>
                  </a:lnTo>
                  <a:lnTo>
                    <a:pt x="962" y="0"/>
                  </a:lnTo>
                  <a:lnTo>
                    <a:pt x="962" y="0"/>
                  </a:lnTo>
                  <a:lnTo>
                    <a:pt x="913" y="1"/>
                  </a:lnTo>
                  <a:lnTo>
                    <a:pt x="863" y="5"/>
                  </a:lnTo>
                  <a:lnTo>
                    <a:pt x="815" y="12"/>
                  </a:lnTo>
                  <a:lnTo>
                    <a:pt x="768" y="20"/>
                  </a:lnTo>
                  <a:lnTo>
                    <a:pt x="721" y="31"/>
                  </a:lnTo>
                  <a:lnTo>
                    <a:pt x="676" y="43"/>
                  </a:lnTo>
                  <a:lnTo>
                    <a:pt x="631" y="59"/>
                  </a:lnTo>
                  <a:lnTo>
                    <a:pt x="588" y="76"/>
                  </a:lnTo>
                  <a:lnTo>
                    <a:pt x="546" y="95"/>
                  </a:lnTo>
                  <a:lnTo>
                    <a:pt x="503" y="117"/>
                  </a:lnTo>
                  <a:lnTo>
                    <a:pt x="464" y="139"/>
                  </a:lnTo>
                  <a:lnTo>
                    <a:pt x="424" y="165"/>
                  </a:lnTo>
                  <a:lnTo>
                    <a:pt x="387" y="191"/>
                  </a:lnTo>
                  <a:lnTo>
                    <a:pt x="351" y="220"/>
                  </a:lnTo>
                  <a:lnTo>
                    <a:pt x="316" y="250"/>
                  </a:lnTo>
                  <a:lnTo>
                    <a:pt x="282" y="283"/>
                  </a:lnTo>
                  <a:lnTo>
                    <a:pt x="250" y="315"/>
                  </a:lnTo>
                  <a:lnTo>
                    <a:pt x="219" y="350"/>
                  </a:lnTo>
                  <a:lnTo>
                    <a:pt x="191" y="387"/>
                  </a:lnTo>
                  <a:lnTo>
                    <a:pt x="164" y="425"/>
                  </a:lnTo>
                  <a:lnTo>
                    <a:pt x="139" y="463"/>
                  </a:lnTo>
                  <a:lnTo>
                    <a:pt x="116" y="504"/>
                  </a:lnTo>
                  <a:lnTo>
                    <a:pt x="94" y="545"/>
                  </a:lnTo>
                  <a:lnTo>
                    <a:pt x="75" y="588"/>
                  </a:lnTo>
                  <a:lnTo>
                    <a:pt x="58" y="632"/>
                  </a:lnTo>
                  <a:lnTo>
                    <a:pt x="44" y="676"/>
                  </a:lnTo>
                  <a:lnTo>
                    <a:pt x="30" y="722"/>
                  </a:lnTo>
                  <a:lnTo>
                    <a:pt x="20" y="769"/>
                  </a:lnTo>
                  <a:lnTo>
                    <a:pt x="11" y="816"/>
                  </a:lnTo>
                  <a:lnTo>
                    <a:pt x="5" y="864"/>
                  </a:lnTo>
                  <a:lnTo>
                    <a:pt x="2" y="913"/>
                  </a:lnTo>
                  <a:lnTo>
                    <a:pt x="0" y="963"/>
                  </a:lnTo>
                  <a:lnTo>
                    <a:pt x="0" y="963"/>
                  </a:lnTo>
                  <a:lnTo>
                    <a:pt x="2" y="1012"/>
                  </a:lnTo>
                  <a:lnTo>
                    <a:pt x="5" y="1061"/>
                  </a:lnTo>
                  <a:lnTo>
                    <a:pt x="11" y="1110"/>
                  </a:lnTo>
                  <a:lnTo>
                    <a:pt x="20" y="1157"/>
                  </a:lnTo>
                  <a:lnTo>
                    <a:pt x="30" y="1203"/>
                  </a:lnTo>
                  <a:lnTo>
                    <a:pt x="44" y="1249"/>
                  </a:lnTo>
                  <a:lnTo>
                    <a:pt x="58" y="1294"/>
                  </a:lnTo>
                  <a:lnTo>
                    <a:pt x="75" y="1337"/>
                  </a:lnTo>
                  <a:lnTo>
                    <a:pt x="94" y="1380"/>
                  </a:lnTo>
                  <a:lnTo>
                    <a:pt x="116" y="1421"/>
                  </a:lnTo>
                  <a:lnTo>
                    <a:pt x="139" y="1462"/>
                  </a:lnTo>
                  <a:lnTo>
                    <a:pt x="164" y="1501"/>
                  </a:lnTo>
                  <a:lnTo>
                    <a:pt x="191" y="1538"/>
                  </a:lnTo>
                  <a:lnTo>
                    <a:pt x="219" y="1575"/>
                  </a:lnTo>
                  <a:lnTo>
                    <a:pt x="250" y="1610"/>
                  </a:lnTo>
                  <a:lnTo>
                    <a:pt x="282" y="1643"/>
                  </a:lnTo>
                  <a:lnTo>
                    <a:pt x="316" y="1675"/>
                  </a:lnTo>
                  <a:lnTo>
                    <a:pt x="351" y="1705"/>
                  </a:lnTo>
                  <a:lnTo>
                    <a:pt x="387" y="1734"/>
                  </a:lnTo>
                  <a:lnTo>
                    <a:pt x="424" y="1761"/>
                  </a:lnTo>
                  <a:lnTo>
                    <a:pt x="464" y="1786"/>
                  </a:lnTo>
                  <a:lnTo>
                    <a:pt x="503" y="1809"/>
                  </a:lnTo>
                  <a:lnTo>
                    <a:pt x="546" y="1831"/>
                  </a:lnTo>
                  <a:lnTo>
                    <a:pt x="588" y="1850"/>
                  </a:lnTo>
                  <a:lnTo>
                    <a:pt x="631" y="1867"/>
                  </a:lnTo>
                  <a:lnTo>
                    <a:pt x="676" y="1882"/>
                  </a:lnTo>
                  <a:lnTo>
                    <a:pt x="721" y="1896"/>
                  </a:lnTo>
                  <a:lnTo>
                    <a:pt x="768" y="1905"/>
                  </a:lnTo>
                  <a:lnTo>
                    <a:pt x="815" y="1914"/>
                  </a:lnTo>
                  <a:lnTo>
                    <a:pt x="863" y="1921"/>
                  </a:lnTo>
                  <a:lnTo>
                    <a:pt x="913" y="1924"/>
                  </a:lnTo>
                  <a:lnTo>
                    <a:pt x="962" y="1926"/>
                  </a:lnTo>
                  <a:lnTo>
                    <a:pt x="962" y="1926"/>
                  </a:lnTo>
                  <a:lnTo>
                    <a:pt x="1011" y="1924"/>
                  </a:lnTo>
                  <a:lnTo>
                    <a:pt x="1061" y="1921"/>
                  </a:lnTo>
                  <a:lnTo>
                    <a:pt x="1109" y="1914"/>
                  </a:lnTo>
                  <a:lnTo>
                    <a:pt x="1156" y="1905"/>
                  </a:lnTo>
                  <a:lnTo>
                    <a:pt x="1203" y="1896"/>
                  </a:lnTo>
                  <a:lnTo>
                    <a:pt x="1249" y="1882"/>
                  </a:lnTo>
                  <a:lnTo>
                    <a:pt x="1293" y="1867"/>
                  </a:lnTo>
                  <a:lnTo>
                    <a:pt x="1336" y="1850"/>
                  </a:lnTo>
                  <a:lnTo>
                    <a:pt x="1380" y="1831"/>
                  </a:lnTo>
                  <a:lnTo>
                    <a:pt x="1421" y="1809"/>
                  </a:lnTo>
                  <a:lnTo>
                    <a:pt x="1462" y="1786"/>
                  </a:lnTo>
                  <a:lnTo>
                    <a:pt x="1500" y="1761"/>
                  </a:lnTo>
                  <a:lnTo>
                    <a:pt x="1537" y="1734"/>
                  </a:lnTo>
                  <a:lnTo>
                    <a:pt x="1575" y="1705"/>
                  </a:lnTo>
                  <a:lnTo>
                    <a:pt x="1610" y="1675"/>
                  </a:lnTo>
                  <a:lnTo>
                    <a:pt x="1642" y="1643"/>
                  </a:lnTo>
                  <a:lnTo>
                    <a:pt x="1675" y="1610"/>
                  </a:lnTo>
                  <a:lnTo>
                    <a:pt x="1705" y="1575"/>
                  </a:lnTo>
                  <a:lnTo>
                    <a:pt x="1734" y="1538"/>
                  </a:lnTo>
                  <a:lnTo>
                    <a:pt x="1760" y="1501"/>
                  </a:lnTo>
                  <a:lnTo>
                    <a:pt x="1785" y="1462"/>
                  </a:lnTo>
                  <a:lnTo>
                    <a:pt x="1808" y="1421"/>
                  </a:lnTo>
                  <a:lnTo>
                    <a:pt x="1830" y="1380"/>
                  </a:lnTo>
                  <a:lnTo>
                    <a:pt x="1849" y="1337"/>
                  </a:lnTo>
                  <a:lnTo>
                    <a:pt x="1866" y="1294"/>
                  </a:lnTo>
                  <a:lnTo>
                    <a:pt x="1882" y="1249"/>
                  </a:lnTo>
                  <a:lnTo>
                    <a:pt x="1894" y="1203"/>
                  </a:lnTo>
                  <a:lnTo>
                    <a:pt x="1904" y="1157"/>
                  </a:lnTo>
                  <a:lnTo>
                    <a:pt x="1913" y="1110"/>
                  </a:lnTo>
                  <a:lnTo>
                    <a:pt x="1919" y="1061"/>
                  </a:lnTo>
                  <a:lnTo>
                    <a:pt x="1924" y="1012"/>
                  </a:lnTo>
                  <a:lnTo>
                    <a:pt x="1925" y="963"/>
                  </a:lnTo>
                  <a:lnTo>
                    <a:pt x="1925" y="96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îŝľiḋê"/>
            <p:cNvSpPr/>
            <p:nvPr/>
          </p:nvSpPr>
          <p:spPr bwMode="auto">
            <a:xfrm>
              <a:off x="4968638" y="1772642"/>
              <a:ext cx="2140175" cy="2137383"/>
            </a:xfrm>
            <a:custGeom>
              <a:avLst/>
              <a:gdLst>
                <a:gd name="T0" fmla="*/ 1529 w 1531"/>
                <a:gd name="T1" fmla="*/ 726 h 1531"/>
                <a:gd name="T2" fmla="*/ 1515 w 1531"/>
                <a:gd name="T3" fmla="*/ 612 h 1531"/>
                <a:gd name="T4" fmla="*/ 1484 w 1531"/>
                <a:gd name="T5" fmla="*/ 502 h 1531"/>
                <a:gd name="T6" fmla="*/ 1438 w 1531"/>
                <a:gd name="T7" fmla="*/ 401 h 1531"/>
                <a:gd name="T8" fmla="*/ 1378 w 1531"/>
                <a:gd name="T9" fmla="*/ 308 h 1531"/>
                <a:gd name="T10" fmla="*/ 1307 w 1531"/>
                <a:gd name="T11" fmla="*/ 224 h 1531"/>
                <a:gd name="T12" fmla="*/ 1222 w 1531"/>
                <a:gd name="T13" fmla="*/ 153 h 1531"/>
                <a:gd name="T14" fmla="*/ 1130 w 1531"/>
                <a:gd name="T15" fmla="*/ 93 h 1531"/>
                <a:gd name="T16" fmla="*/ 1029 w 1531"/>
                <a:gd name="T17" fmla="*/ 47 h 1531"/>
                <a:gd name="T18" fmla="*/ 919 w 1531"/>
                <a:gd name="T19" fmla="*/ 16 h 1531"/>
                <a:gd name="T20" fmla="*/ 805 w 1531"/>
                <a:gd name="T21" fmla="*/ 1 h 1531"/>
                <a:gd name="T22" fmla="*/ 725 w 1531"/>
                <a:gd name="T23" fmla="*/ 1 h 1531"/>
                <a:gd name="T24" fmla="*/ 611 w 1531"/>
                <a:gd name="T25" fmla="*/ 16 h 1531"/>
                <a:gd name="T26" fmla="*/ 503 w 1531"/>
                <a:gd name="T27" fmla="*/ 47 h 1531"/>
                <a:gd name="T28" fmla="*/ 400 w 1531"/>
                <a:gd name="T29" fmla="*/ 93 h 1531"/>
                <a:gd name="T30" fmla="*/ 308 w 1531"/>
                <a:gd name="T31" fmla="*/ 153 h 1531"/>
                <a:gd name="T32" fmla="*/ 225 w 1531"/>
                <a:gd name="T33" fmla="*/ 224 h 1531"/>
                <a:gd name="T34" fmla="*/ 152 w 1531"/>
                <a:gd name="T35" fmla="*/ 308 h 1531"/>
                <a:gd name="T36" fmla="*/ 92 w 1531"/>
                <a:gd name="T37" fmla="*/ 401 h 1531"/>
                <a:gd name="T38" fmla="*/ 47 w 1531"/>
                <a:gd name="T39" fmla="*/ 502 h 1531"/>
                <a:gd name="T40" fmla="*/ 15 w 1531"/>
                <a:gd name="T41" fmla="*/ 612 h 1531"/>
                <a:gd name="T42" fmla="*/ 1 w 1531"/>
                <a:gd name="T43" fmla="*/ 726 h 1531"/>
                <a:gd name="T44" fmla="*/ 1 w 1531"/>
                <a:gd name="T45" fmla="*/ 805 h 1531"/>
                <a:gd name="T46" fmla="*/ 15 w 1531"/>
                <a:gd name="T47" fmla="*/ 920 h 1531"/>
                <a:gd name="T48" fmla="*/ 47 w 1531"/>
                <a:gd name="T49" fmla="*/ 1029 h 1531"/>
                <a:gd name="T50" fmla="*/ 92 w 1531"/>
                <a:gd name="T51" fmla="*/ 1130 h 1531"/>
                <a:gd name="T52" fmla="*/ 152 w 1531"/>
                <a:gd name="T53" fmla="*/ 1223 h 1531"/>
                <a:gd name="T54" fmla="*/ 225 w 1531"/>
                <a:gd name="T55" fmla="*/ 1307 h 1531"/>
                <a:gd name="T56" fmla="*/ 308 w 1531"/>
                <a:gd name="T57" fmla="*/ 1378 h 1531"/>
                <a:gd name="T58" fmla="*/ 400 w 1531"/>
                <a:gd name="T59" fmla="*/ 1439 h 1531"/>
                <a:gd name="T60" fmla="*/ 503 w 1531"/>
                <a:gd name="T61" fmla="*/ 1484 h 1531"/>
                <a:gd name="T62" fmla="*/ 611 w 1531"/>
                <a:gd name="T63" fmla="*/ 1516 h 1531"/>
                <a:gd name="T64" fmla="*/ 725 w 1531"/>
                <a:gd name="T65" fmla="*/ 1530 h 1531"/>
                <a:gd name="T66" fmla="*/ 805 w 1531"/>
                <a:gd name="T67" fmla="*/ 1530 h 1531"/>
                <a:gd name="T68" fmla="*/ 919 w 1531"/>
                <a:gd name="T69" fmla="*/ 1516 h 1531"/>
                <a:gd name="T70" fmla="*/ 1029 w 1531"/>
                <a:gd name="T71" fmla="*/ 1484 h 1531"/>
                <a:gd name="T72" fmla="*/ 1130 w 1531"/>
                <a:gd name="T73" fmla="*/ 1439 h 1531"/>
                <a:gd name="T74" fmla="*/ 1222 w 1531"/>
                <a:gd name="T75" fmla="*/ 1378 h 1531"/>
                <a:gd name="T76" fmla="*/ 1307 w 1531"/>
                <a:gd name="T77" fmla="*/ 1307 h 1531"/>
                <a:gd name="T78" fmla="*/ 1378 w 1531"/>
                <a:gd name="T79" fmla="*/ 1223 h 1531"/>
                <a:gd name="T80" fmla="*/ 1438 w 1531"/>
                <a:gd name="T81" fmla="*/ 1130 h 1531"/>
                <a:gd name="T82" fmla="*/ 1484 w 1531"/>
                <a:gd name="T83" fmla="*/ 1029 h 1531"/>
                <a:gd name="T84" fmla="*/ 1515 w 1531"/>
                <a:gd name="T85" fmla="*/ 920 h 1531"/>
                <a:gd name="T86" fmla="*/ 1529 w 1531"/>
                <a:gd name="T87" fmla="*/ 805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31" h="1531">
                  <a:moveTo>
                    <a:pt x="1531" y="766"/>
                  </a:moveTo>
                  <a:lnTo>
                    <a:pt x="1531" y="766"/>
                  </a:lnTo>
                  <a:lnTo>
                    <a:pt x="1529" y="726"/>
                  </a:lnTo>
                  <a:lnTo>
                    <a:pt x="1526" y="688"/>
                  </a:lnTo>
                  <a:lnTo>
                    <a:pt x="1521" y="649"/>
                  </a:lnTo>
                  <a:lnTo>
                    <a:pt x="1515" y="612"/>
                  </a:lnTo>
                  <a:lnTo>
                    <a:pt x="1506" y="574"/>
                  </a:lnTo>
                  <a:lnTo>
                    <a:pt x="1496" y="538"/>
                  </a:lnTo>
                  <a:lnTo>
                    <a:pt x="1484" y="502"/>
                  </a:lnTo>
                  <a:lnTo>
                    <a:pt x="1470" y="468"/>
                  </a:lnTo>
                  <a:lnTo>
                    <a:pt x="1455" y="434"/>
                  </a:lnTo>
                  <a:lnTo>
                    <a:pt x="1438" y="401"/>
                  </a:lnTo>
                  <a:lnTo>
                    <a:pt x="1420" y="369"/>
                  </a:lnTo>
                  <a:lnTo>
                    <a:pt x="1399" y="338"/>
                  </a:lnTo>
                  <a:lnTo>
                    <a:pt x="1378" y="308"/>
                  </a:lnTo>
                  <a:lnTo>
                    <a:pt x="1356" y="280"/>
                  </a:lnTo>
                  <a:lnTo>
                    <a:pt x="1332" y="252"/>
                  </a:lnTo>
                  <a:lnTo>
                    <a:pt x="1307" y="224"/>
                  </a:lnTo>
                  <a:lnTo>
                    <a:pt x="1279" y="199"/>
                  </a:lnTo>
                  <a:lnTo>
                    <a:pt x="1251" y="175"/>
                  </a:lnTo>
                  <a:lnTo>
                    <a:pt x="1222" y="153"/>
                  </a:lnTo>
                  <a:lnTo>
                    <a:pt x="1192" y="131"/>
                  </a:lnTo>
                  <a:lnTo>
                    <a:pt x="1162" y="111"/>
                  </a:lnTo>
                  <a:lnTo>
                    <a:pt x="1130" y="93"/>
                  </a:lnTo>
                  <a:lnTo>
                    <a:pt x="1097" y="76"/>
                  </a:lnTo>
                  <a:lnTo>
                    <a:pt x="1064" y="60"/>
                  </a:lnTo>
                  <a:lnTo>
                    <a:pt x="1029" y="47"/>
                  </a:lnTo>
                  <a:lnTo>
                    <a:pt x="993" y="35"/>
                  </a:lnTo>
                  <a:lnTo>
                    <a:pt x="956" y="24"/>
                  </a:lnTo>
                  <a:lnTo>
                    <a:pt x="919" y="16"/>
                  </a:lnTo>
                  <a:lnTo>
                    <a:pt x="882" y="10"/>
                  </a:lnTo>
                  <a:lnTo>
                    <a:pt x="843" y="5"/>
                  </a:lnTo>
                  <a:lnTo>
                    <a:pt x="805" y="1"/>
                  </a:lnTo>
                  <a:lnTo>
                    <a:pt x="765" y="0"/>
                  </a:lnTo>
                  <a:lnTo>
                    <a:pt x="765" y="0"/>
                  </a:lnTo>
                  <a:lnTo>
                    <a:pt x="725" y="1"/>
                  </a:lnTo>
                  <a:lnTo>
                    <a:pt x="687" y="5"/>
                  </a:lnTo>
                  <a:lnTo>
                    <a:pt x="648" y="10"/>
                  </a:lnTo>
                  <a:lnTo>
                    <a:pt x="611" y="16"/>
                  </a:lnTo>
                  <a:lnTo>
                    <a:pt x="574" y="24"/>
                  </a:lnTo>
                  <a:lnTo>
                    <a:pt x="538" y="35"/>
                  </a:lnTo>
                  <a:lnTo>
                    <a:pt x="503" y="47"/>
                  </a:lnTo>
                  <a:lnTo>
                    <a:pt x="468" y="60"/>
                  </a:lnTo>
                  <a:lnTo>
                    <a:pt x="434" y="76"/>
                  </a:lnTo>
                  <a:lnTo>
                    <a:pt x="400" y="93"/>
                  </a:lnTo>
                  <a:lnTo>
                    <a:pt x="369" y="111"/>
                  </a:lnTo>
                  <a:lnTo>
                    <a:pt x="338" y="131"/>
                  </a:lnTo>
                  <a:lnTo>
                    <a:pt x="308" y="153"/>
                  </a:lnTo>
                  <a:lnTo>
                    <a:pt x="279" y="175"/>
                  </a:lnTo>
                  <a:lnTo>
                    <a:pt x="251" y="199"/>
                  </a:lnTo>
                  <a:lnTo>
                    <a:pt x="225" y="224"/>
                  </a:lnTo>
                  <a:lnTo>
                    <a:pt x="199" y="252"/>
                  </a:lnTo>
                  <a:lnTo>
                    <a:pt x="175" y="280"/>
                  </a:lnTo>
                  <a:lnTo>
                    <a:pt x="152" y="308"/>
                  </a:lnTo>
                  <a:lnTo>
                    <a:pt x="131" y="338"/>
                  </a:lnTo>
                  <a:lnTo>
                    <a:pt x="112" y="369"/>
                  </a:lnTo>
                  <a:lnTo>
                    <a:pt x="92" y="401"/>
                  </a:lnTo>
                  <a:lnTo>
                    <a:pt x="75" y="434"/>
                  </a:lnTo>
                  <a:lnTo>
                    <a:pt x="60" y="468"/>
                  </a:lnTo>
                  <a:lnTo>
                    <a:pt x="47" y="502"/>
                  </a:lnTo>
                  <a:lnTo>
                    <a:pt x="34" y="538"/>
                  </a:lnTo>
                  <a:lnTo>
                    <a:pt x="24" y="574"/>
                  </a:lnTo>
                  <a:lnTo>
                    <a:pt x="15" y="612"/>
                  </a:lnTo>
                  <a:lnTo>
                    <a:pt x="9" y="649"/>
                  </a:lnTo>
                  <a:lnTo>
                    <a:pt x="4" y="688"/>
                  </a:lnTo>
                  <a:lnTo>
                    <a:pt x="1" y="726"/>
                  </a:lnTo>
                  <a:lnTo>
                    <a:pt x="0" y="766"/>
                  </a:lnTo>
                  <a:lnTo>
                    <a:pt x="0" y="766"/>
                  </a:lnTo>
                  <a:lnTo>
                    <a:pt x="1" y="805"/>
                  </a:lnTo>
                  <a:lnTo>
                    <a:pt x="4" y="844"/>
                  </a:lnTo>
                  <a:lnTo>
                    <a:pt x="9" y="883"/>
                  </a:lnTo>
                  <a:lnTo>
                    <a:pt x="15" y="920"/>
                  </a:lnTo>
                  <a:lnTo>
                    <a:pt x="24" y="957"/>
                  </a:lnTo>
                  <a:lnTo>
                    <a:pt x="34" y="993"/>
                  </a:lnTo>
                  <a:lnTo>
                    <a:pt x="47" y="1029"/>
                  </a:lnTo>
                  <a:lnTo>
                    <a:pt x="60" y="1063"/>
                  </a:lnTo>
                  <a:lnTo>
                    <a:pt x="75" y="1098"/>
                  </a:lnTo>
                  <a:lnTo>
                    <a:pt x="92" y="1130"/>
                  </a:lnTo>
                  <a:lnTo>
                    <a:pt x="112" y="1163"/>
                  </a:lnTo>
                  <a:lnTo>
                    <a:pt x="131" y="1193"/>
                  </a:lnTo>
                  <a:lnTo>
                    <a:pt x="152" y="1223"/>
                  </a:lnTo>
                  <a:lnTo>
                    <a:pt x="175" y="1252"/>
                  </a:lnTo>
                  <a:lnTo>
                    <a:pt x="199" y="1280"/>
                  </a:lnTo>
                  <a:lnTo>
                    <a:pt x="225" y="1307"/>
                  </a:lnTo>
                  <a:lnTo>
                    <a:pt x="251" y="1333"/>
                  </a:lnTo>
                  <a:lnTo>
                    <a:pt x="279" y="1357"/>
                  </a:lnTo>
                  <a:lnTo>
                    <a:pt x="308" y="1378"/>
                  </a:lnTo>
                  <a:lnTo>
                    <a:pt x="338" y="1400"/>
                  </a:lnTo>
                  <a:lnTo>
                    <a:pt x="369" y="1421"/>
                  </a:lnTo>
                  <a:lnTo>
                    <a:pt x="400" y="1439"/>
                  </a:lnTo>
                  <a:lnTo>
                    <a:pt x="434" y="1455"/>
                  </a:lnTo>
                  <a:lnTo>
                    <a:pt x="468" y="1471"/>
                  </a:lnTo>
                  <a:lnTo>
                    <a:pt x="503" y="1484"/>
                  </a:lnTo>
                  <a:lnTo>
                    <a:pt x="538" y="1496"/>
                  </a:lnTo>
                  <a:lnTo>
                    <a:pt x="574" y="1507"/>
                  </a:lnTo>
                  <a:lnTo>
                    <a:pt x="611" y="1516"/>
                  </a:lnTo>
                  <a:lnTo>
                    <a:pt x="648" y="1522"/>
                  </a:lnTo>
                  <a:lnTo>
                    <a:pt x="687" y="1526"/>
                  </a:lnTo>
                  <a:lnTo>
                    <a:pt x="725" y="1530"/>
                  </a:lnTo>
                  <a:lnTo>
                    <a:pt x="765" y="1531"/>
                  </a:lnTo>
                  <a:lnTo>
                    <a:pt x="765" y="1531"/>
                  </a:lnTo>
                  <a:lnTo>
                    <a:pt x="805" y="1530"/>
                  </a:lnTo>
                  <a:lnTo>
                    <a:pt x="843" y="1526"/>
                  </a:lnTo>
                  <a:lnTo>
                    <a:pt x="882" y="1522"/>
                  </a:lnTo>
                  <a:lnTo>
                    <a:pt x="919" y="1516"/>
                  </a:lnTo>
                  <a:lnTo>
                    <a:pt x="956" y="1507"/>
                  </a:lnTo>
                  <a:lnTo>
                    <a:pt x="993" y="1496"/>
                  </a:lnTo>
                  <a:lnTo>
                    <a:pt x="1029" y="1484"/>
                  </a:lnTo>
                  <a:lnTo>
                    <a:pt x="1064" y="1471"/>
                  </a:lnTo>
                  <a:lnTo>
                    <a:pt x="1097" y="1455"/>
                  </a:lnTo>
                  <a:lnTo>
                    <a:pt x="1130" y="1439"/>
                  </a:lnTo>
                  <a:lnTo>
                    <a:pt x="1162" y="1421"/>
                  </a:lnTo>
                  <a:lnTo>
                    <a:pt x="1192" y="1400"/>
                  </a:lnTo>
                  <a:lnTo>
                    <a:pt x="1222" y="1378"/>
                  </a:lnTo>
                  <a:lnTo>
                    <a:pt x="1251" y="1357"/>
                  </a:lnTo>
                  <a:lnTo>
                    <a:pt x="1279" y="1333"/>
                  </a:lnTo>
                  <a:lnTo>
                    <a:pt x="1307" y="1307"/>
                  </a:lnTo>
                  <a:lnTo>
                    <a:pt x="1332" y="1280"/>
                  </a:lnTo>
                  <a:lnTo>
                    <a:pt x="1356" y="1252"/>
                  </a:lnTo>
                  <a:lnTo>
                    <a:pt x="1378" y="1223"/>
                  </a:lnTo>
                  <a:lnTo>
                    <a:pt x="1399" y="1193"/>
                  </a:lnTo>
                  <a:lnTo>
                    <a:pt x="1420" y="1163"/>
                  </a:lnTo>
                  <a:lnTo>
                    <a:pt x="1438" y="1130"/>
                  </a:lnTo>
                  <a:lnTo>
                    <a:pt x="1455" y="1098"/>
                  </a:lnTo>
                  <a:lnTo>
                    <a:pt x="1470" y="1063"/>
                  </a:lnTo>
                  <a:lnTo>
                    <a:pt x="1484" y="1029"/>
                  </a:lnTo>
                  <a:lnTo>
                    <a:pt x="1496" y="993"/>
                  </a:lnTo>
                  <a:lnTo>
                    <a:pt x="1506" y="957"/>
                  </a:lnTo>
                  <a:lnTo>
                    <a:pt x="1515" y="920"/>
                  </a:lnTo>
                  <a:lnTo>
                    <a:pt x="1521" y="883"/>
                  </a:lnTo>
                  <a:lnTo>
                    <a:pt x="1526" y="844"/>
                  </a:lnTo>
                  <a:lnTo>
                    <a:pt x="1529" y="805"/>
                  </a:lnTo>
                  <a:lnTo>
                    <a:pt x="1531" y="766"/>
                  </a:lnTo>
                  <a:lnTo>
                    <a:pt x="1531" y="76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ïSḷíḑê"/>
            <p:cNvSpPr/>
            <p:nvPr/>
          </p:nvSpPr>
          <p:spPr bwMode="auto">
            <a:xfrm>
              <a:off x="5309501" y="2110713"/>
              <a:ext cx="1458449" cy="1478007"/>
            </a:xfrm>
            <a:custGeom>
              <a:avLst/>
              <a:gdLst>
                <a:gd name="T0" fmla="*/ 1043 w 1044"/>
                <a:gd name="T1" fmla="*/ 502 h 1058"/>
                <a:gd name="T2" fmla="*/ 1034 w 1044"/>
                <a:gd name="T3" fmla="*/ 423 h 1058"/>
                <a:gd name="T4" fmla="*/ 1013 w 1044"/>
                <a:gd name="T5" fmla="*/ 347 h 1058"/>
                <a:gd name="T6" fmla="*/ 982 w 1044"/>
                <a:gd name="T7" fmla="*/ 277 h 1058"/>
                <a:gd name="T8" fmla="*/ 941 w 1044"/>
                <a:gd name="T9" fmla="*/ 213 h 1058"/>
                <a:gd name="T10" fmla="*/ 892 w 1044"/>
                <a:gd name="T11" fmla="*/ 156 h 1058"/>
                <a:gd name="T12" fmla="*/ 835 w 1044"/>
                <a:gd name="T13" fmla="*/ 105 h 1058"/>
                <a:gd name="T14" fmla="*/ 771 w 1044"/>
                <a:gd name="T15" fmla="*/ 64 h 1058"/>
                <a:gd name="T16" fmla="*/ 701 w 1044"/>
                <a:gd name="T17" fmla="*/ 33 h 1058"/>
                <a:gd name="T18" fmla="*/ 628 w 1044"/>
                <a:gd name="T19" fmla="*/ 11 h 1058"/>
                <a:gd name="T20" fmla="*/ 549 w 1044"/>
                <a:gd name="T21" fmla="*/ 2 h 1058"/>
                <a:gd name="T22" fmla="*/ 496 w 1044"/>
                <a:gd name="T23" fmla="*/ 2 h 1058"/>
                <a:gd name="T24" fmla="*/ 417 w 1044"/>
                <a:gd name="T25" fmla="*/ 11 h 1058"/>
                <a:gd name="T26" fmla="*/ 343 w 1044"/>
                <a:gd name="T27" fmla="*/ 33 h 1058"/>
                <a:gd name="T28" fmla="*/ 273 w 1044"/>
                <a:gd name="T29" fmla="*/ 64 h 1058"/>
                <a:gd name="T30" fmla="*/ 209 w 1044"/>
                <a:gd name="T31" fmla="*/ 105 h 1058"/>
                <a:gd name="T32" fmla="*/ 153 w 1044"/>
                <a:gd name="T33" fmla="*/ 156 h 1058"/>
                <a:gd name="T34" fmla="*/ 103 w 1044"/>
                <a:gd name="T35" fmla="*/ 213 h 1058"/>
                <a:gd name="T36" fmla="*/ 63 w 1044"/>
                <a:gd name="T37" fmla="*/ 277 h 1058"/>
                <a:gd name="T38" fmla="*/ 31 w 1044"/>
                <a:gd name="T39" fmla="*/ 347 h 1058"/>
                <a:gd name="T40" fmla="*/ 11 w 1044"/>
                <a:gd name="T41" fmla="*/ 423 h 1058"/>
                <a:gd name="T42" fmla="*/ 1 w 1044"/>
                <a:gd name="T43" fmla="*/ 502 h 1058"/>
                <a:gd name="T44" fmla="*/ 1 w 1044"/>
                <a:gd name="T45" fmla="*/ 556 h 1058"/>
                <a:gd name="T46" fmla="*/ 11 w 1044"/>
                <a:gd name="T47" fmla="*/ 636 h 1058"/>
                <a:gd name="T48" fmla="*/ 31 w 1044"/>
                <a:gd name="T49" fmla="*/ 712 h 1058"/>
                <a:gd name="T50" fmla="*/ 63 w 1044"/>
                <a:gd name="T51" fmla="*/ 782 h 1058"/>
                <a:gd name="T52" fmla="*/ 103 w 1044"/>
                <a:gd name="T53" fmla="*/ 847 h 1058"/>
                <a:gd name="T54" fmla="*/ 153 w 1044"/>
                <a:gd name="T55" fmla="*/ 904 h 1058"/>
                <a:gd name="T56" fmla="*/ 209 w 1044"/>
                <a:gd name="T57" fmla="*/ 954 h 1058"/>
                <a:gd name="T58" fmla="*/ 273 w 1044"/>
                <a:gd name="T59" fmla="*/ 995 h 1058"/>
                <a:gd name="T60" fmla="*/ 343 w 1044"/>
                <a:gd name="T61" fmla="*/ 1027 h 1058"/>
                <a:gd name="T62" fmla="*/ 417 w 1044"/>
                <a:gd name="T63" fmla="*/ 1048 h 1058"/>
                <a:gd name="T64" fmla="*/ 496 w 1044"/>
                <a:gd name="T65" fmla="*/ 1058 h 1058"/>
                <a:gd name="T66" fmla="*/ 549 w 1044"/>
                <a:gd name="T67" fmla="*/ 1058 h 1058"/>
                <a:gd name="T68" fmla="*/ 628 w 1044"/>
                <a:gd name="T69" fmla="*/ 1048 h 1058"/>
                <a:gd name="T70" fmla="*/ 701 w 1044"/>
                <a:gd name="T71" fmla="*/ 1027 h 1058"/>
                <a:gd name="T72" fmla="*/ 771 w 1044"/>
                <a:gd name="T73" fmla="*/ 995 h 1058"/>
                <a:gd name="T74" fmla="*/ 835 w 1044"/>
                <a:gd name="T75" fmla="*/ 954 h 1058"/>
                <a:gd name="T76" fmla="*/ 892 w 1044"/>
                <a:gd name="T77" fmla="*/ 904 h 1058"/>
                <a:gd name="T78" fmla="*/ 941 w 1044"/>
                <a:gd name="T79" fmla="*/ 847 h 1058"/>
                <a:gd name="T80" fmla="*/ 982 w 1044"/>
                <a:gd name="T81" fmla="*/ 782 h 1058"/>
                <a:gd name="T82" fmla="*/ 1013 w 1044"/>
                <a:gd name="T83" fmla="*/ 712 h 1058"/>
                <a:gd name="T84" fmla="*/ 1034 w 1044"/>
                <a:gd name="T85" fmla="*/ 636 h 1058"/>
                <a:gd name="T86" fmla="*/ 1043 w 1044"/>
                <a:gd name="T87" fmla="*/ 556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44" h="1058">
                  <a:moveTo>
                    <a:pt x="1044" y="530"/>
                  </a:moveTo>
                  <a:lnTo>
                    <a:pt x="1044" y="530"/>
                  </a:lnTo>
                  <a:lnTo>
                    <a:pt x="1043" y="502"/>
                  </a:lnTo>
                  <a:lnTo>
                    <a:pt x="1042" y="476"/>
                  </a:lnTo>
                  <a:lnTo>
                    <a:pt x="1038" y="449"/>
                  </a:lnTo>
                  <a:lnTo>
                    <a:pt x="1034" y="423"/>
                  </a:lnTo>
                  <a:lnTo>
                    <a:pt x="1028" y="398"/>
                  </a:lnTo>
                  <a:lnTo>
                    <a:pt x="1022" y="372"/>
                  </a:lnTo>
                  <a:lnTo>
                    <a:pt x="1013" y="347"/>
                  </a:lnTo>
                  <a:lnTo>
                    <a:pt x="1003" y="324"/>
                  </a:lnTo>
                  <a:lnTo>
                    <a:pt x="993" y="300"/>
                  </a:lnTo>
                  <a:lnTo>
                    <a:pt x="982" y="277"/>
                  </a:lnTo>
                  <a:lnTo>
                    <a:pt x="969" y="256"/>
                  </a:lnTo>
                  <a:lnTo>
                    <a:pt x="955" y="234"/>
                  </a:lnTo>
                  <a:lnTo>
                    <a:pt x="941" y="213"/>
                  </a:lnTo>
                  <a:lnTo>
                    <a:pt x="925" y="193"/>
                  </a:lnTo>
                  <a:lnTo>
                    <a:pt x="908" y="174"/>
                  </a:lnTo>
                  <a:lnTo>
                    <a:pt x="892" y="156"/>
                  </a:lnTo>
                  <a:lnTo>
                    <a:pt x="873" y="138"/>
                  </a:lnTo>
                  <a:lnTo>
                    <a:pt x="854" y="121"/>
                  </a:lnTo>
                  <a:lnTo>
                    <a:pt x="835" y="105"/>
                  </a:lnTo>
                  <a:lnTo>
                    <a:pt x="815" y="91"/>
                  </a:lnTo>
                  <a:lnTo>
                    <a:pt x="793" y="77"/>
                  </a:lnTo>
                  <a:lnTo>
                    <a:pt x="771" y="64"/>
                  </a:lnTo>
                  <a:lnTo>
                    <a:pt x="748" y="52"/>
                  </a:lnTo>
                  <a:lnTo>
                    <a:pt x="725" y="43"/>
                  </a:lnTo>
                  <a:lnTo>
                    <a:pt x="701" y="33"/>
                  </a:lnTo>
                  <a:lnTo>
                    <a:pt x="677" y="24"/>
                  </a:lnTo>
                  <a:lnTo>
                    <a:pt x="653" y="17"/>
                  </a:lnTo>
                  <a:lnTo>
                    <a:pt x="628" y="11"/>
                  </a:lnTo>
                  <a:lnTo>
                    <a:pt x="601" y="6"/>
                  </a:lnTo>
                  <a:lnTo>
                    <a:pt x="575" y="3"/>
                  </a:lnTo>
                  <a:lnTo>
                    <a:pt x="549" y="2"/>
                  </a:lnTo>
                  <a:lnTo>
                    <a:pt x="522" y="0"/>
                  </a:lnTo>
                  <a:lnTo>
                    <a:pt x="522" y="0"/>
                  </a:lnTo>
                  <a:lnTo>
                    <a:pt x="496" y="2"/>
                  </a:lnTo>
                  <a:lnTo>
                    <a:pt x="469" y="3"/>
                  </a:lnTo>
                  <a:lnTo>
                    <a:pt x="443" y="6"/>
                  </a:lnTo>
                  <a:lnTo>
                    <a:pt x="417" y="11"/>
                  </a:lnTo>
                  <a:lnTo>
                    <a:pt x="392" y="17"/>
                  </a:lnTo>
                  <a:lnTo>
                    <a:pt x="367" y="24"/>
                  </a:lnTo>
                  <a:lnTo>
                    <a:pt x="343" y="33"/>
                  </a:lnTo>
                  <a:lnTo>
                    <a:pt x="319" y="43"/>
                  </a:lnTo>
                  <a:lnTo>
                    <a:pt x="296" y="52"/>
                  </a:lnTo>
                  <a:lnTo>
                    <a:pt x="273" y="64"/>
                  </a:lnTo>
                  <a:lnTo>
                    <a:pt x="251" y="77"/>
                  </a:lnTo>
                  <a:lnTo>
                    <a:pt x="230" y="91"/>
                  </a:lnTo>
                  <a:lnTo>
                    <a:pt x="209" y="105"/>
                  </a:lnTo>
                  <a:lnTo>
                    <a:pt x="190" y="121"/>
                  </a:lnTo>
                  <a:lnTo>
                    <a:pt x="171" y="138"/>
                  </a:lnTo>
                  <a:lnTo>
                    <a:pt x="153" y="156"/>
                  </a:lnTo>
                  <a:lnTo>
                    <a:pt x="136" y="174"/>
                  </a:lnTo>
                  <a:lnTo>
                    <a:pt x="119" y="193"/>
                  </a:lnTo>
                  <a:lnTo>
                    <a:pt x="103" y="213"/>
                  </a:lnTo>
                  <a:lnTo>
                    <a:pt x="89" y="234"/>
                  </a:lnTo>
                  <a:lnTo>
                    <a:pt x="76" y="256"/>
                  </a:lnTo>
                  <a:lnTo>
                    <a:pt x="63" y="277"/>
                  </a:lnTo>
                  <a:lnTo>
                    <a:pt x="51" y="300"/>
                  </a:lnTo>
                  <a:lnTo>
                    <a:pt x="41" y="324"/>
                  </a:lnTo>
                  <a:lnTo>
                    <a:pt x="31" y="347"/>
                  </a:lnTo>
                  <a:lnTo>
                    <a:pt x="24" y="372"/>
                  </a:lnTo>
                  <a:lnTo>
                    <a:pt x="17" y="398"/>
                  </a:lnTo>
                  <a:lnTo>
                    <a:pt x="11" y="423"/>
                  </a:lnTo>
                  <a:lnTo>
                    <a:pt x="6" y="449"/>
                  </a:lnTo>
                  <a:lnTo>
                    <a:pt x="2" y="476"/>
                  </a:lnTo>
                  <a:lnTo>
                    <a:pt x="1" y="502"/>
                  </a:lnTo>
                  <a:lnTo>
                    <a:pt x="0" y="530"/>
                  </a:lnTo>
                  <a:lnTo>
                    <a:pt x="0" y="530"/>
                  </a:lnTo>
                  <a:lnTo>
                    <a:pt x="1" y="556"/>
                  </a:lnTo>
                  <a:lnTo>
                    <a:pt x="2" y="584"/>
                  </a:lnTo>
                  <a:lnTo>
                    <a:pt x="6" y="611"/>
                  </a:lnTo>
                  <a:lnTo>
                    <a:pt x="11" y="636"/>
                  </a:lnTo>
                  <a:lnTo>
                    <a:pt x="17" y="662"/>
                  </a:lnTo>
                  <a:lnTo>
                    <a:pt x="24" y="686"/>
                  </a:lnTo>
                  <a:lnTo>
                    <a:pt x="31" y="712"/>
                  </a:lnTo>
                  <a:lnTo>
                    <a:pt x="41" y="736"/>
                  </a:lnTo>
                  <a:lnTo>
                    <a:pt x="51" y="759"/>
                  </a:lnTo>
                  <a:lnTo>
                    <a:pt x="63" y="782"/>
                  </a:lnTo>
                  <a:lnTo>
                    <a:pt x="76" y="804"/>
                  </a:lnTo>
                  <a:lnTo>
                    <a:pt x="89" y="826"/>
                  </a:lnTo>
                  <a:lnTo>
                    <a:pt x="103" y="847"/>
                  </a:lnTo>
                  <a:lnTo>
                    <a:pt x="119" y="866"/>
                  </a:lnTo>
                  <a:lnTo>
                    <a:pt x="136" y="885"/>
                  </a:lnTo>
                  <a:lnTo>
                    <a:pt x="153" y="904"/>
                  </a:lnTo>
                  <a:lnTo>
                    <a:pt x="171" y="921"/>
                  </a:lnTo>
                  <a:lnTo>
                    <a:pt x="190" y="938"/>
                  </a:lnTo>
                  <a:lnTo>
                    <a:pt x="209" y="954"/>
                  </a:lnTo>
                  <a:lnTo>
                    <a:pt x="230" y="968"/>
                  </a:lnTo>
                  <a:lnTo>
                    <a:pt x="251" y="983"/>
                  </a:lnTo>
                  <a:lnTo>
                    <a:pt x="273" y="995"/>
                  </a:lnTo>
                  <a:lnTo>
                    <a:pt x="296" y="1007"/>
                  </a:lnTo>
                  <a:lnTo>
                    <a:pt x="319" y="1017"/>
                  </a:lnTo>
                  <a:lnTo>
                    <a:pt x="343" y="1027"/>
                  </a:lnTo>
                  <a:lnTo>
                    <a:pt x="367" y="1036"/>
                  </a:lnTo>
                  <a:lnTo>
                    <a:pt x="392" y="1043"/>
                  </a:lnTo>
                  <a:lnTo>
                    <a:pt x="417" y="1048"/>
                  </a:lnTo>
                  <a:lnTo>
                    <a:pt x="443" y="1052"/>
                  </a:lnTo>
                  <a:lnTo>
                    <a:pt x="469" y="1056"/>
                  </a:lnTo>
                  <a:lnTo>
                    <a:pt x="496" y="1058"/>
                  </a:lnTo>
                  <a:lnTo>
                    <a:pt x="522" y="1058"/>
                  </a:lnTo>
                  <a:lnTo>
                    <a:pt x="522" y="1058"/>
                  </a:lnTo>
                  <a:lnTo>
                    <a:pt x="549" y="1058"/>
                  </a:lnTo>
                  <a:lnTo>
                    <a:pt x="575" y="1056"/>
                  </a:lnTo>
                  <a:lnTo>
                    <a:pt x="601" y="1052"/>
                  </a:lnTo>
                  <a:lnTo>
                    <a:pt x="628" y="1048"/>
                  </a:lnTo>
                  <a:lnTo>
                    <a:pt x="653" y="1043"/>
                  </a:lnTo>
                  <a:lnTo>
                    <a:pt x="677" y="1036"/>
                  </a:lnTo>
                  <a:lnTo>
                    <a:pt x="701" y="1027"/>
                  </a:lnTo>
                  <a:lnTo>
                    <a:pt x="725" y="1017"/>
                  </a:lnTo>
                  <a:lnTo>
                    <a:pt x="748" y="1007"/>
                  </a:lnTo>
                  <a:lnTo>
                    <a:pt x="771" y="995"/>
                  </a:lnTo>
                  <a:lnTo>
                    <a:pt x="793" y="983"/>
                  </a:lnTo>
                  <a:lnTo>
                    <a:pt x="815" y="968"/>
                  </a:lnTo>
                  <a:lnTo>
                    <a:pt x="835" y="954"/>
                  </a:lnTo>
                  <a:lnTo>
                    <a:pt x="854" y="938"/>
                  </a:lnTo>
                  <a:lnTo>
                    <a:pt x="873" y="921"/>
                  </a:lnTo>
                  <a:lnTo>
                    <a:pt x="892" y="904"/>
                  </a:lnTo>
                  <a:lnTo>
                    <a:pt x="908" y="885"/>
                  </a:lnTo>
                  <a:lnTo>
                    <a:pt x="925" y="866"/>
                  </a:lnTo>
                  <a:lnTo>
                    <a:pt x="941" y="847"/>
                  </a:lnTo>
                  <a:lnTo>
                    <a:pt x="955" y="826"/>
                  </a:lnTo>
                  <a:lnTo>
                    <a:pt x="969" y="804"/>
                  </a:lnTo>
                  <a:lnTo>
                    <a:pt x="982" y="782"/>
                  </a:lnTo>
                  <a:lnTo>
                    <a:pt x="993" y="759"/>
                  </a:lnTo>
                  <a:lnTo>
                    <a:pt x="1003" y="736"/>
                  </a:lnTo>
                  <a:lnTo>
                    <a:pt x="1013" y="712"/>
                  </a:lnTo>
                  <a:lnTo>
                    <a:pt x="1022" y="686"/>
                  </a:lnTo>
                  <a:lnTo>
                    <a:pt x="1028" y="662"/>
                  </a:lnTo>
                  <a:lnTo>
                    <a:pt x="1034" y="636"/>
                  </a:lnTo>
                  <a:lnTo>
                    <a:pt x="1038" y="611"/>
                  </a:lnTo>
                  <a:lnTo>
                    <a:pt x="1042" y="584"/>
                  </a:lnTo>
                  <a:lnTo>
                    <a:pt x="1043" y="556"/>
                  </a:lnTo>
                  <a:lnTo>
                    <a:pt x="1044" y="530"/>
                  </a:lnTo>
                  <a:lnTo>
                    <a:pt x="1044" y="5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îṡľíḍe"/>
            <p:cNvSpPr/>
            <p:nvPr/>
          </p:nvSpPr>
          <p:spPr bwMode="auto">
            <a:xfrm>
              <a:off x="5678303" y="2479515"/>
              <a:ext cx="720843" cy="723637"/>
            </a:xfrm>
            <a:custGeom>
              <a:avLst/>
              <a:gdLst>
                <a:gd name="T0" fmla="*/ 518 w 518"/>
                <a:gd name="T1" fmla="*/ 259 h 518"/>
                <a:gd name="T2" fmla="*/ 513 w 518"/>
                <a:gd name="T3" fmla="*/ 207 h 518"/>
                <a:gd name="T4" fmla="*/ 497 w 518"/>
                <a:gd name="T5" fmla="*/ 158 h 518"/>
                <a:gd name="T6" fmla="*/ 474 w 518"/>
                <a:gd name="T7" fmla="*/ 114 h 518"/>
                <a:gd name="T8" fmla="*/ 442 w 518"/>
                <a:gd name="T9" fmla="*/ 76 h 518"/>
                <a:gd name="T10" fmla="*/ 403 w 518"/>
                <a:gd name="T11" fmla="*/ 45 h 518"/>
                <a:gd name="T12" fmla="*/ 360 w 518"/>
                <a:gd name="T13" fmla="*/ 20 h 518"/>
                <a:gd name="T14" fmla="*/ 311 w 518"/>
                <a:gd name="T15" fmla="*/ 5 h 518"/>
                <a:gd name="T16" fmla="*/ 259 w 518"/>
                <a:gd name="T17" fmla="*/ 0 h 518"/>
                <a:gd name="T18" fmla="*/ 233 w 518"/>
                <a:gd name="T19" fmla="*/ 1 h 518"/>
                <a:gd name="T20" fmla="*/ 182 w 518"/>
                <a:gd name="T21" fmla="*/ 11 h 518"/>
                <a:gd name="T22" fmla="*/ 136 w 518"/>
                <a:gd name="T23" fmla="*/ 31 h 518"/>
                <a:gd name="T24" fmla="*/ 94 w 518"/>
                <a:gd name="T25" fmla="*/ 59 h 518"/>
                <a:gd name="T26" fmla="*/ 59 w 518"/>
                <a:gd name="T27" fmla="*/ 94 h 518"/>
                <a:gd name="T28" fmla="*/ 32 w 518"/>
                <a:gd name="T29" fmla="*/ 135 h 518"/>
                <a:gd name="T30" fmla="*/ 12 w 518"/>
                <a:gd name="T31" fmla="*/ 182 h 518"/>
                <a:gd name="T32" fmla="*/ 1 w 518"/>
                <a:gd name="T33" fmla="*/ 232 h 518"/>
                <a:gd name="T34" fmla="*/ 0 w 518"/>
                <a:gd name="T35" fmla="*/ 259 h 518"/>
                <a:gd name="T36" fmla="*/ 5 w 518"/>
                <a:gd name="T37" fmla="*/ 311 h 518"/>
                <a:gd name="T38" fmla="*/ 21 w 518"/>
                <a:gd name="T39" fmla="*/ 360 h 518"/>
                <a:gd name="T40" fmla="*/ 45 w 518"/>
                <a:gd name="T41" fmla="*/ 403 h 518"/>
                <a:gd name="T42" fmla="*/ 76 w 518"/>
                <a:gd name="T43" fmla="*/ 442 h 518"/>
                <a:gd name="T44" fmla="*/ 115 w 518"/>
                <a:gd name="T45" fmla="*/ 474 h 518"/>
                <a:gd name="T46" fmla="*/ 158 w 518"/>
                <a:gd name="T47" fmla="*/ 497 h 518"/>
                <a:gd name="T48" fmla="*/ 207 w 518"/>
                <a:gd name="T49" fmla="*/ 513 h 518"/>
                <a:gd name="T50" fmla="*/ 259 w 518"/>
                <a:gd name="T51" fmla="*/ 518 h 518"/>
                <a:gd name="T52" fmla="*/ 286 w 518"/>
                <a:gd name="T53" fmla="*/ 516 h 518"/>
                <a:gd name="T54" fmla="*/ 336 w 518"/>
                <a:gd name="T55" fmla="*/ 507 h 518"/>
                <a:gd name="T56" fmla="*/ 383 w 518"/>
                <a:gd name="T57" fmla="*/ 486 h 518"/>
                <a:gd name="T58" fmla="*/ 424 w 518"/>
                <a:gd name="T59" fmla="*/ 459 h 518"/>
                <a:gd name="T60" fmla="*/ 459 w 518"/>
                <a:gd name="T61" fmla="*/ 424 h 518"/>
                <a:gd name="T62" fmla="*/ 487 w 518"/>
                <a:gd name="T63" fmla="*/ 383 h 518"/>
                <a:gd name="T64" fmla="*/ 507 w 518"/>
                <a:gd name="T65" fmla="*/ 336 h 518"/>
                <a:gd name="T66" fmla="*/ 517 w 518"/>
                <a:gd name="T67" fmla="*/ 285 h 518"/>
                <a:gd name="T68" fmla="*/ 518 w 518"/>
                <a:gd name="T69" fmla="*/ 259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8" h="518">
                  <a:moveTo>
                    <a:pt x="518" y="259"/>
                  </a:moveTo>
                  <a:lnTo>
                    <a:pt x="518" y="259"/>
                  </a:lnTo>
                  <a:lnTo>
                    <a:pt x="517" y="232"/>
                  </a:lnTo>
                  <a:lnTo>
                    <a:pt x="513" y="207"/>
                  </a:lnTo>
                  <a:lnTo>
                    <a:pt x="507" y="182"/>
                  </a:lnTo>
                  <a:lnTo>
                    <a:pt x="497" y="158"/>
                  </a:lnTo>
                  <a:lnTo>
                    <a:pt x="487" y="135"/>
                  </a:lnTo>
                  <a:lnTo>
                    <a:pt x="474" y="114"/>
                  </a:lnTo>
                  <a:lnTo>
                    <a:pt x="459" y="94"/>
                  </a:lnTo>
                  <a:lnTo>
                    <a:pt x="442" y="76"/>
                  </a:lnTo>
                  <a:lnTo>
                    <a:pt x="424" y="59"/>
                  </a:lnTo>
                  <a:lnTo>
                    <a:pt x="403" y="45"/>
                  </a:lnTo>
                  <a:lnTo>
                    <a:pt x="383" y="31"/>
                  </a:lnTo>
                  <a:lnTo>
                    <a:pt x="360" y="20"/>
                  </a:lnTo>
                  <a:lnTo>
                    <a:pt x="336" y="11"/>
                  </a:lnTo>
                  <a:lnTo>
                    <a:pt x="311" y="5"/>
                  </a:lnTo>
                  <a:lnTo>
                    <a:pt x="286" y="1"/>
                  </a:lnTo>
                  <a:lnTo>
                    <a:pt x="259" y="0"/>
                  </a:lnTo>
                  <a:lnTo>
                    <a:pt x="259" y="0"/>
                  </a:lnTo>
                  <a:lnTo>
                    <a:pt x="233" y="1"/>
                  </a:lnTo>
                  <a:lnTo>
                    <a:pt x="207" y="5"/>
                  </a:lnTo>
                  <a:lnTo>
                    <a:pt x="182" y="11"/>
                  </a:lnTo>
                  <a:lnTo>
                    <a:pt x="158" y="20"/>
                  </a:lnTo>
                  <a:lnTo>
                    <a:pt x="136" y="31"/>
                  </a:lnTo>
                  <a:lnTo>
                    <a:pt x="115" y="45"/>
                  </a:lnTo>
                  <a:lnTo>
                    <a:pt x="94" y="59"/>
                  </a:lnTo>
                  <a:lnTo>
                    <a:pt x="76" y="76"/>
                  </a:lnTo>
                  <a:lnTo>
                    <a:pt x="59" y="94"/>
                  </a:lnTo>
                  <a:lnTo>
                    <a:pt x="45" y="114"/>
                  </a:lnTo>
                  <a:lnTo>
                    <a:pt x="32" y="135"/>
                  </a:lnTo>
                  <a:lnTo>
                    <a:pt x="21" y="158"/>
                  </a:lnTo>
                  <a:lnTo>
                    <a:pt x="12" y="182"/>
                  </a:lnTo>
                  <a:lnTo>
                    <a:pt x="5" y="207"/>
                  </a:lnTo>
                  <a:lnTo>
                    <a:pt x="1" y="232"/>
                  </a:lnTo>
                  <a:lnTo>
                    <a:pt x="0" y="259"/>
                  </a:lnTo>
                  <a:lnTo>
                    <a:pt x="0" y="259"/>
                  </a:lnTo>
                  <a:lnTo>
                    <a:pt x="1" y="285"/>
                  </a:lnTo>
                  <a:lnTo>
                    <a:pt x="5" y="311"/>
                  </a:lnTo>
                  <a:lnTo>
                    <a:pt x="12" y="336"/>
                  </a:lnTo>
                  <a:lnTo>
                    <a:pt x="21" y="360"/>
                  </a:lnTo>
                  <a:lnTo>
                    <a:pt x="32" y="383"/>
                  </a:lnTo>
                  <a:lnTo>
                    <a:pt x="45" y="403"/>
                  </a:lnTo>
                  <a:lnTo>
                    <a:pt x="59" y="424"/>
                  </a:lnTo>
                  <a:lnTo>
                    <a:pt x="76" y="442"/>
                  </a:lnTo>
                  <a:lnTo>
                    <a:pt x="94" y="459"/>
                  </a:lnTo>
                  <a:lnTo>
                    <a:pt x="115" y="474"/>
                  </a:lnTo>
                  <a:lnTo>
                    <a:pt x="136" y="486"/>
                  </a:lnTo>
                  <a:lnTo>
                    <a:pt x="158" y="497"/>
                  </a:lnTo>
                  <a:lnTo>
                    <a:pt x="182" y="507"/>
                  </a:lnTo>
                  <a:lnTo>
                    <a:pt x="207" y="513"/>
                  </a:lnTo>
                  <a:lnTo>
                    <a:pt x="233" y="516"/>
                  </a:lnTo>
                  <a:lnTo>
                    <a:pt x="259" y="518"/>
                  </a:lnTo>
                  <a:lnTo>
                    <a:pt x="259" y="518"/>
                  </a:lnTo>
                  <a:lnTo>
                    <a:pt x="286" y="516"/>
                  </a:lnTo>
                  <a:lnTo>
                    <a:pt x="311" y="513"/>
                  </a:lnTo>
                  <a:lnTo>
                    <a:pt x="336" y="507"/>
                  </a:lnTo>
                  <a:lnTo>
                    <a:pt x="360" y="497"/>
                  </a:lnTo>
                  <a:lnTo>
                    <a:pt x="383" y="486"/>
                  </a:lnTo>
                  <a:lnTo>
                    <a:pt x="403" y="474"/>
                  </a:lnTo>
                  <a:lnTo>
                    <a:pt x="424" y="459"/>
                  </a:lnTo>
                  <a:lnTo>
                    <a:pt x="442" y="442"/>
                  </a:lnTo>
                  <a:lnTo>
                    <a:pt x="459" y="424"/>
                  </a:lnTo>
                  <a:lnTo>
                    <a:pt x="474" y="403"/>
                  </a:lnTo>
                  <a:lnTo>
                    <a:pt x="487" y="383"/>
                  </a:lnTo>
                  <a:lnTo>
                    <a:pt x="497" y="360"/>
                  </a:lnTo>
                  <a:lnTo>
                    <a:pt x="507" y="336"/>
                  </a:lnTo>
                  <a:lnTo>
                    <a:pt x="513" y="311"/>
                  </a:lnTo>
                  <a:lnTo>
                    <a:pt x="517" y="285"/>
                  </a:lnTo>
                  <a:lnTo>
                    <a:pt x="518" y="259"/>
                  </a:lnTo>
                  <a:lnTo>
                    <a:pt x="518" y="25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íṡḷïde"/>
            <p:cNvSpPr/>
            <p:nvPr/>
          </p:nvSpPr>
          <p:spPr bwMode="auto">
            <a:xfrm>
              <a:off x="5833483" y="2635250"/>
              <a:ext cx="410484" cy="412167"/>
            </a:xfrm>
            <a:custGeom>
              <a:avLst/>
              <a:gdLst>
                <a:gd name="T0" fmla="*/ 488 w 488"/>
                <a:gd name="T1" fmla="*/ 245 h 489"/>
                <a:gd name="T2" fmla="*/ 484 w 488"/>
                <a:gd name="T3" fmla="*/ 195 h 489"/>
                <a:gd name="T4" fmla="*/ 469 w 488"/>
                <a:gd name="T5" fmla="*/ 150 h 489"/>
                <a:gd name="T6" fmla="*/ 446 w 488"/>
                <a:gd name="T7" fmla="*/ 109 h 489"/>
                <a:gd name="T8" fmla="*/ 417 w 488"/>
                <a:gd name="T9" fmla="*/ 73 h 489"/>
                <a:gd name="T10" fmla="*/ 381 w 488"/>
                <a:gd name="T11" fmla="*/ 43 h 489"/>
                <a:gd name="T12" fmla="*/ 339 w 488"/>
                <a:gd name="T13" fmla="*/ 20 h 489"/>
                <a:gd name="T14" fmla="*/ 293 w 488"/>
                <a:gd name="T15" fmla="*/ 5 h 489"/>
                <a:gd name="T16" fmla="*/ 244 w 488"/>
                <a:gd name="T17" fmla="*/ 0 h 489"/>
                <a:gd name="T18" fmla="*/ 219 w 488"/>
                <a:gd name="T19" fmla="*/ 2 h 489"/>
                <a:gd name="T20" fmla="*/ 172 w 488"/>
                <a:gd name="T21" fmla="*/ 11 h 489"/>
                <a:gd name="T22" fmla="*/ 127 w 488"/>
                <a:gd name="T23" fmla="*/ 31 h 489"/>
                <a:gd name="T24" fmla="*/ 89 w 488"/>
                <a:gd name="T25" fmla="*/ 56 h 489"/>
                <a:gd name="T26" fmla="*/ 56 w 488"/>
                <a:gd name="T27" fmla="*/ 90 h 489"/>
                <a:gd name="T28" fmla="*/ 30 w 488"/>
                <a:gd name="T29" fmla="*/ 128 h 489"/>
                <a:gd name="T30" fmla="*/ 11 w 488"/>
                <a:gd name="T31" fmla="*/ 173 h 489"/>
                <a:gd name="T32" fmla="*/ 1 w 488"/>
                <a:gd name="T33" fmla="*/ 219 h 489"/>
                <a:gd name="T34" fmla="*/ 0 w 488"/>
                <a:gd name="T35" fmla="*/ 245 h 489"/>
                <a:gd name="T36" fmla="*/ 5 w 488"/>
                <a:gd name="T37" fmla="*/ 294 h 489"/>
                <a:gd name="T38" fmla="*/ 19 w 488"/>
                <a:gd name="T39" fmla="*/ 340 h 489"/>
                <a:gd name="T40" fmla="*/ 42 w 488"/>
                <a:gd name="T41" fmla="*/ 381 h 489"/>
                <a:gd name="T42" fmla="*/ 72 w 488"/>
                <a:gd name="T43" fmla="*/ 418 h 489"/>
                <a:gd name="T44" fmla="*/ 108 w 488"/>
                <a:gd name="T45" fmla="*/ 447 h 489"/>
                <a:gd name="T46" fmla="*/ 149 w 488"/>
                <a:gd name="T47" fmla="*/ 470 h 489"/>
                <a:gd name="T48" fmla="*/ 195 w 488"/>
                <a:gd name="T49" fmla="*/ 484 h 489"/>
                <a:gd name="T50" fmla="*/ 244 w 488"/>
                <a:gd name="T51" fmla="*/ 489 h 489"/>
                <a:gd name="T52" fmla="*/ 269 w 488"/>
                <a:gd name="T53" fmla="*/ 488 h 489"/>
                <a:gd name="T54" fmla="*/ 316 w 488"/>
                <a:gd name="T55" fmla="*/ 478 h 489"/>
                <a:gd name="T56" fmla="*/ 361 w 488"/>
                <a:gd name="T57" fmla="*/ 459 h 489"/>
                <a:gd name="T58" fmla="*/ 399 w 488"/>
                <a:gd name="T59" fmla="*/ 434 h 489"/>
                <a:gd name="T60" fmla="*/ 433 w 488"/>
                <a:gd name="T61" fmla="*/ 400 h 489"/>
                <a:gd name="T62" fmla="*/ 458 w 488"/>
                <a:gd name="T63" fmla="*/ 362 h 489"/>
                <a:gd name="T64" fmla="*/ 478 w 488"/>
                <a:gd name="T65" fmla="*/ 317 h 489"/>
                <a:gd name="T66" fmla="*/ 487 w 488"/>
                <a:gd name="T67" fmla="*/ 270 h 489"/>
                <a:gd name="T68" fmla="*/ 488 w 488"/>
                <a:gd name="T69" fmla="*/ 245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8" h="489">
                  <a:moveTo>
                    <a:pt x="488" y="245"/>
                  </a:moveTo>
                  <a:lnTo>
                    <a:pt x="488" y="245"/>
                  </a:lnTo>
                  <a:lnTo>
                    <a:pt x="487" y="219"/>
                  </a:lnTo>
                  <a:lnTo>
                    <a:pt x="484" y="195"/>
                  </a:lnTo>
                  <a:lnTo>
                    <a:pt x="478" y="173"/>
                  </a:lnTo>
                  <a:lnTo>
                    <a:pt x="469" y="150"/>
                  </a:lnTo>
                  <a:lnTo>
                    <a:pt x="458" y="128"/>
                  </a:lnTo>
                  <a:lnTo>
                    <a:pt x="446" y="109"/>
                  </a:lnTo>
                  <a:lnTo>
                    <a:pt x="433" y="90"/>
                  </a:lnTo>
                  <a:lnTo>
                    <a:pt x="417" y="73"/>
                  </a:lnTo>
                  <a:lnTo>
                    <a:pt x="399" y="56"/>
                  </a:lnTo>
                  <a:lnTo>
                    <a:pt x="381" y="43"/>
                  </a:lnTo>
                  <a:lnTo>
                    <a:pt x="361" y="31"/>
                  </a:lnTo>
                  <a:lnTo>
                    <a:pt x="339" y="20"/>
                  </a:lnTo>
                  <a:lnTo>
                    <a:pt x="316" y="11"/>
                  </a:lnTo>
                  <a:lnTo>
                    <a:pt x="293" y="5"/>
                  </a:lnTo>
                  <a:lnTo>
                    <a:pt x="269" y="2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219" y="2"/>
                  </a:lnTo>
                  <a:lnTo>
                    <a:pt x="195" y="5"/>
                  </a:lnTo>
                  <a:lnTo>
                    <a:pt x="172" y="11"/>
                  </a:lnTo>
                  <a:lnTo>
                    <a:pt x="149" y="20"/>
                  </a:lnTo>
                  <a:lnTo>
                    <a:pt x="127" y="31"/>
                  </a:lnTo>
                  <a:lnTo>
                    <a:pt x="108" y="43"/>
                  </a:lnTo>
                  <a:lnTo>
                    <a:pt x="89" y="56"/>
                  </a:lnTo>
                  <a:lnTo>
                    <a:pt x="72" y="73"/>
                  </a:lnTo>
                  <a:lnTo>
                    <a:pt x="56" y="90"/>
                  </a:lnTo>
                  <a:lnTo>
                    <a:pt x="42" y="109"/>
                  </a:lnTo>
                  <a:lnTo>
                    <a:pt x="30" y="128"/>
                  </a:lnTo>
                  <a:lnTo>
                    <a:pt x="19" y="150"/>
                  </a:lnTo>
                  <a:lnTo>
                    <a:pt x="11" y="173"/>
                  </a:lnTo>
                  <a:lnTo>
                    <a:pt x="5" y="195"/>
                  </a:lnTo>
                  <a:lnTo>
                    <a:pt x="1" y="219"/>
                  </a:lnTo>
                  <a:lnTo>
                    <a:pt x="0" y="245"/>
                  </a:lnTo>
                  <a:lnTo>
                    <a:pt x="0" y="245"/>
                  </a:lnTo>
                  <a:lnTo>
                    <a:pt x="1" y="270"/>
                  </a:lnTo>
                  <a:lnTo>
                    <a:pt x="5" y="294"/>
                  </a:lnTo>
                  <a:lnTo>
                    <a:pt x="11" y="317"/>
                  </a:lnTo>
                  <a:lnTo>
                    <a:pt x="19" y="340"/>
                  </a:lnTo>
                  <a:lnTo>
                    <a:pt x="30" y="362"/>
                  </a:lnTo>
                  <a:lnTo>
                    <a:pt x="42" y="381"/>
                  </a:lnTo>
                  <a:lnTo>
                    <a:pt x="56" y="400"/>
                  </a:lnTo>
                  <a:lnTo>
                    <a:pt x="72" y="418"/>
                  </a:lnTo>
                  <a:lnTo>
                    <a:pt x="89" y="434"/>
                  </a:lnTo>
                  <a:lnTo>
                    <a:pt x="108" y="447"/>
                  </a:lnTo>
                  <a:lnTo>
                    <a:pt x="127" y="459"/>
                  </a:lnTo>
                  <a:lnTo>
                    <a:pt x="149" y="470"/>
                  </a:lnTo>
                  <a:lnTo>
                    <a:pt x="172" y="478"/>
                  </a:lnTo>
                  <a:lnTo>
                    <a:pt x="195" y="484"/>
                  </a:lnTo>
                  <a:lnTo>
                    <a:pt x="219" y="488"/>
                  </a:lnTo>
                  <a:lnTo>
                    <a:pt x="244" y="489"/>
                  </a:lnTo>
                  <a:lnTo>
                    <a:pt x="244" y="489"/>
                  </a:lnTo>
                  <a:lnTo>
                    <a:pt x="269" y="488"/>
                  </a:lnTo>
                  <a:lnTo>
                    <a:pt x="293" y="484"/>
                  </a:lnTo>
                  <a:lnTo>
                    <a:pt x="316" y="478"/>
                  </a:lnTo>
                  <a:lnTo>
                    <a:pt x="339" y="470"/>
                  </a:lnTo>
                  <a:lnTo>
                    <a:pt x="361" y="459"/>
                  </a:lnTo>
                  <a:lnTo>
                    <a:pt x="381" y="447"/>
                  </a:lnTo>
                  <a:lnTo>
                    <a:pt x="399" y="434"/>
                  </a:lnTo>
                  <a:lnTo>
                    <a:pt x="417" y="418"/>
                  </a:lnTo>
                  <a:lnTo>
                    <a:pt x="433" y="400"/>
                  </a:lnTo>
                  <a:lnTo>
                    <a:pt x="446" y="381"/>
                  </a:lnTo>
                  <a:lnTo>
                    <a:pt x="458" y="362"/>
                  </a:lnTo>
                  <a:lnTo>
                    <a:pt x="469" y="340"/>
                  </a:lnTo>
                  <a:lnTo>
                    <a:pt x="478" y="317"/>
                  </a:lnTo>
                  <a:lnTo>
                    <a:pt x="484" y="294"/>
                  </a:lnTo>
                  <a:lnTo>
                    <a:pt x="487" y="270"/>
                  </a:lnTo>
                  <a:lnTo>
                    <a:pt x="488" y="245"/>
                  </a:lnTo>
                  <a:lnTo>
                    <a:pt x="488" y="24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prstDash val="dash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íṥḻïḑé"/>
            <p:cNvSpPr/>
            <p:nvPr/>
          </p:nvSpPr>
          <p:spPr bwMode="auto">
            <a:xfrm>
              <a:off x="6010785" y="2814790"/>
              <a:ext cx="75439" cy="89407"/>
            </a:xfrm>
            <a:custGeom>
              <a:avLst/>
              <a:gdLst>
                <a:gd name="T0" fmla="*/ 55 w 55"/>
                <a:gd name="T1" fmla="*/ 32 h 64"/>
                <a:gd name="T2" fmla="*/ 55 w 55"/>
                <a:gd name="T3" fmla="*/ 32 h 64"/>
                <a:gd name="T4" fmla="*/ 55 w 55"/>
                <a:gd name="T5" fmla="*/ 38 h 64"/>
                <a:gd name="T6" fmla="*/ 54 w 55"/>
                <a:gd name="T7" fmla="*/ 44 h 64"/>
                <a:gd name="T8" fmla="*/ 50 w 55"/>
                <a:gd name="T9" fmla="*/ 50 h 64"/>
                <a:gd name="T10" fmla="*/ 48 w 55"/>
                <a:gd name="T11" fmla="*/ 55 h 64"/>
                <a:gd name="T12" fmla="*/ 43 w 55"/>
                <a:gd name="T13" fmla="*/ 59 h 64"/>
                <a:gd name="T14" fmla="*/ 38 w 55"/>
                <a:gd name="T15" fmla="*/ 61 h 64"/>
                <a:gd name="T16" fmla="*/ 33 w 55"/>
                <a:gd name="T17" fmla="*/ 64 h 64"/>
                <a:gd name="T18" fmla="*/ 27 w 55"/>
                <a:gd name="T19" fmla="*/ 64 h 64"/>
                <a:gd name="T20" fmla="*/ 27 w 55"/>
                <a:gd name="T21" fmla="*/ 64 h 64"/>
                <a:gd name="T22" fmla="*/ 21 w 55"/>
                <a:gd name="T23" fmla="*/ 64 h 64"/>
                <a:gd name="T24" fmla="*/ 16 w 55"/>
                <a:gd name="T25" fmla="*/ 61 h 64"/>
                <a:gd name="T26" fmla="*/ 12 w 55"/>
                <a:gd name="T27" fmla="*/ 59 h 64"/>
                <a:gd name="T28" fmla="*/ 8 w 55"/>
                <a:gd name="T29" fmla="*/ 55 h 64"/>
                <a:gd name="T30" fmla="*/ 4 w 55"/>
                <a:gd name="T31" fmla="*/ 50 h 64"/>
                <a:gd name="T32" fmla="*/ 2 w 55"/>
                <a:gd name="T33" fmla="*/ 44 h 64"/>
                <a:gd name="T34" fmla="*/ 0 w 55"/>
                <a:gd name="T35" fmla="*/ 38 h 64"/>
                <a:gd name="T36" fmla="*/ 0 w 55"/>
                <a:gd name="T37" fmla="*/ 32 h 64"/>
                <a:gd name="T38" fmla="*/ 0 w 55"/>
                <a:gd name="T39" fmla="*/ 32 h 64"/>
                <a:gd name="T40" fmla="*/ 0 w 55"/>
                <a:gd name="T41" fmla="*/ 26 h 64"/>
                <a:gd name="T42" fmla="*/ 2 w 55"/>
                <a:gd name="T43" fmla="*/ 20 h 64"/>
                <a:gd name="T44" fmla="*/ 4 w 55"/>
                <a:gd name="T45" fmla="*/ 14 h 64"/>
                <a:gd name="T46" fmla="*/ 8 w 55"/>
                <a:gd name="T47" fmla="*/ 9 h 64"/>
                <a:gd name="T48" fmla="*/ 12 w 55"/>
                <a:gd name="T49" fmla="*/ 6 h 64"/>
                <a:gd name="T50" fmla="*/ 16 w 55"/>
                <a:gd name="T51" fmla="*/ 2 h 64"/>
                <a:gd name="T52" fmla="*/ 21 w 55"/>
                <a:gd name="T53" fmla="*/ 1 h 64"/>
                <a:gd name="T54" fmla="*/ 27 w 55"/>
                <a:gd name="T55" fmla="*/ 0 h 64"/>
                <a:gd name="T56" fmla="*/ 27 w 55"/>
                <a:gd name="T57" fmla="*/ 0 h 64"/>
                <a:gd name="T58" fmla="*/ 33 w 55"/>
                <a:gd name="T59" fmla="*/ 1 h 64"/>
                <a:gd name="T60" fmla="*/ 38 w 55"/>
                <a:gd name="T61" fmla="*/ 2 h 64"/>
                <a:gd name="T62" fmla="*/ 43 w 55"/>
                <a:gd name="T63" fmla="*/ 6 h 64"/>
                <a:gd name="T64" fmla="*/ 48 w 55"/>
                <a:gd name="T65" fmla="*/ 9 h 64"/>
                <a:gd name="T66" fmla="*/ 50 w 55"/>
                <a:gd name="T67" fmla="*/ 14 h 64"/>
                <a:gd name="T68" fmla="*/ 54 w 55"/>
                <a:gd name="T69" fmla="*/ 20 h 64"/>
                <a:gd name="T70" fmla="*/ 55 w 55"/>
                <a:gd name="T71" fmla="*/ 26 h 64"/>
                <a:gd name="T72" fmla="*/ 55 w 55"/>
                <a:gd name="T73" fmla="*/ 32 h 64"/>
                <a:gd name="T74" fmla="*/ 55 w 55"/>
                <a:gd name="T7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64">
                  <a:moveTo>
                    <a:pt x="55" y="32"/>
                  </a:moveTo>
                  <a:lnTo>
                    <a:pt x="55" y="32"/>
                  </a:lnTo>
                  <a:lnTo>
                    <a:pt x="55" y="38"/>
                  </a:lnTo>
                  <a:lnTo>
                    <a:pt x="54" y="44"/>
                  </a:lnTo>
                  <a:lnTo>
                    <a:pt x="50" y="50"/>
                  </a:lnTo>
                  <a:lnTo>
                    <a:pt x="48" y="55"/>
                  </a:lnTo>
                  <a:lnTo>
                    <a:pt x="43" y="59"/>
                  </a:lnTo>
                  <a:lnTo>
                    <a:pt x="38" y="61"/>
                  </a:lnTo>
                  <a:lnTo>
                    <a:pt x="33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1" y="64"/>
                  </a:lnTo>
                  <a:lnTo>
                    <a:pt x="16" y="61"/>
                  </a:lnTo>
                  <a:lnTo>
                    <a:pt x="12" y="59"/>
                  </a:lnTo>
                  <a:lnTo>
                    <a:pt x="8" y="55"/>
                  </a:lnTo>
                  <a:lnTo>
                    <a:pt x="4" y="50"/>
                  </a:lnTo>
                  <a:lnTo>
                    <a:pt x="2" y="44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4" y="14"/>
                  </a:lnTo>
                  <a:lnTo>
                    <a:pt x="8" y="9"/>
                  </a:lnTo>
                  <a:lnTo>
                    <a:pt x="12" y="6"/>
                  </a:lnTo>
                  <a:lnTo>
                    <a:pt x="16" y="2"/>
                  </a:lnTo>
                  <a:lnTo>
                    <a:pt x="21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3" y="1"/>
                  </a:lnTo>
                  <a:lnTo>
                    <a:pt x="38" y="2"/>
                  </a:lnTo>
                  <a:lnTo>
                    <a:pt x="43" y="6"/>
                  </a:lnTo>
                  <a:lnTo>
                    <a:pt x="48" y="9"/>
                  </a:lnTo>
                  <a:lnTo>
                    <a:pt x="50" y="14"/>
                  </a:lnTo>
                  <a:lnTo>
                    <a:pt x="54" y="20"/>
                  </a:lnTo>
                  <a:lnTo>
                    <a:pt x="55" y="26"/>
                  </a:lnTo>
                  <a:lnTo>
                    <a:pt x="55" y="32"/>
                  </a:lnTo>
                  <a:lnTo>
                    <a:pt x="55" y="3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0" name="isļïďè"/>
            <p:cNvGrpSpPr/>
            <p:nvPr/>
          </p:nvGrpSpPr>
          <p:grpSpPr>
            <a:xfrm>
              <a:off x="6010785" y="2071596"/>
              <a:ext cx="1014209" cy="832603"/>
              <a:chOff x="6010784" y="3315255"/>
              <a:chExt cx="1014209" cy="832603"/>
            </a:xfrm>
          </p:grpSpPr>
          <p:sp>
            <p:nvSpPr>
              <p:cNvPr id="31" name="iṥlíḓê"/>
              <p:cNvSpPr/>
              <p:nvPr/>
            </p:nvSpPr>
            <p:spPr bwMode="auto">
              <a:xfrm>
                <a:off x="6575164" y="3315255"/>
                <a:ext cx="349246" cy="463798"/>
              </a:xfrm>
              <a:custGeom>
                <a:avLst/>
                <a:gdLst>
                  <a:gd name="T0" fmla="*/ 0 w 249"/>
                  <a:gd name="T1" fmla="*/ 332 h 332"/>
                  <a:gd name="T2" fmla="*/ 24 w 249"/>
                  <a:gd name="T3" fmla="*/ 178 h 332"/>
                  <a:gd name="T4" fmla="*/ 249 w 249"/>
                  <a:gd name="T5" fmla="*/ 0 h 332"/>
                  <a:gd name="T6" fmla="*/ 221 w 249"/>
                  <a:gd name="T7" fmla="*/ 208 h 332"/>
                  <a:gd name="T8" fmla="*/ 0 w 249"/>
                  <a:gd name="T9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" h="332">
                    <a:moveTo>
                      <a:pt x="0" y="332"/>
                    </a:moveTo>
                    <a:lnTo>
                      <a:pt x="24" y="178"/>
                    </a:lnTo>
                    <a:lnTo>
                      <a:pt x="249" y="0"/>
                    </a:lnTo>
                    <a:lnTo>
                      <a:pt x="221" y="208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íṡḻíḋè"/>
              <p:cNvSpPr/>
              <p:nvPr/>
            </p:nvSpPr>
            <p:spPr bwMode="auto">
              <a:xfrm>
                <a:off x="6558400" y="3834932"/>
                <a:ext cx="296160" cy="301748"/>
              </a:xfrm>
              <a:custGeom>
                <a:avLst/>
                <a:gdLst>
                  <a:gd name="T0" fmla="*/ 6 w 213"/>
                  <a:gd name="T1" fmla="*/ 78 h 215"/>
                  <a:gd name="T2" fmla="*/ 0 w 213"/>
                  <a:gd name="T3" fmla="*/ 173 h 215"/>
                  <a:gd name="T4" fmla="*/ 178 w 213"/>
                  <a:gd name="T5" fmla="*/ 215 h 215"/>
                  <a:gd name="T6" fmla="*/ 213 w 213"/>
                  <a:gd name="T7" fmla="*/ 0 h 215"/>
                  <a:gd name="T8" fmla="*/ 6 w 213"/>
                  <a:gd name="T9" fmla="*/ 7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15">
                    <a:moveTo>
                      <a:pt x="6" y="78"/>
                    </a:moveTo>
                    <a:lnTo>
                      <a:pt x="0" y="173"/>
                    </a:lnTo>
                    <a:lnTo>
                      <a:pt x="178" y="215"/>
                    </a:lnTo>
                    <a:lnTo>
                      <a:pt x="213" y="0"/>
                    </a:lnTo>
                    <a:lnTo>
                      <a:pt x="6" y="78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isḷiḑé"/>
              <p:cNvSpPr/>
              <p:nvPr/>
            </p:nvSpPr>
            <p:spPr bwMode="auto">
              <a:xfrm>
                <a:off x="6885295" y="3315255"/>
                <a:ext cx="64262" cy="290572"/>
              </a:xfrm>
              <a:custGeom>
                <a:avLst/>
                <a:gdLst>
                  <a:gd name="T0" fmla="*/ 28 w 47"/>
                  <a:gd name="T1" fmla="*/ 0 h 208"/>
                  <a:gd name="T2" fmla="*/ 47 w 47"/>
                  <a:gd name="T3" fmla="*/ 3 h 208"/>
                  <a:gd name="T4" fmla="*/ 21 w 47"/>
                  <a:gd name="T5" fmla="*/ 203 h 208"/>
                  <a:gd name="T6" fmla="*/ 0 w 47"/>
                  <a:gd name="T7" fmla="*/ 208 h 208"/>
                  <a:gd name="T8" fmla="*/ 28 w 47"/>
                  <a:gd name="T9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08">
                    <a:moveTo>
                      <a:pt x="28" y="0"/>
                    </a:moveTo>
                    <a:lnTo>
                      <a:pt x="47" y="3"/>
                    </a:lnTo>
                    <a:lnTo>
                      <a:pt x="21" y="203"/>
                    </a:lnTo>
                    <a:lnTo>
                      <a:pt x="0" y="208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îŝ1ïdé"/>
              <p:cNvSpPr/>
              <p:nvPr/>
            </p:nvSpPr>
            <p:spPr bwMode="auto">
              <a:xfrm>
                <a:off x="6807064" y="3826551"/>
                <a:ext cx="69850" cy="312924"/>
              </a:xfrm>
              <a:custGeom>
                <a:avLst/>
                <a:gdLst>
                  <a:gd name="T0" fmla="*/ 35 w 51"/>
                  <a:gd name="T1" fmla="*/ 6 h 223"/>
                  <a:gd name="T2" fmla="*/ 0 w 51"/>
                  <a:gd name="T3" fmla="*/ 221 h 223"/>
                  <a:gd name="T4" fmla="*/ 15 w 51"/>
                  <a:gd name="T5" fmla="*/ 223 h 223"/>
                  <a:gd name="T6" fmla="*/ 51 w 51"/>
                  <a:gd name="T7" fmla="*/ 0 h 223"/>
                  <a:gd name="T8" fmla="*/ 49 w 51"/>
                  <a:gd name="T9" fmla="*/ 0 h 223"/>
                  <a:gd name="T10" fmla="*/ 35 w 51"/>
                  <a:gd name="T11" fmla="*/ 6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223">
                    <a:moveTo>
                      <a:pt x="35" y="6"/>
                    </a:moveTo>
                    <a:lnTo>
                      <a:pt x="0" y="221"/>
                    </a:lnTo>
                    <a:lnTo>
                      <a:pt x="15" y="223"/>
                    </a:lnTo>
                    <a:lnTo>
                      <a:pt x="51" y="0"/>
                    </a:lnTo>
                    <a:lnTo>
                      <a:pt x="49" y="0"/>
                    </a:lnTo>
                    <a:lnTo>
                      <a:pt x="35" y="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iṧḷiḓé"/>
              <p:cNvSpPr/>
              <p:nvPr/>
            </p:nvSpPr>
            <p:spPr bwMode="auto">
              <a:xfrm>
                <a:off x="6010784" y="3597446"/>
                <a:ext cx="938771" cy="550412"/>
              </a:xfrm>
              <a:custGeom>
                <a:avLst/>
                <a:gdLst>
                  <a:gd name="T0" fmla="*/ 671 w 671"/>
                  <a:gd name="T1" fmla="*/ 150 h 394"/>
                  <a:gd name="T2" fmla="*/ 629 w 671"/>
                  <a:gd name="T3" fmla="*/ 0 h 394"/>
                  <a:gd name="T4" fmla="*/ 23 w 671"/>
                  <a:gd name="T5" fmla="*/ 331 h 394"/>
                  <a:gd name="T6" fmla="*/ 23 w 671"/>
                  <a:gd name="T7" fmla="*/ 331 h 394"/>
                  <a:gd name="T8" fmla="*/ 14 w 671"/>
                  <a:gd name="T9" fmla="*/ 335 h 394"/>
                  <a:gd name="T10" fmla="*/ 8 w 671"/>
                  <a:gd name="T11" fmla="*/ 341 h 394"/>
                  <a:gd name="T12" fmla="*/ 2 w 671"/>
                  <a:gd name="T13" fmla="*/ 348 h 394"/>
                  <a:gd name="T14" fmla="*/ 1 w 671"/>
                  <a:gd name="T15" fmla="*/ 351 h 394"/>
                  <a:gd name="T16" fmla="*/ 0 w 671"/>
                  <a:gd name="T17" fmla="*/ 356 h 394"/>
                  <a:gd name="T18" fmla="*/ 0 w 671"/>
                  <a:gd name="T19" fmla="*/ 356 h 394"/>
                  <a:gd name="T20" fmla="*/ 0 w 671"/>
                  <a:gd name="T21" fmla="*/ 362 h 394"/>
                  <a:gd name="T22" fmla="*/ 0 w 671"/>
                  <a:gd name="T23" fmla="*/ 369 h 394"/>
                  <a:gd name="T24" fmla="*/ 2 w 671"/>
                  <a:gd name="T25" fmla="*/ 374 h 394"/>
                  <a:gd name="T26" fmla="*/ 6 w 671"/>
                  <a:gd name="T27" fmla="*/ 380 h 394"/>
                  <a:gd name="T28" fmla="*/ 9 w 671"/>
                  <a:gd name="T29" fmla="*/ 385 h 394"/>
                  <a:gd name="T30" fmla="*/ 14 w 671"/>
                  <a:gd name="T31" fmla="*/ 389 h 394"/>
                  <a:gd name="T32" fmla="*/ 20 w 671"/>
                  <a:gd name="T33" fmla="*/ 391 h 394"/>
                  <a:gd name="T34" fmla="*/ 26 w 671"/>
                  <a:gd name="T35" fmla="*/ 394 h 394"/>
                  <a:gd name="T36" fmla="*/ 26 w 671"/>
                  <a:gd name="T37" fmla="*/ 394 h 394"/>
                  <a:gd name="T38" fmla="*/ 33 w 671"/>
                  <a:gd name="T39" fmla="*/ 392 h 394"/>
                  <a:gd name="T40" fmla="*/ 41 w 671"/>
                  <a:gd name="T41" fmla="*/ 391 h 394"/>
                  <a:gd name="T42" fmla="*/ 49 w 671"/>
                  <a:gd name="T43" fmla="*/ 389 h 394"/>
                  <a:gd name="T44" fmla="*/ 671 w 671"/>
                  <a:gd name="T45" fmla="*/ 15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1" h="394">
                    <a:moveTo>
                      <a:pt x="671" y="150"/>
                    </a:moveTo>
                    <a:lnTo>
                      <a:pt x="629" y="0"/>
                    </a:lnTo>
                    <a:lnTo>
                      <a:pt x="23" y="331"/>
                    </a:lnTo>
                    <a:lnTo>
                      <a:pt x="23" y="331"/>
                    </a:lnTo>
                    <a:lnTo>
                      <a:pt x="14" y="335"/>
                    </a:lnTo>
                    <a:lnTo>
                      <a:pt x="8" y="341"/>
                    </a:lnTo>
                    <a:lnTo>
                      <a:pt x="2" y="348"/>
                    </a:lnTo>
                    <a:lnTo>
                      <a:pt x="1" y="351"/>
                    </a:lnTo>
                    <a:lnTo>
                      <a:pt x="0" y="356"/>
                    </a:lnTo>
                    <a:lnTo>
                      <a:pt x="0" y="356"/>
                    </a:lnTo>
                    <a:lnTo>
                      <a:pt x="0" y="362"/>
                    </a:lnTo>
                    <a:lnTo>
                      <a:pt x="0" y="369"/>
                    </a:lnTo>
                    <a:lnTo>
                      <a:pt x="2" y="374"/>
                    </a:lnTo>
                    <a:lnTo>
                      <a:pt x="6" y="380"/>
                    </a:lnTo>
                    <a:lnTo>
                      <a:pt x="9" y="385"/>
                    </a:lnTo>
                    <a:lnTo>
                      <a:pt x="14" y="389"/>
                    </a:lnTo>
                    <a:lnTo>
                      <a:pt x="20" y="391"/>
                    </a:lnTo>
                    <a:lnTo>
                      <a:pt x="26" y="394"/>
                    </a:lnTo>
                    <a:lnTo>
                      <a:pt x="26" y="394"/>
                    </a:lnTo>
                    <a:lnTo>
                      <a:pt x="33" y="392"/>
                    </a:lnTo>
                    <a:lnTo>
                      <a:pt x="41" y="391"/>
                    </a:lnTo>
                    <a:lnTo>
                      <a:pt x="49" y="389"/>
                    </a:lnTo>
                    <a:lnTo>
                      <a:pt x="671" y="15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isļíḋê"/>
              <p:cNvSpPr/>
              <p:nvPr/>
            </p:nvSpPr>
            <p:spPr bwMode="auto">
              <a:xfrm>
                <a:off x="6837797" y="3589064"/>
                <a:ext cx="187196" cy="223517"/>
              </a:xfrm>
              <a:custGeom>
                <a:avLst/>
                <a:gdLst>
                  <a:gd name="T0" fmla="*/ 133 w 133"/>
                  <a:gd name="T1" fmla="*/ 77 h 160"/>
                  <a:gd name="T2" fmla="*/ 133 w 133"/>
                  <a:gd name="T3" fmla="*/ 77 h 160"/>
                  <a:gd name="T4" fmla="*/ 132 w 133"/>
                  <a:gd name="T5" fmla="*/ 94 h 160"/>
                  <a:gd name="T6" fmla="*/ 129 w 133"/>
                  <a:gd name="T7" fmla="*/ 108 h 160"/>
                  <a:gd name="T8" fmla="*/ 123 w 133"/>
                  <a:gd name="T9" fmla="*/ 122 h 160"/>
                  <a:gd name="T10" fmla="*/ 115 w 133"/>
                  <a:gd name="T11" fmla="*/ 135 h 160"/>
                  <a:gd name="T12" fmla="*/ 106 w 133"/>
                  <a:gd name="T13" fmla="*/ 144 h 160"/>
                  <a:gd name="T14" fmla="*/ 95 w 133"/>
                  <a:gd name="T15" fmla="*/ 153 h 160"/>
                  <a:gd name="T16" fmla="*/ 89 w 133"/>
                  <a:gd name="T17" fmla="*/ 155 h 160"/>
                  <a:gd name="T18" fmla="*/ 83 w 133"/>
                  <a:gd name="T19" fmla="*/ 157 h 160"/>
                  <a:gd name="T20" fmla="*/ 76 w 133"/>
                  <a:gd name="T21" fmla="*/ 159 h 160"/>
                  <a:gd name="T22" fmla="*/ 70 w 133"/>
                  <a:gd name="T23" fmla="*/ 160 h 160"/>
                  <a:gd name="T24" fmla="*/ 70 w 133"/>
                  <a:gd name="T25" fmla="*/ 160 h 160"/>
                  <a:gd name="T26" fmla="*/ 62 w 133"/>
                  <a:gd name="T27" fmla="*/ 159 h 160"/>
                  <a:gd name="T28" fmla="*/ 56 w 133"/>
                  <a:gd name="T29" fmla="*/ 159 h 160"/>
                  <a:gd name="T30" fmla="*/ 49 w 133"/>
                  <a:gd name="T31" fmla="*/ 156 h 160"/>
                  <a:gd name="T32" fmla="*/ 43 w 133"/>
                  <a:gd name="T33" fmla="*/ 154 h 160"/>
                  <a:gd name="T34" fmla="*/ 32 w 133"/>
                  <a:gd name="T35" fmla="*/ 147 h 160"/>
                  <a:gd name="T36" fmla="*/ 21 w 133"/>
                  <a:gd name="T37" fmla="*/ 138 h 160"/>
                  <a:gd name="T38" fmla="*/ 13 w 133"/>
                  <a:gd name="T39" fmla="*/ 126 h 160"/>
                  <a:gd name="T40" fmla="*/ 6 w 133"/>
                  <a:gd name="T41" fmla="*/ 113 h 160"/>
                  <a:gd name="T42" fmla="*/ 2 w 133"/>
                  <a:gd name="T43" fmla="*/ 98 h 160"/>
                  <a:gd name="T44" fmla="*/ 0 w 133"/>
                  <a:gd name="T45" fmla="*/ 82 h 160"/>
                  <a:gd name="T46" fmla="*/ 0 w 133"/>
                  <a:gd name="T47" fmla="*/ 82 h 160"/>
                  <a:gd name="T48" fmla="*/ 1 w 133"/>
                  <a:gd name="T49" fmla="*/ 66 h 160"/>
                  <a:gd name="T50" fmla="*/ 5 w 133"/>
                  <a:gd name="T51" fmla="*/ 50 h 160"/>
                  <a:gd name="T52" fmla="*/ 9 w 133"/>
                  <a:gd name="T53" fmla="*/ 37 h 160"/>
                  <a:gd name="T54" fmla="*/ 18 w 133"/>
                  <a:gd name="T55" fmla="*/ 25 h 160"/>
                  <a:gd name="T56" fmla="*/ 26 w 133"/>
                  <a:gd name="T57" fmla="*/ 14 h 160"/>
                  <a:gd name="T58" fmla="*/ 38 w 133"/>
                  <a:gd name="T59" fmla="*/ 7 h 160"/>
                  <a:gd name="T60" fmla="*/ 44 w 133"/>
                  <a:gd name="T61" fmla="*/ 5 h 160"/>
                  <a:gd name="T62" fmla="*/ 50 w 133"/>
                  <a:gd name="T63" fmla="*/ 2 h 160"/>
                  <a:gd name="T64" fmla="*/ 56 w 133"/>
                  <a:gd name="T65" fmla="*/ 1 h 160"/>
                  <a:gd name="T66" fmla="*/ 64 w 133"/>
                  <a:gd name="T67" fmla="*/ 0 h 160"/>
                  <a:gd name="T68" fmla="*/ 64 w 133"/>
                  <a:gd name="T69" fmla="*/ 0 h 160"/>
                  <a:gd name="T70" fmla="*/ 71 w 133"/>
                  <a:gd name="T71" fmla="*/ 0 h 160"/>
                  <a:gd name="T72" fmla="*/ 77 w 133"/>
                  <a:gd name="T73" fmla="*/ 1 h 160"/>
                  <a:gd name="T74" fmla="*/ 83 w 133"/>
                  <a:gd name="T75" fmla="*/ 2 h 160"/>
                  <a:gd name="T76" fmla="*/ 90 w 133"/>
                  <a:gd name="T77" fmla="*/ 5 h 160"/>
                  <a:gd name="T78" fmla="*/ 101 w 133"/>
                  <a:gd name="T79" fmla="*/ 12 h 160"/>
                  <a:gd name="T80" fmla="*/ 112 w 133"/>
                  <a:gd name="T81" fmla="*/ 21 h 160"/>
                  <a:gd name="T82" fmla="*/ 120 w 133"/>
                  <a:gd name="T83" fmla="*/ 33 h 160"/>
                  <a:gd name="T84" fmla="*/ 126 w 133"/>
                  <a:gd name="T85" fmla="*/ 47 h 160"/>
                  <a:gd name="T86" fmla="*/ 131 w 133"/>
                  <a:gd name="T87" fmla="*/ 61 h 160"/>
                  <a:gd name="T88" fmla="*/ 133 w 133"/>
                  <a:gd name="T89" fmla="*/ 77 h 160"/>
                  <a:gd name="T90" fmla="*/ 133 w 133"/>
                  <a:gd name="T91" fmla="*/ 77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3" h="160">
                    <a:moveTo>
                      <a:pt x="133" y="77"/>
                    </a:moveTo>
                    <a:lnTo>
                      <a:pt x="133" y="77"/>
                    </a:lnTo>
                    <a:lnTo>
                      <a:pt x="132" y="94"/>
                    </a:lnTo>
                    <a:lnTo>
                      <a:pt x="129" y="108"/>
                    </a:lnTo>
                    <a:lnTo>
                      <a:pt x="123" y="122"/>
                    </a:lnTo>
                    <a:lnTo>
                      <a:pt x="115" y="135"/>
                    </a:lnTo>
                    <a:lnTo>
                      <a:pt x="106" y="144"/>
                    </a:lnTo>
                    <a:lnTo>
                      <a:pt x="95" y="153"/>
                    </a:lnTo>
                    <a:lnTo>
                      <a:pt x="89" y="155"/>
                    </a:lnTo>
                    <a:lnTo>
                      <a:pt x="83" y="157"/>
                    </a:lnTo>
                    <a:lnTo>
                      <a:pt x="76" y="159"/>
                    </a:lnTo>
                    <a:lnTo>
                      <a:pt x="70" y="160"/>
                    </a:lnTo>
                    <a:lnTo>
                      <a:pt x="70" y="160"/>
                    </a:lnTo>
                    <a:lnTo>
                      <a:pt x="62" y="159"/>
                    </a:lnTo>
                    <a:lnTo>
                      <a:pt x="56" y="159"/>
                    </a:lnTo>
                    <a:lnTo>
                      <a:pt x="49" y="156"/>
                    </a:lnTo>
                    <a:lnTo>
                      <a:pt x="43" y="154"/>
                    </a:lnTo>
                    <a:lnTo>
                      <a:pt x="32" y="147"/>
                    </a:lnTo>
                    <a:lnTo>
                      <a:pt x="21" y="138"/>
                    </a:lnTo>
                    <a:lnTo>
                      <a:pt x="13" y="126"/>
                    </a:lnTo>
                    <a:lnTo>
                      <a:pt x="6" y="113"/>
                    </a:lnTo>
                    <a:lnTo>
                      <a:pt x="2" y="9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1" y="66"/>
                    </a:lnTo>
                    <a:lnTo>
                      <a:pt x="5" y="50"/>
                    </a:lnTo>
                    <a:lnTo>
                      <a:pt x="9" y="37"/>
                    </a:lnTo>
                    <a:lnTo>
                      <a:pt x="18" y="25"/>
                    </a:lnTo>
                    <a:lnTo>
                      <a:pt x="26" y="14"/>
                    </a:lnTo>
                    <a:lnTo>
                      <a:pt x="38" y="7"/>
                    </a:lnTo>
                    <a:lnTo>
                      <a:pt x="44" y="5"/>
                    </a:lnTo>
                    <a:lnTo>
                      <a:pt x="50" y="2"/>
                    </a:lnTo>
                    <a:lnTo>
                      <a:pt x="56" y="1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71" y="0"/>
                    </a:lnTo>
                    <a:lnTo>
                      <a:pt x="77" y="1"/>
                    </a:lnTo>
                    <a:lnTo>
                      <a:pt x="83" y="2"/>
                    </a:lnTo>
                    <a:lnTo>
                      <a:pt x="90" y="5"/>
                    </a:lnTo>
                    <a:lnTo>
                      <a:pt x="101" y="12"/>
                    </a:lnTo>
                    <a:lnTo>
                      <a:pt x="112" y="21"/>
                    </a:lnTo>
                    <a:lnTo>
                      <a:pt x="120" y="33"/>
                    </a:lnTo>
                    <a:lnTo>
                      <a:pt x="126" y="47"/>
                    </a:lnTo>
                    <a:lnTo>
                      <a:pt x="131" y="61"/>
                    </a:lnTo>
                    <a:lnTo>
                      <a:pt x="133" y="77"/>
                    </a:lnTo>
                    <a:lnTo>
                      <a:pt x="133" y="77"/>
                    </a:lnTo>
                    <a:close/>
                  </a:path>
                </a:pathLst>
              </a:custGeom>
              <a:solidFill>
                <a:srgbClr val="6D6E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î$ḷîdê"/>
            <p:cNvSpPr/>
            <p:nvPr/>
          </p:nvSpPr>
          <p:spPr>
            <a:xfrm>
              <a:off x="6086221" y="1466998"/>
              <a:ext cx="6105779" cy="296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ís1íḓê"/>
            <p:cNvSpPr/>
            <p:nvPr/>
          </p:nvSpPr>
          <p:spPr bwMode="auto">
            <a:xfrm rot="18927256">
              <a:off x="7040947" y="1518695"/>
              <a:ext cx="220324" cy="222059"/>
            </a:xfrm>
            <a:custGeom>
              <a:avLst/>
              <a:gdLst>
                <a:gd name="T0" fmla="*/ 168 w 255"/>
                <a:gd name="T1" fmla="*/ 24 h 256"/>
                <a:gd name="T2" fmla="*/ 9 w 255"/>
                <a:gd name="T3" fmla="*/ 0 h 256"/>
                <a:gd name="T4" fmla="*/ 9 w 255"/>
                <a:gd name="T5" fmla="*/ 0 h 256"/>
                <a:gd name="T6" fmla="*/ 5 w 255"/>
                <a:gd name="T7" fmla="*/ 0 h 256"/>
                <a:gd name="T8" fmla="*/ 1 w 255"/>
                <a:gd name="T9" fmla="*/ 1 h 256"/>
                <a:gd name="T10" fmla="*/ 0 w 255"/>
                <a:gd name="T11" fmla="*/ 5 h 256"/>
                <a:gd name="T12" fmla="*/ 0 w 255"/>
                <a:gd name="T13" fmla="*/ 10 h 256"/>
                <a:gd name="T14" fmla="*/ 24 w 255"/>
                <a:gd name="T15" fmla="*/ 168 h 256"/>
                <a:gd name="T16" fmla="*/ 24 w 255"/>
                <a:gd name="T17" fmla="*/ 168 h 256"/>
                <a:gd name="T18" fmla="*/ 25 w 255"/>
                <a:gd name="T19" fmla="*/ 172 h 256"/>
                <a:gd name="T20" fmla="*/ 27 w 255"/>
                <a:gd name="T21" fmla="*/ 177 h 256"/>
                <a:gd name="T22" fmla="*/ 27 w 255"/>
                <a:gd name="T23" fmla="*/ 177 h 256"/>
                <a:gd name="T24" fmla="*/ 32 w 255"/>
                <a:gd name="T25" fmla="*/ 180 h 256"/>
                <a:gd name="T26" fmla="*/ 37 w 255"/>
                <a:gd name="T27" fmla="*/ 183 h 256"/>
                <a:gd name="T28" fmla="*/ 77 w 255"/>
                <a:gd name="T29" fmla="*/ 143 h 256"/>
                <a:gd name="T30" fmla="*/ 190 w 255"/>
                <a:gd name="T31" fmla="*/ 256 h 256"/>
                <a:gd name="T32" fmla="*/ 255 w 255"/>
                <a:gd name="T33" fmla="*/ 190 h 256"/>
                <a:gd name="T34" fmla="*/ 143 w 255"/>
                <a:gd name="T35" fmla="*/ 77 h 256"/>
                <a:gd name="T36" fmla="*/ 181 w 255"/>
                <a:gd name="T37" fmla="*/ 38 h 256"/>
                <a:gd name="T38" fmla="*/ 181 w 255"/>
                <a:gd name="T39" fmla="*/ 38 h 256"/>
                <a:gd name="T40" fmla="*/ 180 w 255"/>
                <a:gd name="T41" fmla="*/ 32 h 256"/>
                <a:gd name="T42" fmla="*/ 177 w 255"/>
                <a:gd name="T43" fmla="*/ 29 h 256"/>
                <a:gd name="T44" fmla="*/ 173 w 255"/>
                <a:gd name="T45" fmla="*/ 25 h 256"/>
                <a:gd name="T46" fmla="*/ 168 w 255"/>
                <a:gd name="T47" fmla="*/ 24 h 256"/>
                <a:gd name="T48" fmla="*/ 168 w 255"/>
                <a:gd name="T49" fmla="*/ 2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5" h="256">
                  <a:moveTo>
                    <a:pt x="168" y="24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5"/>
                  </a:lnTo>
                  <a:lnTo>
                    <a:pt x="0" y="10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5" y="172"/>
                  </a:lnTo>
                  <a:lnTo>
                    <a:pt x="27" y="177"/>
                  </a:lnTo>
                  <a:lnTo>
                    <a:pt x="27" y="177"/>
                  </a:lnTo>
                  <a:lnTo>
                    <a:pt x="32" y="180"/>
                  </a:lnTo>
                  <a:lnTo>
                    <a:pt x="37" y="183"/>
                  </a:lnTo>
                  <a:lnTo>
                    <a:pt x="77" y="143"/>
                  </a:lnTo>
                  <a:lnTo>
                    <a:pt x="190" y="256"/>
                  </a:lnTo>
                  <a:lnTo>
                    <a:pt x="255" y="190"/>
                  </a:lnTo>
                  <a:lnTo>
                    <a:pt x="143" y="77"/>
                  </a:lnTo>
                  <a:lnTo>
                    <a:pt x="181" y="38"/>
                  </a:lnTo>
                  <a:lnTo>
                    <a:pt x="181" y="38"/>
                  </a:lnTo>
                  <a:lnTo>
                    <a:pt x="180" y="32"/>
                  </a:lnTo>
                  <a:lnTo>
                    <a:pt x="177" y="29"/>
                  </a:lnTo>
                  <a:lnTo>
                    <a:pt x="173" y="25"/>
                  </a:lnTo>
                  <a:lnTo>
                    <a:pt x="168" y="24"/>
                  </a:lnTo>
                  <a:lnTo>
                    <a:pt x="16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îṡ1iḋê"/>
            <p:cNvSpPr/>
            <p:nvPr/>
          </p:nvSpPr>
          <p:spPr>
            <a:xfrm>
              <a:off x="5867637" y="3588717"/>
              <a:ext cx="361735" cy="32692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íSľîdê"/>
            <p:cNvSpPr/>
            <p:nvPr/>
          </p:nvSpPr>
          <p:spPr>
            <a:xfrm>
              <a:off x="-12595" y="2415546"/>
              <a:ext cx="5615459" cy="3346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i$ḷíḋe"/>
            <p:cNvSpPr/>
            <p:nvPr/>
          </p:nvSpPr>
          <p:spPr bwMode="auto">
            <a:xfrm rot="2672744" flipH="1">
              <a:off x="4996367" y="2469369"/>
              <a:ext cx="220324" cy="222059"/>
            </a:xfrm>
            <a:custGeom>
              <a:avLst/>
              <a:gdLst>
                <a:gd name="T0" fmla="*/ 168 w 255"/>
                <a:gd name="T1" fmla="*/ 24 h 256"/>
                <a:gd name="T2" fmla="*/ 9 w 255"/>
                <a:gd name="T3" fmla="*/ 0 h 256"/>
                <a:gd name="T4" fmla="*/ 9 w 255"/>
                <a:gd name="T5" fmla="*/ 0 h 256"/>
                <a:gd name="T6" fmla="*/ 5 w 255"/>
                <a:gd name="T7" fmla="*/ 0 h 256"/>
                <a:gd name="T8" fmla="*/ 1 w 255"/>
                <a:gd name="T9" fmla="*/ 1 h 256"/>
                <a:gd name="T10" fmla="*/ 0 w 255"/>
                <a:gd name="T11" fmla="*/ 5 h 256"/>
                <a:gd name="T12" fmla="*/ 0 w 255"/>
                <a:gd name="T13" fmla="*/ 10 h 256"/>
                <a:gd name="T14" fmla="*/ 24 w 255"/>
                <a:gd name="T15" fmla="*/ 168 h 256"/>
                <a:gd name="T16" fmla="*/ 24 w 255"/>
                <a:gd name="T17" fmla="*/ 168 h 256"/>
                <a:gd name="T18" fmla="*/ 25 w 255"/>
                <a:gd name="T19" fmla="*/ 172 h 256"/>
                <a:gd name="T20" fmla="*/ 27 w 255"/>
                <a:gd name="T21" fmla="*/ 177 h 256"/>
                <a:gd name="T22" fmla="*/ 27 w 255"/>
                <a:gd name="T23" fmla="*/ 177 h 256"/>
                <a:gd name="T24" fmla="*/ 32 w 255"/>
                <a:gd name="T25" fmla="*/ 180 h 256"/>
                <a:gd name="T26" fmla="*/ 37 w 255"/>
                <a:gd name="T27" fmla="*/ 183 h 256"/>
                <a:gd name="T28" fmla="*/ 77 w 255"/>
                <a:gd name="T29" fmla="*/ 143 h 256"/>
                <a:gd name="T30" fmla="*/ 190 w 255"/>
                <a:gd name="T31" fmla="*/ 256 h 256"/>
                <a:gd name="T32" fmla="*/ 255 w 255"/>
                <a:gd name="T33" fmla="*/ 190 h 256"/>
                <a:gd name="T34" fmla="*/ 143 w 255"/>
                <a:gd name="T35" fmla="*/ 77 h 256"/>
                <a:gd name="T36" fmla="*/ 181 w 255"/>
                <a:gd name="T37" fmla="*/ 38 h 256"/>
                <a:gd name="T38" fmla="*/ 181 w 255"/>
                <a:gd name="T39" fmla="*/ 38 h 256"/>
                <a:gd name="T40" fmla="*/ 180 w 255"/>
                <a:gd name="T41" fmla="*/ 32 h 256"/>
                <a:gd name="T42" fmla="*/ 177 w 255"/>
                <a:gd name="T43" fmla="*/ 29 h 256"/>
                <a:gd name="T44" fmla="*/ 173 w 255"/>
                <a:gd name="T45" fmla="*/ 25 h 256"/>
                <a:gd name="T46" fmla="*/ 168 w 255"/>
                <a:gd name="T47" fmla="*/ 24 h 256"/>
                <a:gd name="T48" fmla="*/ 168 w 255"/>
                <a:gd name="T49" fmla="*/ 2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5" h="256">
                  <a:moveTo>
                    <a:pt x="168" y="24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5"/>
                  </a:lnTo>
                  <a:lnTo>
                    <a:pt x="0" y="10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5" y="172"/>
                  </a:lnTo>
                  <a:lnTo>
                    <a:pt x="27" y="177"/>
                  </a:lnTo>
                  <a:lnTo>
                    <a:pt x="27" y="177"/>
                  </a:lnTo>
                  <a:lnTo>
                    <a:pt x="32" y="180"/>
                  </a:lnTo>
                  <a:lnTo>
                    <a:pt x="37" y="183"/>
                  </a:lnTo>
                  <a:lnTo>
                    <a:pt x="77" y="143"/>
                  </a:lnTo>
                  <a:lnTo>
                    <a:pt x="190" y="256"/>
                  </a:lnTo>
                  <a:lnTo>
                    <a:pt x="255" y="190"/>
                  </a:lnTo>
                  <a:lnTo>
                    <a:pt x="143" y="77"/>
                  </a:lnTo>
                  <a:lnTo>
                    <a:pt x="181" y="38"/>
                  </a:lnTo>
                  <a:lnTo>
                    <a:pt x="181" y="38"/>
                  </a:lnTo>
                  <a:lnTo>
                    <a:pt x="180" y="32"/>
                  </a:lnTo>
                  <a:lnTo>
                    <a:pt x="177" y="29"/>
                  </a:lnTo>
                  <a:lnTo>
                    <a:pt x="173" y="25"/>
                  </a:lnTo>
                  <a:lnTo>
                    <a:pt x="168" y="24"/>
                  </a:lnTo>
                  <a:lnTo>
                    <a:pt x="16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ïšḻîḍè"/>
            <p:cNvSpPr/>
            <p:nvPr/>
          </p:nvSpPr>
          <p:spPr bwMode="auto">
            <a:xfrm rot="18924015" flipH="1">
              <a:off x="5935787" y="4240385"/>
              <a:ext cx="220324" cy="222059"/>
            </a:xfrm>
            <a:custGeom>
              <a:avLst/>
              <a:gdLst>
                <a:gd name="T0" fmla="*/ 168 w 255"/>
                <a:gd name="T1" fmla="*/ 24 h 256"/>
                <a:gd name="T2" fmla="*/ 9 w 255"/>
                <a:gd name="T3" fmla="*/ 0 h 256"/>
                <a:gd name="T4" fmla="*/ 9 w 255"/>
                <a:gd name="T5" fmla="*/ 0 h 256"/>
                <a:gd name="T6" fmla="*/ 5 w 255"/>
                <a:gd name="T7" fmla="*/ 0 h 256"/>
                <a:gd name="T8" fmla="*/ 1 w 255"/>
                <a:gd name="T9" fmla="*/ 1 h 256"/>
                <a:gd name="T10" fmla="*/ 0 w 255"/>
                <a:gd name="T11" fmla="*/ 5 h 256"/>
                <a:gd name="T12" fmla="*/ 0 w 255"/>
                <a:gd name="T13" fmla="*/ 10 h 256"/>
                <a:gd name="T14" fmla="*/ 24 w 255"/>
                <a:gd name="T15" fmla="*/ 168 h 256"/>
                <a:gd name="T16" fmla="*/ 24 w 255"/>
                <a:gd name="T17" fmla="*/ 168 h 256"/>
                <a:gd name="T18" fmla="*/ 25 w 255"/>
                <a:gd name="T19" fmla="*/ 172 h 256"/>
                <a:gd name="T20" fmla="*/ 27 w 255"/>
                <a:gd name="T21" fmla="*/ 177 h 256"/>
                <a:gd name="T22" fmla="*/ 27 w 255"/>
                <a:gd name="T23" fmla="*/ 177 h 256"/>
                <a:gd name="T24" fmla="*/ 32 w 255"/>
                <a:gd name="T25" fmla="*/ 180 h 256"/>
                <a:gd name="T26" fmla="*/ 37 w 255"/>
                <a:gd name="T27" fmla="*/ 183 h 256"/>
                <a:gd name="T28" fmla="*/ 77 w 255"/>
                <a:gd name="T29" fmla="*/ 143 h 256"/>
                <a:gd name="T30" fmla="*/ 190 w 255"/>
                <a:gd name="T31" fmla="*/ 256 h 256"/>
                <a:gd name="T32" fmla="*/ 255 w 255"/>
                <a:gd name="T33" fmla="*/ 190 h 256"/>
                <a:gd name="T34" fmla="*/ 143 w 255"/>
                <a:gd name="T35" fmla="*/ 77 h 256"/>
                <a:gd name="T36" fmla="*/ 181 w 255"/>
                <a:gd name="T37" fmla="*/ 38 h 256"/>
                <a:gd name="T38" fmla="*/ 181 w 255"/>
                <a:gd name="T39" fmla="*/ 38 h 256"/>
                <a:gd name="T40" fmla="*/ 180 w 255"/>
                <a:gd name="T41" fmla="*/ 32 h 256"/>
                <a:gd name="T42" fmla="*/ 177 w 255"/>
                <a:gd name="T43" fmla="*/ 29 h 256"/>
                <a:gd name="T44" fmla="*/ 173 w 255"/>
                <a:gd name="T45" fmla="*/ 25 h 256"/>
                <a:gd name="T46" fmla="*/ 168 w 255"/>
                <a:gd name="T47" fmla="*/ 24 h 256"/>
                <a:gd name="T48" fmla="*/ 168 w 255"/>
                <a:gd name="T49" fmla="*/ 2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5" h="256">
                  <a:moveTo>
                    <a:pt x="168" y="24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5"/>
                  </a:lnTo>
                  <a:lnTo>
                    <a:pt x="0" y="10"/>
                  </a:lnTo>
                  <a:lnTo>
                    <a:pt x="24" y="168"/>
                  </a:lnTo>
                  <a:lnTo>
                    <a:pt x="24" y="168"/>
                  </a:lnTo>
                  <a:lnTo>
                    <a:pt x="25" y="172"/>
                  </a:lnTo>
                  <a:lnTo>
                    <a:pt x="27" y="177"/>
                  </a:lnTo>
                  <a:lnTo>
                    <a:pt x="27" y="177"/>
                  </a:lnTo>
                  <a:lnTo>
                    <a:pt x="32" y="180"/>
                  </a:lnTo>
                  <a:lnTo>
                    <a:pt x="37" y="183"/>
                  </a:lnTo>
                  <a:lnTo>
                    <a:pt x="77" y="143"/>
                  </a:lnTo>
                  <a:lnTo>
                    <a:pt x="190" y="256"/>
                  </a:lnTo>
                  <a:lnTo>
                    <a:pt x="255" y="190"/>
                  </a:lnTo>
                  <a:lnTo>
                    <a:pt x="143" y="77"/>
                  </a:lnTo>
                  <a:lnTo>
                    <a:pt x="181" y="38"/>
                  </a:lnTo>
                  <a:lnTo>
                    <a:pt x="181" y="38"/>
                  </a:lnTo>
                  <a:lnTo>
                    <a:pt x="180" y="32"/>
                  </a:lnTo>
                  <a:lnTo>
                    <a:pt x="177" y="29"/>
                  </a:lnTo>
                  <a:lnTo>
                    <a:pt x="173" y="25"/>
                  </a:lnTo>
                  <a:lnTo>
                    <a:pt x="168" y="24"/>
                  </a:lnTo>
                  <a:lnTo>
                    <a:pt x="168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17" name="Straight Connector 26"/>
            <p:cNvCxnSpPr/>
            <p:nvPr/>
          </p:nvCxnSpPr>
          <p:spPr>
            <a:xfrm>
              <a:off x="6204235" y="2994108"/>
              <a:ext cx="1631011" cy="123036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7"/>
            <p:cNvCxnSpPr/>
            <p:nvPr/>
          </p:nvCxnSpPr>
          <p:spPr>
            <a:xfrm>
              <a:off x="7835245" y="4227391"/>
              <a:ext cx="241974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iṩľiḓê"/>
            <p:cNvGrpSpPr/>
            <p:nvPr/>
          </p:nvGrpSpPr>
          <p:grpSpPr>
            <a:xfrm>
              <a:off x="7715101" y="1448778"/>
              <a:ext cx="3211635" cy="908519"/>
              <a:chOff x="7715100" y="1448779"/>
              <a:chExt cx="3211635" cy="908519"/>
            </a:xfrm>
          </p:grpSpPr>
          <p:sp>
            <p:nvSpPr>
              <p:cNvPr id="29" name="ïSḷiḑê"/>
              <p:cNvSpPr/>
              <p:nvPr/>
            </p:nvSpPr>
            <p:spPr>
              <a:xfrm>
                <a:off x="7715100" y="1448779"/>
                <a:ext cx="1473480" cy="338554"/>
              </a:xfrm>
              <a:prstGeom prst="rect">
                <a:avLst/>
              </a:prstGeom>
            </p:spPr>
            <p:txBody>
              <a:bodyPr wrap="none" anchor="ctr" anchorCtr="0">
                <a:normAutofit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 </a:t>
                </a:r>
                <a:endPara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íš1ïḓè"/>
              <p:cNvSpPr/>
              <p:nvPr/>
            </p:nvSpPr>
            <p:spPr>
              <a:xfrm>
                <a:off x="7715101" y="1787334"/>
                <a:ext cx="3211634" cy="569964"/>
              </a:xfrm>
              <a:prstGeom prst="rect">
                <a:avLst/>
              </a:prstGeom>
            </p:spPr>
            <p:txBody>
              <a:bodyPr wrap="square" anchor="ctr" anchorCtr="0">
                <a:normAutofit/>
              </a:bodyPr>
              <a:lstStyle/>
              <a:p>
                <a:pPr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1100" noProof="1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noProof="1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noProof="1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noProof="1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íšľîḑé"/>
            <p:cNvGrpSpPr/>
            <p:nvPr/>
          </p:nvGrpSpPr>
          <p:grpSpPr>
            <a:xfrm>
              <a:off x="731405" y="2456894"/>
              <a:ext cx="3211635" cy="795863"/>
              <a:chOff x="731404" y="2456892"/>
              <a:chExt cx="3211635" cy="795863"/>
            </a:xfrm>
          </p:grpSpPr>
          <p:sp>
            <p:nvSpPr>
              <p:cNvPr id="27" name="îṧḻîďe"/>
              <p:cNvSpPr/>
              <p:nvPr/>
            </p:nvSpPr>
            <p:spPr>
              <a:xfrm>
                <a:off x="731404" y="2456892"/>
                <a:ext cx="3211634" cy="246221"/>
              </a:xfrm>
              <a:prstGeom prst="rect">
                <a:avLst/>
              </a:prstGeom>
            </p:spPr>
            <p:txBody>
              <a:bodyPr wrap="none" lIns="144000" tIns="0" rIns="0" bIns="0" anchor="ctr" anchorCtr="0">
                <a:normAutofit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 </a:t>
                </a:r>
                <a:endPara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îş1ïḍê"/>
              <p:cNvSpPr/>
              <p:nvPr/>
            </p:nvSpPr>
            <p:spPr>
              <a:xfrm>
                <a:off x="731405" y="2744924"/>
                <a:ext cx="3211634" cy="507831"/>
              </a:xfrm>
              <a:prstGeom prst="rect">
                <a:avLst/>
              </a:prstGeom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1100" noProof="1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noProof="1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noProof="1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 （建议使用主题字体）</a:t>
                </a:r>
                <a:endParaRPr lang="zh-CN" altLang="en-US" sz="1100" noProof="1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isḻïḍê"/>
            <p:cNvSpPr/>
            <p:nvPr/>
          </p:nvSpPr>
          <p:spPr>
            <a:xfrm rot="16200000">
              <a:off x="5309210" y="5317444"/>
              <a:ext cx="1473480" cy="33855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>
                <a:buClr>
                  <a:srgbClr val="E24848"/>
                </a:buClr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 </a:t>
              </a:r>
              <a:endPara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ïṧḻîḍe"/>
            <p:cNvSpPr/>
            <p:nvPr/>
          </p:nvSpPr>
          <p:spPr>
            <a:xfrm>
              <a:off x="2650895" y="4823732"/>
              <a:ext cx="3211635" cy="507831"/>
            </a:xfrm>
            <a:prstGeom prst="rect">
              <a:avLst/>
            </a:prstGeom>
          </p:spPr>
          <p:txBody>
            <a:bodyPr wrap="square" lIns="0" tIns="0" rIns="144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100" noProof="1">
                  <a:solidFill>
                    <a:sysClr val="windowText" lastClr="000000"/>
                  </a:solidFill>
                  <a:ea typeface="微软雅黑" panose="020B0503020204020204" pitchFamily="34" charset="-122"/>
                </a:rPr>
              </a:br>
              <a:r>
                <a:rPr lang="zh-CN" altLang="en-US" sz="1100" noProof="1">
                  <a:solidFill>
                    <a:sysClr val="windowText" lastClr="000000"/>
                  </a:solidFill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100" noProof="1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23" name="îSļïďe"/>
            <p:cNvGrpSpPr/>
            <p:nvPr/>
          </p:nvGrpSpPr>
          <p:grpSpPr>
            <a:xfrm>
              <a:off x="7902473" y="3901248"/>
              <a:ext cx="2478003" cy="1013300"/>
              <a:chOff x="7902471" y="3901247"/>
              <a:chExt cx="2478003" cy="1013300"/>
            </a:xfrm>
          </p:grpSpPr>
          <p:sp>
            <p:nvSpPr>
              <p:cNvPr id="25" name="iśľíḍe"/>
              <p:cNvSpPr/>
              <p:nvPr/>
            </p:nvSpPr>
            <p:spPr>
              <a:xfrm>
                <a:off x="7902471" y="3901247"/>
                <a:ext cx="1473480" cy="33855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txBody>
              <a:bodyPr wrap="none">
                <a:normAutofit/>
              </a:bodyPr>
              <a:lstStyle/>
              <a:p>
                <a:pPr>
                  <a:buClr>
                    <a:srgbClr val="E24848"/>
                  </a:buClr>
                </a:pPr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 </a:t>
                </a:r>
                <a:endPara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ïṡļíḑè"/>
              <p:cNvSpPr/>
              <p:nvPr/>
            </p:nvSpPr>
            <p:spPr>
              <a:xfrm>
                <a:off x="7902471" y="4314383"/>
                <a:ext cx="2478003" cy="600164"/>
              </a:xfrm>
              <a:prstGeom prst="rect">
                <a:avLst/>
              </a:prstGeom>
            </p:spPr>
            <p:txBody>
              <a:bodyPr wrap="square" anchor="ctr">
                <a:normAutofit/>
              </a:bodyPr>
              <a:lstStyle/>
              <a:p>
                <a:pPr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1100" noProof="1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100" noProof="1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noProof="1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noProof="1">
                  <a:solidFill>
                    <a:sysClr val="windowText" lastClr="0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ísḻîḋè"/>
            <p:cNvSpPr/>
            <p:nvPr/>
          </p:nvSpPr>
          <p:spPr bwMode="auto">
            <a:xfrm>
              <a:off x="7888494" y="3215040"/>
              <a:ext cx="628649" cy="614491"/>
            </a:xfrm>
            <a:custGeom>
              <a:avLst/>
              <a:gdLst>
                <a:gd name="T0" fmla="*/ 226 w 444"/>
                <a:gd name="T1" fmla="*/ 0 h 434"/>
                <a:gd name="T2" fmla="*/ 349 w 444"/>
                <a:gd name="T3" fmla="*/ 20 h 434"/>
                <a:gd name="T4" fmla="*/ 432 w 444"/>
                <a:gd name="T5" fmla="*/ 40 h 434"/>
                <a:gd name="T6" fmla="*/ 444 w 444"/>
                <a:gd name="T7" fmla="*/ 52 h 434"/>
                <a:gd name="T8" fmla="*/ 441 w 444"/>
                <a:gd name="T9" fmla="*/ 107 h 434"/>
                <a:gd name="T10" fmla="*/ 431 w 444"/>
                <a:gd name="T11" fmla="*/ 144 h 434"/>
                <a:gd name="T12" fmla="*/ 420 w 444"/>
                <a:gd name="T13" fmla="*/ 166 h 434"/>
                <a:gd name="T14" fmla="*/ 392 w 444"/>
                <a:gd name="T15" fmla="*/ 197 h 434"/>
                <a:gd name="T16" fmla="*/ 351 w 444"/>
                <a:gd name="T17" fmla="*/ 221 h 434"/>
                <a:gd name="T18" fmla="*/ 375 w 444"/>
                <a:gd name="T19" fmla="*/ 253 h 434"/>
                <a:gd name="T20" fmla="*/ 327 w 444"/>
                <a:gd name="T21" fmla="*/ 251 h 434"/>
                <a:gd name="T22" fmla="*/ 320 w 444"/>
                <a:gd name="T23" fmla="*/ 245 h 434"/>
                <a:gd name="T24" fmla="*/ 285 w 444"/>
                <a:gd name="T25" fmla="*/ 265 h 434"/>
                <a:gd name="T26" fmla="*/ 262 w 444"/>
                <a:gd name="T27" fmla="*/ 309 h 434"/>
                <a:gd name="T28" fmla="*/ 264 w 444"/>
                <a:gd name="T29" fmla="*/ 339 h 434"/>
                <a:gd name="T30" fmla="*/ 275 w 444"/>
                <a:gd name="T31" fmla="*/ 368 h 434"/>
                <a:gd name="T32" fmla="*/ 323 w 444"/>
                <a:gd name="T33" fmla="*/ 381 h 434"/>
                <a:gd name="T34" fmla="*/ 131 w 444"/>
                <a:gd name="T35" fmla="*/ 381 h 434"/>
                <a:gd name="T36" fmla="*/ 218 w 444"/>
                <a:gd name="T37" fmla="*/ 381 h 434"/>
                <a:gd name="T38" fmla="*/ 184 w 444"/>
                <a:gd name="T39" fmla="*/ 362 h 434"/>
                <a:gd name="T40" fmla="*/ 191 w 444"/>
                <a:gd name="T41" fmla="*/ 343 h 434"/>
                <a:gd name="T42" fmla="*/ 193 w 444"/>
                <a:gd name="T43" fmla="*/ 309 h 434"/>
                <a:gd name="T44" fmla="*/ 174 w 444"/>
                <a:gd name="T45" fmla="*/ 271 h 434"/>
                <a:gd name="T46" fmla="*/ 127 w 444"/>
                <a:gd name="T47" fmla="*/ 245 h 434"/>
                <a:gd name="T48" fmla="*/ 117 w 444"/>
                <a:gd name="T49" fmla="*/ 251 h 434"/>
                <a:gd name="T50" fmla="*/ 69 w 444"/>
                <a:gd name="T51" fmla="*/ 253 h 434"/>
                <a:gd name="T52" fmla="*/ 93 w 444"/>
                <a:gd name="T53" fmla="*/ 221 h 434"/>
                <a:gd name="T54" fmla="*/ 64 w 444"/>
                <a:gd name="T55" fmla="*/ 206 h 434"/>
                <a:gd name="T56" fmla="*/ 33 w 444"/>
                <a:gd name="T57" fmla="*/ 177 h 434"/>
                <a:gd name="T58" fmla="*/ 13 w 444"/>
                <a:gd name="T59" fmla="*/ 144 h 434"/>
                <a:gd name="T60" fmla="*/ 5 w 444"/>
                <a:gd name="T61" fmla="*/ 119 h 434"/>
                <a:gd name="T62" fmla="*/ 0 w 444"/>
                <a:gd name="T63" fmla="*/ 73 h 434"/>
                <a:gd name="T64" fmla="*/ 12 w 444"/>
                <a:gd name="T65" fmla="*/ 40 h 434"/>
                <a:gd name="T66" fmla="*/ 104 w 444"/>
                <a:gd name="T67" fmla="*/ 40 h 434"/>
                <a:gd name="T68" fmla="*/ 88 w 444"/>
                <a:gd name="T69" fmla="*/ 0 h 434"/>
                <a:gd name="T70" fmla="*/ 153 w 444"/>
                <a:gd name="T71" fmla="*/ 68 h 434"/>
                <a:gd name="T72" fmla="*/ 143 w 444"/>
                <a:gd name="T73" fmla="*/ 187 h 434"/>
                <a:gd name="T74" fmla="*/ 150 w 444"/>
                <a:gd name="T75" fmla="*/ 203 h 434"/>
                <a:gd name="T76" fmla="*/ 167 w 444"/>
                <a:gd name="T77" fmla="*/ 217 h 434"/>
                <a:gd name="T78" fmla="*/ 188 w 444"/>
                <a:gd name="T79" fmla="*/ 25 h 434"/>
                <a:gd name="T80" fmla="*/ 153 w 444"/>
                <a:gd name="T81" fmla="*/ 25 h 434"/>
                <a:gd name="T82" fmla="*/ 334 w 444"/>
                <a:gd name="T83" fmla="*/ 113 h 434"/>
                <a:gd name="T84" fmla="*/ 341 w 444"/>
                <a:gd name="T85" fmla="*/ 176 h 434"/>
                <a:gd name="T86" fmla="*/ 342 w 444"/>
                <a:gd name="T87" fmla="*/ 197 h 434"/>
                <a:gd name="T88" fmla="*/ 376 w 444"/>
                <a:gd name="T89" fmla="*/ 177 h 434"/>
                <a:gd name="T90" fmla="*/ 399 w 444"/>
                <a:gd name="T91" fmla="*/ 151 h 434"/>
                <a:gd name="T92" fmla="*/ 409 w 444"/>
                <a:gd name="T93" fmla="*/ 133 h 434"/>
                <a:gd name="T94" fmla="*/ 420 w 444"/>
                <a:gd name="T95" fmla="*/ 82 h 434"/>
                <a:gd name="T96" fmla="*/ 355 w 444"/>
                <a:gd name="T97" fmla="*/ 100 h 434"/>
                <a:gd name="T98" fmla="*/ 104 w 444"/>
                <a:gd name="T99" fmla="*/ 198 h 434"/>
                <a:gd name="T100" fmla="*/ 105 w 444"/>
                <a:gd name="T101" fmla="*/ 177 h 434"/>
                <a:gd name="T102" fmla="*/ 113 w 444"/>
                <a:gd name="T103" fmla="*/ 113 h 434"/>
                <a:gd name="T104" fmla="*/ 89 w 444"/>
                <a:gd name="T105" fmla="*/ 66 h 434"/>
                <a:gd name="T106" fmla="*/ 24 w 444"/>
                <a:gd name="T107" fmla="*/ 82 h 434"/>
                <a:gd name="T108" fmla="*/ 36 w 444"/>
                <a:gd name="T109" fmla="*/ 133 h 434"/>
                <a:gd name="T110" fmla="*/ 45 w 444"/>
                <a:gd name="T111" fmla="*/ 152 h 434"/>
                <a:gd name="T112" fmla="*/ 69 w 444"/>
                <a:gd name="T113" fmla="*/ 178 h 434"/>
                <a:gd name="T114" fmla="*/ 104 w 444"/>
                <a:gd name="T115" fmla="*/ 19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4" h="434">
                  <a:moveTo>
                    <a:pt x="88" y="0"/>
                  </a:moveTo>
                  <a:lnTo>
                    <a:pt x="221" y="0"/>
                  </a:lnTo>
                  <a:lnTo>
                    <a:pt x="226" y="0"/>
                  </a:lnTo>
                  <a:lnTo>
                    <a:pt x="359" y="0"/>
                  </a:lnTo>
                  <a:lnTo>
                    <a:pt x="359" y="0"/>
                  </a:lnTo>
                  <a:lnTo>
                    <a:pt x="349" y="20"/>
                  </a:lnTo>
                  <a:lnTo>
                    <a:pt x="342" y="40"/>
                  </a:lnTo>
                  <a:lnTo>
                    <a:pt x="344" y="40"/>
                  </a:lnTo>
                  <a:lnTo>
                    <a:pt x="432" y="40"/>
                  </a:lnTo>
                  <a:lnTo>
                    <a:pt x="444" y="40"/>
                  </a:lnTo>
                  <a:lnTo>
                    <a:pt x="444" y="52"/>
                  </a:lnTo>
                  <a:lnTo>
                    <a:pt x="444" y="52"/>
                  </a:lnTo>
                  <a:lnTo>
                    <a:pt x="444" y="73"/>
                  </a:lnTo>
                  <a:lnTo>
                    <a:pt x="443" y="95"/>
                  </a:lnTo>
                  <a:lnTo>
                    <a:pt x="441" y="107"/>
                  </a:lnTo>
                  <a:lnTo>
                    <a:pt x="439" y="119"/>
                  </a:lnTo>
                  <a:lnTo>
                    <a:pt x="436" y="131"/>
                  </a:lnTo>
                  <a:lnTo>
                    <a:pt x="431" y="144"/>
                  </a:lnTo>
                  <a:lnTo>
                    <a:pt x="431" y="144"/>
                  </a:lnTo>
                  <a:lnTo>
                    <a:pt x="426" y="155"/>
                  </a:lnTo>
                  <a:lnTo>
                    <a:pt x="420" y="166"/>
                  </a:lnTo>
                  <a:lnTo>
                    <a:pt x="411" y="177"/>
                  </a:lnTo>
                  <a:lnTo>
                    <a:pt x="403" y="187"/>
                  </a:lnTo>
                  <a:lnTo>
                    <a:pt x="392" y="197"/>
                  </a:lnTo>
                  <a:lnTo>
                    <a:pt x="381" y="206"/>
                  </a:lnTo>
                  <a:lnTo>
                    <a:pt x="367" y="214"/>
                  </a:lnTo>
                  <a:lnTo>
                    <a:pt x="351" y="221"/>
                  </a:lnTo>
                  <a:lnTo>
                    <a:pt x="351" y="233"/>
                  </a:lnTo>
                  <a:lnTo>
                    <a:pt x="368" y="227"/>
                  </a:lnTo>
                  <a:lnTo>
                    <a:pt x="375" y="253"/>
                  </a:lnTo>
                  <a:lnTo>
                    <a:pt x="343" y="262"/>
                  </a:lnTo>
                  <a:lnTo>
                    <a:pt x="327" y="267"/>
                  </a:lnTo>
                  <a:lnTo>
                    <a:pt x="327" y="251"/>
                  </a:lnTo>
                  <a:lnTo>
                    <a:pt x="327" y="238"/>
                  </a:lnTo>
                  <a:lnTo>
                    <a:pt x="327" y="238"/>
                  </a:lnTo>
                  <a:lnTo>
                    <a:pt x="320" y="245"/>
                  </a:lnTo>
                  <a:lnTo>
                    <a:pt x="310" y="253"/>
                  </a:lnTo>
                  <a:lnTo>
                    <a:pt x="298" y="259"/>
                  </a:lnTo>
                  <a:lnTo>
                    <a:pt x="285" y="265"/>
                  </a:lnTo>
                  <a:lnTo>
                    <a:pt x="285" y="309"/>
                  </a:lnTo>
                  <a:lnTo>
                    <a:pt x="262" y="309"/>
                  </a:lnTo>
                  <a:lnTo>
                    <a:pt x="262" y="309"/>
                  </a:lnTo>
                  <a:lnTo>
                    <a:pt x="262" y="318"/>
                  </a:lnTo>
                  <a:lnTo>
                    <a:pt x="262" y="329"/>
                  </a:lnTo>
                  <a:lnTo>
                    <a:pt x="264" y="339"/>
                  </a:lnTo>
                  <a:lnTo>
                    <a:pt x="267" y="349"/>
                  </a:lnTo>
                  <a:lnTo>
                    <a:pt x="270" y="358"/>
                  </a:lnTo>
                  <a:lnTo>
                    <a:pt x="275" y="368"/>
                  </a:lnTo>
                  <a:lnTo>
                    <a:pt x="281" y="375"/>
                  </a:lnTo>
                  <a:lnTo>
                    <a:pt x="286" y="381"/>
                  </a:lnTo>
                  <a:lnTo>
                    <a:pt x="323" y="381"/>
                  </a:lnTo>
                  <a:lnTo>
                    <a:pt x="343" y="434"/>
                  </a:lnTo>
                  <a:lnTo>
                    <a:pt x="115" y="434"/>
                  </a:lnTo>
                  <a:lnTo>
                    <a:pt x="131" y="381"/>
                  </a:lnTo>
                  <a:lnTo>
                    <a:pt x="157" y="381"/>
                  </a:lnTo>
                  <a:lnTo>
                    <a:pt x="169" y="381"/>
                  </a:lnTo>
                  <a:lnTo>
                    <a:pt x="218" y="381"/>
                  </a:lnTo>
                  <a:lnTo>
                    <a:pt x="218" y="371"/>
                  </a:lnTo>
                  <a:lnTo>
                    <a:pt x="184" y="362"/>
                  </a:lnTo>
                  <a:lnTo>
                    <a:pt x="184" y="362"/>
                  </a:lnTo>
                  <a:lnTo>
                    <a:pt x="187" y="356"/>
                  </a:lnTo>
                  <a:lnTo>
                    <a:pt x="190" y="350"/>
                  </a:lnTo>
                  <a:lnTo>
                    <a:pt x="191" y="343"/>
                  </a:lnTo>
                  <a:lnTo>
                    <a:pt x="193" y="337"/>
                  </a:lnTo>
                  <a:lnTo>
                    <a:pt x="193" y="323"/>
                  </a:lnTo>
                  <a:lnTo>
                    <a:pt x="193" y="309"/>
                  </a:lnTo>
                  <a:lnTo>
                    <a:pt x="174" y="309"/>
                  </a:lnTo>
                  <a:lnTo>
                    <a:pt x="174" y="271"/>
                  </a:lnTo>
                  <a:lnTo>
                    <a:pt x="174" y="271"/>
                  </a:lnTo>
                  <a:lnTo>
                    <a:pt x="154" y="262"/>
                  </a:lnTo>
                  <a:lnTo>
                    <a:pt x="138" y="254"/>
                  </a:lnTo>
                  <a:lnTo>
                    <a:pt x="127" y="245"/>
                  </a:lnTo>
                  <a:lnTo>
                    <a:pt x="121" y="240"/>
                  </a:lnTo>
                  <a:lnTo>
                    <a:pt x="117" y="236"/>
                  </a:lnTo>
                  <a:lnTo>
                    <a:pt x="117" y="251"/>
                  </a:lnTo>
                  <a:lnTo>
                    <a:pt x="117" y="267"/>
                  </a:lnTo>
                  <a:lnTo>
                    <a:pt x="101" y="262"/>
                  </a:lnTo>
                  <a:lnTo>
                    <a:pt x="69" y="253"/>
                  </a:lnTo>
                  <a:lnTo>
                    <a:pt x="76" y="227"/>
                  </a:lnTo>
                  <a:lnTo>
                    <a:pt x="93" y="233"/>
                  </a:lnTo>
                  <a:lnTo>
                    <a:pt x="93" y="221"/>
                  </a:lnTo>
                  <a:lnTo>
                    <a:pt x="93" y="221"/>
                  </a:lnTo>
                  <a:lnTo>
                    <a:pt x="78" y="214"/>
                  </a:lnTo>
                  <a:lnTo>
                    <a:pt x="64" y="206"/>
                  </a:lnTo>
                  <a:lnTo>
                    <a:pt x="52" y="197"/>
                  </a:lnTo>
                  <a:lnTo>
                    <a:pt x="41" y="187"/>
                  </a:lnTo>
                  <a:lnTo>
                    <a:pt x="33" y="177"/>
                  </a:lnTo>
                  <a:lnTo>
                    <a:pt x="25" y="166"/>
                  </a:lnTo>
                  <a:lnTo>
                    <a:pt x="18" y="155"/>
                  </a:lnTo>
                  <a:lnTo>
                    <a:pt x="13" y="144"/>
                  </a:lnTo>
                  <a:lnTo>
                    <a:pt x="13" y="144"/>
                  </a:lnTo>
                  <a:lnTo>
                    <a:pt x="8" y="131"/>
                  </a:lnTo>
                  <a:lnTo>
                    <a:pt x="5" y="119"/>
                  </a:lnTo>
                  <a:lnTo>
                    <a:pt x="3" y="107"/>
                  </a:lnTo>
                  <a:lnTo>
                    <a:pt x="1" y="95"/>
                  </a:lnTo>
                  <a:lnTo>
                    <a:pt x="0" y="73"/>
                  </a:lnTo>
                  <a:lnTo>
                    <a:pt x="0" y="52"/>
                  </a:lnTo>
                  <a:lnTo>
                    <a:pt x="0" y="40"/>
                  </a:lnTo>
                  <a:lnTo>
                    <a:pt x="12" y="40"/>
                  </a:lnTo>
                  <a:lnTo>
                    <a:pt x="100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98" y="20"/>
                  </a:lnTo>
                  <a:lnTo>
                    <a:pt x="88" y="0"/>
                  </a:lnTo>
                  <a:lnTo>
                    <a:pt x="88" y="0"/>
                  </a:lnTo>
                  <a:close/>
                  <a:moveTo>
                    <a:pt x="153" y="25"/>
                  </a:moveTo>
                  <a:lnTo>
                    <a:pt x="153" y="25"/>
                  </a:lnTo>
                  <a:lnTo>
                    <a:pt x="153" y="68"/>
                  </a:lnTo>
                  <a:lnTo>
                    <a:pt x="152" y="109"/>
                  </a:lnTo>
                  <a:lnTo>
                    <a:pt x="149" y="148"/>
                  </a:lnTo>
                  <a:lnTo>
                    <a:pt x="143" y="187"/>
                  </a:lnTo>
                  <a:lnTo>
                    <a:pt x="143" y="187"/>
                  </a:lnTo>
                  <a:lnTo>
                    <a:pt x="146" y="196"/>
                  </a:lnTo>
                  <a:lnTo>
                    <a:pt x="150" y="203"/>
                  </a:lnTo>
                  <a:lnTo>
                    <a:pt x="154" y="208"/>
                  </a:lnTo>
                  <a:lnTo>
                    <a:pt x="160" y="213"/>
                  </a:lnTo>
                  <a:lnTo>
                    <a:pt x="167" y="217"/>
                  </a:lnTo>
                  <a:lnTo>
                    <a:pt x="173" y="219"/>
                  </a:lnTo>
                  <a:lnTo>
                    <a:pt x="187" y="224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53" y="25"/>
                  </a:lnTo>
                  <a:lnTo>
                    <a:pt x="153" y="25"/>
                  </a:lnTo>
                  <a:close/>
                  <a:moveTo>
                    <a:pt x="333" y="100"/>
                  </a:moveTo>
                  <a:lnTo>
                    <a:pt x="333" y="100"/>
                  </a:lnTo>
                  <a:lnTo>
                    <a:pt x="334" y="113"/>
                  </a:lnTo>
                  <a:lnTo>
                    <a:pt x="334" y="127"/>
                  </a:lnTo>
                  <a:lnTo>
                    <a:pt x="337" y="152"/>
                  </a:lnTo>
                  <a:lnTo>
                    <a:pt x="341" y="176"/>
                  </a:lnTo>
                  <a:lnTo>
                    <a:pt x="342" y="186"/>
                  </a:lnTo>
                  <a:lnTo>
                    <a:pt x="342" y="197"/>
                  </a:lnTo>
                  <a:lnTo>
                    <a:pt x="342" y="197"/>
                  </a:lnTo>
                  <a:lnTo>
                    <a:pt x="354" y="191"/>
                  </a:lnTo>
                  <a:lnTo>
                    <a:pt x="366" y="184"/>
                  </a:lnTo>
                  <a:lnTo>
                    <a:pt x="376" y="177"/>
                  </a:lnTo>
                  <a:lnTo>
                    <a:pt x="385" y="169"/>
                  </a:lnTo>
                  <a:lnTo>
                    <a:pt x="392" y="161"/>
                  </a:lnTo>
                  <a:lnTo>
                    <a:pt x="399" y="151"/>
                  </a:lnTo>
                  <a:lnTo>
                    <a:pt x="404" y="143"/>
                  </a:lnTo>
                  <a:lnTo>
                    <a:pt x="409" y="133"/>
                  </a:lnTo>
                  <a:lnTo>
                    <a:pt x="409" y="133"/>
                  </a:lnTo>
                  <a:lnTo>
                    <a:pt x="414" y="117"/>
                  </a:lnTo>
                  <a:lnTo>
                    <a:pt x="418" y="99"/>
                  </a:lnTo>
                  <a:lnTo>
                    <a:pt x="420" y="82"/>
                  </a:lnTo>
                  <a:lnTo>
                    <a:pt x="420" y="66"/>
                  </a:lnTo>
                  <a:lnTo>
                    <a:pt x="355" y="66"/>
                  </a:lnTo>
                  <a:lnTo>
                    <a:pt x="355" y="100"/>
                  </a:lnTo>
                  <a:lnTo>
                    <a:pt x="333" y="100"/>
                  </a:lnTo>
                  <a:lnTo>
                    <a:pt x="333" y="100"/>
                  </a:lnTo>
                  <a:close/>
                  <a:moveTo>
                    <a:pt x="104" y="198"/>
                  </a:moveTo>
                  <a:lnTo>
                    <a:pt x="104" y="198"/>
                  </a:lnTo>
                  <a:lnTo>
                    <a:pt x="104" y="187"/>
                  </a:lnTo>
                  <a:lnTo>
                    <a:pt x="105" y="177"/>
                  </a:lnTo>
                  <a:lnTo>
                    <a:pt x="109" y="152"/>
                  </a:lnTo>
                  <a:lnTo>
                    <a:pt x="112" y="127"/>
                  </a:lnTo>
                  <a:lnTo>
                    <a:pt x="113" y="113"/>
                  </a:lnTo>
                  <a:lnTo>
                    <a:pt x="113" y="100"/>
                  </a:lnTo>
                  <a:lnTo>
                    <a:pt x="89" y="100"/>
                  </a:lnTo>
                  <a:lnTo>
                    <a:pt x="89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82"/>
                  </a:lnTo>
                  <a:lnTo>
                    <a:pt x="26" y="99"/>
                  </a:lnTo>
                  <a:lnTo>
                    <a:pt x="30" y="117"/>
                  </a:lnTo>
                  <a:lnTo>
                    <a:pt x="36" y="133"/>
                  </a:lnTo>
                  <a:lnTo>
                    <a:pt x="36" y="133"/>
                  </a:lnTo>
                  <a:lnTo>
                    <a:pt x="40" y="143"/>
                  </a:lnTo>
                  <a:lnTo>
                    <a:pt x="45" y="152"/>
                  </a:lnTo>
                  <a:lnTo>
                    <a:pt x="52" y="161"/>
                  </a:lnTo>
                  <a:lnTo>
                    <a:pt x="59" y="169"/>
                  </a:lnTo>
                  <a:lnTo>
                    <a:pt x="69" y="178"/>
                  </a:lnTo>
                  <a:lnTo>
                    <a:pt x="79" y="185"/>
                  </a:lnTo>
                  <a:lnTo>
                    <a:pt x="91" y="191"/>
                  </a:lnTo>
                  <a:lnTo>
                    <a:pt x="104" y="198"/>
                  </a:lnTo>
                  <a:lnTo>
                    <a:pt x="104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7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年度工作概述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dcda4a3-5207-4acd-9cad-41f8264d1e6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48905" y="1448780"/>
            <a:ext cx="10694191" cy="4217997"/>
            <a:chOff x="685473" y="1448780"/>
            <a:chExt cx="10694191" cy="4217997"/>
          </a:xfrm>
        </p:grpSpPr>
        <p:sp>
          <p:nvSpPr>
            <p:cNvPr id="4" name="íṧľíḑe"/>
            <p:cNvSpPr txBox="1"/>
            <p:nvPr/>
          </p:nvSpPr>
          <p:spPr>
            <a:xfrm>
              <a:off x="7479462" y="1846936"/>
              <a:ext cx="2182366" cy="436017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dirty="0">
                  <a:ea typeface="微软雅黑" panose="020B0503020204020204" pitchFamily="34" charset="-122"/>
                </a:rPr>
              </a:br>
              <a:r>
                <a:rPr lang="zh-CN" altLang="en-US" dirty="0">
                  <a:ea typeface="微软雅黑" panose="020B0503020204020204" pitchFamily="34" charset="-122"/>
                </a:rPr>
                <a:t>（建议使用主题字体）。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" name="ï$ļîḍe"/>
            <p:cNvSpPr/>
            <p:nvPr/>
          </p:nvSpPr>
          <p:spPr>
            <a:xfrm>
              <a:off x="3364323" y="4856962"/>
              <a:ext cx="1090042" cy="2590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350" b="1" dirty="0">
                  <a:ea typeface="微软雅黑" panose="020B0503020204020204" pitchFamily="34" charset="-122"/>
                </a:rPr>
                <a:t>标题文本预设</a:t>
              </a:r>
              <a:endParaRPr lang="zh-CN" altLang="en-US" sz="1350" b="1" dirty="0">
                <a:ea typeface="微软雅黑" panose="020B0503020204020204" pitchFamily="34" charset="-122"/>
              </a:endParaRPr>
            </a:p>
          </p:txBody>
        </p:sp>
        <p:sp>
          <p:nvSpPr>
            <p:cNvPr id="6" name="îśliḍê"/>
            <p:cNvSpPr/>
            <p:nvPr/>
          </p:nvSpPr>
          <p:spPr>
            <a:xfrm>
              <a:off x="2230743" y="5230760"/>
              <a:ext cx="2224810" cy="436017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（建议使用主题字体）。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ïṣļîdê"/>
            <p:cNvSpPr/>
            <p:nvPr/>
          </p:nvSpPr>
          <p:spPr>
            <a:xfrm>
              <a:off x="9155013" y="2962444"/>
              <a:ext cx="1090042" cy="2590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350" b="1" dirty="0">
                  <a:ea typeface="微软雅黑" panose="020B0503020204020204" pitchFamily="34" charset="-122"/>
                </a:rPr>
                <a:t>标题文本预设</a:t>
              </a:r>
              <a:endParaRPr lang="zh-CN" altLang="en-US" sz="1350" b="1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ïŝļíde"/>
            <p:cNvSpPr/>
            <p:nvPr/>
          </p:nvSpPr>
          <p:spPr>
            <a:xfrm>
              <a:off x="9174291" y="3336243"/>
              <a:ext cx="2205373" cy="436017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（建议使用主题字体）。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îṡlîḑe"/>
            <p:cNvSpPr/>
            <p:nvPr/>
          </p:nvSpPr>
          <p:spPr>
            <a:xfrm>
              <a:off x="7432873" y="1448780"/>
              <a:ext cx="1090042" cy="2590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350" b="1" dirty="0">
                  <a:ea typeface="微软雅黑" panose="020B0503020204020204" pitchFamily="34" charset="-122"/>
                </a:rPr>
                <a:t>标题文本预设</a:t>
              </a:r>
              <a:endParaRPr lang="zh-CN" altLang="en-US" sz="1350" b="1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ïṣḻiḋé"/>
            <p:cNvSpPr/>
            <p:nvPr/>
          </p:nvSpPr>
          <p:spPr>
            <a:xfrm>
              <a:off x="1819054" y="2311196"/>
              <a:ext cx="1090042" cy="2590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350" b="1" dirty="0">
                  <a:ea typeface="微软雅黑" panose="020B0503020204020204" pitchFamily="34" charset="-122"/>
                </a:rPr>
                <a:t>标题文本预设</a:t>
              </a:r>
              <a:endParaRPr lang="zh-CN" altLang="en-US" sz="1350" b="1" dirty="0">
                <a:ea typeface="微软雅黑" panose="020B0503020204020204" pitchFamily="34" charset="-122"/>
              </a:endParaRPr>
            </a:p>
          </p:txBody>
        </p:sp>
        <p:sp>
          <p:nvSpPr>
            <p:cNvPr id="11" name="iŝľiďè"/>
            <p:cNvSpPr/>
            <p:nvPr/>
          </p:nvSpPr>
          <p:spPr>
            <a:xfrm>
              <a:off x="685473" y="2684995"/>
              <a:ext cx="2224810" cy="436017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（建议使用主题字体）。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2" name="îṧ1iḓè"/>
            <p:cNvGrpSpPr/>
            <p:nvPr/>
          </p:nvGrpSpPr>
          <p:grpSpPr>
            <a:xfrm>
              <a:off x="3024110" y="1531153"/>
              <a:ext cx="5996681" cy="3838563"/>
              <a:chOff x="3024110" y="1790012"/>
              <a:chExt cx="5996681" cy="3838563"/>
            </a:xfrm>
          </p:grpSpPr>
          <p:grpSp>
            <p:nvGrpSpPr>
              <p:cNvPr id="13" name="îṩ1idè"/>
              <p:cNvGrpSpPr/>
              <p:nvPr/>
            </p:nvGrpSpPr>
            <p:grpSpPr>
              <a:xfrm rot="21317047">
                <a:off x="3224775" y="2929998"/>
                <a:ext cx="5742558" cy="2698577"/>
                <a:chOff x="0" y="0"/>
                <a:chExt cx="11484900" cy="5397151"/>
              </a:xfrm>
              <a:solidFill>
                <a:schemeClr val="accent1"/>
              </a:solidFill>
            </p:grpSpPr>
            <p:sp>
              <p:nvSpPr>
                <p:cNvPr id="40" name="íṣḷïdè"/>
                <p:cNvSpPr/>
                <p:nvPr/>
              </p:nvSpPr>
              <p:spPr>
                <a:xfrm rot="21488820">
                  <a:off x="11413615" y="3291770"/>
                  <a:ext cx="53125" cy="5328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10800" y="0"/>
                        <a:pt x="10800" y="0"/>
                        <a:pt x="10800" y="0"/>
                      </a:cubicBezTo>
                      <a:cubicBezTo>
                        <a:pt x="4835" y="0"/>
                        <a:pt x="0" y="482"/>
                        <a:pt x="0" y="1077"/>
                      </a:cubicBezTo>
                      <a:cubicBezTo>
                        <a:pt x="0" y="1077"/>
                        <a:pt x="0" y="1077"/>
                        <a:pt x="0" y="1077"/>
                      </a:cubicBezTo>
                      <a:lnTo>
                        <a:pt x="0" y="20523"/>
                      </a:lnTo>
                      <a:cubicBezTo>
                        <a:pt x="0" y="20523"/>
                        <a:pt x="0" y="20523"/>
                        <a:pt x="0" y="20523"/>
                      </a:cubicBezTo>
                      <a:cubicBezTo>
                        <a:pt x="0" y="21118"/>
                        <a:pt x="4835" y="21600"/>
                        <a:pt x="10800" y="21600"/>
                      </a:cubicBezTo>
                      <a:cubicBezTo>
                        <a:pt x="10800" y="21600"/>
                        <a:pt x="10800" y="21600"/>
                        <a:pt x="10800" y="21600"/>
                      </a:cubicBezTo>
                      <a:cubicBezTo>
                        <a:pt x="10800" y="21600"/>
                        <a:pt x="10800" y="21600"/>
                        <a:pt x="10800" y="21600"/>
                      </a:cubicBezTo>
                      <a:cubicBezTo>
                        <a:pt x="16765" y="21600"/>
                        <a:pt x="21600" y="21118"/>
                        <a:pt x="21600" y="20523"/>
                      </a:cubicBezTo>
                      <a:cubicBezTo>
                        <a:pt x="21600" y="20523"/>
                        <a:pt x="21600" y="20523"/>
                        <a:pt x="21600" y="20523"/>
                      </a:cubicBezTo>
                      <a:lnTo>
                        <a:pt x="21600" y="1077"/>
                      </a:lnTo>
                      <a:cubicBezTo>
                        <a:pt x="21600" y="1077"/>
                        <a:pt x="21600" y="1077"/>
                        <a:pt x="21600" y="1077"/>
                      </a:cubicBezTo>
                      <a:cubicBezTo>
                        <a:pt x="21600" y="482"/>
                        <a:pt x="16765" y="0"/>
                        <a:pt x="10800" y="0"/>
                      </a:cubicBezTo>
                      <a:cubicBezTo>
                        <a:pt x="10800" y="0"/>
                        <a:pt x="10800" y="0"/>
                        <a:pt x="10800" y="0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íŝḷîḑê"/>
                <p:cNvSpPr/>
                <p:nvPr/>
              </p:nvSpPr>
              <p:spPr>
                <a:xfrm rot="21488820">
                  <a:off x="16798" y="1326809"/>
                  <a:ext cx="47840" cy="45631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îŝ1îďe"/>
                <p:cNvSpPr/>
                <p:nvPr/>
              </p:nvSpPr>
              <p:spPr>
                <a:xfrm>
                  <a:off x="0" y="0"/>
                  <a:ext cx="11422238" cy="48339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0" h="20839" extrusionOk="0">
                      <a:moveTo>
                        <a:pt x="11634" y="18433"/>
                      </a:moveTo>
                      <a:lnTo>
                        <a:pt x="1573" y="6842"/>
                      </a:lnTo>
                      <a:lnTo>
                        <a:pt x="9003" y="1791"/>
                      </a:lnTo>
                      <a:lnTo>
                        <a:pt x="19344" y="12584"/>
                      </a:lnTo>
                      <a:cubicBezTo>
                        <a:pt x="19344" y="12584"/>
                        <a:pt x="11634" y="18433"/>
                        <a:pt x="11634" y="18433"/>
                      </a:cubicBezTo>
                      <a:close/>
                      <a:moveTo>
                        <a:pt x="8784" y="671"/>
                      </a:moveTo>
                      <a:cubicBezTo>
                        <a:pt x="7783" y="-344"/>
                        <a:pt x="7282" y="94"/>
                        <a:pt x="7282" y="94"/>
                      </a:cubicBezTo>
                      <a:lnTo>
                        <a:pt x="97" y="5086"/>
                      </a:lnTo>
                      <a:cubicBezTo>
                        <a:pt x="97" y="5086"/>
                        <a:pt x="-125" y="5453"/>
                        <a:pt x="104" y="5988"/>
                      </a:cubicBezTo>
                      <a:lnTo>
                        <a:pt x="12524" y="20386"/>
                      </a:lnTo>
                      <a:cubicBezTo>
                        <a:pt x="12524" y="20386"/>
                        <a:pt x="13062" y="21256"/>
                        <a:pt x="13541" y="20584"/>
                      </a:cubicBezTo>
                      <a:lnTo>
                        <a:pt x="21251" y="14568"/>
                      </a:lnTo>
                      <a:cubicBezTo>
                        <a:pt x="21475" y="14056"/>
                        <a:pt x="21251" y="13568"/>
                        <a:pt x="21251" y="13568"/>
                      </a:cubicBezTo>
                      <a:cubicBezTo>
                        <a:pt x="21251" y="13568"/>
                        <a:pt x="8784" y="671"/>
                        <a:pt x="8784" y="671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iSḷidé"/>
                <p:cNvSpPr/>
                <p:nvPr/>
              </p:nvSpPr>
              <p:spPr>
                <a:xfrm>
                  <a:off x="36843" y="1749998"/>
                  <a:ext cx="11448057" cy="36471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2162"/>
                      </a:moveTo>
                      <a:cubicBezTo>
                        <a:pt x="21600" y="12253"/>
                        <a:pt x="21599" y="12346"/>
                        <a:pt x="21599" y="12437"/>
                      </a:cubicBezTo>
                      <a:lnTo>
                        <a:pt x="21599" y="12456"/>
                      </a:lnTo>
                      <a:cubicBezTo>
                        <a:pt x="21599" y="12461"/>
                        <a:pt x="21599" y="12469"/>
                        <a:pt x="21599" y="12474"/>
                      </a:cubicBezTo>
                      <a:cubicBezTo>
                        <a:pt x="21599" y="12482"/>
                        <a:pt x="21599" y="12488"/>
                        <a:pt x="21598" y="12495"/>
                      </a:cubicBezTo>
                      <a:cubicBezTo>
                        <a:pt x="21598" y="12500"/>
                        <a:pt x="21598" y="12508"/>
                        <a:pt x="21598" y="12513"/>
                      </a:cubicBezTo>
                      <a:cubicBezTo>
                        <a:pt x="21597" y="12521"/>
                        <a:pt x="21597" y="12529"/>
                        <a:pt x="21596" y="12536"/>
                      </a:cubicBezTo>
                      <a:cubicBezTo>
                        <a:pt x="21596" y="12544"/>
                        <a:pt x="21595" y="12551"/>
                        <a:pt x="21595" y="12558"/>
                      </a:cubicBezTo>
                      <a:cubicBezTo>
                        <a:pt x="21595" y="12562"/>
                        <a:pt x="21594" y="12566"/>
                        <a:pt x="21594" y="12571"/>
                      </a:cubicBezTo>
                      <a:cubicBezTo>
                        <a:pt x="21594" y="12571"/>
                        <a:pt x="21593" y="12571"/>
                        <a:pt x="21593" y="12573"/>
                      </a:cubicBezTo>
                      <a:cubicBezTo>
                        <a:pt x="21593" y="12575"/>
                        <a:pt x="21593" y="12577"/>
                        <a:pt x="21593" y="12581"/>
                      </a:cubicBezTo>
                      <a:cubicBezTo>
                        <a:pt x="21592" y="12588"/>
                        <a:pt x="21592" y="12596"/>
                        <a:pt x="21591" y="12601"/>
                      </a:cubicBezTo>
                      <a:cubicBezTo>
                        <a:pt x="21591" y="12608"/>
                        <a:pt x="21589" y="12616"/>
                        <a:pt x="21589" y="12624"/>
                      </a:cubicBezTo>
                      <a:cubicBezTo>
                        <a:pt x="21588" y="12631"/>
                        <a:pt x="21587" y="12639"/>
                        <a:pt x="21586" y="12646"/>
                      </a:cubicBezTo>
                      <a:cubicBezTo>
                        <a:pt x="21585" y="12653"/>
                        <a:pt x="21584" y="12661"/>
                        <a:pt x="21583" y="12666"/>
                      </a:cubicBezTo>
                      <a:cubicBezTo>
                        <a:pt x="21582" y="12674"/>
                        <a:pt x="21581" y="12682"/>
                        <a:pt x="21580" y="12689"/>
                      </a:cubicBezTo>
                      <a:cubicBezTo>
                        <a:pt x="21579" y="12695"/>
                        <a:pt x="21578" y="12700"/>
                        <a:pt x="21577" y="12704"/>
                      </a:cubicBezTo>
                      <a:cubicBezTo>
                        <a:pt x="21577" y="12706"/>
                        <a:pt x="21577" y="12706"/>
                        <a:pt x="21577" y="12706"/>
                      </a:cubicBezTo>
                      <a:cubicBezTo>
                        <a:pt x="21577" y="12708"/>
                        <a:pt x="21576" y="12709"/>
                        <a:pt x="21576" y="12709"/>
                      </a:cubicBezTo>
                      <a:cubicBezTo>
                        <a:pt x="21575" y="12717"/>
                        <a:pt x="21574" y="12724"/>
                        <a:pt x="21572" y="12732"/>
                      </a:cubicBezTo>
                      <a:cubicBezTo>
                        <a:pt x="21571" y="12739"/>
                        <a:pt x="21570" y="12747"/>
                        <a:pt x="21569" y="12754"/>
                      </a:cubicBezTo>
                      <a:cubicBezTo>
                        <a:pt x="21567" y="12760"/>
                        <a:pt x="21566" y="12767"/>
                        <a:pt x="21564" y="12775"/>
                      </a:cubicBezTo>
                      <a:cubicBezTo>
                        <a:pt x="21563" y="12782"/>
                        <a:pt x="21561" y="12790"/>
                        <a:pt x="21559" y="12797"/>
                      </a:cubicBezTo>
                      <a:cubicBezTo>
                        <a:pt x="21557" y="12805"/>
                        <a:pt x="21555" y="12810"/>
                        <a:pt x="21554" y="12817"/>
                      </a:cubicBezTo>
                      <a:cubicBezTo>
                        <a:pt x="21553" y="12825"/>
                        <a:pt x="21551" y="12831"/>
                        <a:pt x="21550" y="12836"/>
                      </a:cubicBezTo>
                      <a:cubicBezTo>
                        <a:pt x="21550" y="12836"/>
                        <a:pt x="21550" y="12836"/>
                        <a:pt x="21549" y="12836"/>
                      </a:cubicBezTo>
                      <a:cubicBezTo>
                        <a:pt x="21549" y="12838"/>
                        <a:pt x="21549" y="12838"/>
                        <a:pt x="21548" y="12840"/>
                      </a:cubicBezTo>
                      <a:cubicBezTo>
                        <a:pt x="21547" y="12847"/>
                        <a:pt x="21545" y="12855"/>
                        <a:pt x="21543" y="12861"/>
                      </a:cubicBezTo>
                      <a:cubicBezTo>
                        <a:pt x="21541" y="12868"/>
                        <a:pt x="21539" y="12875"/>
                        <a:pt x="21536" y="12883"/>
                      </a:cubicBezTo>
                      <a:cubicBezTo>
                        <a:pt x="21535" y="12890"/>
                        <a:pt x="21532" y="12898"/>
                        <a:pt x="21530" y="12905"/>
                      </a:cubicBezTo>
                      <a:cubicBezTo>
                        <a:pt x="21528" y="12913"/>
                        <a:pt x="21526" y="12920"/>
                        <a:pt x="21523" y="12927"/>
                      </a:cubicBezTo>
                      <a:cubicBezTo>
                        <a:pt x="21521" y="12935"/>
                        <a:pt x="21519" y="12942"/>
                        <a:pt x="21516" y="12948"/>
                      </a:cubicBezTo>
                      <a:cubicBezTo>
                        <a:pt x="21515" y="12953"/>
                        <a:pt x="21513" y="12957"/>
                        <a:pt x="21511" y="12963"/>
                      </a:cubicBezTo>
                      <a:cubicBezTo>
                        <a:pt x="21511" y="12965"/>
                        <a:pt x="21510" y="12965"/>
                        <a:pt x="21510" y="12965"/>
                      </a:cubicBezTo>
                      <a:cubicBezTo>
                        <a:pt x="21510" y="12966"/>
                        <a:pt x="21509" y="12970"/>
                        <a:pt x="21508" y="12972"/>
                      </a:cubicBezTo>
                      <a:cubicBezTo>
                        <a:pt x="21505" y="12980"/>
                        <a:pt x="21502" y="12987"/>
                        <a:pt x="21500" y="12995"/>
                      </a:cubicBezTo>
                      <a:cubicBezTo>
                        <a:pt x="21497" y="13002"/>
                        <a:pt x="21494" y="13009"/>
                        <a:pt x="21491" y="13017"/>
                      </a:cubicBezTo>
                      <a:cubicBezTo>
                        <a:pt x="21488" y="13024"/>
                        <a:pt x="21485" y="13034"/>
                        <a:pt x="21481" y="13041"/>
                      </a:cubicBezTo>
                      <a:cubicBezTo>
                        <a:pt x="21478" y="13048"/>
                        <a:pt x="21474" y="13056"/>
                        <a:pt x="21471" y="13065"/>
                      </a:cubicBezTo>
                      <a:cubicBezTo>
                        <a:pt x="21468" y="13073"/>
                        <a:pt x="21465" y="13079"/>
                        <a:pt x="21462" y="13086"/>
                      </a:cubicBezTo>
                      <a:lnTo>
                        <a:pt x="21461" y="13086"/>
                      </a:lnTo>
                      <a:cubicBezTo>
                        <a:pt x="21460" y="13088"/>
                        <a:pt x="21460" y="13090"/>
                        <a:pt x="21459" y="13090"/>
                      </a:cubicBezTo>
                      <a:cubicBezTo>
                        <a:pt x="21456" y="13099"/>
                        <a:pt x="21452" y="13106"/>
                        <a:pt x="21448" y="13114"/>
                      </a:cubicBezTo>
                      <a:cubicBezTo>
                        <a:pt x="21444" y="13123"/>
                        <a:pt x="21440" y="13131"/>
                        <a:pt x="21436" y="13138"/>
                      </a:cubicBezTo>
                      <a:cubicBezTo>
                        <a:pt x="21431" y="13149"/>
                        <a:pt x="21426" y="13159"/>
                        <a:pt x="21421" y="13168"/>
                      </a:cubicBezTo>
                      <a:cubicBezTo>
                        <a:pt x="21415" y="13177"/>
                        <a:pt x="21410" y="13187"/>
                        <a:pt x="21405" y="13196"/>
                      </a:cubicBezTo>
                      <a:cubicBezTo>
                        <a:pt x="21404" y="13198"/>
                        <a:pt x="21403" y="13199"/>
                        <a:pt x="21402" y="13201"/>
                      </a:cubicBezTo>
                      <a:cubicBezTo>
                        <a:pt x="21402" y="13201"/>
                        <a:pt x="21402" y="13201"/>
                        <a:pt x="21401" y="13201"/>
                      </a:cubicBezTo>
                      <a:cubicBezTo>
                        <a:pt x="21401" y="13203"/>
                        <a:pt x="21401" y="13203"/>
                        <a:pt x="21401" y="13203"/>
                      </a:cubicBezTo>
                      <a:cubicBezTo>
                        <a:pt x="21396" y="13211"/>
                        <a:pt x="21393" y="13216"/>
                        <a:pt x="21389" y="13224"/>
                      </a:cubicBezTo>
                      <a:cubicBezTo>
                        <a:pt x="21383" y="13233"/>
                        <a:pt x="21377" y="13243"/>
                        <a:pt x="21371" y="13250"/>
                      </a:cubicBezTo>
                      <a:cubicBezTo>
                        <a:pt x="21363" y="13265"/>
                        <a:pt x="21353" y="13280"/>
                        <a:pt x="21343" y="13293"/>
                      </a:cubicBezTo>
                      <a:cubicBezTo>
                        <a:pt x="21340" y="13296"/>
                        <a:pt x="21336" y="13302"/>
                        <a:pt x="21333" y="13306"/>
                      </a:cubicBezTo>
                      <a:cubicBezTo>
                        <a:pt x="21331" y="13309"/>
                        <a:pt x="21329" y="13311"/>
                        <a:pt x="21327" y="13315"/>
                      </a:cubicBezTo>
                      <a:cubicBezTo>
                        <a:pt x="21322" y="13321"/>
                        <a:pt x="21318" y="13328"/>
                        <a:pt x="21313" y="13334"/>
                      </a:cubicBezTo>
                      <a:cubicBezTo>
                        <a:pt x="21303" y="13347"/>
                        <a:pt x="21292" y="13360"/>
                        <a:pt x="21282" y="13373"/>
                      </a:cubicBezTo>
                      <a:cubicBezTo>
                        <a:pt x="21271" y="13386"/>
                        <a:pt x="21260" y="13397"/>
                        <a:pt x="21248" y="13410"/>
                      </a:cubicBezTo>
                      <a:lnTo>
                        <a:pt x="14072" y="21263"/>
                      </a:lnTo>
                      <a:cubicBezTo>
                        <a:pt x="14054" y="21283"/>
                        <a:pt x="14036" y="21302"/>
                        <a:pt x="14018" y="21319"/>
                      </a:cubicBezTo>
                      <a:cubicBezTo>
                        <a:pt x="14009" y="21328"/>
                        <a:pt x="14000" y="21335"/>
                        <a:pt x="13991" y="21343"/>
                      </a:cubicBezTo>
                      <a:cubicBezTo>
                        <a:pt x="13986" y="21348"/>
                        <a:pt x="13980" y="21352"/>
                        <a:pt x="13975" y="21358"/>
                      </a:cubicBezTo>
                      <a:cubicBezTo>
                        <a:pt x="13970" y="21361"/>
                        <a:pt x="13966" y="21365"/>
                        <a:pt x="13961" y="21369"/>
                      </a:cubicBezTo>
                      <a:cubicBezTo>
                        <a:pt x="13942" y="21386"/>
                        <a:pt x="13923" y="21401"/>
                        <a:pt x="13904" y="21416"/>
                      </a:cubicBezTo>
                      <a:cubicBezTo>
                        <a:pt x="13900" y="21418"/>
                        <a:pt x="13897" y="21419"/>
                        <a:pt x="13893" y="21423"/>
                      </a:cubicBezTo>
                      <a:cubicBezTo>
                        <a:pt x="13888" y="21427"/>
                        <a:pt x="13884" y="21429"/>
                        <a:pt x="13878" y="21432"/>
                      </a:cubicBezTo>
                      <a:cubicBezTo>
                        <a:pt x="13868" y="21440"/>
                        <a:pt x="13856" y="21447"/>
                        <a:pt x="13845" y="21455"/>
                      </a:cubicBezTo>
                      <a:cubicBezTo>
                        <a:pt x="13832" y="21464"/>
                        <a:pt x="13819" y="21471"/>
                        <a:pt x="13806" y="21479"/>
                      </a:cubicBezTo>
                      <a:cubicBezTo>
                        <a:pt x="13802" y="21481"/>
                        <a:pt x="13798" y="21482"/>
                        <a:pt x="13793" y="21487"/>
                      </a:cubicBezTo>
                      <a:cubicBezTo>
                        <a:pt x="13791" y="21487"/>
                        <a:pt x="13789" y="21488"/>
                        <a:pt x="13786" y="21490"/>
                      </a:cubicBezTo>
                      <a:cubicBezTo>
                        <a:pt x="13780" y="21494"/>
                        <a:pt x="13773" y="21498"/>
                        <a:pt x="13766" y="21501"/>
                      </a:cubicBezTo>
                      <a:cubicBezTo>
                        <a:pt x="13752" y="21507"/>
                        <a:pt x="13739" y="21514"/>
                        <a:pt x="13726" y="21520"/>
                      </a:cubicBezTo>
                      <a:cubicBezTo>
                        <a:pt x="13715" y="21526"/>
                        <a:pt x="13705" y="21529"/>
                        <a:pt x="13694" y="21533"/>
                      </a:cubicBezTo>
                      <a:cubicBezTo>
                        <a:pt x="13693" y="21535"/>
                        <a:pt x="13691" y="21535"/>
                        <a:pt x="13690" y="21535"/>
                      </a:cubicBezTo>
                      <a:cubicBezTo>
                        <a:pt x="13689" y="21537"/>
                        <a:pt x="13688" y="21537"/>
                        <a:pt x="13688" y="21537"/>
                      </a:cubicBezTo>
                      <a:lnTo>
                        <a:pt x="13685" y="21537"/>
                      </a:lnTo>
                      <a:cubicBezTo>
                        <a:pt x="13676" y="21540"/>
                        <a:pt x="13668" y="21544"/>
                        <a:pt x="13659" y="21548"/>
                      </a:cubicBezTo>
                      <a:cubicBezTo>
                        <a:pt x="13651" y="21550"/>
                        <a:pt x="13642" y="21553"/>
                        <a:pt x="13634" y="21555"/>
                      </a:cubicBezTo>
                      <a:cubicBezTo>
                        <a:pt x="13625" y="21559"/>
                        <a:pt x="13617" y="21561"/>
                        <a:pt x="13608" y="21565"/>
                      </a:cubicBezTo>
                      <a:cubicBezTo>
                        <a:pt x="13602" y="21566"/>
                        <a:pt x="13596" y="21569"/>
                        <a:pt x="13589" y="21570"/>
                      </a:cubicBezTo>
                      <a:lnTo>
                        <a:pt x="13586" y="21570"/>
                      </a:lnTo>
                      <a:cubicBezTo>
                        <a:pt x="13585" y="21570"/>
                        <a:pt x="13584" y="21570"/>
                        <a:pt x="13583" y="21572"/>
                      </a:cubicBezTo>
                      <a:cubicBezTo>
                        <a:pt x="13575" y="21574"/>
                        <a:pt x="13568" y="21576"/>
                        <a:pt x="13561" y="21578"/>
                      </a:cubicBezTo>
                      <a:cubicBezTo>
                        <a:pt x="13553" y="21580"/>
                        <a:pt x="13546" y="21580"/>
                        <a:pt x="13539" y="21582"/>
                      </a:cubicBezTo>
                      <a:cubicBezTo>
                        <a:pt x="13531" y="21583"/>
                        <a:pt x="13524" y="21585"/>
                        <a:pt x="13517" y="21587"/>
                      </a:cubicBezTo>
                      <a:cubicBezTo>
                        <a:pt x="13509" y="21587"/>
                        <a:pt x="13502" y="21589"/>
                        <a:pt x="13495" y="21591"/>
                      </a:cubicBezTo>
                      <a:lnTo>
                        <a:pt x="13484" y="21591"/>
                      </a:lnTo>
                      <a:cubicBezTo>
                        <a:pt x="13484" y="21591"/>
                        <a:pt x="13484" y="21591"/>
                        <a:pt x="13483" y="21591"/>
                      </a:cubicBezTo>
                      <a:cubicBezTo>
                        <a:pt x="13480" y="21593"/>
                        <a:pt x="13477" y="21593"/>
                        <a:pt x="13475" y="21593"/>
                      </a:cubicBezTo>
                      <a:cubicBezTo>
                        <a:pt x="13468" y="21595"/>
                        <a:pt x="13461" y="21595"/>
                        <a:pt x="13455" y="21595"/>
                      </a:cubicBezTo>
                      <a:cubicBezTo>
                        <a:pt x="13448" y="21596"/>
                        <a:pt x="13441" y="21596"/>
                        <a:pt x="13435" y="21596"/>
                      </a:cubicBezTo>
                      <a:cubicBezTo>
                        <a:pt x="13428" y="21598"/>
                        <a:pt x="13421" y="21598"/>
                        <a:pt x="13414" y="21598"/>
                      </a:cubicBezTo>
                      <a:cubicBezTo>
                        <a:pt x="13408" y="21598"/>
                        <a:pt x="13401" y="21600"/>
                        <a:pt x="13395" y="21600"/>
                      </a:cubicBezTo>
                      <a:lnTo>
                        <a:pt x="13338" y="21600"/>
                      </a:lnTo>
                      <a:cubicBezTo>
                        <a:pt x="13331" y="21600"/>
                        <a:pt x="13325" y="21598"/>
                        <a:pt x="13319" y="21598"/>
                      </a:cubicBezTo>
                      <a:lnTo>
                        <a:pt x="13301" y="21598"/>
                      </a:lnTo>
                      <a:cubicBezTo>
                        <a:pt x="13294" y="21596"/>
                        <a:pt x="13289" y="21596"/>
                        <a:pt x="13283" y="21596"/>
                      </a:cubicBezTo>
                      <a:cubicBezTo>
                        <a:pt x="13276" y="21595"/>
                        <a:pt x="13270" y="21595"/>
                        <a:pt x="13264" y="21595"/>
                      </a:cubicBezTo>
                      <a:cubicBezTo>
                        <a:pt x="13258" y="21593"/>
                        <a:pt x="13252" y="21593"/>
                        <a:pt x="13246" y="21591"/>
                      </a:cubicBezTo>
                      <a:cubicBezTo>
                        <a:pt x="13240" y="21591"/>
                        <a:pt x="13234" y="21589"/>
                        <a:pt x="13228" y="21589"/>
                      </a:cubicBezTo>
                      <a:cubicBezTo>
                        <a:pt x="13222" y="21587"/>
                        <a:pt x="13216" y="21587"/>
                        <a:pt x="13210" y="21585"/>
                      </a:cubicBezTo>
                      <a:cubicBezTo>
                        <a:pt x="13204" y="21583"/>
                        <a:pt x="13198" y="21583"/>
                        <a:pt x="13192" y="21582"/>
                      </a:cubicBezTo>
                      <a:cubicBezTo>
                        <a:pt x="13186" y="21582"/>
                        <a:pt x="13181" y="21580"/>
                        <a:pt x="13175" y="21578"/>
                      </a:cubicBezTo>
                      <a:cubicBezTo>
                        <a:pt x="13169" y="21576"/>
                        <a:pt x="13163" y="21576"/>
                        <a:pt x="13157" y="21574"/>
                      </a:cubicBezTo>
                      <a:cubicBezTo>
                        <a:pt x="13151" y="21572"/>
                        <a:pt x="13145" y="21570"/>
                        <a:pt x="13140" y="21569"/>
                      </a:cubicBezTo>
                      <a:cubicBezTo>
                        <a:pt x="13134" y="21566"/>
                        <a:pt x="13128" y="21565"/>
                        <a:pt x="13122" y="21563"/>
                      </a:cubicBezTo>
                      <a:cubicBezTo>
                        <a:pt x="13116" y="21561"/>
                        <a:pt x="13110" y="21559"/>
                        <a:pt x="13104" y="21557"/>
                      </a:cubicBezTo>
                      <a:cubicBezTo>
                        <a:pt x="13099" y="21555"/>
                        <a:pt x="13093" y="21553"/>
                        <a:pt x="13087" y="21552"/>
                      </a:cubicBezTo>
                      <a:cubicBezTo>
                        <a:pt x="13081" y="21550"/>
                        <a:pt x="13075" y="21548"/>
                        <a:pt x="13070" y="21546"/>
                      </a:cubicBezTo>
                      <a:cubicBezTo>
                        <a:pt x="13064" y="21544"/>
                        <a:pt x="13058" y="21540"/>
                        <a:pt x="13052" y="21538"/>
                      </a:cubicBezTo>
                      <a:cubicBezTo>
                        <a:pt x="13046" y="21537"/>
                        <a:pt x="13040" y="21535"/>
                        <a:pt x="13034" y="21531"/>
                      </a:cubicBezTo>
                      <a:cubicBezTo>
                        <a:pt x="13029" y="21529"/>
                        <a:pt x="13023" y="21527"/>
                        <a:pt x="13017" y="21524"/>
                      </a:cubicBezTo>
                      <a:cubicBezTo>
                        <a:pt x="13011" y="21522"/>
                        <a:pt x="13005" y="21518"/>
                        <a:pt x="12999" y="21516"/>
                      </a:cubicBezTo>
                      <a:cubicBezTo>
                        <a:pt x="12993" y="21513"/>
                        <a:pt x="12988" y="21511"/>
                        <a:pt x="12982" y="21507"/>
                      </a:cubicBezTo>
                      <a:cubicBezTo>
                        <a:pt x="12980" y="21507"/>
                        <a:pt x="12977" y="21505"/>
                        <a:pt x="12975" y="21503"/>
                      </a:cubicBezTo>
                      <a:cubicBezTo>
                        <a:pt x="12975" y="21503"/>
                        <a:pt x="12975" y="21503"/>
                        <a:pt x="12974" y="21503"/>
                      </a:cubicBezTo>
                      <a:cubicBezTo>
                        <a:pt x="12971" y="21501"/>
                        <a:pt x="12967" y="21499"/>
                        <a:pt x="12964" y="21498"/>
                      </a:cubicBezTo>
                      <a:cubicBezTo>
                        <a:pt x="12958" y="21496"/>
                        <a:pt x="12952" y="21492"/>
                        <a:pt x="12946" y="21488"/>
                      </a:cubicBezTo>
                      <a:cubicBezTo>
                        <a:pt x="12940" y="21485"/>
                        <a:pt x="12934" y="21481"/>
                        <a:pt x="12928" y="21477"/>
                      </a:cubicBezTo>
                      <a:cubicBezTo>
                        <a:pt x="12922" y="21475"/>
                        <a:pt x="12916" y="21471"/>
                        <a:pt x="12911" y="21468"/>
                      </a:cubicBezTo>
                      <a:cubicBezTo>
                        <a:pt x="12904" y="21464"/>
                        <a:pt x="12898" y="21458"/>
                        <a:pt x="12892" y="21455"/>
                      </a:cubicBezTo>
                      <a:cubicBezTo>
                        <a:pt x="12888" y="21453"/>
                        <a:pt x="12884" y="21451"/>
                        <a:pt x="12881" y="21447"/>
                      </a:cubicBezTo>
                      <a:lnTo>
                        <a:pt x="12880" y="21447"/>
                      </a:lnTo>
                      <a:cubicBezTo>
                        <a:pt x="12880" y="21447"/>
                        <a:pt x="12880" y="21447"/>
                        <a:pt x="12879" y="21447"/>
                      </a:cubicBezTo>
                      <a:cubicBezTo>
                        <a:pt x="12878" y="21445"/>
                        <a:pt x="12875" y="21443"/>
                        <a:pt x="12874" y="21443"/>
                      </a:cubicBezTo>
                      <a:cubicBezTo>
                        <a:pt x="12867" y="21438"/>
                        <a:pt x="12861" y="21434"/>
                        <a:pt x="12855" y="21430"/>
                      </a:cubicBezTo>
                      <a:cubicBezTo>
                        <a:pt x="12849" y="21425"/>
                        <a:pt x="12843" y="21421"/>
                        <a:pt x="12837" y="21416"/>
                      </a:cubicBezTo>
                      <a:cubicBezTo>
                        <a:pt x="12830" y="21412"/>
                        <a:pt x="12823" y="21406"/>
                        <a:pt x="12817" y="21401"/>
                      </a:cubicBezTo>
                      <a:cubicBezTo>
                        <a:pt x="12809" y="21395"/>
                        <a:pt x="12803" y="21390"/>
                        <a:pt x="12796" y="21384"/>
                      </a:cubicBezTo>
                      <a:cubicBezTo>
                        <a:pt x="12795" y="21382"/>
                        <a:pt x="12793" y="21382"/>
                        <a:pt x="12791" y="21380"/>
                      </a:cubicBezTo>
                      <a:cubicBezTo>
                        <a:pt x="12790" y="21380"/>
                        <a:pt x="12789" y="21379"/>
                        <a:pt x="12789" y="21379"/>
                      </a:cubicBezTo>
                      <a:cubicBezTo>
                        <a:pt x="12785" y="21374"/>
                        <a:pt x="12780" y="21371"/>
                        <a:pt x="12777" y="21367"/>
                      </a:cubicBezTo>
                      <a:cubicBezTo>
                        <a:pt x="12770" y="21361"/>
                        <a:pt x="12764" y="21356"/>
                        <a:pt x="12757" y="21350"/>
                      </a:cubicBezTo>
                      <a:cubicBezTo>
                        <a:pt x="12749" y="21343"/>
                        <a:pt x="12741" y="21335"/>
                        <a:pt x="12733" y="21328"/>
                      </a:cubicBezTo>
                      <a:cubicBezTo>
                        <a:pt x="12726" y="21319"/>
                        <a:pt x="12718" y="21311"/>
                        <a:pt x="12710" y="21304"/>
                      </a:cubicBezTo>
                      <a:cubicBezTo>
                        <a:pt x="12708" y="21302"/>
                        <a:pt x="12707" y="21300"/>
                        <a:pt x="12705" y="21298"/>
                      </a:cubicBezTo>
                      <a:cubicBezTo>
                        <a:pt x="12705" y="21298"/>
                        <a:pt x="12705" y="21298"/>
                        <a:pt x="12704" y="21298"/>
                      </a:cubicBezTo>
                      <a:cubicBezTo>
                        <a:pt x="12698" y="21290"/>
                        <a:pt x="12693" y="21285"/>
                        <a:pt x="12687" y="21279"/>
                      </a:cubicBezTo>
                      <a:cubicBezTo>
                        <a:pt x="12680" y="21270"/>
                        <a:pt x="12672" y="21263"/>
                        <a:pt x="12665" y="21253"/>
                      </a:cubicBezTo>
                      <a:cubicBezTo>
                        <a:pt x="12655" y="21242"/>
                        <a:pt x="12645" y="21229"/>
                        <a:pt x="12635" y="21218"/>
                      </a:cubicBezTo>
                      <a:cubicBezTo>
                        <a:pt x="12633" y="21214"/>
                        <a:pt x="12630" y="21211"/>
                        <a:pt x="12628" y="21207"/>
                      </a:cubicBezTo>
                      <a:cubicBezTo>
                        <a:pt x="12626" y="21205"/>
                        <a:pt x="12625" y="21203"/>
                        <a:pt x="12624" y="21201"/>
                      </a:cubicBezTo>
                      <a:cubicBezTo>
                        <a:pt x="12618" y="21194"/>
                        <a:pt x="12612" y="21187"/>
                        <a:pt x="12607" y="21179"/>
                      </a:cubicBezTo>
                      <a:cubicBezTo>
                        <a:pt x="12597" y="21168"/>
                        <a:pt x="12589" y="21155"/>
                        <a:pt x="12580" y="21140"/>
                      </a:cubicBezTo>
                      <a:cubicBezTo>
                        <a:pt x="12571" y="21126"/>
                        <a:pt x="12562" y="21114"/>
                        <a:pt x="12553" y="21099"/>
                      </a:cubicBezTo>
                      <a:lnTo>
                        <a:pt x="176" y="1083"/>
                      </a:lnTo>
                      <a:cubicBezTo>
                        <a:pt x="149" y="1040"/>
                        <a:pt x="126" y="993"/>
                        <a:pt x="106" y="947"/>
                      </a:cubicBezTo>
                      <a:cubicBezTo>
                        <a:pt x="85" y="900"/>
                        <a:pt x="68" y="850"/>
                        <a:pt x="55" y="801"/>
                      </a:cubicBezTo>
                      <a:cubicBezTo>
                        <a:pt x="41" y="751"/>
                        <a:pt x="31" y="701"/>
                        <a:pt x="24" y="648"/>
                      </a:cubicBezTo>
                      <a:cubicBezTo>
                        <a:pt x="17" y="596"/>
                        <a:pt x="12" y="544"/>
                        <a:pt x="11" y="490"/>
                      </a:cubicBezTo>
                      <a:cubicBezTo>
                        <a:pt x="8" y="265"/>
                        <a:pt x="3" y="225"/>
                        <a:pt x="0" y="0"/>
                      </a:cubicBezTo>
                      <a:cubicBezTo>
                        <a:pt x="2862" y="4656"/>
                        <a:pt x="12131" y="20184"/>
                        <a:pt x="12806" y="20605"/>
                      </a:cubicBezTo>
                      <a:cubicBezTo>
                        <a:pt x="13601" y="21102"/>
                        <a:pt x="14308" y="20232"/>
                        <a:pt x="15099" y="19362"/>
                      </a:cubicBezTo>
                      <a:cubicBezTo>
                        <a:pt x="15708" y="18693"/>
                        <a:pt x="19763" y="14199"/>
                        <a:pt x="21600" y="12162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ïṥľïḍè"/>
                <p:cNvSpPr/>
                <p:nvPr/>
              </p:nvSpPr>
              <p:spPr>
                <a:xfrm>
                  <a:off x="21533" y="1550232"/>
                  <a:ext cx="11442661" cy="35593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42" extrusionOk="0">
                      <a:moveTo>
                        <a:pt x="21580" y="12479"/>
                      </a:moveTo>
                      <a:cubicBezTo>
                        <a:pt x="21450" y="12678"/>
                        <a:pt x="19442" y="15003"/>
                        <a:pt x="17337" y="17290"/>
                      </a:cubicBezTo>
                      <a:cubicBezTo>
                        <a:pt x="14702" y="20153"/>
                        <a:pt x="13152" y="21600"/>
                        <a:pt x="12973" y="21374"/>
                      </a:cubicBezTo>
                      <a:cubicBezTo>
                        <a:pt x="12532" y="20818"/>
                        <a:pt x="149" y="221"/>
                        <a:pt x="22" y="0"/>
                      </a:cubicBezTo>
                      <a:lnTo>
                        <a:pt x="0" y="134"/>
                      </a:lnTo>
                      <a:cubicBezTo>
                        <a:pt x="511" y="986"/>
                        <a:pt x="12515" y="20954"/>
                        <a:pt x="12955" y="21515"/>
                      </a:cubicBezTo>
                      <a:cubicBezTo>
                        <a:pt x="12970" y="21533"/>
                        <a:pt x="12992" y="21542"/>
                        <a:pt x="13020" y="21542"/>
                      </a:cubicBezTo>
                      <a:cubicBezTo>
                        <a:pt x="13470" y="21542"/>
                        <a:pt x="15592" y="19344"/>
                        <a:pt x="17352" y="17434"/>
                      </a:cubicBezTo>
                      <a:cubicBezTo>
                        <a:pt x="19459" y="15146"/>
                        <a:pt x="21470" y="12815"/>
                        <a:pt x="21600" y="12615"/>
                      </a:cubicBezTo>
                      <a:lnTo>
                        <a:pt x="21580" y="12479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45" name="ï$ḷiḓe"/>
                <p:cNvGrpSpPr/>
                <p:nvPr/>
              </p:nvGrpSpPr>
              <p:grpSpPr>
                <a:xfrm>
                  <a:off x="1657893" y="405262"/>
                  <a:ext cx="1883552" cy="696640"/>
                  <a:chOff x="0" y="0"/>
                  <a:chExt cx="1883552" cy="696637"/>
                </a:xfrm>
                <a:grpFill/>
              </p:grpSpPr>
              <p:sp>
                <p:nvSpPr>
                  <p:cNvPr id="46" name="íŝḷíďè"/>
                  <p:cNvSpPr/>
                  <p:nvPr/>
                </p:nvSpPr>
                <p:spPr>
                  <a:xfrm>
                    <a:off x="368420" y="221052"/>
                    <a:ext cx="912392" cy="2812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8948"/>
                        </a:moveTo>
                        <a:lnTo>
                          <a:pt x="19981" y="0"/>
                        </a:lnTo>
                        <a:lnTo>
                          <a:pt x="21600" y="1817"/>
                        </a:lnTo>
                        <a:lnTo>
                          <a:pt x="1763" y="21600"/>
                        </a:lnTo>
                        <a:cubicBezTo>
                          <a:pt x="1763" y="21600"/>
                          <a:pt x="0" y="18948"/>
                          <a:pt x="0" y="18948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7" name="íşlïdê"/>
                  <p:cNvSpPr/>
                  <p:nvPr/>
                </p:nvSpPr>
                <p:spPr>
                  <a:xfrm>
                    <a:off x="1657893" y="0"/>
                    <a:ext cx="225659" cy="88742"/>
                  </a:xfrm>
                  <a:prstGeom prst="ellipse">
                    <a:avLst/>
                  </a:pr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8" name="íś1iḑé"/>
                  <p:cNvSpPr/>
                  <p:nvPr/>
                </p:nvSpPr>
                <p:spPr>
                  <a:xfrm>
                    <a:off x="0" y="607894"/>
                    <a:ext cx="112829" cy="88743"/>
                  </a:xfrm>
                  <a:prstGeom prst="ellipse">
                    <a:avLst/>
                  </a:pr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sp>
            <p:nvSpPr>
              <p:cNvPr id="14" name="íŝḷíḋê"/>
              <p:cNvSpPr/>
              <p:nvPr/>
            </p:nvSpPr>
            <p:spPr>
              <a:xfrm>
                <a:off x="3586416" y="3153473"/>
                <a:ext cx="4843275" cy="1892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752"/>
                    </a:moveTo>
                    <a:lnTo>
                      <a:pt x="8700" y="0"/>
                    </a:lnTo>
                    <a:lnTo>
                      <a:pt x="21600" y="11861"/>
                    </a:lnTo>
                    <a:lnTo>
                      <a:pt x="12582" y="21600"/>
                    </a:lnTo>
                    <a:lnTo>
                      <a:pt x="0" y="8752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í$ļïďé"/>
              <p:cNvSpPr/>
              <p:nvPr/>
            </p:nvSpPr>
            <p:spPr>
              <a:xfrm>
                <a:off x="3670938" y="2892636"/>
                <a:ext cx="4618229" cy="18042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752"/>
                    </a:moveTo>
                    <a:lnTo>
                      <a:pt x="8700" y="0"/>
                    </a:lnTo>
                    <a:lnTo>
                      <a:pt x="21600" y="11861"/>
                    </a:lnTo>
                    <a:lnTo>
                      <a:pt x="12582" y="21600"/>
                    </a:lnTo>
                    <a:lnTo>
                      <a:pt x="0" y="8752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6" name="iŝľïďe"/>
              <p:cNvGrpSpPr/>
              <p:nvPr/>
            </p:nvGrpSpPr>
            <p:grpSpPr>
              <a:xfrm>
                <a:off x="6948482" y="3310026"/>
                <a:ext cx="2072309" cy="1188930"/>
                <a:chOff x="6948482" y="3310026"/>
                <a:chExt cx="2072309" cy="1188930"/>
              </a:xfrm>
            </p:grpSpPr>
            <p:sp>
              <p:nvSpPr>
                <p:cNvPr id="34" name="ïṥlíḍê"/>
                <p:cNvSpPr/>
                <p:nvPr/>
              </p:nvSpPr>
              <p:spPr>
                <a:xfrm>
                  <a:off x="7003987" y="4496014"/>
                  <a:ext cx="1298141" cy="1"/>
                </a:xfrm>
                <a:prstGeom prst="line">
                  <a:avLst/>
                </a:prstGeom>
                <a:ln w="12700">
                  <a:solidFill>
                    <a:srgbClr val="DCDEE0"/>
                  </a:solidFill>
                  <a:miter lim="4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iṡḷîdê"/>
                <p:cNvSpPr/>
                <p:nvPr/>
              </p:nvSpPr>
              <p:spPr>
                <a:xfrm>
                  <a:off x="7009303" y="4213205"/>
                  <a:ext cx="1" cy="285751"/>
                </a:xfrm>
                <a:prstGeom prst="line">
                  <a:avLst/>
                </a:prstGeom>
                <a:ln w="12700">
                  <a:solidFill>
                    <a:srgbClr val="DCDEE0"/>
                  </a:solidFill>
                  <a:miter lim="4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ï$ḻïḓê"/>
                <p:cNvSpPr/>
                <p:nvPr/>
              </p:nvSpPr>
              <p:spPr>
                <a:xfrm rot="10800000" flipH="1">
                  <a:off x="6948482" y="4160527"/>
                  <a:ext cx="121642" cy="121642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îṧḻïḑé"/>
                <p:cNvSpPr/>
                <p:nvPr/>
              </p:nvSpPr>
              <p:spPr>
                <a:xfrm>
                  <a:off x="8298453" y="3354234"/>
                  <a:ext cx="662112" cy="1"/>
                </a:xfrm>
                <a:prstGeom prst="line">
                  <a:avLst/>
                </a:prstGeom>
                <a:ln w="12700">
                  <a:solidFill>
                    <a:srgbClr val="DCDEE0"/>
                  </a:solidFill>
                  <a:miter lim="4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îşļïḓé"/>
                <p:cNvSpPr/>
                <p:nvPr/>
              </p:nvSpPr>
              <p:spPr>
                <a:xfrm rot="10800000" flipH="1">
                  <a:off x="8926493" y="3310026"/>
                  <a:ext cx="94298" cy="94298"/>
                </a:xfrm>
                <a:prstGeom prst="ellipse">
                  <a:avLst/>
                </a:prstGeom>
                <a:solidFill>
                  <a:schemeClr val="accent3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ïṡ1îďé"/>
                <p:cNvSpPr/>
                <p:nvPr/>
              </p:nvSpPr>
              <p:spPr>
                <a:xfrm>
                  <a:off x="8300604" y="3347871"/>
                  <a:ext cx="1" cy="1151085"/>
                </a:xfrm>
                <a:prstGeom prst="line">
                  <a:avLst/>
                </a:prstGeom>
                <a:ln w="12700">
                  <a:solidFill>
                    <a:srgbClr val="DCDEE0"/>
                  </a:solidFill>
                  <a:miter lim="4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7" name="iṥļiḑé"/>
              <p:cNvGrpSpPr/>
              <p:nvPr/>
            </p:nvGrpSpPr>
            <p:grpSpPr>
              <a:xfrm rot="10800000">
                <a:off x="4569378" y="3920064"/>
                <a:ext cx="1401405" cy="1378582"/>
                <a:chOff x="-1" y="0"/>
                <a:chExt cx="2802808" cy="1378582"/>
              </a:xfrm>
            </p:grpSpPr>
            <p:sp>
              <p:nvSpPr>
                <p:cNvPr id="30" name="îşḻíde"/>
                <p:cNvSpPr/>
                <p:nvPr/>
              </p:nvSpPr>
              <p:spPr>
                <a:xfrm>
                  <a:off x="111009" y="100180"/>
                  <a:ext cx="2571344" cy="1"/>
                </a:xfrm>
                <a:prstGeom prst="line">
                  <a:avLst/>
                </a:prstGeom>
                <a:noFill/>
                <a:ln w="12700" cap="flat">
                  <a:solidFill>
                    <a:srgbClr val="DCDEE0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îŝļïḑê"/>
                <p:cNvSpPr/>
                <p:nvPr/>
              </p:nvSpPr>
              <p:spPr>
                <a:xfrm>
                  <a:off x="2614210" y="0"/>
                  <a:ext cx="188597" cy="188596"/>
                </a:xfrm>
                <a:prstGeom prst="ellipse">
                  <a:avLst/>
                </a:pr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iṥľîḍe"/>
                <p:cNvSpPr/>
                <p:nvPr/>
              </p:nvSpPr>
              <p:spPr>
                <a:xfrm flipV="1">
                  <a:off x="121641" y="94297"/>
                  <a:ext cx="1" cy="1161571"/>
                </a:xfrm>
                <a:prstGeom prst="line">
                  <a:avLst/>
                </a:prstGeom>
                <a:noFill/>
                <a:ln w="12700" cap="flat">
                  <a:solidFill>
                    <a:srgbClr val="DCDEE0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îşḻîḓè"/>
                <p:cNvSpPr/>
                <p:nvPr/>
              </p:nvSpPr>
              <p:spPr>
                <a:xfrm>
                  <a:off x="-1" y="1135299"/>
                  <a:ext cx="243284" cy="243283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18" name="iśļiḓé"/>
              <p:cNvSpPr/>
              <p:nvPr/>
            </p:nvSpPr>
            <p:spPr>
              <a:xfrm>
                <a:off x="3857984" y="2610829"/>
                <a:ext cx="4300139" cy="1679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752"/>
                    </a:moveTo>
                    <a:lnTo>
                      <a:pt x="8700" y="0"/>
                    </a:lnTo>
                    <a:lnTo>
                      <a:pt x="21600" y="11861"/>
                    </a:lnTo>
                    <a:lnTo>
                      <a:pt x="12582" y="21600"/>
                    </a:lnTo>
                    <a:lnTo>
                      <a:pt x="0" y="8752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ïslíḍê"/>
              <p:cNvSpPr/>
              <p:nvPr/>
            </p:nvSpPr>
            <p:spPr>
              <a:xfrm>
                <a:off x="3933533" y="2242532"/>
                <a:ext cx="4149042" cy="16209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752"/>
                    </a:moveTo>
                    <a:lnTo>
                      <a:pt x="8700" y="0"/>
                    </a:lnTo>
                    <a:lnTo>
                      <a:pt x="21600" y="11861"/>
                    </a:lnTo>
                    <a:lnTo>
                      <a:pt x="12582" y="21600"/>
                    </a:lnTo>
                    <a:lnTo>
                      <a:pt x="0" y="875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0" name="iṩḻíḋe"/>
              <p:cNvGrpSpPr/>
              <p:nvPr/>
            </p:nvGrpSpPr>
            <p:grpSpPr>
              <a:xfrm>
                <a:off x="5891943" y="1790012"/>
                <a:ext cx="1401405" cy="1537681"/>
                <a:chOff x="0" y="0"/>
                <a:chExt cx="2802807" cy="1537681"/>
              </a:xfrm>
            </p:grpSpPr>
            <p:sp>
              <p:nvSpPr>
                <p:cNvPr id="26" name="ïśḷîdê"/>
                <p:cNvSpPr/>
                <p:nvPr/>
              </p:nvSpPr>
              <p:spPr>
                <a:xfrm>
                  <a:off x="111009" y="100180"/>
                  <a:ext cx="2571344" cy="1"/>
                </a:xfrm>
                <a:prstGeom prst="line">
                  <a:avLst/>
                </a:prstGeom>
                <a:noFill/>
                <a:ln w="12700" cap="flat">
                  <a:solidFill>
                    <a:srgbClr val="DCDEE0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iŝľîḓè"/>
                <p:cNvSpPr/>
                <p:nvPr/>
              </p:nvSpPr>
              <p:spPr>
                <a:xfrm>
                  <a:off x="2614210" y="0"/>
                  <a:ext cx="188597" cy="188596"/>
                </a:xfrm>
                <a:prstGeom prst="ellipse">
                  <a:avLst/>
                </a:pr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ís1idê"/>
                <p:cNvSpPr/>
                <p:nvPr/>
              </p:nvSpPr>
              <p:spPr>
                <a:xfrm flipV="1">
                  <a:off x="121641" y="94297"/>
                  <a:ext cx="1" cy="1267461"/>
                </a:xfrm>
                <a:prstGeom prst="line">
                  <a:avLst/>
                </a:prstGeom>
                <a:noFill/>
                <a:ln w="12700" cap="flat">
                  <a:solidFill>
                    <a:srgbClr val="DCDEE0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îS1ídé"/>
                <p:cNvSpPr/>
                <p:nvPr/>
              </p:nvSpPr>
              <p:spPr>
                <a:xfrm>
                  <a:off x="0" y="1294397"/>
                  <a:ext cx="243283" cy="243284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1" name="íṥḻïďè"/>
              <p:cNvGrpSpPr/>
              <p:nvPr/>
            </p:nvGrpSpPr>
            <p:grpSpPr>
              <a:xfrm rot="10800000">
                <a:off x="3024110" y="2564284"/>
                <a:ext cx="1404502" cy="1462254"/>
                <a:chOff x="-6194" y="-1273658"/>
                <a:chExt cx="2809001" cy="1462254"/>
              </a:xfrm>
            </p:grpSpPr>
            <p:sp>
              <p:nvSpPr>
                <p:cNvPr id="22" name="îṣḻïďè"/>
                <p:cNvSpPr/>
                <p:nvPr/>
              </p:nvSpPr>
              <p:spPr>
                <a:xfrm>
                  <a:off x="111009" y="100180"/>
                  <a:ext cx="2571344" cy="1"/>
                </a:xfrm>
                <a:prstGeom prst="line">
                  <a:avLst/>
                </a:prstGeom>
                <a:noFill/>
                <a:ln w="12700" cap="flat">
                  <a:solidFill>
                    <a:srgbClr val="DCDEE0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" name="ïŝ1îḓe"/>
                <p:cNvSpPr/>
                <p:nvPr/>
              </p:nvSpPr>
              <p:spPr>
                <a:xfrm>
                  <a:off x="2614210" y="0"/>
                  <a:ext cx="188597" cy="188596"/>
                </a:xfrm>
                <a:prstGeom prst="ellipse">
                  <a:avLst/>
                </a:pr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" name="išḻiḍe"/>
                <p:cNvSpPr/>
                <p:nvPr/>
              </p:nvSpPr>
              <p:spPr>
                <a:xfrm flipV="1">
                  <a:off x="115447" y="-1169390"/>
                  <a:ext cx="1" cy="1267461"/>
                </a:xfrm>
                <a:prstGeom prst="line">
                  <a:avLst/>
                </a:prstGeom>
                <a:noFill/>
                <a:ln w="12700" cap="flat">
                  <a:solidFill>
                    <a:srgbClr val="DCDEE0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" name="ïṣļiḓé"/>
                <p:cNvSpPr/>
                <p:nvPr/>
              </p:nvSpPr>
              <p:spPr>
                <a:xfrm>
                  <a:off x="-6194" y="-1273658"/>
                  <a:ext cx="243284" cy="243284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sp>
        <p:nvSpPr>
          <p:cNvPr id="49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年度工作概述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2cc8018-29e1-4a2d-8140-eda48cf5dc8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51584" y="1554642"/>
            <a:ext cx="7488832" cy="4176464"/>
            <a:chOff x="2351584" y="1554642"/>
            <a:chExt cx="7488832" cy="4176464"/>
          </a:xfrm>
        </p:grpSpPr>
        <p:sp>
          <p:nvSpPr>
            <p:cNvPr id="4" name="ïsḷíde"/>
            <p:cNvSpPr/>
            <p:nvPr/>
          </p:nvSpPr>
          <p:spPr>
            <a:xfrm>
              <a:off x="2351584" y="2636912"/>
              <a:ext cx="7488832" cy="2011924"/>
            </a:xfrm>
            <a:prstGeom prst="roundRect">
              <a:avLst/>
            </a:prstGeom>
            <a:blipFill>
              <a:blip r:embed="rId2"/>
              <a:srcRect/>
              <a:stretch>
                <a:fillRect t="-74542" b="-7360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îSlîḍé"/>
            <p:cNvGrpSpPr/>
            <p:nvPr/>
          </p:nvGrpSpPr>
          <p:grpSpPr>
            <a:xfrm>
              <a:off x="2495600" y="1554642"/>
              <a:ext cx="1008112" cy="1008112"/>
              <a:chOff x="2495600" y="1554642"/>
              <a:chExt cx="1008112" cy="1008112"/>
            </a:xfrm>
          </p:grpSpPr>
          <p:sp>
            <p:nvSpPr>
              <p:cNvPr id="23" name="íšḻîde"/>
              <p:cNvSpPr/>
              <p:nvPr/>
            </p:nvSpPr>
            <p:spPr>
              <a:xfrm>
                <a:off x="2567608" y="1626650"/>
                <a:ext cx="864096" cy="86409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íŝḻïde"/>
              <p:cNvSpPr/>
              <p:nvPr/>
            </p:nvSpPr>
            <p:spPr>
              <a:xfrm>
                <a:off x="2495600" y="1554642"/>
                <a:ext cx="1008112" cy="100811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îṥḻîďé"/>
              <p:cNvSpPr/>
              <p:nvPr/>
            </p:nvSpPr>
            <p:spPr bwMode="auto">
              <a:xfrm>
                <a:off x="2748894" y="1808667"/>
                <a:ext cx="500062" cy="500062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ïSḻidê"/>
            <p:cNvGrpSpPr/>
            <p:nvPr/>
          </p:nvGrpSpPr>
          <p:grpSpPr>
            <a:xfrm>
              <a:off x="2495600" y="4722994"/>
              <a:ext cx="1008112" cy="1008112"/>
              <a:chOff x="2495600" y="4722994"/>
              <a:chExt cx="1008112" cy="1008112"/>
            </a:xfrm>
          </p:grpSpPr>
          <p:sp>
            <p:nvSpPr>
              <p:cNvPr id="20" name="îŝ1îḓe"/>
              <p:cNvSpPr/>
              <p:nvPr/>
            </p:nvSpPr>
            <p:spPr>
              <a:xfrm>
                <a:off x="2567608" y="4795002"/>
                <a:ext cx="864096" cy="8640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iṡḷiďé"/>
              <p:cNvSpPr/>
              <p:nvPr/>
            </p:nvSpPr>
            <p:spPr>
              <a:xfrm>
                <a:off x="2495600" y="4722994"/>
                <a:ext cx="1008112" cy="1008112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íṧľíḓé"/>
              <p:cNvSpPr/>
              <p:nvPr/>
            </p:nvSpPr>
            <p:spPr bwMode="auto">
              <a:xfrm>
                <a:off x="2748894" y="4977019"/>
                <a:ext cx="500062" cy="500062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îsľïďe"/>
            <p:cNvGrpSpPr/>
            <p:nvPr/>
          </p:nvGrpSpPr>
          <p:grpSpPr>
            <a:xfrm>
              <a:off x="8328248" y="3138818"/>
              <a:ext cx="1008112" cy="1008112"/>
              <a:chOff x="8328248" y="3138818"/>
              <a:chExt cx="1008112" cy="1008112"/>
            </a:xfrm>
          </p:grpSpPr>
          <p:sp>
            <p:nvSpPr>
              <p:cNvPr id="17" name="îṣľïďé"/>
              <p:cNvSpPr/>
              <p:nvPr/>
            </p:nvSpPr>
            <p:spPr>
              <a:xfrm>
                <a:off x="8400256" y="3210826"/>
                <a:ext cx="864096" cy="86409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iṡľïdè"/>
              <p:cNvSpPr/>
              <p:nvPr/>
            </p:nvSpPr>
            <p:spPr>
              <a:xfrm>
                <a:off x="8328248" y="3138818"/>
                <a:ext cx="1008112" cy="1008112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íṡliḓè"/>
              <p:cNvSpPr/>
              <p:nvPr/>
            </p:nvSpPr>
            <p:spPr bwMode="auto">
              <a:xfrm>
                <a:off x="8578322" y="3392843"/>
                <a:ext cx="500062" cy="500062"/>
              </a:xfrm>
              <a:custGeom>
                <a:avLst/>
                <a:gdLst>
                  <a:gd name="T0" fmla="*/ 2388 w 2797"/>
                  <a:gd name="T1" fmla="*/ 410 h 2797"/>
                  <a:gd name="T2" fmla="*/ 1399 w 2797"/>
                  <a:gd name="T3" fmla="*/ 0 h 2797"/>
                  <a:gd name="T4" fmla="*/ 410 w 2797"/>
                  <a:gd name="T5" fmla="*/ 410 h 2797"/>
                  <a:gd name="T6" fmla="*/ 0 w 2797"/>
                  <a:gd name="T7" fmla="*/ 1399 h 2797"/>
                  <a:gd name="T8" fmla="*/ 410 w 2797"/>
                  <a:gd name="T9" fmla="*/ 2388 h 2797"/>
                  <a:gd name="T10" fmla="*/ 1399 w 2797"/>
                  <a:gd name="T11" fmla="*/ 2797 h 2797"/>
                  <a:gd name="T12" fmla="*/ 2388 w 2797"/>
                  <a:gd name="T13" fmla="*/ 2388 h 2797"/>
                  <a:gd name="T14" fmla="*/ 2797 w 2797"/>
                  <a:gd name="T15" fmla="*/ 1399 h 2797"/>
                  <a:gd name="T16" fmla="*/ 2077 w 2797"/>
                  <a:gd name="T17" fmla="*/ 2067 h 2797"/>
                  <a:gd name="T18" fmla="*/ 2568 w 2797"/>
                  <a:gd name="T19" fmla="*/ 1511 h 2797"/>
                  <a:gd name="T20" fmla="*/ 2077 w 2797"/>
                  <a:gd name="T21" fmla="*/ 2067 h 2797"/>
                  <a:gd name="T22" fmla="*/ 1943 w 2797"/>
                  <a:gd name="T23" fmla="*/ 1511 h 2797"/>
                  <a:gd name="T24" fmla="*/ 1510 w 2797"/>
                  <a:gd name="T25" fmla="*/ 1897 h 2797"/>
                  <a:gd name="T26" fmla="*/ 1511 w 2797"/>
                  <a:gd name="T27" fmla="*/ 1287 h 2797"/>
                  <a:gd name="T28" fmla="*/ 1873 w 2797"/>
                  <a:gd name="T29" fmla="*/ 823 h 2797"/>
                  <a:gd name="T30" fmla="*/ 1511 w 2797"/>
                  <a:gd name="T31" fmla="*/ 1287 h 2797"/>
                  <a:gd name="T32" fmla="*/ 1511 w 2797"/>
                  <a:gd name="T33" fmla="*/ 251 h 2797"/>
                  <a:gd name="T34" fmla="*/ 1765 w 2797"/>
                  <a:gd name="T35" fmla="*/ 540 h 2797"/>
                  <a:gd name="T36" fmla="*/ 1511 w 2797"/>
                  <a:gd name="T37" fmla="*/ 676 h 2797"/>
                  <a:gd name="T38" fmla="*/ 1287 w 2797"/>
                  <a:gd name="T39" fmla="*/ 251 h 2797"/>
                  <a:gd name="T40" fmla="*/ 999 w 2797"/>
                  <a:gd name="T41" fmla="*/ 612 h 2797"/>
                  <a:gd name="T42" fmla="*/ 1213 w 2797"/>
                  <a:gd name="T43" fmla="*/ 299 h 2797"/>
                  <a:gd name="T44" fmla="*/ 1287 w 2797"/>
                  <a:gd name="T45" fmla="*/ 1287 h 2797"/>
                  <a:gd name="T46" fmla="*/ 925 w 2797"/>
                  <a:gd name="T47" fmla="*/ 823 h 2797"/>
                  <a:gd name="T48" fmla="*/ 1287 w 2797"/>
                  <a:gd name="T49" fmla="*/ 1511 h 2797"/>
                  <a:gd name="T50" fmla="*/ 925 w 2797"/>
                  <a:gd name="T51" fmla="*/ 1974 h 2797"/>
                  <a:gd name="T52" fmla="*/ 1287 w 2797"/>
                  <a:gd name="T53" fmla="*/ 1511 h 2797"/>
                  <a:gd name="T54" fmla="*/ 1287 w 2797"/>
                  <a:gd name="T55" fmla="*/ 2547 h 2797"/>
                  <a:gd name="T56" fmla="*/ 1032 w 2797"/>
                  <a:gd name="T57" fmla="*/ 2258 h 2797"/>
                  <a:gd name="T58" fmla="*/ 1287 w 2797"/>
                  <a:gd name="T59" fmla="*/ 2121 h 2797"/>
                  <a:gd name="T60" fmla="*/ 1511 w 2797"/>
                  <a:gd name="T61" fmla="*/ 2547 h 2797"/>
                  <a:gd name="T62" fmla="*/ 1799 w 2797"/>
                  <a:gd name="T63" fmla="*/ 2186 h 2797"/>
                  <a:gd name="T64" fmla="*/ 1584 w 2797"/>
                  <a:gd name="T65" fmla="*/ 2499 h 2797"/>
                  <a:gd name="T66" fmla="*/ 2077 w 2797"/>
                  <a:gd name="T67" fmla="*/ 731 h 2797"/>
                  <a:gd name="T68" fmla="*/ 2568 w 2797"/>
                  <a:gd name="T69" fmla="*/ 1287 h 2797"/>
                  <a:gd name="T70" fmla="*/ 2095 w 2797"/>
                  <a:gd name="T71" fmla="*/ 453 h 2797"/>
                  <a:gd name="T72" fmla="*/ 1963 w 2797"/>
                  <a:gd name="T73" fmla="*/ 438 h 2797"/>
                  <a:gd name="T74" fmla="*/ 2095 w 2797"/>
                  <a:gd name="T75" fmla="*/ 453 h 2797"/>
                  <a:gd name="T76" fmla="*/ 835 w 2797"/>
                  <a:gd name="T77" fmla="*/ 438 h 2797"/>
                  <a:gd name="T78" fmla="*/ 702 w 2797"/>
                  <a:gd name="T79" fmla="*/ 453 h 2797"/>
                  <a:gd name="T80" fmla="*/ 533 w 2797"/>
                  <a:gd name="T81" fmla="*/ 605 h 2797"/>
                  <a:gd name="T82" fmla="*/ 632 w 2797"/>
                  <a:gd name="T83" fmla="*/ 1287 h 2797"/>
                  <a:gd name="T84" fmla="*/ 533 w 2797"/>
                  <a:gd name="T85" fmla="*/ 605 h 2797"/>
                  <a:gd name="T86" fmla="*/ 632 w 2797"/>
                  <a:gd name="T87" fmla="*/ 1511 h 2797"/>
                  <a:gd name="T88" fmla="*/ 533 w 2797"/>
                  <a:gd name="T89" fmla="*/ 2192 h 2797"/>
                  <a:gd name="T90" fmla="*/ 702 w 2797"/>
                  <a:gd name="T91" fmla="*/ 2345 h 2797"/>
                  <a:gd name="T92" fmla="*/ 835 w 2797"/>
                  <a:gd name="T93" fmla="*/ 2359 h 2797"/>
                  <a:gd name="T94" fmla="*/ 702 w 2797"/>
                  <a:gd name="T95" fmla="*/ 2345 h 2797"/>
                  <a:gd name="T96" fmla="*/ 1963 w 2797"/>
                  <a:gd name="T97" fmla="*/ 2359 h 2797"/>
                  <a:gd name="T98" fmla="*/ 2096 w 2797"/>
                  <a:gd name="T99" fmla="*/ 2345 h 2797"/>
                  <a:gd name="T100" fmla="*/ 1906 w 2797"/>
                  <a:gd name="T101" fmla="*/ 2459 h 2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797" h="2797">
                    <a:moveTo>
                      <a:pt x="2687" y="854"/>
                    </a:moveTo>
                    <a:cubicBezTo>
                      <a:pt x="2617" y="688"/>
                      <a:pt x="2516" y="538"/>
                      <a:pt x="2388" y="410"/>
                    </a:cubicBezTo>
                    <a:cubicBezTo>
                      <a:pt x="2259" y="282"/>
                      <a:pt x="2109" y="181"/>
                      <a:pt x="1943" y="110"/>
                    </a:cubicBezTo>
                    <a:cubicBezTo>
                      <a:pt x="1771" y="37"/>
                      <a:pt x="1588" y="0"/>
                      <a:pt x="1399" y="0"/>
                    </a:cubicBezTo>
                    <a:cubicBezTo>
                      <a:pt x="1210" y="0"/>
                      <a:pt x="1027" y="37"/>
                      <a:pt x="854" y="110"/>
                    </a:cubicBezTo>
                    <a:cubicBezTo>
                      <a:pt x="688" y="180"/>
                      <a:pt x="538" y="281"/>
                      <a:pt x="410" y="410"/>
                    </a:cubicBezTo>
                    <a:cubicBezTo>
                      <a:pt x="282" y="539"/>
                      <a:pt x="181" y="688"/>
                      <a:pt x="110" y="854"/>
                    </a:cubicBezTo>
                    <a:cubicBezTo>
                      <a:pt x="37" y="1027"/>
                      <a:pt x="0" y="1210"/>
                      <a:pt x="0" y="1399"/>
                    </a:cubicBezTo>
                    <a:cubicBezTo>
                      <a:pt x="0" y="1588"/>
                      <a:pt x="37" y="1771"/>
                      <a:pt x="110" y="1943"/>
                    </a:cubicBezTo>
                    <a:cubicBezTo>
                      <a:pt x="180" y="2109"/>
                      <a:pt x="281" y="2259"/>
                      <a:pt x="410" y="2388"/>
                    </a:cubicBezTo>
                    <a:cubicBezTo>
                      <a:pt x="538" y="2516"/>
                      <a:pt x="688" y="2617"/>
                      <a:pt x="854" y="2687"/>
                    </a:cubicBezTo>
                    <a:cubicBezTo>
                      <a:pt x="1027" y="2760"/>
                      <a:pt x="1210" y="2797"/>
                      <a:pt x="1399" y="2797"/>
                    </a:cubicBezTo>
                    <a:cubicBezTo>
                      <a:pt x="1588" y="2797"/>
                      <a:pt x="1771" y="2760"/>
                      <a:pt x="1943" y="2687"/>
                    </a:cubicBezTo>
                    <a:cubicBezTo>
                      <a:pt x="2109" y="2617"/>
                      <a:pt x="2259" y="2516"/>
                      <a:pt x="2388" y="2388"/>
                    </a:cubicBezTo>
                    <a:cubicBezTo>
                      <a:pt x="2516" y="2259"/>
                      <a:pt x="2617" y="2109"/>
                      <a:pt x="2687" y="1943"/>
                    </a:cubicBezTo>
                    <a:cubicBezTo>
                      <a:pt x="2760" y="1771"/>
                      <a:pt x="2797" y="1588"/>
                      <a:pt x="2797" y="1399"/>
                    </a:cubicBezTo>
                    <a:cubicBezTo>
                      <a:pt x="2797" y="1210"/>
                      <a:pt x="2760" y="1027"/>
                      <a:pt x="2687" y="854"/>
                    </a:cubicBezTo>
                    <a:close/>
                    <a:moveTo>
                      <a:pt x="2077" y="2067"/>
                    </a:moveTo>
                    <a:cubicBezTo>
                      <a:pt x="2127" y="1897"/>
                      <a:pt x="2157" y="1708"/>
                      <a:pt x="2165" y="1511"/>
                    </a:cubicBezTo>
                    <a:cubicBezTo>
                      <a:pt x="2568" y="1511"/>
                      <a:pt x="2568" y="1511"/>
                      <a:pt x="2568" y="1511"/>
                    </a:cubicBezTo>
                    <a:cubicBezTo>
                      <a:pt x="2544" y="1765"/>
                      <a:pt x="2439" y="2003"/>
                      <a:pt x="2265" y="2192"/>
                    </a:cubicBezTo>
                    <a:cubicBezTo>
                      <a:pt x="2206" y="2146"/>
                      <a:pt x="2143" y="2104"/>
                      <a:pt x="2077" y="2067"/>
                    </a:cubicBezTo>
                    <a:close/>
                    <a:moveTo>
                      <a:pt x="1511" y="1511"/>
                    </a:moveTo>
                    <a:cubicBezTo>
                      <a:pt x="1943" y="1511"/>
                      <a:pt x="1943" y="1511"/>
                      <a:pt x="1943" y="1511"/>
                    </a:cubicBezTo>
                    <a:cubicBezTo>
                      <a:pt x="1935" y="1675"/>
                      <a:pt x="1911" y="1832"/>
                      <a:pt x="1872" y="1974"/>
                    </a:cubicBezTo>
                    <a:cubicBezTo>
                      <a:pt x="1756" y="1932"/>
                      <a:pt x="1635" y="1906"/>
                      <a:pt x="1510" y="1897"/>
                    </a:cubicBezTo>
                    <a:lnTo>
                      <a:pt x="1511" y="1511"/>
                    </a:lnTo>
                    <a:close/>
                    <a:moveTo>
                      <a:pt x="1511" y="1287"/>
                    </a:moveTo>
                    <a:cubicBezTo>
                      <a:pt x="1511" y="901"/>
                      <a:pt x="1511" y="901"/>
                      <a:pt x="1511" y="901"/>
                    </a:cubicBezTo>
                    <a:cubicBezTo>
                      <a:pt x="1636" y="891"/>
                      <a:pt x="1757" y="865"/>
                      <a:pt x="1873" y="823"/>
                    </a:cubicBezTo>
                    <a:cubicBezTo>
                      <a:pt x="1911" y="965"/>
                      <a:pt x="1935" y="1123"/>
                      <a:pt x="1943" y="1287"/>
                    </a:cubicBezTo>
                    <a:lnTo>
                      <a:pt x="1511" y="1287"/>
                    </a:lnTo>
                    <a:close/>
                    <a:moveTo>
                      <a:pt x="1511" y="676"/>
                    </a:moveTo>
                    <a:cubicBezTo>
                      <a:pt x="1511" y="251"/>
                      <a:pt x="1511" y="251"/>
                      <a:pt x="1511" y="251"/>
                    </a:cubicBezTo>
                    <a:cubicBezTo>
                      <a:pt x="1535" y="263"/>
                      <a:pt x="1560" y="279"/>
                      <a:pt x="1584" y="299"/>
                    </a:cubicBezTo>
                    <a:cubicBezTo>
                      <a:pt x="1650" y="353"/>
                      <a:pt x="1712" y="436"/>
                      <a:pt x="1765" y="540"/>
                    </a:cubicBezTo>
                    <a:cubicBezTo>
                      <a:pt x="1777" y="563"/>
                      <a:pt x="1788" y="587"/>
                      <a:pt x="1799" y="612"/>
                    </a:cubicBezTo>
                    <a:cubicBezTo>
                      <a:pt x="1707" y="645"/>
                      <a:pt x="1610" y="667"/>
                      <a:pt x="1511" y="676"/>
                    </a:cubicBezTo>
                    <a:close/>
                    <a:moveTo>
                      <a:pt x="1213" y="299"/>
                    </a:moveTo>
                    <a:cubicBezTo>
                      <a:pt x="1238" y="279"/>
                      <a:pt x="1262" y="263"/>
                      <a:pt x="1287" y="251"/>
                    </a:cubicBezTo>
                    <a:cubicBezTo>
                      <a:pt x="1287" y="676"/>
                      <a:pt x="1287" y="676"/>
                      <a:pt x="1287" y="676"/>
                    </a:cubicBezTo>
                    <a:cubicBezTo>
                      <a:pt x="1188" y="667"/>
                      <a:pt x="1091" y="645"/>
                      <a:pt x="999" y="612"/>
                    </a:cubicBezTo>
                    <a:cubicBezTo>
                      <a:pt x="1010" y="587"/>
                      <a:pt x="1021" y="563"/>
                      <a:pt x="1033" y="540"/>
                    </a:cubicBezTo>
                    <a:cubicBezTo>
                      <a:pt x="1085" y="436"/>
                      <a:pt x="1148" y="353"/>
                      <a:pt x="1213" y="299"/>
                    </a:cubicBezTo>
                    <a:close/>
                    <a:moveTo>
                      <a:pt x="1287" y="901"/>
                    </a:moveTo>
                    <a:cubicBezTo>
                      <a:pt x="1287" y="1287"/>
                      <a:pt x="1287" y="1287"/>
                      <a:pt x="1287" y="1287"/>
                    </a:cubicBezTo>
                    <a:cubicBezTo>
                      <a:pt x="855" y="1287"/>
                      <a:pt x="855" y="1287"/>
                      <a:pt x="855" y="1287"/>
                    </a:cubicBezTo>
                    <a:cubicBezTo>
                      <a:pt x="862" y="1123"/>
                      <a:pt x="886" y="965"/>
                      <a:pt x="925" y="823"/>
                    </a:cubicBezTo>
                    <a:cubicBezTo>
                      <a:pt x="1041" y="865"/>
                      <a:pt x="1162" y="891"/>
                      <a:pt x="1287" y="901"/>
                    </a:cubicBezTo>
                    <a:close/>
                    <a:moveTo>
                      <a:pt x="1287" y="1511"/>
                    </a:moveTo>
                    <a:cubicBezTo>
                      <a:pt x="1287" y="1896"/>
                      <a:pt x="1287" y="1896"/>
                      <a:pt x="1287" y="1896"/>
                    </a:cubicBezTo>
                    <a:cubicBezTo>
                      <a:pt x="1163" y="1906"/>
                      <a:pt x="1042" y="1932"/>
                      <a:pt x="925" y="1974"/>
                    </a:cubicBezTo>
                    <a:cubicBezTo>
                      <a:pt x="886" y="1832"/>
                      <a:pt x="862" y="1675"/>
                      <a:pt x="854" y="1510"/>
                    </a:cubicBezTo>
                    <a:lnTo>
                      <a:pt x="1287" y="1511"/>
                    </a:lnTo>
                    <a:close/>
                    <a:moveTo>
                      <a:pt x="1287" y="2121"/>
                    </a:moveTo>
                    <a:cubicBezTo>
                      <a:pt x="1287" y="2547"/>
                      <a:pt x="1287" y="2547"/>
                      <a:pt x="1287" y="2547"/>
                    </a:cubicBezTo>
                    <a:cubicBezTo>
                      <a:pt x="1262" y="2534"/>
                      <a:pt x="1238" y="2518"/>
                      <a:pt x="1213" y="2499"/>
                    </a:cubicBezTo>
                    <a:cubicBezTo>
                      <a:pt x="1148" y="2444"/>
                      <a:pt x="1085" y="2361"/>
                      <a:pt x="1032" y="2258"/>
                    </a:cubicBezTo>
                    <a:cubicBezTo>
                      <a:pt x="1020" y="2235"/>
                      <a:pt x="1009" y="2211"/>
                      <a:pt x="998" y="2186"/>
                    </a:cubicBezTo>
                    <a:cubicBezTo>
                      <a:pt x="1091" y="2152"/>
                      <a:pt x="1188" y="2131"/>
                      <a:pt x="1287" y="2121"/>
                    </a:cubicBezTo>
                    <a:close/>
                    <a:moveTo>
                      <a:pt x="1584" y="2499"/>
                    </a:moveTo>
                    <a:cubicBezTo>
                      <a:pt x="1560" y="2518"/>
                      <a:pt x="1535" y="2534"/>
                      <a:pt x="1511" y="2547"/>
                    </a:cubicBezTo>
                    <a:cubicBezTo>
                      <a:pt x="1511" y="2121"/>
                      <a:pt x="1511" y="2121"/>
                      <a:pt x="1511" y="2121"/>
                    </a:cubicBezTo>
                    <a:cubicBezTo>
                      <a:pt x="1610" y="2131"/>
                      <a:pt x="1707" y="2152"/>
                      <a:pt x="1799" y="2186"/>
                    </a:cubicBezTo>
                    <a:cubicBezTo>
                      <a:pt x="1788" y="2211"/>
                      <a:pt x="1777" y="2235"/>
                      <a:pt x="1765" y="2258"/>
                    </a:cubicBezTo>
                    <a:cubicBezTo>
                      <a:pt x="1712" y="2361"/>
                      <a:pt x="1650" y="2444"/>
                      <a:pt x="1584" y="2499"/>
                    </a:cubicBezTo>
                    <a:close/>
                    <a:moveTo>
                      <a:pt x="2165" y="1287"/>
                    </a:moveTo>
                    <a:cubicBezTo>
                      <a:pt x="2157" y="1090"/>
                      <a:pt x="2127" y="901"/>
                      <a:pt x="2077" y="731"/>
                    </a:cubicBezTo>
                    <a:cubicBezTo>
                      <a:pt x="2143" y="694"/>
                      <a:pt x="2205" y="652"/>
                      <a:pt x="2265" y="605"/>
                    </a:cubicBezTo>
                    <a:cubicBezTo>
                      <a:pt x="2439" y="795"/>
                      <a:pt x="2544" y="1032"/>
                      <a:pt x="2568" y="1287"/>
                    </a:cubicBezTo>
                    <a:lnTo>
                      <a:pt x="2165" y="1287"/>
                    </a:lnTo>
                    <a:close/>
                    <a:moveTo>
                      <a:pt x="2095" y="453"/>
                    </a:moveTo>
                    <a:cubicBezTo>
                      <a:pt x="2064" y="476"/>
                      <a:pt x="2033" y="497"/>
                      <a:pt x="2000" y="516"/>
                    </a:cubicBezTo>
                    <a:cubicBezTo>
                      <a:pt x="1988" y="490"/>
                      <a:pt x="1976" y="464"/>
                      <a:pt x="1963" y="438"/>
                    </a:cubicBezTo>
                    <a:cubicBezTo>
                      <a:pt x="1945" y="403"/>
                      <a:pt x="1926" y="370"/>
                      <a:pt x="1906" y="339"/>
                    </a:cubicBezTo>
                    <a:cubicBezTo>
                      <a:pt x="1972" y="371"/>
                      <a:pt x="2036" y="409"/>
                      <a:pt x="2095" y="453"/>
                    </a:cubicBezTo>
                    <a:close/>
                    <a:moveTo>
                      <a:pt x="891" y="339"/>
                    </a:moveTo>
                    <a:cubicBezTo>
                      <a:pt x="871" y="370"/>
                      <a:pt x="852" y="403"/>
                      <a:pt x="835" y="438"/>
                    </a:cubicBezTo>
                    <a:cubicBezTo>
                      <a:pt x="822" y="464"/>
                      <a:pt x="809" y="490"/>
                      <a:pt x="797" y="516"/>
                    </a:cubicBezTo>
                    <a:cubicBezTo>
                      <a:pt x="765" y="497"/>
                      <a:pt x="733" y="476"/>
                      <a:pt x="702" y="453"/>
                    </a:cubicBezTo>
                    <a:cubicBezTo>
                      <a:pt x="762" y="409"/>
                      <a:pt x="825" y="371"/>
                      <a:pt x="891" y="339"/>
                    </a:cubicBezTo>
                    <a:close/>
                    <a:moveTo>
                      <a:pt x="533" y="605"/>
                    </a:moveTo>
                    <a:cubicBezTo>
                      <a:pt x="592" y="652"/>
                      <a:pt x="655" y="694"/>
                      <a:pt x="720" y="730"/>
                    </a:cubicBezTo>
                    <a:cubicBezTo>
                      <a:pt x="670" y="901"/>
                      <a:pt x="640" y="1090"/>
                      <a:pt x="632" y="1287"/>
                    </a:cubicBezTo>
                    <a:cubicBezTo>
                      <a:pt x="229" y="1287"/>
                      <a:pt x="229" y="1287"/>
                      <a:pt x="229" y="1287"/>
                    </a:cubicBezTo>
                    <a:cubicBezTo>
                      <a:pt x="253" y="1032"/>
                      <a:pt x="359" y="795"/>
                      <a:pt x="533" y="605"/>
                    </a:cubicBezTo>
                    <a:close/>
                    <a:moveTo>
                      <a:pt x="229" y="1511"/>
                    </a:moveTo>
                    <a:cubicBezTo>
                      <a:pt x="632" y="1511"/>
                      <a:pt x="632" y="1511"/>
                      <a:pt x="632" y="1511"/>
                    </a:cubicBezTo>
                    <a:cubicBezTo>
                      <a:pt x="640" y="1708"/>
                      <a:pt x="670" y="1897"/>
                      <a:pt x="720" y="2067"/>
                    </a:cubicBezTo>
                    <a:cubicBezTo>
                      <a:pt x="654" y="2104"/>
                      <a:pt x="592" y="2146"/>
                      <a:pt x="533" y="2192"/>
                    </a:cubicBezTo>
                    <a:cubicBezTo>
                      <a:pt x="359" y="2003"/>
                      <a:pt x="253" y="1765"/>
                      <a:pt x="229" y="1511"/>
                    </a:cubicBezTo>
                    <a:close/>
                    <a:moveTo>
                      <a:pt x="702" y="2345"/>
                    </a:moveTo>
                    <a:cubicBezTo>
                      <a:pt x="733" y="2322"/>
                      <a:pt x="765" y="2300"/>
                      <a:pt x="798" y="2281"/>
                    </a:cubicBezTo>
                    <a:cubicBezTo>
                      <a:pt x="810" y="2308"/>
                      <a:pt x="822" y="2334"/>
                      <a:pt x="835" y="2359"/>
                    </a:cubicBezTo>
                    <a:cubicBezTo>
                      <a:pt x="853" y="2394"/>
                      <a:pt x="872" y="2427"/>
                      <a:pt x="892" y="2459"/>
                    </a:cubicBezTo>
                    <a:cubicBezTo>
                      <a:pt x="825" y="2427"/>
                      <a:pt x="762" y="2389"/>
                      <a:pt x="702" y="2345"/>
                    </a:cubicBezTo>
                    <a:close/>
                    <a:moveTo>
                      <a:pt x="1906" y="2459"/>
                    </a:moveTo>
                    <a:cubicBezTo>
                      <a:pt x="1926" y="2427"/>
                      <a:pt x="1945" y="2394"/>
                      <a:pt x="1963" y="2359"/>
                    </a:cubicBezTo>
                    <a:cubicBezTo>
                      <a:pt x="1976" y="2334"/>
                      <a:pt x="1988" y="2308"/>
                      <a:pt x="2000" y="2281"/>
                    </a:cubicBezTo>
                    <a:cubicBezTo>
                      <a:pt x="2033" y="2300"/>
                      <a:pt x="2065" y="2322"/>
                      <a:pt x="2096" y="2345"/>
                    </a:cubicBezTo>
                    <a:cubicBezTo>
                      <a:pt x="2036" y="2389"/>
                      <a:pt x="1972" y="2427"/>
                      <a:pt x="1906" y="2459"/>
                    </a:cubicBezTo>
                    <a:close/>
                    <a:moveTo>
                      <a:pt x="1906" y="2459"/>
                    </a:moveTo>
                    <a:cubicBezTo>
                      <a:pt x="1906" y="2459"/>
                      <a:pt x="1906" y="2459"/>
                      <a:pt x="1906" y="245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îṣlïďe"/>
            <p:cNvGrpSpPr/>
            <p:nvPr/>
          </p:nvGrpSpPr>
          <p:grpSpPr>
            <a:xfrm>
              <a:off x="3503712" y="1646866"/>
              <a:ext cx="3690671" cy="819526"/>
              <a:chOff x="3503712" y="1743227"/>
              <a:chExt cx="3690671" cy="819526"/>
            </a:xfrm>
          </p:grpSpPr>
          <p:sp>
            <p:nvSpPr>
              <p:cNvPr id="15" name="iŝ1îḍé"/>
              <p:cNvSpPr txBox="1"/>
              <p:nvPr/>
            </p:nvSpPr>
            <p:spPr bwMode="auto">
              <a:xfrm>
                <a:off x="3503712" y="1743227"/>
                <a:ext cx="3690671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>
                  <a:defRPr/>
                </a:pPr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íśḷiḑè"/>
              <p:cNvSpPr/>
              <p:nvPr/>
            </p:nvSpPr>
            <p:spPr bwMode="auto">
              <a:xfrm>
                <a:off x="3503712" y="1958670"/>
                <a:ext cx="3690671" cy="6040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（建议使用主题字体）。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íşḷiḓè"/>
            <p:cNvGrpSpPr/>
            <p:nvPr/>
          </p:nvGrpSpPr>
          <p:grpSpPr>
            <a:xfrm>
              <a:off x="3503712" y="4817287"/>
              <a:ext cx="3690671" cy="819526"/>
              <a:chOff x="3503712" y="1743227"/>
              <a:chExt cx="3690671" cy="819526"/>
            </a:xfrm>
          </p:grpSpPr>
          <p:sp>
            <p:nvSpPr>
              <p:cNvPr id="13" name="î$ḷíďè"/>
              <p:cNvSpPr txBox="1"/>
              <p:nvPr/>
            </p:nvSpPr>
            <p:spPr bwMode="auto">
              <a:xfrm>
                <a:off x="3503712" y="1743227"/>
                <a:ext cx="3690671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>
                  <a:defRPr/>
                </a:pPr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íṧḷîḍè"/>
              <p:cNvSpPr/>
              <p:nvPr/>
            </p:nvSpPr>
            <p:spPr bwMode="auto">
              <a:xfrm>
                <a:off x="3503712" y="1958670"/>
                <a:ext cx="3690671" cy="6040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（建议使用主题字体）。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íṣḻïḓê"/>
            <p:cNvGrpSpPr/>
            <p:nvPr/>
          </p:nvGrpSpPr>
          <p:grpSpPr>
            <a:xfrm>
              <a:off x="4637577" y="3238412"/>
              <a:ext cx="3690671" cy="819526"/>
              <a:chOff x="3503712" y="1743227"/>
              <a:chExt cx="3690671" cy="819526"/>
            </a:xfrm>
          </p:grpSpPr>
          <p:sp>
            <p:nvSpPr>
              <p:cNvPr id="11" name="î$líḑé"/>
              <p:cNvSpPr txBox="1"/>
              <p:nvPr/>
            </p:nvSpPr>
            <p:spPr bwMode="auto">
              <a:xfrm>
                <a:off x="3503712" y="1743227"/>
                <a:ext cx="3690671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algn="r">
                  <a:defRPr/>
                </a:pPr>
                <a:r>
                  <a:rPr lang="zh-CN" altLang="en-US" sz="1400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îs1iḋe"/>
              <p:cNvSpPr/>
              <p:nvPr/>
            </p:nvSpPr>
            <p:spPr bwMode="auto">
              <a:xfrm>
                <a:off x="3503712" y="1958670"/>
                <a:ext cx="3690671" cy="6040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（建议使用主题字体）。</a:t>
                </a:r>
                <a:endPara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6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年度工作概述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96c1123-6f13-4f76-8720-e4dcee04e23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55872" y="1741004"/>
            <a:ext cx="9280256" cy="3982526"/>
            <a:chOff x="1455872" y="1437740"/>
            <a:chExt cx="9280256" cy="3982526"/>
          </a:xfrm>
        </p:grpSpPr>
        <p:sp>
          <p:nvSpPr>
            <p:cNvPr id="4" name="iṣliḓè"/>
            <p:cNvSpPr/>
            <p:nvPr/>
          </p:nvSpPr>
          <p:spPr>
            <a:xfrm>
              <a:off x="1610687" y="4899194"/>
              <a:ext cx="2267123" cy="521072"/>
            </a:xfrm>
            <a:prstGeom prst="ellipse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íSḻîḍé"/>
            <p:cNvGrpSpPr/>
            <p:nvPr/>
          </p:nvGrpSpPr>
          <p:grpSpPr>
            <a:xfrm>
              <a:off x="1455872" y="1437740"/>
              <a:ext cx="3408118" cy="2888506"/>
              <a:chOff x="2152538" y="1954124"/>
              <a:chExt cx="3105870" cy="2632339"/>
            </a:xfrm>
          </p:grpSpPr>
          <p:sp>
            <p:nvSpPr>
              <p:cNvPr id="38" name="îṥ1íḓè"/>
              <p:cNvSpPr/>
              <p:nvPr/>
            </p:nvSpPr>
            <p:spPr>
              <a:xfrm rot="2700000">
                <a:off x="2829155" y="2182474"/>
                <a:ext cx="1727372" cy="30806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96" y="19976"/>
                    </a:moveTo>
                    <a:lnTo>
                      <a:pt x="18704" y="19976"/>
                    </a:lnTo>
                    <a:lnTo>
                      <a:pt x="18704" y="1624"/>
                    </a:lnTo>
                    <a:lnTo>
                      <a:pt x="2896" y="1624"/>
                    </a:lnTo>
                    <a:cubicBezTo>
                      <a:pt x="2896" y="1624"/>
                      <a:pt x="2896" y="19976"/>
                      <a:pt x="2896" y="19976"/>
                    </a:cubicBezTo>
                    <a:close/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iṣliḍé"/>
              <p:cNvSpPr/>
              <p:nvPr/>
            </p:nvSpPr>
            <p:spPr>
              <a:xfrm rot="2700000">
                <a:off x="4628098" y="2167509"/>
                <a:ext cx="843696" cy="416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" name="îṧ1iḋè"/>
            <p:cNvSpPr/>
            <p:nvPr/>
          </p:nvSpPr>
          <p:spPr>
            <a:xfrm rot="2700000">
              <a:off x="3252617" y="2415334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" name="îṡḷïḋè"/>
            <p:cNvGrpSpPr/>
            <p:nvPr/>
          </p:nvGrpSpPr>
          <p:grpSpPr>
            <a:xfrm>
              <a:off x="6994466" y="4230385"/>
              <a:ext cx="707969" cy="707969"/>
              <a:chOff x="0" y="0"/>
              <a:chExt cx="622534" cy="622534"/>
            </a:xfrm>
          </p:grpSpPr>
          <p:sp>
            <p:nvSpPr>
              <p:cNvPr id="36" name="iṣľíďé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ïṧľîḓè"/>
              <p:cNvSpPr/>
              <p:nvPr/>
            </p:nvSpPr>
            <p:spPr>
              <a:xfrm>
                <a:off x="171454" y="185333"/>
                <a:ext cx="279625" cy="251866"/>
              </a:xfrm>
              <a:custGeom>
                <a:avLst/>
                <a:gdLst>
                  <a:gd name="connsiteX0" fmla="*/ 103452 w 331343"/>
                  <a:gd name="connsiteY0" fmla="*/ 146050 h 298450"/>
                  <a:gd name="connsiteX1" fmla="*/ 110066 w 331343"/>
                  <a:gd name="connsiteY1" fmla="*/ 152545 h 298450"/>
                  <a:gd name="connsiteX2" fmla="*/ 111389 w 331343"/>
                  <a:gd name="connsiteY2" fmla="*/ 166832 h 298450"/>
                  <a:gd name="connsiteX3" fmla="*/ 106098 w 331343"/>
                  <a:gd name="connsiteY3" fmla="*/ 174625 h 298450"/>
                  <a:gd name="connsiteX4" fmla="*/ 104775 w 331343"/>
                  <a:gd name="connsiteY4" fmla="*/ 174625 h 298450"/>
                  <a:gd name="connsiteX5" fmla="*/ 98160 w 331343"/>
                  <a:gd name="connsiteY5" fmla="*/ 169430 h 298450"/>
                  <a:gd name="connsiteX6" fmla="*/ 96837 w 331343"/>
                  <a:gd name="connsiteY6" fmla="*/ 152545 h 298450"/>
                  <a:gd name="connsiteX7" fmla="*/ 103452 w 331343"/>
                  <a:gd name="connsiteY7" fmla="*/ 146050 h 298450"/>
                  <a:gd name="connsiteX8" fmla="*/ 25717 w 331343"/>
                  <a:gd name="connsiteY8" fmla="*/ 65088 h 298450"/>
                  <a:gd name="connsiteX9" fmla="*/ 20637 w 331343"/>
                  <a:gd name="connsiteY9" fmla="*/ 67469 h 298450"/>
                  <a:gd name="connsiteX10" fmla="*/ 26987 w 331343"/>
                  <a:gd name="connsiteY10" fmla="*/ 69851 h 298450"/>
                  <a:gd name="connsiteX11" fmla="*/ 25717 w 331343"/>
                  <a:gd name="connsiteY11" fmla="*/ 65088 h 298450"/>
                  <a:gd name="connsiteX12" fmla="*/ 73025 w 331343"/>
                  <a:gd name="connsiteY12" fmla="*/ 41275 h 298450"/>
                  <a:gd name="connsiteX13" fmla="*/ 85725 w 331343"/>
                  <a:gd name="connsiteY13" fmla="*/ 54769 h 298450"/>
                  <a:gd name="connsiteX14" fmla="*/ 73025 w 331343"/>
                  <a:gd name="connsiteY14" fmla="*/ 68263 h 298450"/>
                  <a:gd name="connsiteX15" fmla="*/ 60325 w 331343"/>
                  <a:gd name="connsiteY15" fmla="*/ 54769 h 298450"/>
                  <a:gd name="connsiteX16" fmla="*/ 73025 w 331343"/>
                  <a:gd name="connsiteY16" fmla="*/ 41275 h 298450"/>
                  <a:gd name="connsiteX17" fmla="*/ 89991 w 331343"/>
                  <a:gd name="connsiteY17" fmla="*/ 12700 h 298450"/>
                  <a:gd name="connsiteX18" fmla="*/ 39687 w 331343"/>
                  <a:gd name="connsiteY18" fmla="*/ 63322 h 298450"/>
                  <a:gd name="connsiteX19" fmla="*/ 75803 w 331343"/>
                  <a:gd name="connsiteY19" fmla="*/ 111349 h 298450"/>
                  <a:gd name="connsiteX20" fmla="*/ 79672 w 331343"/>
                  <a:gd name="connsiteY20" fmla="*/ 115243 h 298450"/>
                  <a:gd name="connsiteX21" fmla="*/ 79672 w 331343"/>
                  <a:gd name="connsiteY21" fmla="*/ 121733 h 298450"/>
                  <a:gd name="connsiteX22" fmla="*/ 70643 w 331343"/>
                  <a:gd name="connsiteY22" fmla="*/ 156780 h 298450"/>
                  <a:gd name="connsiteX23" fmla="*/ 148034 w 331343"/>
                  <a:gd name="connsiteY23" fmla="*/ 233363 h 298450"/>
                  <a:gd name="connsiteX24" fmla="*/ 181570 w 331343"/>
                  <a:gd name="connsiteY24" fmla="*/ 225575 h 298450"/>
                  <a:gd name="connsiteX25" fmla="*/ 169962 w 331343"/>
                  <a:gd name="connsiteY25" fmla="*/ 225575 h 298450"/>
                  <a:gd name="connsiteX26" fmla="*/ 110629 w 331343"/>
                  <a:gd name="connsiteY26" fmla="*/ 193125 h 298450"/>
                  <a:gd name="connsiteX27" fmla="*/ 111919 w 331343"/>
                  <a:gd name="connsiteY27" fmla="*/ 184039 h 298450"/>
                  <a:gd name="connsiteX28" fmla="*/ 120947 w 331343"/>
                  <a:gd name="connsiteY28" fmla="*/ 186635 h 298450"/>
                  <a:gd name="connsiteX29" fmla="*/ 169962 w 331343"/>
                  <a:gd name="connsiteY29" fmla="*/ 212595 h 298450"/>
                  <a:gd name="connsiteX30" fmla="*/ 204787 w 331343"/>
                  <a:gd name="connsiteY30" fmla="*/ 212595 h 298450"/>
                  <a:gd name="connsiteX31" fmla="*/ 206077 w 331343"/>
                  <a:gd name="connsiteY31" fmla="*/ 212595 h 298450"/>
                  <a:gd name="connsiteX32" fmla="*/ 307975 w 331343"/>
                  <a:gd name="connsiteY32" fmla="*/ 212595 h 298450"/>
                  <a:gd name="connsiteX33" fmla="*/ 126107 w 331343"/>
                  <a:gd name="connsiteY33" fmla="*/ 26978 h 298450"/>
                  <a:gd name="connsiteX34" fmla="*/ 89991 w 331343"/>
                  <a:gd name="connsiteY34" fmla="*/ 12700 h 298450"/>
                  <a:gd name="connsiteX35" fmla="*/ 89427 w 331343"/>
                  <a:gd name="connsiteY35" fmla="*/ 0 h 298450"/>
                  <a:gd name="connsiteX36" fmla="*/ 134789 w 331343"/>
                  <a:gd name="connsiteY36" fmla="*/ 18166 h 298450"/>
                  <a:gd name="connsiteX37" fmla="*/ 329196 w 331343"/>
                  <a:gd name="connsiteY37" fmla="*/ 214106 h 298450"/>
                  <a:gd name="connsiteX38" fmla="*/ 330492 w 331343"/>
                  <a:gd name="connsiteY38" fmla="*/ 221891 h 298450"/>
                  <a:gd name="connsiteX39" fmla="*/ 325308 w 331343"/>
                  <a:gd name="connsiteY39" fmla="*/ 225784 h 298450"/>
                  <a:gd name="connsiteX40" fmla="*/ 204776 w 331343"/>
                  <a:gd name="connsiteY40" fmla="*/ 225784 h 298450"/>
                  <a:gd name="connsiteX41" fmla="*/ 164598 w 331343"/>
                  <a:gd name="connsiteY41" fmla="*/ 245248 h 298450"/>
                  <a:gd name="connsiteX42" fmla="*/ 164598 w 331343"/>
                  <a:gd name="connsiteY42" fmla="*/ 284177 h 298450"/>
                  <a:gd name="connsiteX43" fmla="*/ 171078 w 331343"/>
                  <a:gd name="connsiteY43" fmla="*/ 284177 h 298450"/>
                  <a:gd name="connsiteX44" fmla="*/ 177559 w 331343"/>
                  <a:gd name="connsiteY44" fmla="*/ 291962 h 298450"/>
                  <a:gd name="connsiteX45" fmla="*/ 171078 w 331343"/>
                  <a:gd name="connsiteY45" fmla="*/ 298450 h 298450"/>
                  <a:gd name="connsiteX46" fmla="*/ 117940 w 331343"/>
                  <a:gd name="connsiteY46" fmla="*/ 298450 h 298450"/>
                  <a:gd name="connsiteX47" fmla="*/ 111460 w 331343"/>
                  <a:gd name="connsiteY47" fmla="*/ 291962 h 298450"/>
                  <a:gd name="connsiteX48" fmla="*/ 117940 w 331343"/>
                  <a:gd name="connsiteY48" fmla="*/ 284177 h 298450"/>
                  <a:gd name="connsiteX49" fmla="*/ 151638 w 331343"/>
                  <a:gd name="connsiteY49" fmla="*/ 284177 h 298450"/>
                  <a:gd name="connsiteX50" fmla="*/ 151638 w 331343"/>
                  <a:gd name="connsiteY50" fmla="*/ 246546 h 298450"/>
                  <a:gd name="connsiteX51" fmla="*/ 147749 w 331343"/>
                  <a:gd name="connsiteY51" fmla="*/ 246546 h 298450"/>
                  <a:gd name="connsiteX52" fmla="*/ 57026 w 331343"/>
                  <a:gd name="connsiteY52" fmla="*/ 157011 h 298450"/>
                  <a:gd name="connsiteX53" fmla="*/ 64802 w 331343"/>
                  <a:gd name="connsiteY53" fmla="*/ 121975 h 298450"/>
                  <a:gd name="connsiteX54" fmla="*/ 38881 w 331343"/>
                  <a:gd name="connsiteY54" fmla="*/ 102511 h 298450"/>
                  <a:gd name="connsiteX55" fmla="*/ 31105 w 331343"/>
                  <a:gd name="connsiteY55" fmla="*/ 86940 h 298450"/>
                  <a:gd name="connsiteX56" fmla="*/ 29809 w 331343"/>
                  <a:gd name="connsiteY56" fmla="*/ 86940 h 298450"/>
                  <a:gd name="connsiteX57" fmla="*/ 3888 w 331343"/>
                  <a:gd name="connsiteY57" fmla="*/ 72666 h 298450"/>
                  <a:gd name="connsiteX58" fmla="*/ 0 w 331343"/>
                  <a:gd name="connsiteY58" fmla="*/ 67475 h 298450"/>
                  <a:gd name="connsiteX59" fmla="*/ 3888 w 331343"/>
                  <a:gd name="connsiteY59" fmla="*/ 60987 h 298450"/>
                  <a:gd name="connsiteX60" fmla="*/ 28513 w 331343"/>
                  <a:gd name="connsiteY60" fmla="*/ 49309 h 298450"/>
                  <a:gd name="connsiteX61" fmla="*/ 89427 w 331343"/>
                  <a:gd name="connsiteY61" fmla="*/ 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1343" h="298450">
                    <a:moveTo>
                      <a:pt x="103452" y="146050"/>
                    </a:moveTo>
                    <a:cubicBezTo>
                      <a:pt x="107420" y="146050"/>
                      <a:pt x="110066" y="148648"/>
                      <a:pt x="110066" y="152545"/>
                    </a:cubicBezTo>
                    <a:cubicBezTo>
                      <a:pt x="110066" y="157740"/>
                      <a:pt x="110066" y="161637"/>
                      <a:pt x="111389" y="166832"/>
                    </a:cubicBezTo>
                    <a:cubicBezTo>
                      <a:pt x="112712" y="169430"/>
                      <a:pt x="110066" y="173326"/>
                      <a:pt x="106098" y="174625"/>
                    </a:cubicBezTo>
                    <a:cubicBezTo>
                      <a:pt x="106098" y="174625"/>
                      <a:pt x="106098" y="174625"/>
                      <a:pt x="104775" y="174625"/>
                    </a:cubicBezTo>
                    <a:cubicBezTo>
                      <a:pt x="102129" y="174625"/>
                      <a:pt x="99483" y="172028"/>
                      <a:pt x="98160" y="169430"/>
                    </a:cubicBezTo>
                    <a:cubicBezTo>
                      <a:pt x="96837" y="164234"/>
                      <a:pt x="96837" y="157740"/>
                      <a:pt x="96837" y="152545"/>
                    </a:cubicBezTo>
                    <a:cubicBezTo>
                      <a:pt x="96837" y="148648"/>
                      <a:pt x="99483" y="146050"/>
                      <a:pt x="103452" y="146050"/>
                    </a:cubicBezTo>
                    <a:close/>
                    <a:moveTo>
                      <a:pt x="25717" y="65088"/>
                    </a:moveTo>
                    <a:cubicBezTo>
                      <a:pt x="25717" y="65088"/>
                      <a:pt x="25717" y="65088"/>
                      <a:pt x="20637" y="67469"/>
                    </a:cubicBezTo>
                    <a:lnTo>
                      <a:pt x="26987" y="69851"/>
                    </a:lnTo>
                    <a:cubicBezTo>
                      <a:pt x="25717" y="68660"/>
                      <a:pt x="25717" y="66279"/>
                      <a:pt x="25717" y="65088"/>
                    </a:cubicBezTo>
                    <a:close/>
                    <a:moveTo>
                      <a:pt x="73025" y="41275"/>
                    </a:moveTo>
                    <a:cubicBezTo>
                      <a:pt x="80039" y="41275"/>
                      <a:pt x="85725" y="47316"/>
                      <a:pt x="85725" y="54769"/>
                    </a:cubicBezTo>
                    <a:cubicBezTo>
                      <a:pt x="85725" y="62222"/>
                      <a:pt x="80039" y="68263"/>
                      <a:pt x="73025" y="68263"/>
                    </a:cubicBezTo>
                    <a:cubicBezTo>
                      <a:pt x="66011" y="68263"/>
                      <a:pt x="60325" y="62222"/>
                      <a:pt x="60325" y="54769"/>
                    </a:cubicBezTo>
                    <a:cubicBezTo>
                      <a:pt x="60325" y="47316"/>
                      <a:pt x="66011" y="41275"/>
                      <a:pt x="73025" y="41275"/>
                    </a:cubicBezTo>
                    <a:close/>
                    <a:moveTo>
                      <a:pt x="89991" y="12700"/>
                    </a:moveTo>
                    <a:cubicBezTo>
                      <a:pt x="62904" y="12700"/>
                      <a:pt x="39687" y="34766"/>
                      <a:pt x="39687" y="63322"/>
                    </a:cubicBezTo>
                    <a:cubicBezTo>
                      <a:pt x="39687" y="85389"/>
                      <a:pt x="55165" y="104859"/>
                      <a:pt x="75803" y="111349"/>
                    </a:cubicBezTo>
                    <a:cubicBezTo>
                      <a:pt x="78382" y="112647"/>
                      <a:pt x="79672" y="113945"/>
                      <a:pt x="79672" y="115243"/>
                    </a:cubicBezTo>
                    <a:cubicBezTo>
                      <a:pt x="80962" y="117839"/>
                      <a:pt x="80962" y="119137"/>
                      <a:pt x="79672" y="121733"/>
                    </a:cubicBezTo>
                    <a:cubicBezTo>
                      <a:pt x="74513" y="132117"/>
                      <a:pt x="70643" y="145098"/>
                      <a:pt x="70643" y="156780"/>
                    </a:cubicBezTo>
                    <a:cubicBezTo>
                      <a:pt x="70643" y="199615"/>
                      <a:pt x="105469" y="233363"/>
                      <a:pt x="148034" y="233363"/>
                    </a:cubicBezTo>
                    <a:cubicBezTo>
                      <a:pt x="159643" y="233363"/>
                      <a:pt x="171251" y="230767"/>
                      <a:pt x="181570" y="225575"/>
                    </a:cubicBezTo>
                    <a:cubicBezTo>
                      <a:pt x="181570" y="225575"/>
                      <a:pt x="181570" y="225575"/>
                      <a:pt x="169962" y="225575"/>
                    </a:cubicBezTo>
                    <a:cubicBezTo>
                      <a:pt x="146744" y="225575"/>
                      <a:pt x="123527" y="213893"/>
                      <a:pt x="110629" y="193125"/>
                    </a:cubicBezTo>
                    <a:cubicBezTo>
                      <a:pt x="108049" y="190529"/>
                      <a:pt x="109339" y="186635"/>
                      <a:pt x="111919" y="184039"/>
                    </a:cubicBezTo>
                    <a:cubicBezTo>
                      <a:pt x="114498" y="182741"/>
                      <a:pt x="119658" y="182741"/>
                      <a:pt x="120947" y="186635"/>
                    </a:cubicBezTo>
                    <a:cubicBezTo>
                      <a:pt x="132556" y="202211"/>
                      <a:pt x="150614" y="212595"/>
                      <a:pt x="169962" y="212595"/>
                    </a:cubicBezTo>
                    <a:cubicBezTo>
                      <a:pt x="169962" y="212595"/>
                      <a:pt x="169962" y="212595"/>
                      <a:pt x="204787" y="212595"/>
                    </a:cubicBezTo>
                    <a:cubicBezTo>
                      <a:pt x="204787" y="212595"/>
                      <a:pt x="204787" y="212595"/>
                      <a:pt x="206077" y="212595"/>
                    </a:cubicBezTo>
                    <a:lnTo>
                      <a:pt x="307975" y="212595"/>
                    </a:lnTo>
                    <a:cubicBezTo>
                      <a:pt x="269280" y="171058"/>
                      <a:pt x="135136" y="36064"/>
                      <a:pt x="126107" y="26978"/>
                    </a:cubicBezTo>
                    <a:cubicBezTo>
                      <a:pt x="115788" y="17892"/>
                      <a:pt x="104179" y="12700"/>
                      <a:pt x="89991" y="12700"/>
                    </a:cubicBezTo>
                    <a:close/>
                    <a:moveTo>
                      <a:pt x="89427" y="0"/>
                    </a:moveTo>
                    <a:cubicBezTo>
                      <a:pt x="106276" y="0"/>
                      <a:pt x="123125" y="6488"/>
                      <a:pt x="134789" y="18166"/>
                    </a:cubicBezTo>
                    <a:cubicBezTo>
                      <a:pt x="145157" y="28547"/>
                      <a:pt x="321420" y="206320"/>
                      <a:pt x="329196" y="214106"/>
                    </a:cubicBezTo>
                    <a:cubicBezTo>
                      <a:pt x="331788" y="216701"/>
                      <a:pt x="331788" y="219296"/>
                      <a:pt x="330492" y="221891"/>
                    </a:cubicBezTo>
                    <a:cubicBezTo>
                      <a:pt x="330492" y="223189"/>
                      <a:pt x="327900" y="225784"/>
                      <a:pt x="325308" y="225784"/>
                    </a:cubicBezTo>
                    <a:cubicBezTo>
                      <a:pt x="325308" y="225784"/>
                      <a:pt x="325308" y="225784"/>
                      <a:pt x="204776" y="225784"/>
                    </a:cubicBezTo>
                    <a:cubicBezTo>
                      <a:pt x="193111" y="236165"/>
                      <a:pt x="180151" y="242653"/>
                      <a:pt x="164598" y="245248"/>
                    </a:cubicBezTo>
                    <a:cubicBezTo>
                      <a:pt x="164598" y="245248"/>
                      <a:pt x="164598" y="245248"/>
                      <a:pt x="164598" y="284177"/>
                    </a:cubicBezTo>
                    <a:cubicBezTo>
                      <a:pt x="164598" y="284177"/>
                      <a:pt x="164598" y="284177"/>
                      <a:pt x="171078" y="284177"/>
                    </a:cubicBezTo>
                    <a:cubicBezTo>
                      <a:pt x="174966" y="284177"/>
                      <a:pt x="177559" y="288069"/>
                      <a:pt x="177559" y="291962"/>
                    </a:cubicBezTo>
                    <a:cubicBezTo>
                      <a:pt x="177559" y="294557"/>
                      <a:pt x="174966" y="298450"/>
                      <a:pt x="171078" y="298450"/>
                    </a:cubicBezTo>
                    <a:cubicBezTo>
                      <a:pt x="171078" y="298450"/>
                      <a:pt x="171078" y="298450"/>
                      <a:pt x="117940" y="298450"/>
                    </a:cubicBezTo>
                    <a:cubicBezTo>
                      <a:pt x="115348" y="298450"/>
                      <a:pt x="111460" y="294557"/>
                      <a:pt x="111460" y="291962"/>
                    </a:cubicBezTo>
                    <a:cubicBezTo>
                      <a:pt x="111460" y="288069"/>
                      <a:pt x="115348" y="284177"/>
                      <a:pt x="117940" y="284177"/>
                    </a:cubicBezTo>
                    <a:cubicBezTo>
                      <a:pt x="117940" y="284177"/>
                      <a:pt x="117940" y="284177"/>
                      <a:pt x="151638" y="284177"/>
                    </a:cubicBezTo>
                    <a:cubicBezTo>
                      <a:pt x="151638" y="284177"/>
                      <a:pt x="151638" y="284177"/>
                      <a:pt x="151638" y="246546"/>
                    </a:cubicBezTo>
                    <a:cubicBezTo>
                      <a:pt x="150342" y="246546"/>
                      <a:pt x="149046" y="246546"/>
                      <a:pt x="147749" y="246546"/>
                    </a:cubicBezTo>
                    <a:cubicBezTo>
                      <a:pt x="97204" y="246546"/>
                      <a:pt x="57026" y="206320"/>
                      <a:pt x="57026" y="157011"/>
                    </a:cubicBezTo>
                    <a:cubicBezTo>
                      <a:pt x="57026" y="145332"/>
                      <a:pt x="59618" y="133653"/>
                      <a:pt x="64802" y="121975"/>
                    </a:cubicBezTo>
                    <a:cubicBezTo>
                      <a:pt x="54434" y="118082"/>
                      <a:pt x="45362" y="110296"/>
                      <a:pt x="38881" y="102511"/>
                    </a:cubicBezTo>
                    <a:cubicBezTo>
                      <a:pt x="34993" y="97320"/>
                      <a:pt x="32401" y="92130"/>
                      <a:pt x="31105" y="86940"/>
                    </a:cubicBezTo>
                    <a:cubicBezTo>
                      <a:pt x="29809" y="86940"/>
                      <a:pt x="29809" y="86940"/>
                      <a:pt x="29809" y="86940"/>
                    </a:cubicBezTo>
                    <a:cubicBezTo>
                      <a:pt x="29809" y="86940"/>
                      <a:pt x="29809" y="86940"/>
                      <a:pt x="3888" y="72666"/>
                    </a:cubicBezTo>
                    <a:cubicBezTo>
                      <a:pt x="1296" y="72666"/>
                      <a:pt x="0" y="70071"/>
                      <a:pt x="0" y="67475"/>
                    </a:cubicBezTo>
                    <a:cubicBezTo>
                      <a:pt x="0" y="64880"/>
                      <a:pt x="1296" y="62285"/>
                      <a:pt x="3888" y="60987"/>
                    </a:cubicBezTo>
                    <a:cubicBezTo>
                      <a:pt x="3888" y="60987"/>
                      <a:pt x="3888" y="60987"/>
                      <a:pt x="28513" y="49309"/>
                    </a:cubicBezTo>
                    <a:cubicBezTo>
                      <a:pt x="34993" y="20761"/>
                      <a:pt x="59618" y="0"/>
                      <a:pt x="89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iṣļîḋê"/>
            <p:cNvGrpSpPr/>
            <p:nvPr/>
          </p:nvGrpSpPr>
          <p:grpSpPr>
            <a:xfrm>
              <a:off x="6994465" y="1699999"/>
              <a:ext cx="707968" cy="707968"/>
              <a:chOff x="0" y="0"/>
              <a:chExt cx="622534" cy="622534"/>
            </a:xfrm>
          </p:grpSpPr>
          <p:sp>
            <p:nvSpPr>
              <p:cNvPr id="34" name="îṣḻïḋè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iSlide"/>
              <p:cNvSpPr/>
              <p:nvPr/>
            </p:nvSpPr>
            <p:spPr>
              <a:xfrm>
                <a:off x="179079" y="187892"/>
                <a:ext cx="264375" cy="246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600" extrusionOk="0">
                    <a:moveTo>
                      <a:pt x="19357" y="12343"/>
                    </a:moveTo>
                    <a:lnTo>
                      <a:pt x="17854" y="12343"/>
                    </a:lnTo>
                    <a:cubicBezTo>
                      <a:pt x="17102" y="11379"/>
                      <a:pt x="16048" y="10836"/>
                      <a:pt x="14882" y="10800"/>
                    </a:cubicBezTo>
                    <a:cubicBezTo>
                      <a:pt x="15465" y="9896"/>
                      <a:pt x="15790" y="8811"/>
                      <a:pt x="15790" y="7714"/>
                    </a:cubicBezTo>
                    <a:cubicBezTo>
                      <a:pt x="15790" y="7449"/>
                      <a:pt x="15768" y="7184"/>
                      <a:pt x="15734" y="6919"/>
                    </a:cubicBezTo>
                    <a:cubicBezTo>
                      <a:pt x="16216" y="7100"/>
                      <a:pt x="16710" y="7196"/>
                      <a:pt x="17226" y="7196"/>
                    </a:cubicBezTo>
                    <a:cubicBezTo>
                      <a:pt x="18740" y="7196"/>
                      <a:pt x="19906" y="6171"/>
                      <a:pt x="20142" y="6171"/>
                    </a:cubicBezTo>
                    <a:cubicBezTo>
                      <a:pt x="21566" y="6171"/>
                      <a:pt x="21532" y="9450"/>
                      <a:pt x="21532" y="10426"/>
                    </a:cubicBezTo>
                    <a:cubicBezTo>
                      <a:pt x="21532" y="11764"/>
                      <a:pt x="20478" y="12343"/>
                      <a:pt x="19357" y="12343"/>
                    </a:cubicBezTo>
                    <a:close/>
                    <a:moveTo>
                      <a:pt x="17226" y="6171"/>
                    </a:moveTo>
                    <a:cubicBezTo>
                      <a:pt x="15645" y="6171"/>
                      <a:pt x="14355" y="4785"/>
                      <a:pt x="14355" y="3086"/>
                    </a:cubicBezTo>
                    <a:cubicBezTo>
                      <a:pt x="14355" y="1386"/>
                      <a:pt x="15645" y="0"/>
                      <a:pt x="17226" y="0"/>
                    </a:cubicBezTo>
                    <a:cubicBezTo>
                      <a:pt x="18807" y="0"/>
                      <a:pt x="20097" y="1386"/>
                      <a:pt x="20097" y="3086"/>
                    </a:cubicBezTo>
                    <a:cubicBezTo>
                      <a:pt x="20097" y="4785"/>
                      <a:pt x="18807" y="6171"/>
                      <a:pt x="17226" y="6171"/>
                    </a:cubicBezTo>
                    <a:close/>
                    <a:moveTo>
                      <a:pt x="10766" y="12343"/>
                    </a:moveTo>
                    <a:cubicBezTo>
                      <a:pt x="8388" y="12343"/>
                      <a:pt x="6459" y="10270"/>
                      <a:pt x="6459" y="7714"/>
                    </a:cubicBezTo>
                    <a:cubicBezTo>
                      <a:pt x="6459" y="5159"/>
                      <a:pt x="8388" y="3086"/>
                      <a:pt x="10766" y="3086"/>
                    </a:cubicBezTo>
                    <a:cubicBezTo>
                      <a:pt x="13144" y="3086"/>
                      <a:pt x="15073" y="5159"/>
                      <a:pt x="15073" y="7714"/>
                    </a:cubicBezTo>
                    <a:cubicBezTo>
                      <a:pt x="15073" y="10270"/>
                      <a:pt x="13144" y="12343"/>
                      <a:pt x="10766" y="12343"/>
                    </a:cubicBezTo>
                    <a:close/>
                    <a:moveTo>
                      <a:pt x="15667" y="21600"/>
                    </a:moveTo>
                    <a:lnTo>
                      <a:pt x="5865" y="21600"/>
                    </a:lnTo>
                    <a:cubicBezTo>
                      <a:pt x="4071" y="21600"/>
                      <a:pt x="2871" y="20431"/>
                      <a:pt x="2871" y="18478"/>
                    </a:cubicBezTo>
                    <a:cubicBezTo>
                      <a:pt x="2871" y="15754"/>
                      <a:pt x="3465" y="11571"/>
                      <a:pt x="6751" y="11571"/>
                    </a:cubicBezTo>
                    <a:cubicBezTo>
                      <a:pt x="7132" y="11571"/>
                      <a:pt x="8523" y="13247"/>
                      <a:pt x="10766" y="13247"/>
                    </a:cubicBezTo>
                    <a:cubicBezTo>
                      <a:pt x="13009" y="13247"/>
                      <a:pt x="14400" y="11571"/>
                      <a:pt x="14781" y="11571"/>
                    </a:cubicBezTo>
                    <a:cubicBezTo>
                      <a:pt x="18067" y="11571"/>
                      <a:pt x="18661" y="15754"/>
                      <a:pt x="18661" y="18478"/>
                    </a:cubicBezTo>
                    <a:cubicBezTo>
                      <a:pt x="18661" y="20431"/>
                      <a:pt x="17461" y="21600"/>
                      <a:pt x="15667" y="21600"/>
                    </a:cubicBezTo>
                    <a:close/>
                    <a:moveTo>
                      <a:pt x="4306" y="6171"/>
                    </a:moveTo>
                    <a:cubicBezTo>
                      <a:pt x="2725" y="6171"/>
                      <a:pt x="1435" y="4785"/>
                      <a:pt x="1435" y="3086"/>
                    </a:cubicBezTo>
                    <a:cubicBezTo>
                      <a:pt x="1435" y="1386"/>
                      <a:pt x="2725" y="0"/>
                      <a:pt x="4306" y="0"/>
                    </a:cubicBezTo>
                    <a:cubicBezTo>
                      <a:pt x="5887" y="0"/>
                      <a:pt x="7177" y="1386"/>
                      <a:pt x="7177" y="3086"/>
                    </a:cubicBezTo>
                    <a:cubicBezTo>
                      <a:pt x="7177" y="4785"/>
                      <a:pt x="5887" y="6171"/>
                      <a:pt x="4306" y="6171"/>
                    </a:cubicBezTo>
                    <a:close/>
                    <a:moveTo>
                      <a:pt x="3678" y="12343"/>
                    </a:moveTo>
                    <a:lnTo>
                      <a:pt x="2175" y="12343"/>
                    </a:lnTo>
                    <a:cubicBezTo>
                      <a:pt x="1054" y="12343"/>
                      <a:pt x="0" y="11764"/>
                      <a:pt x="0" y="10426"/>
                    </a:cubicBezTo>
                    <a:cubicBezTo>
                      <a:pt x="0" y="9450"/>
                      <a:pt x="-34" y="6171"/>
                      <a:pt x="1390" y="6171"/>
                    </a:cubicBezTo>
                    <a:cubicBezTo>
                      <a:pt x="1626" y="6171"/>
                      <a:pt x="2792" y="7196"/>
                      <a:pt x="4306" y="7196"/>
                    </a:cubicBezTo>
                    <a:cubicBezTo>
                      <a:pt x="4822" y="7196"/>
                      <a:pt x="5316" y="7100"/>
                      <a:pt x="5798" y="6919"/>
                    </a:cubicBezTo>
                    <a:cubicBezTo>
                      <a:pt x="5764" y="7184"/>
                      <a:pt x="5742" y="7449"/>
                      <a:pt x="5742" y="7714"/>
                    </a:cubicBezTo>
                    <a:cubicBezTo>
                      <a:pt x="5742" y="8811"/>
                      <a:pt x="6067" y="9896"/>
                      <a:pt x="6650" y="10800"/>
                    </a:cubicBezTo>
                    <a:cubicBezTo>
                      <a:pt x="5484" y="10836"/>
                      <a:pt x="4430" y="11379"/>
                      <a:pt x="3678" y="12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ïŝḷîde"/>
            <p:cNvGrpSpPr/>
            <p:nvPr/>
          </p:nvGrpSpPr>
          <p:grpSpPr>
            <a:xfrm>
              <a:off x="6994466" y="2543460"/>
              <a:ext cx="707969" cy="707969"/>
              <a:chOff x="0" y="0"/>
              <a:chExt cx="622534" cy="622534"/>
            </a:xfrm>
          </p:grpSpPr>
          <p:sp>
            <p:nvSpPr>
              <p:cNvPr id="32" name="iślidê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îSlïde"/>
              <p:cNvSpPr/>
              <p:nvPr/>
            </p:nvSpPr>
            <p:spPr>
              <a:xfrm>
                <a:off x="189907" y="206088"/>
                <a:ext cx="242719" cy="210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60" y="2077"/>
                    </a:moveTo>
                    <a:cubicBezTo>
                      <a:pt x="20160" y="1856"/>
                      <a:pt x="19991" y="1662"/>
                      <a:pt x="19800" y="1662"/>
                    </a:cubicBezTo>
                    <a:lnTo>
                      <a:pt x="1800" y="1662"/>
                    </a:lnTo>
                    <a:cubicBezTo>
                      <a:pt x="1609" y="1662"/>
                      <a:pt x="1440" y="1856"/>
                      <a:pt x="1440" y="2077"/>
                    </a:cubicBezTo>
                    <a:lnTo>
                      <a:pt x="1440" y="12877"/>
                    </a:lnTo>
                    <a:cubicBezTo>
                      <a:pt x="1440" y="13098"/>
                      <a:pt x="1609" y="13292"/>
                      <a:pt x="1800" y="13292"/>
                    </a:cubicBezTo>
                    <a:lnTo>
                      <a:pt x="19800" y="13292"/>
                    </a:lnTo>
                    <a:cubicBezTo>
                      <a:pt x="19991" y="13292"/>
                      <a:pt x="20160" y="13098"/>
                      <a:pt x="20160" y="12877"/>
                    </a:cubicBezTo>
                    <a:cubicBezTo>
                      <a:pt x="20160" y="12877"/>
                      <a:pt x="20160" y="2077"/>
                      <a:pt x="20160" y="2077"/>
                    </a:cubicBezTo>
                    <a:close/>
                    <a:moveTo>
                      <a:pt x="21600" y="16200"/>
                    </a:moveTo>
                    <a:cubicBezTo>
                      <a:pt x="21600" y="17342"/>
                      <a:pt x="20790" y="18277"/>
                      <a:pt x="19800" y="18277"/>
                    </a:cubicBezTo>
                    <a:lnTo>
                      <a:pt x="13680" y="18277"/>
                    </a:lnTo>
                    <a:cubicBezTo>
                      <a:pt x="13680" y="19380"/>
                      <a:pt x="14400" y="20315"/>
                      <a:pt x="14400" y="20769"/>
                    </a:cubicBezTo>
                    <a:cubicBezTo>
                      <a:pt x="14400" y="21224"/>
                      <a:pt x="14074" y="21600"/>
                      <a:pt x="13680" y="21600"/>
                    </a:cubicBezTo>
                    <a:lnTo>
                      <a:pt x="7920" y="21600"/>
                    </a:lnTo>
                    <a:cubicBezTo>
                      <a:pt x="7526" y="21600"/>
                      <a:pt x="7200" y="21224"/>
                      <a:pt x="7200" y="20769"/>
                    </a:cubicBezTo>
                    <a:cubicBezTo>
                      <a:pt x="7200" y="20289"/>
                      <a:pt x="7920" y="19406"/>
                      <a:pt x="7920" y="18277"/>
                    </a:cubicBezTo>
                    <a:lnTo>
                      <a:pt x="1800" y="18277"/>
                    </a:lnTo>
                    <a:cubicBezTo>
                      <a:pt x="810" y="18277"/>
                      <a:pt x="0" y="17342"/>
                      <a:pt x="0" y="16200"/>
                    </a:cubicBezTo>
                    <a:lnTo>
                      <a:pt x="0" y="2077"/>
                    </a:lnTo>
                    <a:cubicBezTo>
                      <a:pt x="0" y="935"/>
                      <a:pt x="810" y="0"/>
                      <a:pt x="1800" y="0"/>
                    </a:cubicBezTo>
                    <a:lnTo>
                      <a:pt x="19800" y="0"/>
                    </a:lnTo>
                    <a:cubicBezTo>
                      <a:pt x="20790" y="0"/>
                      <a:pt x="21600" y="935"/>
                      <a:pt x="21600" y="2077"/>
                    </a:cubicBezTo>
                    <a:cubicBezTo>
                      <a:pt x="21600" y="2077"/>
                      <a:pt x="21600" y="16200"/>
                      <a:pt x="21600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isļîḍê"/>
            <p:cNvSpPr/>
            <p:nvPr/>
          </p:nvSpPr>
          <p:spPr>
            <a:xfrm rot="10800000" flipH="1">
              <a:off x="4393477" y="3596152"/>
              <a:ext cx="2269720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iṩḷïḋê"/>
            <p:cNvSpPr/>
            <p:nvPr/>
          </p:nvSpPr>
          <p:spPr>
            <a:xfrm rot="10800000" flipH="1">
              <a:off x="5124312" y="2820849"/>
              <a:ext cx="1538884" cy="153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ïṧļïďè"/>
            <p:cNvSpPr/>
            <p:nvPr/>
          </p:nvSpPr>
          <p:spPr>
            <a:xfrm rot="10800000" flipH="1">
              <a:off x="5627948" y="1893380"/>
              <a:ext cx="1035248" cy="32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" name="iŝḻidê"/>
            <p:cNvGrpSpPr/>
            <p:nvPr/>
          </p:nvGrpSpPr>
          <p:grpSpPr>
            <a:xfrm>
              <a:off x="8048747" y="1656835"/>
              <a:ext cx="2687381" cy="794294"/>
              <a:chOff x="719666" y="2048993"/>
              <a:chExt cx="3288101" cy="723852"/>
            </a:xfrm>
          </p:grpSpPr>
          <p:sp>
            <p:nvSpPr>
              <p:cNvPr id="30" name="íṧļíḋé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íṧḷíďê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îşļide"/>
            <p:cNvGrpSpPr/>
            <p:nvPr/>
          </p:nvGrpSpPr>
          <p:grpSpPr>
            <a:xfrm>
              <a:off x="8048747" y="3340014"/>
              <a:ext cx="2687381" cy="794294"/>
              <a:chOff x="719666" y="2048993"/>
              <a:chExt cx="3288101" cy="723852"/>
            </a:xfrm>
          </p:grpSpPr>
          <p:sp>
            <p:nvSpPr>
              <p:cNvPr id="28" name="işļïďe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ïṥļídé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ïSļïďê"/>
            <p:cNvGrpSpPr/>
            <p:nvPr/>
          </p:nvGrpSpPr>
          <p:grpSpPr>
            <a:xfrm>
              <a:off x="8048747" y="2500297"/>
              <a:ext cx="2687381" cy="794294"/>
              <a:chOff x="719666" y="2048993"/>
              <a:chExt cx="3288101" cy="723852"/>
            </a:xfrm>
          </p:grpSpPr>
          <p:sp>
            <p:nvSpPr>
              <p:cNvPr id="26" name="iś1íḍe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íş1iḑe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íŝḻïḋé"/>
            <p:cNvSpPr/>
            <p:nvPr/>
          </p:nvSpPr>
          <p:spPr>
            <a:xfrm rot="2700000">
              <a:off x="2756549" y="2911718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iṣļiďè"/>
            <p:cNvSpPr/>
            <p:nvPr/>
          </p:nvSpPr>
          <p:spPr>
            <a:xfrm rot="2700000">
              <a:off x="2260482" y="3408102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iSḻíďè"/>
            <p:cNvSpPr/>
            <p:nvPr/>
          </p:nvSpPr>
          <p:spPr>
            <a:xfrm rot="2700000">
              <a:off x="1764415" y="3904485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îşḷidê"/>
            <p:cNvSpPr/>
            <p:nvPr/>
          </p:nvSpPr>
          <p:spPr>
            <a:xfrm rot="10800000" flipH="1">
              <a:off x="3401342" y="4439615"/>
              <a:ext cx="326185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0" name="îṡļïḓè"/>
            <p:cNvGrpSpPr/>
            <p:nvPr/>
          </p:nvGrpSpPr>
          <p:grpSpPr>
            <a:xfrm>
              <a:off x="6994466" y="3386922"/>
              <a:ext cx="707969" cy="707969"/>
              <a:chOff x="0" y="0"/>
              <a:chExt cx="622534" cy="622534"/>
            </a:xfrm>
          </p:grpSpPr>
          <p:sp>
            <p:nvSpPr>
              <p:cNvPr id="24" name="îšľîdê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îşľíḋe"/>
              <p:cNvSpPr/>
              <p:nvPr/>
            </p:nvSpPr>
            <p:spPr>
              <a:xfrm>
                <a:off x="171454" y="188930"/>
                <a:ext cx="279625" cy="244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2" y="14657"/>
                    </a:moveTo>
                    <a:cubicBezTo>
                      <a:pt x="19912" y="13596"/>
                      <a:pt x="19153" y="12729"/>
                      <a:pt x="18225" y="12729"/>
                    </a:cubicBezTo>
                    <a:cubicBezTo>
                      <a:pt x="17297" y="12729"/>
                      <a:pt x="16537" y="13596"/>
                      <a:pt x="16537" y="14657"/>
                    </a:cubicBezTo>
                    <a:cubicBezTo>
                      <a:pt x="16537" y="15718"/>
                      <a:pt x="17297" y="16586"/>
                      <a:pt x="18225" y="16586"/>
                    </a:cubicBezTo>
                    <a:cubicBezTo>
                      <a:pt x="19153" y="16586"/>
                      <a:pt x="19912" y="15718"/>
                      <a:pt x="19912" y="14657"/>
                    </a:cubicBezTo>
                    <a:close/>
                    <a:moveTo>
                      <a:pt x="16158" y="10800"/>
                    </a:moveTo>
                    <a:lnTo>
                      <a:pt x="15219" y="6497"/>
                    </a:lnTo>
                    <a:cubicBezTo>
                      <a:pt x="15187" y="6364"/>
                      <a:pt x="14977" y="6171"/>
                      <a:pt x="14850" y="6171"/>
                    </a:cubicBezTo>
                    <a:lnTo>
                      <a:pt x="6750" y="6171"/>
                    </a:lnTo>
                    <a:cubicBezTo>
                      <a:pt x="6623" y="6171"/>
                      <a:pt x="6413" y="6364"/>
                      <a:pt x="6381" y="6497"/>
                    </a:cubicBezTo>
                    <a:lnTo>
                      <a:pt x="5442" y="10800"/>
                    </a:lnTo>
                    <a:cubicBezTo>
                      <a:pt x="5442" y="10800"/>
                      <a:pt x="16158" y="10800"/>
                      <a:pt x="16158" y="10800"/>
                    </a:cubicBezTo>
                    <a:close/>
                    <a:moveTo>
                      <a:pt x="5063" y="14657"/>
                    </a:moveTo>
                    <a:cubicBezTo>
                      <a:pt x="5063" y="13596"/>
                      <a:pt x="4303" y="12729"/>
                      <a:pt x="3375" y="12729"/>
                    </a:cubicBezTo>
                    <a:cubicBezTo>
                      <a:pt x="2447" y="12729"/>
                      <a:pt x="1688" y="13596"/>
                      <a:pt x="1688" y="14657"/>
                    </a:cubicBezTo>
                    <a:cubicBezTo>
                      <a:pt x="1688" y="15718"/>
                      <a:pt x="2447" y="16586"/>
                      <a:pt x="3375" y="16586"/>
                    </a:cubicBezTo>
                    <a:cubicBezTo>
                      <a:pt x="4303" y="16586"/>
                      <a:pt x="5063" y="15718"/>
                      <a:pt x="5063" y="14657"/>
                    </a:cubicBezTo>
                    <a:close/>
                    <a:moveTo>
                      <a:pt x="21600" y="13500"/>
                    </a:moveTo>
                    <a:lnTo>
                      <a:pt x="21600" y="18129"/>
                    </a:lnTo>
                    <a:cubicBezTo>
                      <a:pt x="21600" y="18346"/>
                      <a:pt x="21452" y="18514"/>
                      <a:pt x="21262" y="18514"/>
                    </a:cubicBezTo>
                    <a:lnTo>
                      <a:pt x="20250" y="18514"/>
                    </a:lnTo>
                    <a:lnTo>
                      <a:pt x="20250" y="19286"/>
                    </a:lnTo>
                    <a:cubicBezTo>
                      <a:pt x="20250" y="20563"/>
                      <a:pt x="19343" y="21600"/>
                      <a:pt x="18225" y="21600"/>
                    </a:cubicBezTo>
                    <a:cubicBezTo>
                      <a:pt x="17107" y="21600"/>
                      <a:pt x="16200" y="20563"/>
                      <a:pt x="16200" y="19286"/>
                    </a:cubicBezTo>
                    <a:lnTo>
                      <a:pt x="16200" y="18514"/>
                    </a:lnTo>
                    <a:lnTo>
                      <a:pt x="5400" y="18514"/>
                    </a:lnTo>
                    <a:lnTo>
                      <a:pt x="5400" y="19286"/>
                    </a:lnTo>
                    <a:cubicBezTo>
                      <a:pt x="5400" y="20563"/>
                      <a:pt x="4493" y="21600"/>
                      <a:pt x="3375" y="21600"/>
                    </a:cubicBezTo>
                    <a:cubicBezTo>
                      <a:pt x="2257" y="21600"/>
                      <a:pt x="1350" y="20563"/>
                      <a:pt x="1350" y="19286"/>
                    </a:cubicBezTo>
                    <a:lnTo>
                      <a:pt x="1350" y="18514"/>
                    </a:lnTo>
                    <a:lnTo>
                      <a:pt x="338" y="18514"/>
                    </a:lnTo>
                    <a:cubicBezTo>
                      <a:pt x="148" y="18514"/>
                      <a:pt x="0" y="18346"/>
                      <a:pt x="0" y="18129"/>
                    </a:cubicBezTo>
                    <a:lnTo>
                      <a:pt x="0" y="13500"/>
                    </a:lnTo>
                    <a:cubicBezTo>
                      <a:pt x="0" y="12005"/>
                      <a:pt x="1055" y="10800"/>
                      <a:pt x="2363" y="10800"/>
                    </a:cubicBezTo>
                    <a:lnTo>
                      <a:pt x="2658" y="10800"/>
                    </a:lnTo>
                    <a:lnTo>
                      <a:pt x="3765" y="5750"/>
                    </a:lnTo>
                    <a:cubicBezTo>
                      <a:pt x="4092" y="4231"/>
                      <a:pt x="5379" y="3086"/>
                      <a:pt x="6750" y="3086"/>
                    </a:cubicBezTo>
                    <a:lnTo>
                      <a:pt x="8100" y="3086"/>
                    </a:lnTo>
                    <a:lnTo>
                      <a:pt x="8100" y="386"/>
                    </a:lnTo>
                    <a:cubicBezTo>
                      <a:pt x="8100" y="169"/>
                      <a:pt x="8248" y="0"/>
                      <a:pt x="8438" y="0"/>
                    </a:cubicBezTo>
                    <a:lnTo>
                      <a:pt x="13162" y="0"/>
                    </a:lnTo>
                    <a:cubicBezTo>
                      <a:pt x="13352" y="0"/>
                      <a:pt x="13500" y="169"/>
                      <a:pt x="13500" y="386"/>
                    </a:cubicBezTo>
                    <a:lnTo>
                      <a:pt x="13500" y="3086"/>
                    </a:lnTo>
                    <a:lnTo>
                      <a:pt x="14850" y="3086"/>
                    </a:lnTo>
                    <a:cubicBezTo>
                      <a:pt x="16221" y="3086"/>
                      <a:pt x="17508" y="4231"/>
                      <a:pt x="17835" y="5750"/>
                    </a:cubicBezTo>
                    <a:lnTo>
                      <a:pt x="18942" y="10800"/>
                    </a:lnTo>
                    <a:lnTo>
                      <a:pt x="19237" y="10800"/>
                    </a:lnTo>
                    <a:cubicBezTo>
                      <a:pt x="20545" y="10800"/>
                      <a:pt x="21600" y="12005"/>
                      <a:pt x="21600" y="13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ïṩḻíḓé"/>
            <p:cNvGrpSpPr/>
            <p:nvPr/>
          </p:nvGrpSpPr>
          <p:grpSpPr>
            <a:xfrm>
              <a:off x="8048747" y="4187221"/>
              <a:ext cx="2687381" cy="794294"/>
              <a:chOff x="719666" y="2048993"/>
              <a:chExt cx="3288101" cy="723852"/>
            </a:xfrm>
          </p:grpSpPr>
          <p:sp>
            <p:nvSpPr>
              <p:cNvPr id="22" name="íšlïdè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ï$ľîḋè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0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年度工作概述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BCA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spect="1"/>
          </p:cNvSpPr>
          <p:nvPr/>
        </p:nvSpPr>
        <p:spPr>
          <a:xfrm>
            <a:off x="2022638" y="1752600"/>
            <a:ext cx="3352800" cy="3352800"/>
          </a:xfrm>
          <a:prstGeom prst="ellipse">
            <a:avLst/>
          </a:prstGeom>
          <a:noFill/>
          <a:ln w="457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33450" y="2438400"/>
            <a:ext cx="10610850" cy="1981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48000"/>
          <a:stretch>
            <a:fillRect/>
          </a:stretch>
        </p:blipFill>
        <p:spPr>
          <a:xfrm>
            <a:off x="1790535" y="1523835"/>
            <a:ext cx="1981365" cy="3810330"/>
          </a:xfrm>
          <a:prstGeom prst="rect">
            <a:avLst/>
          </a:prstGeom>
        </p:spPr>
      </p:pic>
      <p:sp>
        <p:nvSpPr>
          <p:cNvPr id="8" name="îṥlíḑe"/>
          <p:cNvSpPr txBox="1"/>
          <p:nvPr/>
        </p:nvSpPr>
        <p:spPr>
          <a:xfrm>
            <a:off x="2962275" y="2874251"/>
            <a:ext cx="7369502" cy="108108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8000" b="1" dirty="0">
                <a:ea typeface="微软雅黑" panose="020B0503020204020204" pitchFamily="34" charset="-122"/>
              </a:rPr>
              <a:t>工作完成进度</a:t>
            </a:r>
            <a:endParaRPr lang="zh-CN" altLang="en-US" sz="80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9477bd1-c489-4618-8f8a-6115f8a86ba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19137" y="1268763"/>
            <a:ext cx="10753726" cy="4454615"/>
            <a:chOff x="719137" y="1268757"/>
            <a:chExt cx="10753726" cy="4454615"/>
          </a:xfrm>
        </p:grpSpPr>
        <p:grpSp>
          <p:nvGrpSpPr>
            <p:cNvPr id="4" name="iṧḻïḑê"/>
            <p:cNvGrpSpPr/>
            <p:nvPr/>
          </p:nvGrpSpPr>
          <p:grpSpPr>
            <a:xfrm>
              <a:off x="4589331" y="1268757"/>
              <a:ext cx="3031419" cy="4454615"/>
              <a:chOff x="4845953" y="1974790"/>
              <a:chExt cx="2518173" cy="3700417"/>
            </a:xfrm>
          </p:grpSpPr>
          <p:grpSp>
            <p:nvGrpSpPr>
              <p:cNvPr id="17" name="íSľîḑè"/>
              <p:cNvGrpSpPr/>
              <p:nvPr/>
            </p:nvGrpSpPr>
            <p:grpSpPr>
              <a:xfrm>
                <a:off x="5583851" y="5075668"/>
                <a:ext cx="1021829" cy="599539"/>
                <a:chOff x="5583851" y="5075668"/>
                <a:chExt cx="1021829" cy="599539"/>
              </a:xfrm>
            </p:grpSpPr>
            <p:sp>
              <p:nvSpPr>
                <p:cNvPr id="117" name="îṧḻïḍé"/>
                <p:cNvSpPr/>
                <p:nvPr/>
              </p:nvSpPr>
              <p:spPr bwMode="auto">
                <a:xfrm flipH="1">
                  <a:off x="5759567" y="5403612"/>
                  <a:ext cx="670400" cy="144227"/>
                </a:xfrm>
                <a:custGeom>
                  <a:avLst/>
                  <a:gdLst>
                    <a:gd name="T0" fmla="*/ 20 w 23"/>
                    <a:gd name="T1" fmla="*/ 0 h 5"/>
                    <a:gd name="T2" fmla="*/ 3 w 23"/>
                    <a:gd name="T3" fmla="*/ 0 h 5"/>
                    <a:gd name="T4" fmla="*/ 0 w 23"/>
                    <a:gd name="T5" fmla="*/ 2 h 5"/>
                    <a:gd name="T6" fmla="*/ 3 w 23"/>
                    <a:gd name="T7" fmla="*/ 5 h 5"/>
                    <a:gd name="T8" fmla="*/ 20 w 23"/>
                    <a:gd name="T9" fmla="*/ 5 h 5"/>
                    <a:gd name="T10" fmla="*/ 23 w 23"/>
                    <a:gd name="T11" fmla="*/ 2 h 5"/>
                    <a:gd name="T12" fmla="*/ 20 w 23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5">
                      <a:moveTo>
                        <a:pt x="2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2" y="5"/>
                        <a:pt x="23" y="4"/>
                        <a:pt x="23" y="2"/>
                      </a:cubicBezTo>
                      <a:cubicBezTo>
                        <a:pt x="23" y="1"/>
                        <a:pt x="22" y="0"/>
                        <a:pt x="2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8" name="îślïḋè"/>
                <p:cNvSpPr/>
                <p:nvPr/>
              </p:nvSpPr>
              <p:spPr>
                <a:xfrm flipH="1">
                  <a:off x="5583851" y="5075668"/>
                  <a:ext cx="1021829" cy="297882"/>
                </a:xfrm>
                <a:custGeom>
                  <a:avLst/>
                  <a:gdLst>
                    <a:gd name="connsiteX0" fmla="*/ 0 w 2645228"/>
                    <a:gd name="connsiteY0" fmla="*/ 0 h 496975"/>
                    <a:gd name="connsiteX1" fmla="*/ 2645228 w 2645228"/>
                    <a:gd name="connsiteY1" fmla="*/ 0 h 496975"/>
                    <a:gd name="connsiteX2" fmla="*/ 2645228 w 2645228"/>
                    <a:gd name="connsiteY2" fmla="*/ 56095 h 496975"/>
                    <a:gd name="connsiteX3" fmla="*/ 2204348 w 2645228"/>
                    <a:gd name="connsiteY3" fmla="*/ 496975 h 496975"/>
                    <a:gd name="connsiteX4" fmla="*/ 440880 w 2645228"/>
                    <a:gd name="connsiteY4" fmla="*/ 496975 h 496975"/>
                    <a:gd name="connsiteX5" fmla="*/ 0 w 2645228"/>
                    <a:gd name="connsiteY5" fmla="*/ 56095 h 496975"/>
                    <a:gd name="connsiteX6" fmla="*/ 0 w 2645228"/>
                    <a:gd name="connsiteY6" fmla="*/ 0 h 496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45228" h="496975">
                      <a:moveTo>
                        <a:pt x="0" y="0"/>
                      </a:moveTo>
                      <a:lnTo>
                        <a:pt x="2645228" y="0"/>
                      </a:lnTo>
                      <a:lnTo>
                        <a:pt x="2645228" y="56095"/>
                      </a:lnTo>
                      <a:cubicBezTo>
                        <a:pt x="2645228" y="299586"/>
                        <a:pt x="2447839" y="496975"/>
                        <a:pt x="2204348" y="496975"/>
                      </a:cubicBezTo>
                      <a:lnTo>
                        <a:pt x="440880" y="496975"/>
                      </a:lnTo>
                      <a:cubicBezTo>
                        <a:pt x="197389" y="496975"/>
                        <a:pt x="0" y="299586"/>
                        <a:pt x="0" y="5609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9" name="ïsľîḑe"/>
                <p:cNvSpPr/>
                <p:nvPr/>
              </p:nvSpPr>
              <p:spPr>
                <a:xfrm flipH="1">
                  <a:off x="5866854" y="5577900"/>
                  <a:ext cx="455825" cy="97307"/>
                </a:xfrm>
                <a:custGeom>
                  <a:avLst/>
                  <a:gdLst>
                    <a:gd name="connsiteX0" fmla="*/ 0 w 694404"/>
                    <a:gd name="connsiteY0" fmla="*/ 0 h 288475"/>
                    <a:gd name="connsiteX1" fmla="*/ 694404 w 694404"/>
                    <a:gd name="connsiteY1" fmla="*/ 0 h 288475"/>
                    <a:gd name="connsiteX2" fmla="*/ 693800 w 694404"/>
                    <a:gd name="connsiteY2" fmla="*/ 5989 h 288475"/>
                    <a:gd name="connsiteX3" fmla="*/ 347202 w 694404"/>
                    <a:gd name="connsiteY3" fmla="*/ 288475 h 288475"/>
                    <a:gd name="connsiteX4" fmla="*/ 604 w 694404"/>
                    <a:gd name="connsiteY4" fmla="*/ 5989 h 288475"/>
                    <a:gd name="connsiteX5" fmla="*/ 0 w 694404"/>
                    <a:gd name="connsiteY5" fmla="*/ 0 h 288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94404" h="288475">
                      <a:moveTo>
                        <a:pt x="0" y="0"/>
                      </a:moveTo>
                      <a:lnTo>
                        <a:pt x="694404" y="0"/>
                      </a:lnTo>
                      <a:lnTo>
                        <a:pt x="693800" y="5989"/>
                      </a:lnTo>
                      <a:cubicBezTo>
                        <a:pt x="660811" y="167204"/>
                        <a:pt x="518169" y="288475"/>
                        <a:pt x="347202" y="288475"/>
                      </a:cubicBezTo>
                      <a:cubicBezTo>
                        <a:pt x="176235" y="288475"/>
                        <a:pt x="33593" y="167204"/>
                        <a:pt x="604" y="598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18" name="íSḻïdê"/>
              <p:cNvSpPr/>
              <p:nvPr/>
            </p:nvSpPr>
            <p:spPr bwMode="auto">
              <a:xfrm>
                <a:off x="6012766" y="4500106"/>
                <a:ext cx="133350" cy="394097"/>
              </a:xfrm>
              <a:custGeom>
                <a:avLst/>
                <a:gdLst>
                  <a:gd name="T0" fmla="*/ 77 w 112"/>
                  <a:gd name="T1" fmla="*/ 270 h 331"/>
                  <a:gd name="T2" fmla="*/ 44 w 112"/>
                  <a:gd name="T3" fmla="*/ 331 h 331"/>
                  <a:gd name="T4" fmla="*/ 15 w 112"/>
                  <a:gd name="T5" fmla="*/ 328 h 331"/>
                  <a:gd name="T6" fmla="*/ 0 w 112"/>
                  <a:gd name="T7" fmla="*/ 261 h 331"/>
                  <a:gd name="T8" fmla="*/ 35 w 112"/>
                  <a:gd name="T9" fmla="*/ 0 h 331"/>
                  <a:gd name="T10" fmla="*/ 112 w 112"/>
                  <a:gd name="T11" fmla="*/ 11 h 331"/>
                  <a:gd name="T12" fmla="*/ 77 w 112"/>
                  <a:gd name="T13" fmla="*/ 27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331">
                    <a:moveTo>
                      <a:pt x="77" y="270"/>
                    </a:moveTo>
                    <a:lnTo>
                      <a:pt x="44" y="331"/>
                    </a:lnTo>
                    <a:lnTo>
                      <a:pt x="15" y="328"/>
                    </a:lnTo>
                    <a:lnTo>
                      <a:pt x="0" y="261"/>
                    </a:lnTo>
                    <a:lnTo>
                      <a:pt x="35" y="0"/>
                    </a:lnTo>
                    <a:lnTo>
                      <a:pt x="112" y="11"/>
                    </a:lnTo>
                    <a:lnTo>
                      <a:pt x="77" y="27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í$ḻíḍé"/>
              <p:cNvSpPr/>
              <p:nvPr/>
            </p:nvSpPr>
            <p:spPr bwMode="auto">
              <a:xfrm>
                <a:off x="6050866" y="4429859"/>
                <a:ext cx="104775" cy="121444"/>
              </a:xfrm>
              <a:custGeom>
                <a:avLst/>
                <a:gdLst>
                  <a:gd name="T0" fmla="*/ 58 w 64"/>
                  <a:gd name="T1" fmla="*/ 48 h 74"/>
                  <a:gd name="T2" fmla="*/ 27 w 64"/>
                  <a:gd name="T3" fmla="*/ 72 h 74"/>
                  <a:gd name="T4" fmla="*/ 26 w 64"/>
                  <a:gd name="T5" fmla="*/ 72 h 74"/>
                  <a:gd name="T6" fmla="*/ 2 w 64"/>
                  <a:gd name="T7" fmla="*/ 41 h 74"/>
                  <a:gd name="T8" fmla="*/ 6 w 64"/>
                  <a:gd name="T9" fmla="*/ 15 h 74"/>
                  <a:gd name="T10" fmla="*/ 35 w 64"/>
                  <a:gd name="T11" fmla="*/ 7 h 74"/>
                  <a:gd name="T12" fmla="*/ 36 w 64"/>
                  <a:gd name="T13" fmla="*/ 7 h 74"/>
                  <a:gd name="T14" fmla="*/ 62 w 64"/>
                  <a:gd name="T15" fmla="*/ 22 h 74"/>
                  <a:gd name="T16" fmla="*/ 58 w 64"/>
                  <a:gd name="T17" fmla="*/ 4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74">
                    <a:moveTo>
                      <a:pt x="58" y="48"/>
                    </a:moveTo>
                    <a:cubicBezTo>
                      <a:pt x="56" y="63"/>
                      <a:pt x="42" y="74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11" y="70"/>
                      <a:pt x="0" y="56"/>
                      <a:pt x="2" y="41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0"/>
                      <a:pt x="20" y="5"/>
                      <a:pt x="35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51" y="9"/>
                      <a:pt x="64" y="7"/>
                      <a:pt x="62" y="22"/>
                    </a:cubicBezTo>
                    <a:lnTo>
                      <a:pt x="58" y="4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ïślïḑè"/>
              <p:cNvSpPr/>
              <p:nvPr/>
            </p:nvSpPr>
            <p:spPr bwMode="auto">
              <a:xfrm>
                <a:off x="6038960" y="4473912"/>
                <a:ext cx="114300" cy="110729"/>
              </a:xfrm>
              <a:custGeom>
                <a:avLst/>
                <a:gdLst>
                  <a:gd name="T0" fmla="*/ 85 w 96"/>
                  <a:gd name="T1" fmla="*/ 93 h 93"/>
                  <a:gd name="T2" fmla="*/ 0 w 96"/>
                  <a:gd name="T3" fmla="*/ 81 h 93"/>
                  <a:gd name="T4" fmla="*/ 11 w 96"/>
                  <a:gd name="T5" fmla="*/ 0 h 93"/>
                  <a:gd name="T6" fmla="*/ 96 w 96"/>
                  <a:gd name="T7" fmla="*/ 12 h 93"/>
                  <a:gd name="T8" fmla="*/ 85 w 96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3">
                    <a:moveTo>
                      <a:pt x="85" y="93"/>
                    </a:moveTo>
                    <a:lnTo>
                      <a:pt x="0" y="81"/>
                    </a:lnTo>
                    <a:lnTo>
                      <a:pt x="11" y="0"/>
                    </a:lnTo>
                    <a:lnTo>
                      <a:pt x="96" y="12"/>
                    </a:lnTo>
                    <a:lnTo>
                      <a:pt x="85" y="9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iSļïḋé"/>
              <p:cNvSpPr/>
              <p:nvPr/>
            </p:nvSpPr>
            <p:spPr bwMode="auto">
              <a:xfrm>
                <a:off x="6030626" y="4879915"/>
                <a:ext cx="34529" cy="57150"/>
              </a:xfrm>
              <a:custGeom>
                <a:avLst/>
                <a:gdLst>
                  <a:gd name="T0" fmla="*/ 0 w 21"/>
                  <a:gd name="T1" fmla="*/ 5 h 35"/>
                  <a:gd name="T2" fmla="*/ 5 w 21"/>
                  <a:gd name="T3" fmla="*/ 26 h 35"/>
                  <a:gd name="T4" fmla="*/ 21 w 21"/>
                  <a:gd name="T5" fmla="*/ 9 h 35"/>
                  <a:gd name="T6" fmla="*/ 0 w 21"/>
                  <a:gd name="T7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5">
                    <a:moveTo>
                      <a:pt x="0" y="5"/>
                    </a:moveTo>
                    <a:cubicBezTo>
                      <a:pt x="0" y="5"/>
                      <a:pt x="3" y="22"/>
                      <a:pt x="5" y="26"/>
                    </a:cubicBezTo>
                    <a:cubicBezTo>
                      <a:pt x="6" y="31"/>
                      <a:pt x="9" y="35"/>
                      <a:pt x="21" y="9"/>
                    </a:cubicBezTo>
                    <a:cubicBezTo>
                      <a:pt x="21" y="9"/>
                      <a:pt x="13" y="0"/>
                      <a:pt x="0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îŝ1ídé"/>
              <p:cNvSpPr/>
              <p:nvPr/>
            </p:nvSpPr>
            <p:spPr bwMode="auto">
              <a:xfrm>
                <a:off x="6150879" y="4498915"/>
                <a:ext cx="132160" cy="394097"/>
              </a:xfrm>
              <a:custGeom>
                <a:avLst/>
                <a:gdLst>
                  <a:gd name="T0" fmla="*/ 75 w 111"/>
                  <a:gd name="T1" fmla="*/ 269 h 331"/>
                  <a:gd name="T2" fmla="*/ 44 w 111"/>
                  <a:gd name="T3" fmla="*/ 331 h 331"/>
                  <a:gd name="T4" fmla="*/ 15 w 111"/>
                  <a:gd name="T5" fmla="*/ 326 h 331"/>
                  <a:gd name="T6" fmla="*/ 0 w 111"/>
                  <a:gd name="T7" fmla="*/ 259 h 331"/>
                  <a:gd name="T8" fmla="*/ 34 w 111"/>
                  <a:gd name="T9" fmla="*/ 0 h 331"/>
                  <a:gd name="T10" fmla="*/ 111 w 111"/>
                  <a:gd name="T11" fmla="*/ 9 h 331"/>
                  <a:gd name="T12" fmla="*/ 75 w 111"/>
                  <a:gd name="T13" fmla="*/ 269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31">
                    <a:moveTo>
                      <a:pt x="75" y="269"/>
                    </a:moveTo>
                    <a:lnTo>
                      <a:pt x="44" y="331"/>
                    </a:lnTo>
                    <a:lnTo>
                      <a:pt x="15" y="326"/>
                    </a:lnTo>
                    <a:lnTo>
                      <a:pt x="0" y="259"/>
                    </a:lnTo>
                    <a:lnTo>
                      <a:pt x="34" y="0"/>
                    </a:lnTo>
                    <a:lnTo>
                      <a:pt x="111" y="9"/>
                    </a:lnTo>
                    <a:lnTo>
                      <a:pt x="75" y="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ïsḷîďé"/>
              <p:cNvSpPr/>
              <p:nvPr/>
            </p:nvSpPr>
            <p:spPr bwMode="auto">
              <a:xfrm>
                <a:off x="6187788" y="4426287"/>
                <a:ext cx="104775" cy="121444"/>
              </a:xfrm>
              <a:custGeom>
                <a:avLst/>
                <a:gdLst>
                  <a:gd name="T0" fmla="*/ 58 w 64"/>
                  <a:gd name="T1" fmla="*/ 48 h 74"/>
                  <a:gd name="T2" fmla="*/ 27 w 64"/>
                  <a:gd name="T3" fmla="*/ 72 h 74"/>
                  <a:gd name="T4" fmla="*/ 26 w 64"/>
                  <a:gd name="T5" fmla="*/ 72 h 74"/>
                  <a:gd name="T6" fmla="*/ 2 w 64"/>
                  <a:gd name="T7" fmla="*/ 41 h 74"/>
                  <a:gd name="T8" fmla="*/ 6 w 64"/>
                  <a:gd name="T9" fmla="*/ 15 h 74"/>
                  <a:gd name="T10" fmla="*/ 35 w 64"/>
                  <a:gd name="T11" fmla="*/ 7 h 74"/>
                  <a:gd name="T12" fmla="*/ 36 w 64"/>
                  <a:gd name="T13" fmla="*/ 7 h 74"/>
                  <a:gd name="T14" fmla="*/ 61 w 64"/>
                  <a:gd name="T15" fmla="*/ 23 h 74"/>
                  <a:gd name="T16" fmla="*/ 58 w 64"/>
                  <a:gd name="T17" fmla="*/ 4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74">
                    <a:moveTo>
                      <a:pt x="58" y="48"/>
                    </a:moveTo>
                    <a:cubicBezTo>
                      <a:pt x="56" y="64"/>
                      <a:pt x="42" y="74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11" y="70"/>
                      <a:pt x="0" y="56"/>
                      <a:pt x="2" y="41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0"/>
                      <a:pt x="20" y="5"/>
                      <a:pt x="35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51" y="9"/>
                      <a:pt x="64" y="7"/>
                      <a:pt x="61" y="23"/>
                    </a:cubicBezTo>
                    <a:lnTo>
                      <a:pt x="58" y="4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îŝļiḍe"/>
              <p:cNvSpPr/>
              <p:nvPr/>
            </p:nvSpPr>
            <p:spPr bwMode="auto">
              <a:xfrm>
                <a:off x="6177072" y="4472721"/>
                <a:ext cx="114300" cy="109538"/>
              </a:xfrm>
              <a:custGeom>
                <a:avLst/>
                <a:gdLst>
                  <a:gd name="T0" fmla="*/ 85 w 96"/>
                  <a:gd name="T1" fmla="*/ 92 h 92"/>
                  <a:gd name="T2" fmla="*/ 0 w 96"/>
                  <a:gd name="T3" fmla="*/ 81 h 92"/>
                  <a:gd name="T4" fmla="*/ 11 w 96"/>
                  <a:gd name="T5" fmla="*/ 0 h 92"/>
                  <a:gd name="T6" fmla="*/ 96 w 96"/>
                  <a:gd name="T7" fmla="*/ 11 h 92"/>
                  <a:gd name="T8" fmla="*/ 85 w 96"/>
                  <a:gd name="T9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2">
                    <a:moveTo>
                      <a:pt x="85" y="92"/>
                    </a:moveTo>
                    <a:lnTo>
                      <a:pt x="0" y="81"/>
                    </a:lnTo>
                    <a:lnTo>
                      <a:pt x="11" y="0"/>
                    </a:lnTo>
                    <a:lnTo>
                      <a:pt x="96" y="11"/>
                    </a:lnTo>
                    <a:lnTo>
                      <a:pt x="85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î$ḻîďe"/>
              <p:cNvSpPr/>
              <p:nvPr/>
            </p:nvSpPr>
            <p:spPr bwMode="auto">
              <a:xfrm>
                <a:off x="6168738" y="4876343"/>
                <a:ext cx="34529" cy="57150"/>
              </a:xfrm>
              <a:custGeom>
                <a:avLst/>
                <a:gdLst>
                  <a:gd name="T0" fmla="*/ 0 w 21"/>
                  <a:gd name="T1" fmla="*/ 6 h 35"/>
                  <a:gd name="T2" fmla="*/ 5 w 21"/>
                  <a:gd name="T3" fmla="*/ 27 h 35"/>
                  <a:gd name="T4" fmla="*/ 21 w 21"/>
                  <a:gd name="T5" fmla="*/ 10 h 35"/>
                  <a:gd name="T6" fmla="*/ 0 w 21"/>
                  <a:gd name="T7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5">
                    <a:moveTo>
                      <a:pt x="0" y="6"/>
                    </a:moveTo>
                    <a:cubicBezTo>
                      <a:pt x="0" y="6"/>
                      <a:pt x="3" y="22"/>
                      <a:pt x="5" y="27"/>
                    </a:cubicBezTo>
                    <a:cubicBezTo>
                      <a:pt x="6" y="31"/>
                      <a:pt x="9" y="35"/>
                      <a:pt x="21" y="10"/>
                    </a:cubicBezTo>
                    <a:cubicBezTo>
                      <a:pt x="21" y="10"/>
                      <a:pt x="13" y="0"/>
                      <a:pt x="0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išļiḑé"/>
              <p:cNvSpPr/>
              <p:nvPr/>
            </p:nvSpPr>
            <p:spPr bwMode="auto">
              <a:xfrm>
                <a:off x="6271133" y="4501296"/>
                <a:ext cx="30956" cy="200025"/>
              </a:xfrm>
              <a:custGeom>
                <a:avLst/>
                <a:gdLst>
                  <a:gd name="T0" fmla="*/ 4 w 19"/>
                  <a:gd name="T1" fmla="*/ 0 h 122"/>
                  <a:gd name="T2" fmla="*/ 19 w 19"/>
                  <a:gd name="T3" fmla="*/ 16 h 122"/>
                  <a:gd name="T4" fmla="*/ 7 w 19"/>
                  <a:gd name="T5" fmla="*/ 115 h 122"/>
                  <a:gd name="T6" fmla="*/ 0 w 19"/>
                  <a:gd name="T7" fmla="*/ 121 h 122"/>
                  <a:gd name="T8" fmla="*/ 10 w 19"/>
                  <a:gd name="T9" fmla="*/ 43 h 122"/>
                  <a:gd name="T10" fmla="*/ 5 w 19"/>
                  <a:gd name="T11" fmla="*/ 34 h 122"/>
                  <a:gd name="T12" fmla="*/ 4 w 19"/>
                  <a:gd name="T13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22">
                    <a:moveTo>
                      <a:pt x="4" y="0"/>
                    </a:moveTo>
                    <a:cubicBezTo>
                      <a:pt x="4" y="0"/>
                      <a:pt x="18" y="10"/>
                      <a:pt x="19" y="16"/>
                    </a:cubicBezTo>
                    <a:cubicBezTo>
                      <a:pt x="19" y="21"/>
                      <a:pt x="7" y="115"/>
                      <a:pt x="7" y="115"/>
                    </a:cubicBezTo>
                    <a:cubicBezTo>
                      <a:pt x="7" y="115"/>
                      <a:pt x="8" y="122"/>
                      <a:pt x="0" y="121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7" name="íŝ1ïďe"/>
              <p:cNvGrpSpPr/>
              <p:nvPr/>
            </p:nvGrpSpPr>
            <p:grpSpPr>
              <a:xfrm>
                <a:off x="5344834" y="4439390"/>
                <a:ext cx="613173" cy="465536"/>
                <a:chOff x="7170738" y="4168775"/>
                <a:chExt cx="817563" cy="620713"/>
              </a:xfrm>
              <a:solidFill>
                <a:schemeClr val="accent2"/>
              </a:solidFill>
            </p:grpSpPr>
            <p:sp>
              <p:nvSpPr>
                <p:cNvPr id="111" name="îṣḷíḋè"/>
                <p:cNvSpPr/>
                <p:nvPr/>
              </p:nvSpPr>
              <p:spPr bwMode="auto">
                <a:xfrm>
                  <a:off x="7170738" y="4168775"/>
                  <a:ext cx="785813" cy="354013"/>
                </a:xfrm>
                <a:custGeom>
                  <a:avLst/>
                  <a:gdLst>
                    <a:gd name="T0" fmla="*/ 246 w 495"/>
                    <a:gd name="T1" fmla="*/ 223 h 223"/>
                    <a:gd name="T2" fmla="*/ 0 w 495"/>
                    <a:gd name="T3" fmla="*/ 111 h 223"/>
                    <a:gd name="T4" fmla="*/ 252 w 495"/>
                    <a:gd name="T5" fmla="*/ 0 h 223"/>
                    <a:gd name="T6" fmla="*/ 495 w 495"/>
                    <a:gd name="T7" fmla="*/ 109 h 223"/>
                    <a:gd name="T8" fmla="*/ 246 w 495"/>
                    <a:gd name="T9" fmla="*/ 223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5" h="223">
                      <a:moveTo>
                        <a:pt x="246" y="223"/>
                      </a:moveTo>
                      <a:lnTo>
                        <a:pt x="0" y="111"/>
                      </a:lnTo>
                      <a:lnTo>
                        <a:pt x="252" y="0"/>
                      </a:lnTo>
                      <a:lnTo>
                        <a:pt x="495" y="109"/>
                      </a:lnTo>
                      <a:lnTo>
                        <a:pt x="246" y="223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2" name="î$1íḍè"/>
                <p:cNvSpPr/>
                <p:nvPr/>
              </p:nvSpPr>
              <p:spPr bwMode="auto">
                <a:xfrm>
                  <a:off x="7924800" y="4335463"/>
                  <a:ext cx="23813" cy="257175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3" name="ïśľîḋê"/>
                <p:cNvSpPr/>
                <p:nvPr/>
              </p:nvSpPr>
              <p:spPr bwMode="auto">
                <a:xfrm>
                  <a:off x="7897813" y="4564063"/>
                  <a:ext cx="76200" cy="77788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4" name="îSļídê"/>
                <p:cNvSpPr/>
                <p:nvPr/>
              </p:nvSpPr>
              <p:spPr bwMode="auto">
                <a:xfrm>
                  <a:off x="7888288" y="4605338"/>
                  <a:ext cx="55563" cy="171450"/>
                </a:xfrm>
                <a:custGeom>
                  <a:avLst/>
                  <a:gdLst>
                    <a:gd name="T0" fmla="*/ 14 w 26"/>
                    <a:gd name="T1" fmla="*/ 4 h 79"/>
                    <a:gd name="T2" fmla="*/ 6 w 26"/>
                    <a:gd name="T3" fmla="*/ 79 h 79"/>
                    <a:gd name="T4" fmla="*/ 26 w 26"/>
                    <a:gd name="T5" fmla="*/ 79 h 79"/>
                    <a:gd name="T6" fmla="*/ 26 w 26"/>
                    <a:gd name="T7" fmla="*/ 0 h 79"/>
                    <a:gd name="T8" fmla="*/ 14 w 26"/>
                    <a:gd name="T9" fmla="*/ 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79">
                      <a:moveTo>
                        <a:pt x="14" y="4"/>
                      </a:moveTo>
                      <a:cubicBezTo>
                        <a:pt x="14" y="4"/>
                        <a:pt x="0" y="34"/>
                        <a:pt x="6" y="79"/>
                      </a:cubicBezTo>
                      <a:cubicBezTo>
                        <a:pt x="26" y="79"/>
                        <a:pt x="26" y="79"/>
                        <a:pt x="26" y="79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0"/>
                        <a:pt x="14" y="7"/>
                        <a:pt x="14" y="4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5" name="îşḻiḋe"/>
                <p:cNvSpPr/>
                <p:nvPr/>
              </p:nvSpPr>
              <p:spPr bwMode="auto">
                <a:xfrm>
                  <a:off x="7932738" y="4605338"/>
                  <a:ext cx="55563" cy="171450"/>
                </a:xfrm>
                <a:custGeom>
                  <a:avLst/>
                  <a:gdLst>
                    <a:gd name="T0" fmla="*/ 11 w 25"/>
                    <a:gd name="T1" fmla="*/ 4 h 79"/>
                    <a:gd name="T2" fmla="*/ 20 w 25"/>
                    <a:gd name="T3" fmla="*/ 79 h 79"/>
                    <a:gd name="T4" fmla="*/ 0 w 25"/>
                    <a:gd name="T5" fmla="*/ 79 h 79"/>
                    <a:gd name="T6" fmla="*/ 0 w 25"/>
                    <a:gd name="T7" fmla="*/ 0 h 79"/>
                    <a:gd name="T8" fmla="*/ 11 w 25"/>
                    <a:gd name="T9" fmla="*/ 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9">
                      <a:moveTo>
                        <a:pt x="11" y="4"/>
                      </a:moveTo>
                      <a:cubicBezTo>
                        <a:pt x="11" y="4"/>
                        <a:pt x="25" y="34"/>
                        <a:pt x="20" y="79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1" y="7"/>
                        <a:pt x="11" y="4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6" name="ïšļídè"/>
                <p:cNvSpPr/>
                <p:nvPr/>
              </p:nvSpPr>
              <p:spPr bwMode="auto">
                <a:xfrm>
                  <a:off x="7327900" y="4449763"/>
                  <a:ext cx="455613" cy="339725"/>
                </a:xfrm>
                <a:custGeom>
                  <a:avLst/>
                  <a:gdLst>
                    <a:gd name="T0" fmla="*/ 209 w 209"/>
                    <a:gd name="T1" fmla="*/ 0 h 156"/>
                    <a:gd name="T2" fmla="*/ 104 w 209"/>
                    <a:gd name="T3" fmla="*/ 49 h 156"/>
                    <a:gd name="T4" fmla="*/ 0 w 209"/>
                    <a:gd name="T5" fmla="*/ 0 h 156"/>
                    <a:gd name="T6" fmla="*/ 0 w 209"/>
                    <a:gd name="T7" fmla="*/ 120 h 156"/>
                    <a:gd name="T8" fmla="*/ 102 w 209"/>
                    <a:gd name="T9" fmla="*/ 156 h 156"/>
                    <a:gd name="T10" fmla="*/ 102 w 209"/>
                    <a:gd name="T11" fmla="*/ 156 h 156"/>
                    <a:gd name="T12" fmla="*/ 104 w 209"/>
                    <a:gd name="T13" fmla="*/ 156 h 156"/>
                    <a:gd name="T14" fmla="*/ 107 w 209"/>
                    <a:gd name="T15" fmla="*/ 156 h 156"/>
                    <a:gd name="T16" fmla="*/ 107 w 209"/>
                    <a:gd name="T17" fmla="*/ 156 h 156"/>
                    <a:gd name="T18" fmla="*/ 209 w 209"/>
                    <a:gd name="T19" fmla="*/ 120 h 156"/>
                    <a:gd name="T20" fmla="*/ 209 w 209"/>
                    <a:gd name="T21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9" h="156">
                      <a:moveTo>
                        <a:pt x="209" y="0"/>
                      </a:moveTo>
                      <a:cubicBezTo>
                        <a:pt x="209" y="1"/>
                        <a:pt x="121" y="41"/>
                        <a:pt x="104" y="49"/>
                      </a:cubicBezTo>
                      <a:cubicBezTo>
                        <a:pt x="87" y="41"/>
                        <a:pt x="0" y="1"/>
                        <a:pt x="0" y="0"/>
                      </a:cubicBezTo>
                      <a:cubicBezTo>
                        <a:pt x="0" y="120"/>
                        <a:pt x="0" y="120"/>
                        <a:pt x="0" y="120"/>
                      </a:cubicBezTo>
                      <a:cubicBezTo>
                        <a:pt x="28" y="150"/>
                        <a:pt x="84" y="155"/>
                        <a:pt x="102" y="156"/>
                      </a:cubicBezTo>
                      <a:cubicBezTo>
                        <a:pt x="102" y="156"/>
                        <a:pt x="102" y="156"/>
                        <a:pt x="102" y="156"/>
                      </a:cubicBezTo>
                      <a:cubicBezTo>
                        <a:pt x="102" y="156"/>
                        <a:pt x="103" y="156"/>
                        <a:pt x="104" y="156"/>
                      </a:cubicBezTo>
                      <a:cubicBezTo>
                        <a:pt x="106" y="156"/>
                        <a:pt x="107" y="156"/>
                        <a:pt x="107" y="156"/>
                      </a:cubicBezTo>
                      <a:cubicBezTo>
                        <a:pt x="107" y="156"/>
                        <a:pt x="107" y="156"/>
                        <a:pt x="107" y="156"/>
                      </a:cubicBezTo>
                      <a:cubicBezTo>
                        <a:pt x="125" y="155"/>
                        <a:pt x="181" y="150"/>
                        <a:pt x="209" y="120"/>
                      </a:cubicBezTo>
                      <a:lnTo>
                        <a:pt x="209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8" name="ïṡľíḍe"/>
              <p:cNvSpPr/>
              <p:nvPr/>
            </p:nvSpPr>
            <p:spPr bwMode="auto">
              <a:xfrm>
                <a:off x="4845953" y="2820133"/>
                <a:ext cx="358379" cy="377429"/>
              </a:xfrm>
              <a:custGeom>
                <a:avLst/>
                <a:gdLst>
                  <a:gd name="T0" fmla="*/ 168 w 219"/>
                  <a:gd name="T1" fmla="*/ 224 h 231"/>
                  <a:gd name="T2" fmla="*/ 197 w 219"/>
                  <a:gd name="T3" fmla="*/ 212 h 231"/>
                  <a:gd name="T4" fmla="*/ 168 w 219"/>
                  <a:gd name="T5" fmla="*/ 132 h 231"/>
                  <a:gd name="T6" fmla="*/ 168 w 219"/>
                  <a:gd name="T7" fmla="*/ 150 h 231"/>
                  <a:gd name="T8" fmla="*/ 192 w 219"/>
                  <a:gd name="T9" fmla="*/ 190 h 231"/>
                  <a:gd name="T10" fmla="*/ 168 w 219"/>
                  <a:gd name="T11" fmla="*/ 209 h 231"/>
                  <a:gd name="T12" fmla="*/ 168 w 219"/>
                  <a:gd name="T13" fmla="*/ 224 h 231"/>
                  <a:gd name="T14" fmla="*/ 168 w 219"/>
                  <a:gd name="T15" fmla="*/ 203 h 231"/>
                  <a:gd name="T16" fmla="*/ 168 w 219"/>
                  <a:gd name="T17" fmla="*/ 157 h 231"/>
                  <a:gd name="T18" fmla="*/ 181 w 219"/>
                  <a:gd name="T19" fmla="*/ 187 h 231"/>
                  <a:gd name="T20" fmla="*/ 168 w 219"/>
                  <a:gd name="T21" fmla="*/ 203 h 231"/>
                  <a:gd name="T22" fmla="*/ 146 w 219"/>
                  <a:gd name="T23" fmla="*/ 112 h 231"/>
                  <a:gd name="T24" fmla="*/ 141 w 219"/>
                  <a:gd name="T25" fmla="*/ 98 h 231"/>
                  <a:gd name="T26" fmla="*/ 141 w 219"/>
                  <a:gd name="T27" fmla="*/ 44 h 231"/>
                  <a:gd name="T28" fmla="*/ 146 w 219"/>
                  <a:gd name="T29" fmla="*/ 37 h 231"/>
                  <a:gd name="T30" fmla="*/ 148 w 219"/>
                  <a:gd name="T31" fmla="*/ 37 h 231"/>
                  <a:gd name="T32" fmla="*/ 148 w 219"/>
                  <a:gd name="T33" fmla="*/ 14 h 231"/>
                  <a:gd name="T34" fmla="*/ 146 w 219"/>
                  <a:gd name="T35" fmla="*/ 14 h 231"/>
                  <a:gd name="T36" fmla="*/ 146 w 219"/>
                  <a:gd name="T37" fmla="*/ 13 h 231"/>
                  <a:gd name="T38" fmla="*/ 114 w 219"/>
                  <a:gd name="T39" fmla="*/ 0 h 231"/>
                  <a:gd name="T40" fmla="*/ 81 w 219"/>
                  <a:gd name="T41" fmla="*/ 13 h 231"/>
                  <a:gd name="T42" fmla="*/ 81 w 219"/>
                  <a:gd name="T43" fmla="*/ 14 h 231"/>
                  <a:gd name="T44" fmla="*/ 80 w 219"/>
                  <a:gd name="T45" fmla="*/ 14 h 231"/>
                  <a:gd name="T46" fmla="*/ 80 w 219"/>
                  <a:gd name="T47" fmla="*/ 37 h 231"/>
                  <a:gd name="T48" fmla="*/ 81 w 219"/>
                  <a:gd name="T49" fmla="*/ 37 h 231"/>
                  <a:gd name="T50" fmla="*/ 90 w 219"/>
                  <a:gd name="T51" fmla="*/ 45 h 231"/>
                  <a:gd name="T52" fmla="*/ 90 w 219"/>
                  <a:gd name="T53" fmla="*/ 98 h 231"/>
                  <a:gd name="T54" fmla="*/ 83 w 219"/>
                  <a:gd name="T55" fmla="*/ 112 h 231"/>
                  <a:gd name="T56" fmla="*/ 31 w 219"/>
                  <a:gd name="T57" fmla="*/ 212 h 231"/>
                  <a:gd name="T58" fmla="*/ 114 w 219"/>
                  <a:gd name="T59" fmla="*/ 230 h 231"/>
                  <a:gd name="T60" fmla="*/ 168 w 219"/>
                  <a:gd name="T61" fmla="*/ 224 h 231"/>
                  <a:gd name="T62" fmla="*/ 168 w 219"/>
                  <a:gd name="T63" fmla="*/ 209 h 231"/>
                  <a:gd name="T64" fmla="*/ 144 w 219"/>
                  <a:gd name="T65" fmla="*/ 212 h 231"/>
                  <a:gd name="T66" fmla="*/ 144 w 219"/>
                  <a:gd name="T67" fmla="*/ 212 h 231"/>
                  <a:gd name="T68" fmla="*/ 168 w 219"/>
                  <a:gd name="T69" fmla="*/ 203 h 231"/>
                  <a:gd name="T70" fmla="*/ 168 w 219"/>
                  <a:gd name="T71" fmla="*/ 157 h 231"/>
                  <a:gd name="T72" fmla="*/ 149 w 219"/>
                  <a:gd name="T73" fmla="*/ 134 h 231"/>
                  <a:gd name="T74" fmla="*/ 168 w 219"/>
                  <a:gd name="T75" fmla="*/ 150 h 231"/>
                  <a:gd name="T76" fmla="*/ 168 w 219"/>
                  <a:gd name="T77" fmla="*/ 132 h 231"/>
                  <a:gd name="T78" fmla="*/ 146 w 219"/>
                  <a:gd name="T79" fmla="*/ 1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9" h="231">
                    <a:moveTo>
                      <a:pt x="168" y="224"/>
                    </a:moveTo>
                    <a:cubicBezTo>
                      <a:pt x="179" y="221"/>
                      <a:pt x="189" y="217"/>
                      <a:pt x="197" y="212"/>
                    </a:cubicBezTo>
                    <a:cubicBezTo>
                      <a:pt x="219" y="196"/>
                      <a:pt x="191" y="157"/>
                      <a:pt x="168" y="132"/>
                    </a:cubicBezTo>
                    <a:cubicBezTo>
                      <a:pt x="168" y="150"/>
                      <a:pt x="168" y="150"/>
                      <a:pt x="168" y="150"/>
                    </a:cubicBezTo>
                    <a:cubicBezTo>
                      <a:pt x="180" y="162"/>
                      <a:pt x="193" y="177"/>
                      <a:pt x="192" y="190"/>
                    </a:cubicBezTo>
                    <a:cubicBezTo>
                      <a:pt x="192" y="201"/>
                      <a:pt x="180" y="207"/>
                      <a:pt x="168" y="209"/>
                    </a:cubicBezTo>
                    <a:cubicBezTo>
                      <a:pt x="168" y="224"/>
                      <a:pt x="168" y="224"/>
                      <a:pt x="168" y="224"/>
                    </a:cubicBezTo>
                    <a:close/>
                    <a:moveTo>
                      <a:pt x="168" y="203"/>
                    </a:moveTo>
                    <a:cubicBezTo>
                      <a:pt x="168" y="157"/>
                      <a:pt x="168" y="157"/>
                      <a:pt x="168" y="157"/>
                    </a:cubicBezTo>
                    <a:cubicBezTo>
                      <a:pt x="175" y="167"/>
                      <a:pt x="182" y="179"/>
                      <a:pt x="181" y="187"/>
                    </a:cubicBezTo>
                    <a:cubicBezTo>
                      <a:pt x="180" y="194"/>
                      <a:pt x="175" y="199"/>
                      <a:pt x="168" y="203"/>
                    </a:cubicBezTo>
                    <a:close/>
                    <a:moveTo>
                      <a:pt x="146" y="112"/>
                    </a:moveTo>
                    <a:cubicBezTo>
                      <a:pt x="146" y="112"/>
                      <a:pt x="141" y="109"/>
                      <a:pt x="141" y="98"/>
                    </a:cubicBezTo>
                    <a:cubicBezTo>
                      <a:pt x="141" y="90"/>
                      <a:pt x="141" y="56"/>
                      <a:pt x="141" y="44"/>
                    </a:cubicBezTo>
                    <a:cubicBezTo>
                      <a:pt x="144" y="43"/>
                      <a:pt x="146" y="40"/>
                      <a:pt x="146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4"/>
                      <a:pt x="148" y="14"/>
                      <a:pt x="148" y="14"/>
                    </a:cubicBezTo>
                    <a:cubicBezTo>
                      <a:pt x="146" y="14"/>
                      <a:pt x="146" y="14"/>
                      <a:pt x="146" y="14"/>
                    </a:cubicBezTo>
                    <a:cubicBezTo>
                      <a:pt x="146" y="14"/>
                      <a:pt x="146" y="13"/>
                      <a:pt x="146" y="13"/>
                    </a:cubicBezTo>
                    <a:cubicBezTo>
                      <a:pt x="146" y="6"/>
                      <a:pt x="132" y="0"/>
                      <a:pt x="114" y="0"/>
                    </a:cubicBezTo>
                    <a:cubicBezTo>
                      <a:pt x="95" y="0"/>
                      <a:pt x="81" y="6"/>
                      <a:pt x="81" y="13"/>
                    </a:cubicBezTo>
                    <a:cubicBezTo>
                      <a:pt x="81" y="13"/>
                      <a:pt x="81" y="14"/>
                      <a:pt x="81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1" y="40"/>
                      <a:pt x="84" y="43"/>
                      <a:pt x="90" y="45"/>
                    </a:cubicBezTo>
                    <a:cubicBezTo>
                      <a:pt x="90" y="56"/>
                      <a:pt x="90" y="90"/>
                      <a:pt x="90" y="98"/>
                    </a:cubicBezTo>
                    <a:cubicBezTo>
                      <a:pt x="90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8" y="231"/>
                      <a:pt x="105" y="230"/>
                      <a:pt x="114" y="230"/>
                    </a:cubicBezTo>
                    <a:cubicBezTo>
                      <a:pt x="121" y="230"/>
                      <a:pt x="145" y="230"/>
                      <a:pt x="168" y="224"/>
                    </a:cubicBezTo>
                    <a:cubicBezTo>
                      <a:pt x="168" y="209"/>
                      <a:pt x="168" y="209"/>
                      <a:pt x="168" y="209"/>
                    </a:cubicBezTo>
                    <a:cubicBezTo>
                      <a:pt x="156" y="212"/>
                      <a:pt x="144" y="212"/>
                      <a:pt x="144" y="212"/>
                    </a:cubicBezTo>
                    <a:cubicBezTo>
                      <a:pt x="144" y="212"/>
                      <a:pt x="144" y="212"/>
                      <a:pt x="144" y="212"/>
                    </a:cubicBezTo>
                    <a:cubicBezTo>
                      <a:pt x="144" y="212"/>
                      <a:pt x="158" y="210"/>
                      <a:pt x="168" y="203"/>
                    </a:cubicBezTo>
                    <a:cubicBezTo>
                      <a:pt x="168" y="157"/>
                      <a:pt x="168" y="157"/>
                      <a:pt x="168" y="157"/>
                    </a:cubicBezTo>
                    <a:cubicBezTo>
                      <a:pt x="159" y="144"/>
                      <a:pt x="149" y="134"/>
                      <a:pt x="149" y="134"/>
                    </a:cubicBezTo>
                    <a:cubicBezTo>
                      <a:pt x="149" y="134"/>
                      <a:pt x="158" y="141"/>
                      <a:pt x="168" y="150"/>
                    </a:cubicBezTo>
                    <a:cubicBezTo>
                      <a:pt x="168" y="132"/>
                      <a:pt x="168" y="132"/>
                      <a:pt x="168" y="132"/>
                    </a:cubicBezTo>
                    <a:cubicBezTo>
                      <a:pt x="159" y="122"/>
                      <a:pt x="150" y="114"/>
                      <a:pt x="146" y="1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9" name="íś1íḍè"/>
              <p:cNvGrpSpPr/>
              <p:nvPr/>
            </p:nvGrpSpPr>
            <p:grpSpPr>
              <a:xfrm>
                <a:off x="7024798" y="2732027"/>
                <a:ext cx="313134" cy="426244"/>
                <a:chOff x="7024798" y="2732027"/>
                <a:chExt cx="313134" cy="426244"/>
              </a:xfrm>
            </p:grpSpPr>
            <p:sp>
              <p:nvSpPr>
                <p:cNvPr id="108" name="iśḷîḓé"/>
                <p:cNvSpPr/>
                <p:nvPr/>
              </p:nvSpPr>
              <p:spPr bwMode="auto">
                <a:xfrm>
                  <a:off x="7133145" y="2732027"/>
                  <a:ext cx="105966" cy="105966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9" name="îṥļïḍè"/>
                <p:cNvSpPr/>
                <p:nvPr/>
              </p:nvSpPr>
              <p:spPr bwMode="auto">
                <a:xfrm>
                  <a:off x="7171244" y="2810608"/>
                  <a:ext cx="166688" cy="347663"/>
                </a:xfrm>
                <a:custGeom>
                  <a:avLst/>
                  <a:gdLst>
                    <a:gd name="T0" fmla="*/ 0 w 102"/>
                    <a:gd name="T1" fmla="*/ 6 h 213"/>
                    <a:gd name="T2" fmla="*/ 68 w 102"/>
                    <a:gd name="T3" fmla="*/ 184 h 213"/>
                    <a:gd name="T4" fmla="*/ 99 w 102"/>
                    <a:gd name="T5" fmla="*/ 213 h 213"/>
                    <a:gd name="T6" fmla="*/ 23 w 102"/>
                    <a:gd name="T7" fmla="*/ 0 h 213"/>
                    <a:gd name="T8" fmla="*/ 0 w 102"/>
                    <a:gd name="T9" fmla="*/ 6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13">
                      <a:moveTo>
                        <a:pt x="0" y="6"/>
                      </a:moveTo>
                      <a:cubicBezTo>
                        <a:pt x="0" y="7"/>
                        <a:pt x="68" y="184"/>
                        <a:pt x="68" y="184"/>
                      </a:cubicBezTo>
                      <a:cubicBezTo>
                        <a:pt x="68" y="184"/>
                        <a:pt x="96" y="213"/>
                        <a:pt x="99" y="213"/>
                      </a:cubicBezTo>
                      <a:cubicBezTo>
                        <a:pt x="102" y="213"/>
                        <a:pt x="23" y="0"/>
                        <a:pt x="23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0" name="ïśļïḓè"/>
                <p:cNvSpPr/>
                <p:nvPr/>
              </p:nvSpPr>
              <p:spPr bwMode="auto">
                <a:xfrm>
                  <a:off x="7024798" y="2810608"/>
                  <a:ext cx="178594" cy="342900"/>
                </a:xfrm>
                <a:custGeom>
                  <a:avLst/>
                  <a:gdLst>
                    <a:gd name="T0" fmla="*/ 149 w 150"/>
                    <a:gd name="T1" fmla="*/ 14 h 288"/>
                    <a:gd name="T2" fmla="*/ 40 w 150"/>
                    <a:gd name="T3" fmla="*/ 248 h 288"/>
                    <a:gd name="T4" fmla="*/ 0 w 150"/>
                    <a:gd name="T5" fmla="*/ 288 h 288"/>
                    <a:gd name="T6" fmla="*/ 11 w 150"/>
                    <a:gd name="T7" fmla="*/ 233 h 288"/>
                    <a:gd name="T8" fmla="*/ 117 w 150"/>
                    <a:gd name="T9" fmla="*/ 0 h 288"/>
                    <a:gd name="T10" fmla="*/ 150 w 150"/>
                    <a:gd name="T11" fmla="*/ 11 h 288"/>
                    <a:gd name="T12" fmla="*/ 149 w 150"/>
                    <a:gd name="T13" fmla="*/ 14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0" h="288">
                      <a:moveTo>
                        <a:pt x="149" y="14"/>
                      </a:moveTo>
                      <a:lnTo>
                        <a:pt x="40" y="248"/>
                      </a:lnTo>
                      <a:lnTo>
                        <a:pt x="0" y="288"/>
                      </a:lnTo>
                      <a:lnTo>
                        <a:pt x="11" y="233"/>
                      </a:lnTo>
                      <a:lnTo>
                        <a:pt x="117" y="0"/>
                      </a:lnTo>
                      <a:lnTo>
                        <a:pt x="150" y="11"/>
                      </a:lnTo>
                      <a:lnTo>
                        <a:pt x="149" y="14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0" name="íŝḻïḍé"/>
              <p:cNvSpPr/>
              <p:nvPr/>
            </p:nvSpPr>
            <p:spPr bwMode="auto">
              <a:xfrm>
                <a:off x="7180770" y="2693928"/>
                <a:ext cx="19050" cy="59531"/>
              </a:xfrm>
              <a:custGeom>
                <a:avLst/>
                <a:gdLst>
                  <a:gd name="T0" fmla="*/ 12 w 12"/>
                  <a:gd name="T1" fmla="*/ 30 h 36"/>
                  <a:gd name="T2" fmla="*/ 6 w 12"/>
                  <a:gd name="T3" fmla="*/ 36 h 36"/>
                  <a:gd name="T4" fmla="*/ 0 w 12"/>
                  <a:gd name="T5" fmla="*/ 30 h 36"/>
                  <a:gd name="T6" fmla="*/ 0 w 12"/>
                  <a:gd name="T7" fmla="*/ 6 h 36"/>
                  <a:gd name="T8" fmla="*/ 6 w 12"/>
                  <a:gd name="T9" fmla="*/ 0 h 36"/>
                  <a:gd name="T10" fmla="*/ 12 w 12"/>
                  <a:gd name="T11" fmla="*/ 6 h 36"/>
                  <a:gd name="T12" fmla="*/ 12 w 12"/>
                  <a:gd name="T13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6">
                    <a:moveTo>
                      <a:pt x="12" y="30"/>
                    </a:moveTo>
                    <a:cubicBezTo>
                      <a:pt x="12" y="33"/>
                      <a:pt x="10" y="36"/>
                      <a:pt x="6" y="36"/>
                    </a:cubicBezTo>
                    <a:cubicBezTo>
                      <a:pt x="3" y="36"/>
                      <a:pt x="0" y="33"/>
                      <a:pt x="0" y="3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0" y="0"/>
                      <a:pt x="12" y="3"/>
                      <a:pt x="12" y="6"/>
                    </a:cubicBezTo>
                    <a:lnTo>
                      <a:pt x="12" y="3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îṥliḑê"/>
              <p:cNvSpPr/>
              <p:nvPr/>
            </p:nvSpPr>
            <p:spPr bwMode="auto">
              <a:xfrm>
                <a:off x="6328282" y="2437943"/>
                <a:ext cx="169069" cy="457200"/>
              </a:xfrm>
              <a:custGeom>
                <a:avLst/>
                <a:gdLst>
                  <a:gd name="T0" fmla="*/ 51 w 103"/>
                  <a:gd name="T1" fmla="*/ 280 h 280"/>
                  <a:gd name="T2" fmla="*/ 103 w 103"/>
                  <a:gd name="T3" fmla="*/ 140 h 280"/>
                  <a:gd name="T4" fmla="*/ 51 w 103"/>
                  <a:gd name="T5" fmla="*/ 0 h 280"/>
                  <a:gd name="T6" fmla="*/ 51 w 103"/>
                  <a:gd name="T7" fmla="*/ 22 h 280"/>
                  <a:gd name="T8" fmla="*/ 94 w 103"/>
                  <a:gd name="T9" fmla="*/ 140 h 280"/>
                  <a:gd name="T10" fmla="*/ 51 w 103"/>
                  <a:gd name="T11" fmla="*/ 257 h 280"/>
                  <a:gd name="T12" fmla="*/ 51 w 103"/>
                  <a:gd name="T13" fmla="*/ 280 h 280"/>
                  <a:gd name="T14" fmla="*/ 51 w 103"/>
                  <a:gd name="T15" fmla="*/ 0 h 280"/>
                  <a:gd name="T16" fmla="*/ 0 w 103"/>
                  <a:gd name="T17" fmla="*/ 140 h 280"/>
                  <a:gd name="T18" fmla="*/ 51 w 103"/>
                  <a:gd name="T19" fmla="*/ 280 h 280"/>
                  <a:gd name="T20" fmla="*/ 51 w 103"/>
                  <a:gd name="T21" fmla="*/ 280 h 280"/>
                  <a:gd name="T22" fmla="*/ 51 w 103"/>
                  <a:gd name="T23" fmla="*/ 257 h 280"/>
                  <a:gd name="T24" fmla="*/ 51 w 103"/>
                  <a:gd name="T25" fmla="*/ 257 h 280"/>
                  <a:gd name="T26" fmla="*/ 51 w 103"/>
                  <a:gd name="T27" fmla="*/ 257 h 280"/>
                  <a:gd name="T28" fmla="*/ 8 w 103"/>
                  <a:gd name="T29" fmla="*/ 140 h 280"/>
                  <a:gd name="T30" fmla="*/ 51 w 103"/>
                  <a:gd name="T31" fmla="*/ 22 h 280"/>
                  <a:gd name="T32" fmla="*/ 51 w 103"/>
                  <a:gd name="T33" fmla="*/ 22 h 280"/>
                  <a:gd name="T34" fmla="*/ 51 w 103"/>
                  <a:gd name="T3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280">
                    <a:moveTo>
                      <a:pt x="51" y="280"/>
                    </a:moveTo>
                    <a:cubicBezTo>
                      <a:pt x="80" y="280"/>
                      <a:pt x="103" y="217"/>
                      <a:pt x="103" y="140"/>
                    </a:cubicBezTo>
                    <a:cubicBezTo>
                      <a:pt x="103" y="62"/>
                      <a:pt x="80" y="0"/>
                      <a:pt x="51" y="0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75" y="22"/>
                      <a:pt x="94" y="75"/>
                      <a:pt x="94" y="140"/>
                    </a:cubicBezTo>
                    <a:cubicBezTo>
                      <a:pt x="94" y="204"/>
                      <a:pt x="75" y="257"/>
                      <a:pt x="51" y="257"/>
                    </a:cubicBezTo>
                    <a:lnTo>
                      <a:pt x="51" y="280"/>
                    </a:lnTo>
                    <a:close/>
                    <a:moveTo>
                      <a:pt x="51" y="0"/>
                    </a:moveTo>
                    <a:cubicBezTo>
                      <a:pt x="23" y="0"/>
                      <a:pt x="0" y="62"/>
                      <a:pt x="0" y="140"/>
                    </a:cubicBezTo>
                    <a:cubicBezTo>
                      <a:pt x="0" y="217"/>
                      <a:pt x="23" y="280"/>
                      <a:pt x="51" y="280"/>
                    </a:cubicBezTo>
                    <a:cubicBezTo>
                      <a:pt x="51" y="280"/>
                      <a:pt x="51" y="280"/>
                      <a:pt x="51" y="280"/>
                    </a:cubicBezTo>
                    <a:cubicBezTo>
                      <a:pt x="51" y="257"/>
                      <a:pt x="51" y="257"/>
                      <a:pt x="51" y="257"/>
                    </a:cubicBezTo>
                    <a:cubicBezTo>
                      <a:pt x="51" y="257"/>
                      <a:pt x="51" y="257"/>
                      <a:pt x="51" y="257"/>
                    </a:cubicBezTo>
                    <a:cubicBezTo>
                      <a:pt x="51" y="257"/>
                      <a:pt x="51" y="257"/>
                      <a:pt x="51" y="257"/>
                    </a:cubicBezTo>
                    <a:cubicBezTo>
                      <a:pt x="27" y="257"/>
                      <a:pt x="8" y="204"/>
                      <a:pt x="8" y="140"/>
                    </a:cubicBezTo>
                    <a:cubicBezTo>
                      <a:pt x="8" y="75"/>
                      <a:pt x="27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0"/>
                      <a:pt x="51" y="0"/>
                      <a:pt x="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íṩļíḋé"/>
              <p:cNvSpPr/>
              <p:nvPr/>
            </p:nvSpPr>
            <p:spPr bwMode="auto">
              <a:xfrm>
                <a:off x="6183026" y="2582008"/>
                <a:ext cx="458391" cy="167879"/>
              </a:xfrm>
              <a:custGeom>
                <a:avLst/>
                <a:gdLst>
                  <a:gd name="T0" fmla="*/ 280 w 280"/>
                  <a:gd name="T1" fmla="*/ 52 h 103"/>
                  <a:gd name="T2" fmla="*/ 140 w 280"/>
                  <a:gd name="T3" fmla="*/ 0 h 103"/>
                  <a:gd name="T4" fmla="*/ 140 w 280"/>
                  <a:gd name="T5" fmla="*/ 8 h 103"/>
                  <a:gd name="T6" fmla="*/ 257 w 280"/>
                  <a:gd name="T7" fmla="*/ 52 h 103"/>
                  <a:gd name="T8" fmla="*/ 140 w 280"/>
                  <a:gd name="T9" fmla="*/ 95 h 103"/>
                  <a:gd name="T10" fmla="*/ 140 w 280"/>
                  <a:gd name="T11" fmla="*/ 103 h 103"/>
                  <a:gd name="T12" fmla="*/ 280 w 280"/>
                  <a:gd name="T13" fmla="*/ 52 h 103"/>
                  <a:gd name="T14" fmla="*/ 140 w 280"/>
                  <a:gd name="T15" fmla="*/ 0 h 103"/>
                  <a:gd name="T16" fmla="*/ 140 w 280"/>
                  <a:gd name="T17" fmla="*/ 0 h 103"/>
                  <a:gd name="T18" fmla="*/ 0 w 280"/>
                  <a:gd name="T19" fmla="*/ 52 h 103"/>
                  <a:gd name="T20" fmla="*/ 140 w 280"/>
                  <a:gd name="T21" fmla="*/ 103 h 103"/>
                  <a:gd name="T22" fmla="*/ 140 w 280"/>
                  <a:gd name="T23" fmla="*/ 103 h 103"/>
                  <a:gd name="T24" fmla="*/ 140 w 280"/>
                  <a:gd name="T25" fmla="*/ 95 h 103"/>
                  <a:gd name="T26" fmla="*/ 140 w 280"/>
                  <a:gd name="T27" fmla="*/ 95 h 103"/>
                  <a:gd name="T28" fmla="*/ 23 w 280"/>
                  <a:gd name="T29" fmla="*/ 52 h 103"/>
                  <a:gd name="T30" fmla="*/ 23 w 280"/>
                  <a:gd name="T31" fmla="*/ 52 h 103"/>
                  <a:gd name="T32" fmla="*/ 140 w 280"/>
                  <a:gd name="T33" fmla="*/ 8 h 103"/>
                  <a:gd name="T34" fmla="*/ 140 w 280"/>
                  <a:gd name="T35" fmla="*/ 8 h 103"/>
                  <a:gd name="T36" fmla="*/ 140 w 280"/>
                  <a:gd name="T3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0" h="103">
                    <a:moveTo>
                      <a:pt x="280" y="52"/>
                    </a:moveTo>
                    <a:cubicBezTo>
                      <a:pt x="280" y="23"/>
                      <a:pt x="217" y="0"/>
                      <a:pt x="140" y="0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205" y="8"/>
                      <a:pt x="257" y="28"/>
                      <a:pt x="257" y="52"/>
                    </a:cubicBezTo>
                    <a:cubicBezTo>
                      <a:pt x="257" y="75"/>
                      <a:pt x="205" y="95"/>
                      <a:pt x="140" y="95"/>
                    </a:cubicBezTo>
                    <a:cubicBezTo>
                      <a:pt x="140" y="103"/>
                      <a:pt x="140" y="103"/>
                      <a:pt x="140" y="103"/>
                    </a:cubicBezTo>
                    <a:cubicBezTo>
                      <a:pt x="217" y="103"/>
                      <a:pt x="280" y="80"/>
                      <a:pt x="280" y="52"/>
                    </a:cubicBezTo>
                    <a:close/>
                    <a:moveTo>
                      <a:pt x="140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23"/>
                      <a:pt x="0" y="52"/>
                    </a:cubicBezTo>
                    <a:cubicBezTo>
                      <a:pt x="0" y="80"/>
                      <a:pt x="63" y="103"/>
                      <a:pt x="140" y="103"/>
                    </a:cubicBezTo>
                    <a:cubicBezTo>
                      <a:pt x="140" y="103"/>
                      <a:pt x="140" y="103"/>
                      <a:pt x="140" y="103"/>
                    </a:cubicBezTo>
                    <a:cubicBezTo>
                      <a:pt x="140" y="95"/>
                      <a:pt x="140" y="95"/>
                      <a:pt x="140" y="95"/>
                    </a:cubicBezTo>
                    <a:cubicBezTo>
                      <a:pt x="140" y="95"/>
                      <a:pt x="140" y="95"/>
                      <a:pt x="140" y="95"/>
                    </a:cubicBezTo>
                    <a:cubicBezTo>
                      <a:pt x="75" y="95"/>
                      <a:pt x="23" y="75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28"/>
                      <a:pt x="75" y="8"/>
                      <a:pt x="140" y="8"/>
                    </a:cubicBezTo>
                    <a:cubicBezTo>
                      <a:pt x="140" y="8"/>
                      <a:pt x="140" y="8"/>
                      <a:pt x="140" y="8"/>
                    </a:cubicBez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iS1íḍé"/>
              <p:cNvSpPr/>
              <p:nvPr/>
            </p:nvSpPr>
            <p:spPr bwMode="auto">
              <a:xfrm>
                <a:off x="6217554" y="2478425"/>
                <a:ext cx="389335" cy="373856"/>
              </a:xfrm>
              <a:custGeom>
                <a:avLst/>
                <a:gdLst>
                  <a:gd name="T0" fmla="*/ 218 w 238"/>
                  <a:gd name="T1" fmla="*/ 16 h 229"/>
                  <a:gd name="T2" fmla="*/ 119 w 238"/>
                  <a:gd name="T3" fmla="*/ 46 h 229"/>
                  <a:gd name="T4" fmla="*/ 119 w 238"/>
                  <a:gd name="T5" fmla="*/ 57 h 229"/>
                  <a:gd name="T6" fmla="*/ 202 w 238"/>
                  <a:gd name="T7" fmla="*/ 32 h 229"/>
                  <a:gd name="T8" fmla="*/ 150 w 238"/>
                  <a:gd name="T9" fmla="*/ 145 h 229"/>
                  <a:gd name="T10" fmla="*/ 119 w 238"/>
                  <a:gd name="T11" fmla="*/ 172 h 229"/>
                  <a:gd name="T12" fmla="*/ 119 w 238"/>
                  <a:gd name="T13" fmla="*/ 183 h 229"/>
                  <a:gd name="T14" fmla="*/ 156 w 238"/>
                  <a:gd name="T15" fmla="*/ 151 h 229"/>
                  <a:gd name="T16" fmla="*/ 218 w 238"/>
                  <a:gd name="T17" fmla="*/ 16 h 229"/>
                  <a:gd name="T18" fmla="*/ 119 w 238"/>
                  <a:gd name="T19" fmla="*/ 46 h 229"/>
                  <a:gd name="T20" fmla="*/ 83 w 238"/>
                  <a:gd name="T21" fmla="*/ 78 h 229"/>
                  <a:gd name="T22" fmla="*/ 20 w 238"/>
                  <a:gd name="T23" fmla="*/ 214 h 229"/>
                  <a:gd name="T24" fmla="*/ 119 w 238"/>
                  <a:gd name="T25" fmla="*/ 183 h 229"/>
                  <a:gd name="T26" fmla="*/ 119 w 238"/>
                  <a:gd name="T27" fmla="*/ 172 h 229"/>
                  <a:gd name="T28" fmla="*/ 36 w 238"/>
                  <a:gd name="T29" fmla="*/ 197 h 229"/>
                  <a:gd name="T30" fmla="*/ 36 w 238"/>
                  <a:gd name="T31" fmla="*/ 197 h 229"/>
                  <a:gd name="T32" fmla="*/ 89 w 238"/>
                  <a:gd name="T33" fmla="*/ 84 h 229"/>
                  <a:gd name="T34" fmla="*/ 119 w 238"/>
                  <a:gd name="T35" fmla="*/ 57 h 229"/>
                  <a:gd name="T36" fmla="*/ 119 w 238"/>
                  <a:gd name="T37" fmla="*/ 4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8" h="229">
                    <a:moveTo>
                      <a:pt x="218" y="16"/>
                    </a:moveTo>
                    <a:cubicBezTo>
                      <a:pt x="202" y="0"/>
                      <a:pt x="162" y="13"/>
                      <a:pt x="119" y="46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55" y="30"/>
                      <a:pt x="189" y="19"/>
                      <a:pt x="202" y="32"/>
                    </a:cubicBezTo>
                    <a:cubicBezTo>
                      <a:pt x="219" y="49"/>
                      <a:pt x="195" y="99"/>
                      <a:pt x="150" y="145"/>
                    </a:cubicBezTo>
                    <a:cubicBezTo>
                      <a:pt x="140" y="155"/>
                      <a:pt x="129" y="164"/>
                      <a:pt x="119" y="172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31" y="174"/>
                      <a:pt x="144" y="163"/>
                      <a:pt x="156" y="151"/>
                    </a:cubicBezTo>
                    <a:cubicBezTo>
                      <a:pt x="210" y="96"/>
                      <a:pt x="238" y="36"/>
                      <a:pt x="218" y="16"/>
                    </a:cubicBezTo>
                    <a:close/>
                    <a:moveTo>
                      <a:pt x="119" y="46"/>
                    </a:moveTo>
                    <a:cubicBezTo>
                      <a:pt x="107" y="55"/>
                      <a:pt x="95" y="66"/>
                      <a:pt x="83" y="78"/>
                    </a:cubicBezTo>
                    <a:cubicBezTo>
                      <a:pt x="28" y="133"/>
                      <a:pt x="0" y="193"/>
                      <a:pt x="20" y="214"/>
                    </a:cubicBezTo>
                    <a:cubicBezTo>
                      <a:pt x="36" y="229"/>
                      <a:pt x="76" y="216"/>
                      <a:pt x="119" y="183"/>
                    </a:cubicBezTo>
                    <a:cubicBezTo>
                      <a:pt x="119" y="172"/>
                      <a:pt x="119" y="172"/>
                      <a:pt x="119" y="172"/>
                    </a:cubicBezTo>
                    <a:cubicBezTo>
                      <a:pt x="83" y="199"/>
                      <a:pt x="49" y="211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19" y="181"/>
                      <a:pt x="43" y="130"/>
                      <a:pt x="89" y="84"/>
                    </a:cubicBezTo>
                    <a:cubicBezTo>
                      <a:pt x="99" y="74"/>
                      <a:pt x="109" y="65"/>
                      <a:pt x="119" y="57"/>
                    </a:cubicBezTo>
                    <a:lnTo>
                      <a:pt x="119" y="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îsļiḍé"/>
              <p:cNvSpPr/>
              <p:nvPr/>
            </p:nvSpPr>
            <p:spPr bwMode="auto">
              <a:xfrm>
                <a:off x="6217554" y="2478425"/>
                <a:ext cx="389335" cy="373856"/>
              </a:xfrm>
              <a:custGeom>
                <a:avLst/>
                <a:gdLst>
                  <a:gd name="T0" fmla="*/ 218 w 238"/>
                  <a:gd name="T1" fmla="*/ 214 h 229"/>
                  <a:gd name="T2" fmla="*/ 156 w 238"/>
                  <a:gd name="T3" fmla="*/ 78 h 229"/>
                  <a:gd name="T4" fmla="*/ 119 w 238"/>
                  <a:gd name="T5" fmla="*/ 46 h 229"/>
                  <a:gd name="T6" fmla="*/ 119 w 238"/>
                  <a:gd name="T7" fmla="*/ 57 h 229"/>
                  <a:gd name="T8" fmla="*/ 150 w 238"/>
                  <a:gd name="T9" fmla="*/ 84 h 229"/>
                  <a:gd name="T10" fmla="*/ 202 w 238"/>
                  <a:gd name="T11" fmla="*/ 197 h 229"/>
                  <a:gd name="T12" fmla="*/ 119 w 238"/>
                  <a:gd name="T13" fmla="*/ 172 h 229"/>
                  <a:gd name="T14" fmla="*/ 119 w 238"/>
                  <a:gd name="T15" fmla="*/ 183 h 229"/>
                  <a:gd name="T16" fmla="*/ 218 w 238"/>
                  <a:gd name="T17" fmla="*/ 214 h 229"/>
                  <a:gd name="T18" fmla="*/ 119 w 238"/>
                  <a:gd name="T19" fmla="*/ 46 h 229"/>
                  <a:gd name="T20" fmla="*/ 20 w 238"/>
                  <a:gd name="T21" fmla="*/ 16 h 229"/>
                  <a:gd name="T22" fmla="*/ 83 w 238"/>
                  <a:gd name="T23" fmla="*/ 151 h 229"/>
                  <a:gd name="T24" fmla="*/ 119 w 238"/>
                  <a:gd name="T25" fmla="*/ 183 h 229"/>
                  <a:gd name="T26" fmla="*/ 119 w 238"/>
                  <a:gd name="T27" fmla="*/ 172 h 229"/>
                  <a:gd name="T28" fmla="*/ 89 w 238"/>
                  <a:gd name="T29" fmla="*/ 145 h 229"/>
                  <a:gd name="T30" fmla="*/ 36 w 238"/>
                  <a:gd name="T31" fmla="*/ 32 h 229"/>
                  <a:gd name="T32" fmla="*/ 36 w 238"/>
                  <a:gd name="T33" fmla="*/ 32 h 229"/>
                  <a:gd name="T34" fmla="*/ 119 w 238"/>
                  <a:gd name="T35" fmla="*/ 57 h 229"/>
                  <a:gd name="T36" fmla="*/ 119 w 238"/>
                  <a:gd name="T37" fmla="*/ 4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8" h="229">
                    <a:moveTo>
                      <a:pt x="218" y="214"/>
                    </a:moveTo>
                    <a:cubicBezTo>
                      <a:pt x="238" y="193"/>
                      <a:pt x="210" y="133"/>
                      <a:pt x="156" y="78"/>
                    </a:cubicBezTo>
                    <a:cubicBezTo>
                      <a:pt x="144" y="66"/>
                      <a:pt x="131" y="55"/>
                      <a:pt x="119" y="46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29" y="65"/>
                      <a:pt x="140" y="74"/>
                      <a:pt x="150" y="84"/>
                    </a:cubicBezTo>
                    <a:cubicBezTo>
                      <a:pt x="195" y="130"/>
                      <a:pt x="219" y="181"/>
                      <a:pt x="202" y="197"/>
                    </a:cubicBezTo>
                    <a:cubicBezTo>
                      <a:pt x="189" y="211"/>
                      <a:pt x="155" y="199"/>
                      <a:pt x="119" y="172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62" y="216"/>
                      <a:pt x="202" y="229"/>
                      <a:pt x="218" y="214"/>
                    </a:cubicBezTo>
                    <a:close/>
                    <a:moveTo>
                      <a:pt x="119" y="46"/>
                    </a:moveTo>
                    <a:cubicBezTo>
                      <a:pt x="76" y="13"/>
                      <a:pt x="36" y="0"/>
                      <a:pt x="20" y="16"/>
                    </a:cubicBezTo>
                    <a:cubicBezTo>
                      <a:pt x="0" y="36"/>
                      <a:pt x="28" y="96"/>
                      <a:pt x="83" y="151"/>
                    </a:cubicBezTo>
                    <a:cubicBezTo>
                      <a:pt x="95" y="163"/>
                      <a:pt x="107" y="174"/>
                      <a:pt x="119" y="183"/>
                    </a:cubicBezTo>
                    <a:cubicBezTo>
                      <a:pt x="119" y="172"/>
                      <a:pt x="119" y="172"/>
                      <a:pt x="119" y="172"/>
                    </a:cubicBezTo>
                    <a:cubicBezTo>
                      <a:pt x="109" y="164"/>
                      <a:pt x="99" y="155"/>
                      <a:pt x="89" y="145"/>
                    </a:cubicBezTo>
                    <a:cubicBezTo>
                      <a:pt x="43" y="99"/>
                      <a:pt x="19" y="49"/>
                      <a:pt x="36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9" y="19"/>
                      <a:pt x="83" y="30"/>
                      <a:pt x="119" y="57"/>
                    </a:cubicBezTo>
                    <a:lnTo>
                      <a:pt x="119" y="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îSḷiḓé"/>
              <p:cNvSpPr/>
              <p:nvPr/>
            </p:nvSpPr>
            <p:spPr bwMode="auto">
              <a:xfrm>
                <a:off x="6378289" y="2630825"/>
                <a:ext cx="70247" cy="7024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ísḻídè"/>
              <p:cNvSpPr/>
              <p:nvPr/>
            </p:nvSpPr>
            <p:spPr bwMode="auto">
              <a:xfrm>
                <a:off x="6917642" y="2308165"/>
                <a:ext cx="192881" cy="365522"/>
              </a:xfrm>
              <a:custGeom>
                <a:avLst/>
                <a:gdLst>
                  <a:gd name="T0" fmla="*/ 67 w 162"/>
                  <a:gd name="T1" fmla="*/ 307 h 307"/>
                  <a:gd name="T2" fmla="*/ 162 w 162"/>
                  <a:gd name="T3" fmla="*/ 307 h 307"/>
                  <a:gd name="T4" fmla="*/ 67 w 162"/>
                  <a:gd name="T5" fmla="*/ 127 h 307"/>
                  <a:gd name="T6" fmla="*/ 67 w 162"/>
                  <a:gd name="T7" fmla="*/ 193 h 307"/>
                  <a:gd name="T8" fmla="*/ 110 w 162"/>
                  <a:gd name="T9" fmla="*/ 267 h 307"/>
                  <a:gd name="T10" fmla="*/ 67 w 162"/>
                  <a:gd name="T11" fmla="*/ 267 h 307"/>
                  <a:gd name="T12" fmla="*/ 67 w 162"/>
                  <a:gd name="T13" fmla="*/ 307 h 307"/>
                  <a:gd name="T14" fmla="*/ 0 w 162"/>
                  <a:gd name="T15" fmla="*/ 0 h 307"/>
                  <a:gd name="T16" fmla="*/ 0 w 162"/>
                  <a:gd name="T17" fmla="*/ 307 h 307"/>
                  <a:gd name="T18" fmla="*/ 67 w 162"/>
                  <a:gd name="T19" fmla="*/ 307 h 307"/>
                  <a:gd name="T20" fmla="*/ 67 w 162"/>
                  <a:gd name="T21" fmla="*/ 267 h 307"/>
                  <a:gd name="T22" fmla="*/ 24 w 162"/>
                  <a:gd name="T23" fmla="*/ 267 h 307"/>
                  <a:gd name="T24" fmla="*/ 24 w 162"/>
                  <a:gd name="T25" fmla="*/ 120 h 307"/>
                  <a:gd name="T26" fmla="*/ 24 w 162"/>
                  <a:gd name="T27" fmla="*/ 120 h 307"/>
                  <a:gd name="T28" fmla="*/ 67 w 162"/>
                  <a:gd name="T29" fmla="*/ 193 h 307"/>
                  <a:gd name="T30" fmla="*/ 67 w 162"/>
                  <a:gd name="T31" fmla="*/ 127 h 307"/>
                  <a:gd name="T32" fmla="*/ 0 w 162"/>
                  <a:gd name="T3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2" h="307">
                    <a:moveTo>
                      <a:pt x="67" y="307"/>
                    </a:moveTo>
                    <a:lnTo>
                      <a:pt x="162" y="307"/>
                    </a:lnTo>
                    <a:lnTo>
                      <a:pt x="67" y="127"/>
                    </a:lnTo>
                    <a:lnTo>
                      <a:pt x="67" y="193"/>
                    </a:lnTo>
                    <a:lnTo>
                      <a:pt x="110" y="267"/>
                    </a:lnTo>
                    <a:lnTo>
                      <a:pt x="67" y="267"/>
                    </a:lnTo>
                    <a:lnTo>
                      <a:pt x="67" y="307"/>
                    </a:lnTo>
                    <a:close/>
                    <a:moveTo>
                      <a:pt x="0" y="0"/>
                    </a:moveTo>
                    <a:lnTo>
                      <a:pt x="0" y="307"/>
                    </a:lnTo>
                    <a:lnTo>
                      <a:pt x="67" y="307"/>
                    </a:lnTo>
                    <a:lnTo>
                      <a:pt x="67" y="267"/>
                    </a:lnTo>
                    <a:lnTo>
                      <a:pt x="24" y="267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67" y="193"/>
                    </a:lnTo>
                    <a:lnTo>
                      <a:pt x="67" y="1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iṣḻïḍê"/>
              <p:cNvSpPr/>
              <p:nvPr/>
            </p:nvSpPr>
            <p:spPr bwMode="auto">
              <a:xfrm>
                <a:off x="6821201" y="2306975"/>
                <a:ext cx="48816" cy="35599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ïṩḻïḓé"/>
              <p:cNvSpPr/>
              <p:nvPr/>
            </p:nvSpPr>
            <p:spPr bwMode="auto">
              <a:xfrm>
                <a:off x="5240051" y="4100056"/>
                <a:ext cx="421481" cy="308372"/>
              </a:xfrm>
              <a:custGeom>
                <a:avLst/>
                <a:gdLst>
                  <a:gd name="T0" fmla="*/ 213 w 258"/>
                  <a:gd name="T1" fmla="*/ 31 h 189"/>
                  <a:gd name="T2" fmla="*/ 204 w 258"/>
                  <a:gd name="T3" fmla="*/ 69 h 189"/>
                  <a:gd name="T4" fmla="*/ 228 w 258"/>
                  <a:gd name="T5" fmla="*/ 109 h 189"/>
                  <a:gd name="T6" fmla="*/ 204 w 258"/>
                  <a:gd name="T7" fmla="*/ 146 h 189"/>
                  <a:gd name="T8" fmla="*/ 204 w 258"/>
                  <a:gd name="T9" fmla="*/ 27 h 189"/>
                  <a:gd name="T10" fmla="*/ 91 w 258"/>
                  <a:gd name="T11" fmla="*/ 14 h 189"/>
                  <a:gd name="T12" fmla="*/ 97 w 258"/>
                  <a:gd name="T13" fmla="*/ 15 h 189"/>
                  <a:gd name="T14" fmla="*/ 91 w 258"/>
                  <a:gd name="T15" fmla="*/ 42 h 189"/>
                  <a:gd name="T16" fmla="*/ 91 w 258"/>
                  <a:gd name="T17" fmla="*/ 162 h 189"/>
                  <a:gd name="T18" fmla="*/ 166 w 258"/>
                  <a:gd name="T19" fmla="*/ 145 h 189"/>
                  <a:gd name="T20" fmla="*/ 204 w 258"/>
                  <a:gd name="T21" fmla="*/ 125 h 189"/>
                  <a:gd name="T22" fmla="*/ 191 w 258"/>
                  <a:gd name="T23" fmla="*/ 122 h 189"/>
                  <a:gd name="T24" fmla="*/ 204 w 258"/>
                  <a:gd name="T25" fmla="*/ 69 h 189"/>
                  <a:gd name="T26" fmla="*/ 91 w 258"/>
                  <a:gd name="T27" fmla="*/ 6 h 189"/>
                  <a:gd name="T28" fmla="*/ 78 w 258"/>
                  <a:gd name="T29" fmla="*/ 24 h 189"/>
                  <a:gd name="T30" fmla="*/ 91 w 258"/>
                  <a:gd name="T31" fmla="*/ 14 h 189"/>
                  <a:gd name="T32" fmla="*/ 78 w 258"/>
                  <a:gd name="T33" fmla="*/ 188 h 189"/>
                  <a:gd name="T34" fmla="*/ 91 w 258"/>
                  <a:gd name="T35" fmla="*/ 162 h 189"/>
                  <a:gd name="T36" fmla="*/ 78 w 258"/>
                  <a:gd name="T37" fmla="*/ 176 h 189"/>
                  <a:gd name="T38" fmla="*/ 91 w 258"/>
                  <a:gd name="T39" fmla="*/ 42 h 189"/>
                  <a:gd name="T40" fmla="*/ 80 w 258"/>
                  <a:gd name="T41" fmla="*/ 134 h 189"/>
                  <a:gd name="T42" fmla="*/ 78 w 258"/>
                  <a:gd name="T43" fmla="*/ 64 h 189"/>
                  <a:gd name="T44" fmla="*/ 78 w 258"/>
                  <a:gd name="T45" fmla="*/ 33 h 189"/>
                  <a:gd name="T46" fmla="*/ 91 w 258"/>
                  <a:gd name="T47" fmla="*/ 42 h 189"/>
                  <a:gd name="T48" fmla="*/ 60 w 258"/>
                  <a:gd name="T49" fmla="*/ 18 h 189"/>
                  <a:gd name="T50" fmla="*/ 68 w 258"/>
                  <a:gd name="T51" fmla="*/ 42 h 189"/>
                  <a:gd name="T52" fmla="*/ 78 w 258"/>
                  <a:gd name="T53" fmla="*/ 33 h 189"/>
                  <a:gd name="T54" fmla="*/ 78 w 258"/>
                  <a:gd name="T55" fmla="*/ 9 h 189"/>
                  <a:gd name="T56" fmla="*/ 78 w 258"/>
                  <a:gd name="T57" fmla="*/ 188 h 189"/>
                  <a:gd name="T58" fmla="*/ 60 w 258"/>
                  <a:gd name="T59" fmla="*/ 176 h 189"/>
                  <a:gd name="T60" fmla="*/ 78 w 258"/>
                  <a:gd name="T61" fmla="*/ 64 h 189"/>
                  <a:gd name="T62" fmla="*/ 60 w 258"/>
                  <a:gd name="T63" fmla="*/ 134 h 189"/>
                  <a:gd name="T64" fmla="*/ 70 w 258"/>
                  <a:gd name="T65" fmla="*/ 116 h 189"/>
                  <a:gd name="T66" fmla="*/ 60 w 258"/>
                  <a:gd name="T67" fmla="*/ 87 h 189"/>
                  <a:gd name="T68" fmla="*/ 76 w 258"/>
                  <a:gd name="T69" fmla="*/ 68 h 189"/>
                  <a:gd name="T70" fmla="*/ 60 w 258"/>
                  <a:gd name="T71" fmla="*/ 18 h 189"/>
                  <a:gd name="T72" fmla="*/ 60 w 258"/>
                  <a:gd name="T73" fmla="*/ 187 h 189"/>
                  <a:gd name="T74" fmla="*/ 59 w 258"/>
                  <a:gd name="T75" fmla="*/ 175 h 189"/>
                  <a:gd name="T76" fmla="*/ 49 w 258"/>
                  <a:gd name="T77" fmla="*/ 144 h 189"/>
                  <a:gd name="T78" fmla="*/ 60 w 258"/>
                  <a:gd name="T79" fmla="*/ 125 h 189"/>
                  <a:gd name="T80" fmla="*/ 41 w 258"/>
                  <a:gd name="T81" fmla="*/ 125 h 189"/>
                  <a:gd name="T82" fmla="*/ 60 w 258"/>
                  <a:gd name="T83" fmla="*/ 87 h 189"/>
                  <a:gd name="T84" fmla="*/ 51 w 258"/>
                  <a:gd name="T85" fmla="*/ 76 h 189"/>
                  <a:gd name="T86" fmla="*/ 43 w 258"/>
                  <a:gd name="T87" fmla="*/ 51 h 189"/>
                  <a:gd name="T88" fmla="*/ 60 w 258"/>
                  <a:gd name="T89" fmla="*/ 1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8" h="189">
                    <a:moveTo>
                      <a:pt x="253" y="104"/>
                    </a:moveTo>
                    <a:cubicBezTo>
                      <a:pt x="258" y="60"/>
                      <a:pt x="213" y="31"/>
                      <a:pt x="213" y="31"/>
                    </a:cubicBezTo>
                    <a:cubicBezTo>
                      <a:pt x="210" y="30"/>
                      <a:pt x="207" y="28"/>
                      <a:pt x="204" y="27"/>
                    </a:cubicBezTo>
                    <a:cubicBezTo>
                      <a:pt x="204" y="69"/>
                      <a:pt x="204" y="69"/>
                      <a:pt x="204" y="69"/>
                    </a:cubicBezTo>
                    <a:cubicBezTo>
                      <a:pt x="208" y="69"/>
                      <a:pt x="212" y="70"/>
                      <a:pt x="216" y="72"/>
                    </a:cubicBezTo>
                    <a:cubicBezTo>
                      <a:pt x="230" y="79"/>
                      <a:pt x="235" y="95"/>
                      <a:pt x="228" y="109"/>
                    </a:cubicBezTo>
                    <a:cubicBezTo>
                      <a:pt x="224" y="119"/>
                      <a:pt x="214" y="125"/>
                      <a:pt x="204" y="125"/>
                    </a:cubicBezTo>
                    <a:cubicBezTo>
                      <a:pt x="204" y="146"/>
                      <a:pt x="204" y="146"/>
                      <a:pt x="204" y="146"/>
                    </a:cubicBezTo>
                    <a:cubicBezTo>
                      <a:pt x="230" y="144"/>
                      <a:pt x="249" y="134"/>
                      <a:pt x="253" y="104"/>
                    </a:cubicBezTo>
                    <a:close/>
                    <a:moveTo>
                      <a:pt x="204" y="27"/>
                    </a:moveTo>
                    <a:cubicBezTo>
                      <a:pt x="156" y="5"/>
                      <a:pt x="119" y="0"/>
                      <a:pt x="91" y="6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93" y="14"/>
                      <a:pt x="95" y="14"/>
                      <a:pt x="97" y="15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4" y="19"/>
                      <a:pt x="107" y="27"/>
                      <a:pt x="103" y="34"/>
                    </a:cubicBezTo>
                    <a:cubicBezTo>
                      <a:pt x="101" y="39"/>
                      <a:pt x="96" y="42"/>
                      <a:pt x="91" y="42"/>
                    </a:cubicBezTo>
                    <a:cubicBezTo>
                      <a:pt x="91" y="146"/>
                      <a:pt x="91" y="146"/>
                      <a:pt x="91" y="146"/>
                    </a:cubicBezTo>
                    <a:cubicBezTo>
                      <a:pt x="93" y="151"/>
                      <a:pt x="93" y="157"/>
                      <a:pt x="91" y="162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117" y="174"/>
                      <a:pt x="138" y="143"/>
                      <a:pt x="166" y="145"/>
                    </a:cubicBezTo>
                    <a:cubicBezTo>
                      <a:pt x="179" y="147"/>
                      <a:pt x="192" y="147"/>
                      <a:pt x="204" y="146"/>
                    </a:cubicBezTo>
                    <a:cubicBezTo>
                      <a:pt x="204" y="125"/>
                      <a:pt x="204" y="125"/>
                      <a:pt x="204" y="125"/>
                    </a:cubicBezTo>
                    <a:cubicBezTo>
                      <a:pt x="199" y="125"/>
                      <a:pt x="195" y="124"/>
                      <a:pt x="191" y="122"/>
                    </a:cubicBezTo>
                    <a:cubicBezTo>
                      <a:pt x="191" y="122"/>
                      <a:pt x="191" y="122"/>
                      <a:pt x="191" y="122"/>
                    </a:cubicBezTo>
                    <a:cubicBezTo>
                      <a:pt x="177" y="115"/>
                      <a:pt x="172" y="98"/>
                      <a:pt x="179" y="84"/>
                    </a:cubicBezTo>
                    <a:cubicBezTo>
                      <a:pt x="184" y="74"/>
                      <a:pt x="193" y="69"/>
                      <a:pt x="204" y="69"/>
                    </a:cubicBezTo>
                    <a:lnTo>
                      <a:pt x="204" y="27"/>
                    </a:lnTo>
                    <a:close/>
                    <a:moveTo>
                      <a:pt x="91" y="6"/>
                    </a:moveTo>
                    <a:cubicBezTo>
                      <a:pt x="86" y="6"/>
                      <a:pt x="82" y="8"/>
                      <a:pt x="78" y="9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8" y="22"/>
                      <a:pt x="78" y="22"/>
                    </a:cubicBezTo>
                    <a:cubicBezTo>
                      <a:pt x="81" y="17"/>
                      <a:pt x="86" y="14"/>
                      <a:pt x="91" y="14"/>
                    </a:cubicBezTo>
                    <a:cubicBezTo>
                      <a:pt x="91" y="6"/>
                      <a:pt x="91" y="6"/>
                      <a:pt x="91" y="6"/>
                    </a:cubicBezTo>
                    <a:close/>
                    <a:moveTo>
                      <a:pt x="78" y="188"/>
                    </a:moveTo>
                    <a:cubicBezTo>
                      <a:pt x="82" y="188"/>
                      <a:pt x="87" y="187"/>
                      <a:pt x="91" y="185"/>
                    </a:cubicBezTo>
                    <a:cubicBezTo>
                      <a:pt x="91" y="162"/>
                      <a:pt x="91" y="162"/>
                      <a:pt x="91" y="162"/>
                    </a:cubicBezTo>
                    <a:cubicBezTo>
                      <a:pt x="90" y="163"/>
                      <a:pt x="90" y="164"/>
                      <a:pt x="90" y="165"/>
                    </a:cubicBezTo>
                    <a:cubicBezTo>
                      <a:pt x="87" y="170"/>
                      <a:pt x="83" y="174"/>
                      <a:pt x="78" y="176"/>
                    </a:cubicBezTo>
                    <a:cubicBezTo>
                      <a:pt x="78" y="188"/>
                      <a:pt x="78" y="188"/>
                      <a:pt x="78" y="188"/>
                    </a:cubicBezTo>
                    <a:close/>
                    <a:moveTo>
                      <a:pt x="91" y="42"/>
                    </a:moveTo>
                    <a:cubicBezTo>
                      <a:pt x="91" y="146"/>
                      <a:pt x="91" y="146"/>
                      <a:pt x="91" y="146"/>
                    </a:cubicBezTo>
                    <a:cubicBezTo>
                      <a:pt x="89" y="141"/>
                      <a:pt x="85" y="136"/>
                      <a:pt x="80" y="134"/>
                    </a:cubicBezTo>
                    <a:cubicBezTo>
                      <a:pt x="79" y="133"/>
                      <a:pt x="78" y="133"/>
                      <a:pt x="78" y="133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79" y="61"/>
                      <a:pt x="79" y="57"/>
                      <a:pt x="78" y="54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9" y="36"/>
                      <a:pt x="81" y="39"/>
                      <a:pt x="84" y="41"/>
                    </a:cubicBezTo>
                    <a:cubicBezTo>
                      <a:pt x="86" y="42"/>
                      <a:pt x="89" y="42"/>
                      <a:pt x="91" y="42"/>
                    </a:cubicBezTo>
                    <a:close/>
                    <a:moveTo>
                      <a:pt x="78" y="9"/>
                    </a:moveTo>
                    <a:cubicBezTo>
                      <a:pt x="71" y="11"/>
                      <a:pt x="65" y="14"/>
                      <a:pt x="60" y="18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2" y="40"/>
                      <a:pt x="65" y="41"/>
                      <a:pt x="68" y="42"/>
                    </a:cubicBezTo>
                    <a:cubicBezTo>
                      <a:pt x="73" y="45"/>
                      <a:pt x="76" y="49"/>
                      <a:pt x="78" y="54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7" y="30"/>
                      <a:pt x="77" y="27"/>
                      <a:pt x="78" y="24"/>
                    </a:cubicBezTo>
                    <a:cubicBezTo>
                      <a:pt x="78" y="9"/>
                      <a:pt x="78" y="9"/>
                      <a:pt x="78" y="9"/>
                    </a:cubicBezTo>
                    <a:close/>
                    <a:moveTo>
                      <a:pt x="60" y="187"/>
                    </a:moveTo>
                    <a:cubicBezTo>
                      <a:pt x="66" y="188"/>
                      <a:pt x="72" y="189"/>
                      <a:pt x="78" y="188"/>
                    </a:cubicBezTo>
                    <a:cubicBezTo>
                      <a:pt x="78" y="176"/>
                      <a:pt x="78" y="176"/>
                      <a:pt x="78" y="176"/>
                    </a:cubicBezTo>
                    <a:cubicBezTo>
                      <a:pt x="72" y="178"/>
                      <a:pt x="65" y="178"/>
                      <a:pt x="60" y="176"/>
                    </a:cubicBezTo>
                    <a:cubicBezTo>
                      <a:pt x="60" y="187"/>
                      <a:pt x="60" y="187"/>
                      <a:pt x="60" y="187"/>
                    </a:cubicBezTo>
                    <a:close/>
                    <a:moveTo>
                      <a:pt x="78" y="64"/>
                    </a:moveTo>
                    <a:cubicBezTo>
                      <a:pt x="78" y="133"/>
                      <a:pt x="78" y="133"/>
                      <a:pt x="78" y="133"/>
                    </a:cubicBezTo>
                    <a:cubicBezTo>
                      <a:pt x="72" y="131"/>
                      <a:pt x="65" y="131"/>
                      <a:pt x="60" y="134"/>
                    </a:cubicBezTo>
                    <a:cubicBezTo>
                      <a:pt x="60" y="125"/>
                      <a:pt x="60" y="125"/>
                      <a:pt x="60" y="125"/>
                    </a:cubicBezTo>
                    <a:cubicBezTo>
                      <a:pt x="64" y="123"/>
                      <a:pt x="67" y="120"/>
                      <a:pt x="70" y="116"/>
                    </a:cubicBezTo>
                    <a:cubicBezTo>
                      <a:pt x="75" y="105"/>
                      <a:pt x="71" y="92"/>
                      <a:pt x="60" y="87"/>
                    </a:cubicBezTo>
                    <a:cubicBezTo>
                      <a:pt x="60" y="87"/>
                      <a:pt x="60" y="87"/>
                      <a:pt x="60" y="8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6" y="78"/>
                      <a:pt x="73" y="74"/>
                      <a:pt x="76" y="68"/>
                    </a:cubicBezTo>
                    <a:cubicBezTo>
                      <a:pt x="77" y="66"/>
                      <a:pt x="77" y="65"/>
                      <a:pt x="78" y="64"/>
                    </a:cubicBezTo>
                    <a:close/>
                    <a:moveTo>
                      <a:pt x="60" y="18"/>
                    </a:moveTo>
                    <a:cubicBezTo>
                      <a:pt x="0" y="56"/>
                      <a:pt x="10" y="159"/>
                      <a:pt x="46" y="180"/>
                    </a:cubicBezTo>
                    <a:cubicBezTo>
                      <a:pt x="51" y="183"/>
                      <a:pt x="55" y="185"/>
                      <a:pt x="60" y="187"/>
                    </a:cubicBezTo>
                    <a:cubicBezTo>
                      <a:pt x="60" y="176"/>
                      <a:pt x="60" y="176"/>
                      <a:pt x="60" y="176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48" y="170"/>
                      <a:pt x="43" y="156"/>
                      <a:pt x="49" y="144"/>
                    </a:cubicBezTo>
                    <a:cubicBezTo>
                      <a:pt x="51" y="139"/>
                      <a:pt x="55" y="136"/>
                      <a:pt x="60" y="134"/>
                    </a:cubicBezTo>
                    <a:cubicBezTo>
                      <a:pt x="60" y="125"/>
                      <a:pt x="60" y="125"/>
                      <a:pt x="60" y="125"/>
                    </a:cubicBezTo>
                    <a:cubicBezTo>
                      <a:pt x="54" y="128"/>
                      <a:pt x="47" y="128"/>
                      <a:pt x="41" y="125"/>
                    </a:cubicBezTo>
                    <a:cubicBezTo>
                      <a:pt x="41" y="125"/>
                      <a:pt x="41" y="125"/>
                      <a:pt x="41" y="125"/>
                    </a:cubicBezTo>
                    <a:cubicBezTo>
                      <a:pt x="31" y="120"/>
                      <a:pt x="26" y="107"/>
                      <a:pt x="32" y="97"/>
                    </a:cubicBezTo>
                    <a:cubicBezTo>
                      <a:pt x="37" y="86"/>
                      <a:pt x="49" y="82"/>
                      <a:pt x="60" y="8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7" y="78"/>
                      <a:pt x="54" y="77"/>
                      <a:pt x="51" y="76"/>
                    </a:cubicBezTo>
                    <a:cubicBezTo>
                      <a:pt x="42" y="71"/>
                      <a:pt x="38" y="60"/>
                      <a:pt x="43" y="51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6" y="44"/>
                      <a:pt x="53" y="40"/>
                      <a:pt x="60" y="40"/>
                    </a:cubicBezTo>
                    <a:lnTo>
                      <a:pt x="60" y="18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9" name="ísļiḓê"/>
              <p:cNvGrpSpPr/>
              <p:nvPr/>
            </p:nvGrpSpPr>
            <p:grpSpPr>
              <a:xfrm>
                <a:off x="6424706" y="4408427"/>
                <a:ext cx="381000" cy="490538"/>
                <a:chOff x="8610600" y="4127500"/>
                <a:chExt cx="508001" cy="654050"/>
              </a:xfrm>
              <a:solidFill>
                <a:schemeClr val="accent2"/>
              </a:solidFill>
            </p:grpSpPr>
            <p:sp>
              <p:nvSpPr>
                <p:cNvPr id="100" name="islíḍè"/>
                <p:cNvSpPr/>
                <p:nvPr/>
              </p:nvSpPr>
              <p:spPr bwMode="auto">
                <a:xfrm>
                  <a:off x="8618538" y="4127500"/>
                  <a:ext cx="500063" cy="503238"/>
                </a:xfrm>
                <a:custGeom>
                  <a:avLst/>
                  <a:gdLst>
                    <a:gd name="T0" fmla="*/ 169 w 230"/>
                    <a:gd name="T1" fmla="*/ 12 h 231"/>
                    <a:gd name="T2" fmla="*/ 215 w 230"/>
                    <a:gd name="T3" fmla="*/ 103 h 231"/>
                    <a:gd name="T4" fmla="*/ 102 w 230"/>
                    <a:gd name="T5" fmla="*/ 216 h 231"/>
                    <a:gd name="T6" fmla="*/ 12 w 230"/>
                    <a:gd name="T7" fmla="*/ 171 h 231"/>
                    <a:gd name="T8" fmla="*/ 0 w 230"/>
                    <a:gd name="T9" fmla="*/ 181 h 231"/>
                    <a:gd name="T10" fmla="*/ 102 w 230"/>
                    <a:gd name="T11" fmla="*/ 231 h 231"/>
                    <a:gd name="T12" fmla="*/ 230 w 230"/>
                    <a:gd name="T13" fmla="*/ 103 h 231"/>
                    <a:gd name="T14" fmla="*/ 178 w 230"/>
                    <a:gd name="T15" fmla="*/ 0 h 231"/>
                    <a:gd name="T16" fmla="*/ 169 w 230"/>
                    <a:gd name="T17" fmla="*/ 12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31">
                      <a:moveTo>
                        <a:pt x="169" y="12"/>
                      </a:moveTo>
                      <a:cubicBezTo>
                        <a:pt x="197" y="32"/>
                        <a:pt x="215" y="65"/>
                        <a:pt x="215" y="103"/>
                      </a:cubicBezTo>
                      <a:cubicBezTo>
                        <a:pt x="215" y="165"/>
                        <a:pt x="165" y="216"/>
                        <a:pt x="102" y="216"/>
                      </a:cubicBezTo>
                      <a:cubicBezTo>
                        <a:pt x="65" y="216"/>
                        <a:pt x="33" y="198"/>
                        <a:pt x="12" y="171"/>
                      </a:cubicBezTo>
                      <a:cubicBezTo>
                        <a:pt x="0" y="181"/>
                        <a:pt x="0" y="181"/>
                        <a:pt x="0" y="181"/>
                      </a:cubicBezTo>
                      <a:cubicBezTo>
                        <a:pt x="24" y="211"/>
                        <a:pt x="61" y="231"/>
                        <a:pt x="102" y="231"/>
                      </a:cubicBezTo>
                      <a:cubicBezTo>
                        <a:pt x="173" y="231"/>
                        <a:pt x="230" y="174"/>
                        <a:pt x="230" y="103"/>
                      </a:cubicBezTo>
                      <a:cubicBezTo>
                        <a:pt x="230" y="61"/>
                        <a:pt x="210" y="23"/>
                        <a:pt x="178" y="0"/>
                      </a:cubicBezTo>
                      <a:lnTo>
                        <a:pt x="169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1" name="ïṩ1îḍé"/>
                <p:cNvSpPr/>
                <p:nvPr/>
              </p:nvSpPr>
              <p:spPr bwMode="auto">
                <a:xfrm>
                  <a:off x="8621713" y="4137025"/>
                  <a:ext cx="442913" cy="441325"/>
                </a:xfrm>
                <a:custGeom>
                  <a:avLst/>
                  <a:gdLst>
                    <a:gd name="T0" fmla="*/ 102 w 203"/>
                    <a:gd name="T1" fmla="*/ 203 h 203"/>
                    <a:gd name="T2" fmla="*/ 203 w 203"/>
                    <a:gd name="T3" fmla="*/ 101 h 203"/>
                    <a:gd name="T4" fmla="*/ 102 w 203"/>
                    <a:gd name="T5" fmla="*/ 0 h 203"/>
                    <a:gd name="T6" fmla="*/ 102 w 203"/>
                    <a:gd name="T7" fmla="*/ 5 h 203"/>
                    <a:gd name="T8" fmla="*/ 198 w 203"/>
                    <a:gd name="T9" fmla="*/ 101 h 203"/>
                    <a:gd name="T10" fmla="*/ 102 w 203"/>
                    <a:gd name="T11" fmla="*/ 198 h 203"/>
                    <a:gd name="T12" fmla="*/ 102 w 203"/>
                    <a:gd name="T13" fmla="*/ 203 h 203"/>
                    <a:gd name="T14" fmla="*/ 102 w 203"/>
                    <a:gd name="T15" fmla="*/ 0 h 203"/>
                    <a:gd name="T16" fmla="*/ 0 w 203"/>
                    <a:gd name="T17" fmla="*/ 101 h 203"/>
                    <a:gd name="T18" fmla="*/ 102 w 203"/>
                    <a:gd name="T19" fmla="*/ 203 h 203"/>
                    <a:gd name="T20" fmla="*/ 102 w 203"/>
                    <a:gd name="T21" fmla="*/ 203 h 203"/>
                    <a:gd name="T22" fmla="*/ 102 w 203"/>
                    <a:gd name="T23" fmla="*/ 198 h 203"/>
                    <a:gd name="T24" fmla="*/ 102 w 203"/>
                    <a:gd name="T25" fmla="*/ 198 h 203"/>
                    <a:gd name="T26" fmla="*/ 102 w 203"/>
                    <a:gd name="T27" fmla="*/ 198 h 203"/>
                    <a:gd name="T28" fmla="*/ 5 w 203"/>
                    <a:gd name="T29" fmla="*/ 101 h 203"/>
                    <a:gd name="T30" fmla="*/ 102 w 203"/>
                    <a:gd name="T31" fmla="*/ 5 h 203"/>
                    <a:gd name="T32" fmla="*/ 102 w 203"/>
                    <a:gd name="T33" fmla="*/ 5 h 203"/>
                    <a:gd name="T34" fmla="*/ 102 w 203"/>
                    <a:gd name="T35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3" h="203">
                      <a:moveTo>
                        <a:pt x="102" y="203"/>
                      </a:moveTo>
                      <a:cubicBezTo>
                        <a:pt x="158" y="203"/>
                        <a:pt x="203" y="157"/>
                        <a:pt x="203" y="101"/>
                      </a:cubicBezTo>
                      <a:cubicBezTo>
                        <a:pt x="203" y="45"/>
                        <a:pt x="158" y="0"/>
                        <a:pt x="102" y="0"/>
                      </a:cubicBezTo>
                      <a:cubicBezTo>
                        <a:pt x="102" y="5"/>
                        <a:pt x="102" y="5"/>
                        <a:pt x="102" y="5"/>
                      </a:cubicBezTo>
                      <a:cubicBezTo>
                        <a:pt x="155" y="5"/>
                        <a:pt x="198" y="48"/>
                        <a:pt x="198" y="101"/>
                      </a:cubicBezTo>
                      <a:cubicBezTo>
                        <a:pt x="198" y="155"/>
                        <a:pt x="155" y="198"/>
                        <a:pt x="102" y="198"/>
                      </a:cubicBezTo>
                      <a:lnTo>
                        <a:pt x="102" y="203"/>
                      </a:lnTo>
                      <a:close/>
                      <a:moveTo>
                        <a:pt x="102" y="0"/>
                      </a:moveTo>
                      <a:cubicBezTo>
                        <a:pt x="46" y="0"/>
                        <a:pt x="0" y="45"/>
                        <a:pt x="0" y="101"/>
                      </a:cubicBezTo>
                      <a:cubicBezTo>
                        <a:pt x="0" y="157"/>
                        <a:pt x="46" y="203"/>
                        <a:pt x="102" y="203"/>
                      </a:cubicBezTo>
                      <a:cubicBezTo>
                        <a:pt x="102" y="203"/>
                        <a:pt x="102" y="203"/>
                        <a:pt x="102" y="203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48" y="198"/>
                        <a:pt x="5" y="155"/>
                        <a:pt x="5" y="101"/>
                      </a:cubicBezTo>
                      <a:cubicBezTo>
                        <a:pt x="5" y="48"/>
                        <a:pt x="48" y="5"/>
                        <a:pt x="102" y="5"/>
                      </a:cubicBezTo>
                      <a:cubicBezTo>
                        <a:pt x="102" y="5"/>
                        <a:pt x="102" y="5"/>
                        <a:pt x="102" y="5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2" name="i$ļïde"/>
                <p:cNvSpPr/>
                <p:nvPr/>
              </p:nvSpPr>
              <p:spPr bwMode="auto">
                <a:xfrm>
                  <a:off x="8610600" y="4144963"/>
                  <a:ext cx="496888" cy="433388"/>
                </a:xfrm>
                <a:custGeom>
                  <a:avLst/>
                  <a:gdLst>
                    <a:gd name="T0" fmla="*/ 65 w 228"/>
                    <a:gd name="T1" fmla="*/ 15 h 199"/>
                    <a:gd name="T2" fmla="*/ 61 w 228"/>
                    <a:gd name="T3" fmla="*/ 23 h 199"/>
                    <a:gd name="T4" fmla="*/ 57 w 228"/>
                    <a:gd name="T5" fmla="*/ 29 h 199"/>
                    <a:gd name="T6" fmla="*/ 54 w 228"/>
                    <a:gd name="T7" fmla="*/ 26 h 199"/>
                    <a:gd name="T8" fmla="*/ 52 w 228"/>
                    <a:gd name="T9" fmla="*/ 32 h 199"/>
                    <a:gd name="T10" fmla="*/ 42 w 228"/>
                    <a:gd name="T11" fmla="*/ 34 h 199"/>
                    <a:gd name="T12" fmla="*/ 36 w 228"/>
                    <a:gd name="T13" fmla="*/ 41 h 199"/>
                    <a:gd name="T14" fmla="*/ 27 w 228"/>
                    <a:gd name="T15" fmla="*/ 53 h 199"/>
                    <a:gd name="T16" fmla="*/ 21 w 228"/>
                    <a:gd name="T17" fmla="*/ 61 h 199"/>
                    <a:gd name="T18" fmla="*/ 27 w 228"/>
                    <a:gd name="T19" fmla="*/ 67 h 199"/>
                    <a:gd name="T20" fmla="*/ 27 w 228"/>
                    <a:gd name="T21" fmla="*/ 70 h 199"/>
                    <a:gd name="T22" fmla="*/ 22 w 228"/>
                    <a:gd name="T23" fmla="*/ 65 h 199"/>
                    <a:gd name="T24" fmla="*/ 18 w 228"/>
                    <a:gd name="T25" fmla="*/ 60 h 199"/>
                    <a:gd name="T26" fmla="*/ 16 w 228"/>
                    <a:gd name="T27" fmla="*/ 69 h 199"/>
                    <a:gd name="T28" fmla="*/ 17 w 228"/>
                    <a:gd name="T29" fmla="*/ 83 h 199"/>
                    <a:gd name="T30" fmla="*/ 24 w 228"/>
                    <a:gd name="T31" fmla="*/ 80 h 199"/>
                    <a:gd name="T32" fmla="*/ 32 w 228"/>
                    <a:gd name="T33" fmla="*/ 88 h 199"/>
                    <a:gd name="T34" fmla="*/ 41 w 228"/>
                    <a:gd name="T35" fmla="*/ 98 h 199"/>
                    <a:gd name="T36" fmla="*/ 50 w 228"/>
                    <a:gd name="T37" fmla="*/ 105 h 199"/>
                    <a:gd name="T38" fmla="*/ 61 w 228"/>
                    <a:gd name="T39" fmla="*/ 117 h 199"/>
                    <a:gd name="T40" fmla="*/ 58 w 228"/>
                    <a:gd name="T41" fmla="*/ 134 h 199"/>
                    <a:gd name="T42" fmla="*/ 49 w 228"/>
                    <a:gd name="T43" fmla="*/ 155 h 199"/>
                    <a:gd name="T44" fmla="*/ 52 w 228"/>
                    <a:gd name="T45" fmla="*/ 170 h 199"/>
                    <a:gd name="T46" fmla="*/ 46 w 228"/>
                    <a:gd name="T47" fmla="*/ 171 h 199"/>
                    <a:gd name="T48" fmla="*/ 32 w 228"/>
                    <a:gd name="T49" fmla="*/ 148 h 199"/>
                    <a:gd name="T50" fmla="*/ 16 w 228"/>
                    <a:gd name="T51" fmla="*/ 113 h 199"/>
                    <a:gd name="T52" fmla="*/ 11 w 228"/>
                    <a:gd name="T53" fmla="*/ 87 h 199"/>
                    <a:gd name="T54" fmla="*/ 73 w 228"/>
                    <a:gd name="T55" fmla="*/ 183 h 199"/>
                    <a:gd name="T56" fmla="*/ 89 w 228"/>
                    <a:gd name="T57" fmla="*/ 181 h 199"/>
                    <a:gd name="T58" fmla="*/ 110 w 228"/>
                    <a:gd name="T59" fmla="*/ 178 h 199"/>
                    <a:gd name="T60" fmla="*/ 108 w 228"/>
                    <a:gd name="T61" fmla="*/ 187 h 199"/>
                    <a:gd name="T62" fmla="*/ 121 w 228"/>
                    <a:gd name="T63" fmla="*/ 186 h 199"/>
                    <a:gd name="T64" fmla="*/ 139 w 228"/>
                    <a:gd name="T65" fmla="*/ 184 h 199"/>
                    <a:gd name="T66" fmla="*/ 137 w 228"/>
                    <a:gd name="T67" fmla="*/ 3 h 199"/>
                    <a:gd name="T68" fmla="*/ 197 w 228"/>
                    <a:gd name="T69" fmla="*/ 64 h 199"/>
                    <a:gd name="T70" fmla="*/ 189 w 228"/>
                    <a:gd name="T71" fmla="*/ 58 h 199"/>
                    <a:gd name="T72" fmla="*/ 181 w 228"/>
                    <a:gd name="T73" fmla="*/ 74 h 199"/>
                    <a:gd name="T74" fmla="*/ 170 w 228"/>
                    <a:gd name="T75" fmla="*/ 59 h 199"/>
                    <a:gd name="T76" fmla="*/ 174 w 228"/>
                    <a:gd name="T77" fmla="*/ 75 h 199"/>
                    <a:gd name="T78" fmla="*/ 186 w 228"/>
                    <a:gd name="T79" fmla="*/ 79 h 199"/>
                    <a:gd name="T80" fmla="*/ 181 w 228"/>
                    <a:gd name="T81" fmla="*/ 100 h 199"/>
                    <a:gd name="T82" fmla="*/ 175 w 228"/>
                    <a:gd name="T83" fmla="*/ 122 h 199"/>
                    <a:gd name="T84" fmla="*/ 168 w 228"/>
                    <a:gd name="T85" fmla="*/ 137 h 199"/>
                    <a:gd name="T86" fmla="*/ 147 w 228"/>
                    <a:gd name="T87" fmla="*/ 154 h 199"/>
                    <a:gd name="T88" fmla="*/ 141 w 228"/>
                    <a:gd name="T89" fmla="*/ 139 h 199"/>
                    <a:gd name="T90" fmla="*/ 142 w 228"/>
                    <a:gd name="T91" fmla="*/ 121 h 199"/>
                    <a:gd name="T92" fmla="*/ 135 w 228"/>
                    <a:gd name="T93" fmla="*/ 101 h 199"/>
                    <a:gd name="T94" fmla="*/ 125 w 228"/>
                    <a:gd name="T95" fmla="*/ 89 h 199"/>
                    <a:gd name="T96" fmla="*/ 99 w 228"/>
                    <a:gd name="T97" fmla="*/ 90 h 199"/>
                    <a:gd name="T98" fmla="*/ 89 w 228"/>
                    <a:gd name="T99" fmla="*/ 76 h 199"/>
                    <a:gd name="T100" fmla="*/ 100 w 228"/>
                    <a:gd name="T101" fmla="*/ 49 h 199"/>
                    <a:gd name="T102" fmla="*/ 119 w 228"/>
                    <a:gd name="T103" fmla="*/ 41 h 199"/>
                    <a:gd name="T104" fmla="*/ 130 w 228"/>
                    <a:gd name="T105" fmla="*/ 46 h 199"/>
                    <a:gd name="T106" fmla="*/ 146 w 228"/>
                    <a:gd name="T107" fmla="*/ 46 h 199"/>
                    <a:gd name="T108" fmla="*/ 162 w 228"/>
                    <a:gd name="T109" fmla="*/ 44 h 199"/>
                    <a:gd name="T110" fmla="*/ 147 w 228"/>
                    <a:gd name="T111" fmla="*/ 37 h 199"/>
                    <a:gd name="T112" fmla="*/ 146 w 228"/>
                    <a:gd name="T113" fmla="*/ 32 h 199"/>
                    <a:gd name="T114" fmla="*/ 127 w 228"/>
                    <a:gd name="T115" fmla="*/ 32 h 199"/>
                    <a:gd name="T116" fmla="*/ 111 w 228"/>
                    <a:gd name="T117" fmla="*/ 37 h 199"/>
                    <a:gd name="T118" fmla="*/ 107 w 228"/>
                    <a:gd name="T119" fmla="*/ 21 h 199"/>
                    <a:gd name="T120" fmla="*/ 96 w 228"/>
                    <a:gd name="T121" fmla="*/ 11 h 199"/>
                    <a:gd name="T122" fmla="*/ 109 w 228"/>
                    <a:gd name="T123" fmla="*/ 3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28" h="199">
                      <a:moveTo>
                        <a:pt x="92" y="0"/>
                      </a:moveTo>
                      <a:cubicBezTo>
                        <a:pt x="92" y="0"/>
                        <a:pt x="58" y="5"/>
                        <a:pt x="35" y="31"/>
                      </a:cubicBezTo>
                      <a:cubicBezTo>
                        <a:pt x="35" y="31"/>
                        <a:pt x="53" y="13"/>
                        <a:pt x="64" y="13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4"/>
                        <a:pt x="66" y="15"/>
                        <a:pt x="65" y="15"/>
                      </a:cubicBezTo>
                      <a:cubicBezTo>
                        <a:pt x="65" y="16"/>
                        <a:pt x="64" y="17"/>
                        <a:pt x="64" y="18"/>
                      </a:cubicBezTo>
                      <a:cubicBezTo>
                        <a:pt x="64" y="18"/>
                        <a:pt x="64" y="20"/>
                        <a:pt x="64" y="20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3" y="21"/>
                        <a:pt x="62" y="21"/>
                        <a:pt x="62" y="22"/>
                      </a:cubicBezTo>
                      <a:cubicBezTo>
                        <a:pt x="62" y="22"/>
                        <a:pt x="61" y="22"/>
                        <a:pt x="61" y="23"/>
                      </a:cubicBezTo>
                      <a:cubicBezTo>
                        <a:pt x="61" y="24"/>
                        <a:pt x="61" y="25"/>
                        <a:pt x="61" y="25"/>
                      </a:cubicBezTo>
                      <a:cubicBezTo>
                        <a:pt x="62" y="27"/>
                        <a:pt x="62" y="27"/>
                        <a:pt x="62" y="27"/>
                      </a:cubicBezTo>
                      <a:cubicBezTo>
                        <a:pt x="61" y="28"/>
                        <a:pt x="61" y="28"/>
                        <a:pt x="61" y="28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9" y="29"/>
                        <a:pt x="58" y="29"/>
                        <a:pt x="57" y="29"/>
                      </a:cubicBezTo>
                      <a:cubicBezTo>
                        <a:pt x="56" y="29"/>
                        <a:pt x="56" y="27"/>
                        <a:pt x="56" y="27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6"/>
                        <a:pt x="58" y="26"/>
                        <a:pt x="58" y="25"/>
                      </a:cubicBezTo>
                      <a:cubicBezTo>
                        <a:pt x="57" y="25"/>
                        <a:pt x="57" y="24"/>
                        <a:pt x="56" y="24"/>
                      </a:cubicBezTo>
                      <a:cubicBezTo>
                        <a:pt x="55" y="24"/>
                        <a:pt x="54" y="26"/>
                        <a:pt x="54" y="26"/>
                      </a:cubicBezTo>
                      <a:cubicBezTo>
                        <a:pt x="52" y="27"/>
                        <a:pt x="52" y="27"/>
                        <a:pt x="52" y="27"/>
                      </a:cubicBezTo>
                      <a:cubicBezTo>
                        <a:pt x="52" y="27"/>
                        <a:pt x="51" y="29"/>
                        <a:pt x="51" y="29"/>
                      </a:cubicBezTo>
                      <a:cubicBezTo>
                        <a:pt x="52" y="29"/>
                        <a:pt x="53" y="29"/>
                        <a:pt x="53" y="29"/>
                      </a:cubicBezTo>
                      <a:cubicBezTo>
                        <a:pt x="53" y="29"/>
                        <a:pt x="53" y="30"/>
                        <a:pt x="53" y="31"/>
                      </a:cubicBezTo>
                      <a:cubicBezTo>
                        <a:pt x="53" y="31"/>
                        <a:pt x="52" y="32"/>
                        <a:pt x="52" y="32"/>
                      </a:cubicBezTo>
                      <a:cubicBezTo>
                        <a:pt x="52" y="32"/>
                        <a:pt x="52" y="33"/>
                        <a:pt x="51" y="33"/>
                      </a:cubicBezTo>
                      <a:cubicBezTo>
                        <a:pt x="50" y="32"/>
                        <a:pt x="49" y="32"/>
                        <a:pt x="48" y="32"/>
                      </a:cubicBezTo>
                      <a:cubicBezTo>
                        <a:pt x="47" y="32"/>
                        <a:pt x="46" y="31"/>
                        <a:pt x="46" y="32"/>
                      </a:cubicBezTo>
                      <a:cubicBezTo>
                        <a:pt x="45" y="32"/>
                        <a:pt x="45" y="32"/>
                        <a:pt x="45" y="32"/>
                      </a:cubicBezTo>
                      <a:cubicBezTo>
                        <a:pt x="45" y="33"/>
                        <a:pt x="42" y="34"/>
                        <a:pt x="42" y="34"/>
                      </a:cubicBezTo>
                      <a:cubicBezTo>
                        <a:pt x="42" y="34"/>
                        <a:pt x="41" y="35"/>
                        <a:pt x="41" y="35"/>
                      </a:cubicBezTo>
                      <a:cubicBezTo>
                        <a:pt x="41" y="35"/>
                        <a:pt x="41" y="37"/>
                        <a:pt x="41" y="37"/>
                      </a:cubicBezTo>
                      <a:cubicBezTo>
                        <a:pt x="41" y="37"/>
                        <a:pt x="40" y="38"/>
                        <a:pt x="38" y="38"/>
                      </a:cubicBezTo>
                      <a:cubicBezTo>
                        <a:pt x="37" y="39"/>
                        <a:pt x="36" y="39"/>
                        <a:pt x="36" y="39"/>
                      </a:cubicBezTo>
                      <a:cubicBezTo>
                        <a:pt x="36" y="41"/>
                        <a:pt x="36" y="41"/>
                        <a:pt x="36" y="41"/>
                      </a:cubicBezTo>
                      <a:cubicBezTo>
                        <a:pt x="36" y="41"/>
                        <a:pt x="34" y="42"/>
                        <a:pt x="34" y="43"/>
                      </a:cubicBezTo>
                      <a:cubicBezTo>
                        <a:pt x="33" y="44"/>
                        <a:pt x="30" y="46"/>
                        <a:pt x="30" y="46"/>
                      </a:cubicBezTo>
                      <a:cubicBezTo>
                        <a:pt x="30" y="46"/>
                        <a:pt x="29" y="47"/>
                        <a:pt x="28" y="48"/>
                      </a:cubicBezTo>
                      <a:cubicBezTo>
                        <a:pt x="28" y="49"/>
                        <a:pt x="28" y="50"/>
                        <a:pt x="28" y="51"/>
                      </a:cubicBezTo>
                      <a:cubicBezTo>
                        <a:pt x="28" y="51"/>
                        <a:pt x="27" y="52"/>
                        <a:pt x="27" y="53"/>
                      </a:cubicBezTo>
                      <a:cubicBezTo>
                        <a:pt x="27" y="54"/>
                        <a:pt x="26" y="55"/>
                        <a:pt x="26" y="56"/>
                      </a:cubicBezTo>
                      <a:cubicBezTo>
                        <a:pt x="25" y="56"/>
                        <a:pt x="25" y="57"/>
                        <a:pt x="24" y="57"/>
                      </a:cubicBezTo>
                      <a:cubicBezTo>
                        <a:pt x="24" y="57"/>
                        <a:pt x="22" y="58"/>
                        <a:pt x="21" y="58"/>
                      </a:cubicBezTo>
                      <a:cubicBezTo>
                        <a:pt x="20" y="59"/>
                        <a:pt x="20" y="60"/>
                        <a:pt x="20" y="60"/>
                      </a:cubicBezTo>
                      <a:cubicBezTo>
                        <a:pt x="20" y="60"/>
                        <a:pt x="21" y="61"/>
                        <a:pt x="21" y="61"/>
                      </a:cubicBezTo>
                      <a:cubicBezTo>
                        <a:pt x="22" y="61"/>
                        <a:pt x="23" y="62"/>
                        <a:pt x="23" y="62"/>
                      </a:cubicBezTo>
                      <a:cubicBezTo>
                        <a:pt x="23" y="62"/>
                        <a:pt x="23" y="63"/>
                        <a:pt x="23" y="64"/>
                      </a:cubicBezTo>
                      <a:cubicBezTo>
                        <a:pt x="23" y="64"/>
                        <a:pt x="22" y="66"/>
                        <a:pt x="23" y="66"/>
                      </a:cubicBezTo>
                      <a:cubicBezTo>
                        <a:pt x="24" y="66"/>
                        <a:pt x="25" y="66"/>
                        <a:pt x="25" y="66"/>
                      </a:cubicBezTo>
                      <a:cubicBezTo>
                        <a:pt x="27" y="67"/>
                        <a:pt x="27" y="67"/>
                        <a:pt x="27" y="67"/>
                      </a:cubicBezTo>
                      <a:cubicBezTo>
                        <a:pt x="28" y="68"/>
                        <a:pt x="28" y="68"/>
                        <a:pt x="28" y="68"/>
                      </a:cubicBezTo>
                      <a:cubicBezTo>
                        <a:pt x="29" y="68"/>
                        <a:pt x="29" y="68"/>
                        <a:pt x="29" y="68"/>
                      </a:cubicBezTo>
                      <a:cubicBezTo>
                        <a:pt x="29" y="68"/>
                        <a:pt x="29" y="69"/>
                        <a:pt x="29" y="70"/>
                      </a:cubicBezTo>
                      <a:cubicBezTo>
                        <a:pt x="28" y="70"/>
                        <a:pt x="28" y="71"/>
                        <a:pt x="28" y="71"/>
                      </a:cubicBezTo>
                      <a:cubicBezTo>
                        <a:pt x="27" y="71"/>
                        <a:pt x="27" y="71"/>
                        <a:pt x="27" y="70"/>
                      </a:cubicBezTo>
                      <a:cubicBezTo>
                        <a:pt x="27" y="69"/>
                        <a:pt x="27" y="69"/>
                        <a:pt x="26" y="68"/>
                      </a:cubicBezTo>
                      <a:cubicBezTo>
                        <a:pt x="25" y="68"/>
                        <a:pt x="24" y="69"/>
                        <a:pt x="24" y="69"/>
                      </a:cubicBezTo>
                      <a:cubicBezTo>
                        <a:pt x="24" y="69"/>
                        <a:pt x="23" y="69"/>
                        <a:pt x="23" y="68"/>
                      </a:cubicBezTo>
                      <a:cubicBezTo>
                        <a:pt x="22" y="67"/>
                        <a:pt x="22" y="68"/>
                        <a:pt x="22" y="67"/>
                      </a:cubicBezTo>
                      <a:cubicBezTo>
                        <a:pt x="22" y="66"/>
                        <a:pt x="23" y="66"/>
                        <a:pt x="22" y="65"/>
                      </a:cubicBezTo>
                      <a:cubicBezTo>
                        <a:pt x="22" y="65"/>
                        <a:pt x="21" y="64"/>
                        <a:pt x="21" y="64"/>
                      </a:cubicBezTo>
                      <a:cubicBezTo>
                        <a:pt x="20" y="64"/>
                        <a:pt x="21" y="65"/>
                        <a:pt x="20" y="64"/>
                      </a:cubicBezTo>
                      <a:cubicBezTo>
                        <a:pt x="20" y="63"/>
                        <a:pt x="19" y="63"/>
                        <a:pt x="19" y="63"/>
                      </a:cubicBezTo>
                      <a:cubicBezTo>
                        <a:pt x="19" y="63"/>
                        <a:pt x="18" y="63"/>
                        <a:pt x="18" y="62"/>
                      </a:cubicBezTo>
                      <a:cubicBezTo>
                        <a:pt x="18" y="62"/>
                        <a:pt x="18" y="61"/>
                        <a:pt x="18" y="60"/>
                      </a:cubicBezTo>
                      <a:cubicBezTo>
                        <a:pt x="18" y="60"/>
                        <a:pt x="19" y="59"/>
                        <a:pt x="19" y="58"/>
                      </a:cubicBezTo>
                      <a:cubicBezTo>
                        <a:pt x="19" y="58"/>
                        <a:pt x="19" y="55"/>
                        <a:pt x="19" y="55"/>
                      </a:cubicBezTo>
                      <a:cubicBezTo>
                        <a:pt x="19" y="55"/>
                        <a:pt x="16" y="61"/>
                        <a:pt x="15" y="66"/>
                      </a:cubicBezTo>
                      <a:cubicBezTo>
                        <a:pt x="15" y="66"/>
                        <a:pt x="16" y="65"/>
                        <a:pt x="16" y="66"/>
                      </a:cubicBezTo>
                      <a:cubicBezTo>
                        <a:pt x="16" y="67"/>
                        <a:pt x="17" y="68"/>
                        <a:pt x="16" y="69"/>
                      </a:cubicBezTo>
                      <a:cubicBezTo>
                        <a:pt x="16" y="69"/>
                        <a:pt x="16" y="69"/>
                        <a:pt x="16" y="72"/>
                      </a:cubicBezTo>
                      <a:cubicBezTo>
                        <a:pt x="16" y="74"/>
                        <a:pt x="17" y="75"/>
                        <a:pt x="17" y="76"/>
                      </a:cubicBezTo>
                      <a:cubicBezTo>
                        <a:pt x="16" y="76"/>
                        <a:pt x="16" y="77"/>
                        <a:pt x="16" y="78"/>
                      </a:cubicBezTo>
                      <a:cubicBezTo>
                        <a:pt x="16" y="79"/>
                        <a:pt x="16" y="82"/>
                        <a:pt x="17" y="82"/>
                      </a:cubicBezTo>
                      <a:cubicBezTo>
                        <a:pt x="17" y="82"/>
                        <a:pt x="17" y="83"/>
                        <a:pt x="17" y="83"/>
                      </a:cubicBezTo>
                      <a:cubicBezTo>
                        <a:pt x="18" y="84"/>
                        <a:pt x="17" y="85"/>
                        <a:pt x="18" y="84"/>
                      </a:cubicBezTo>
                      <a:cubicBezTo>
                        <a:pt x="19" y="82"/>
                        <a:pt x="20" y="81"/>
                        <a:pt x="20" y="81"/>
                      </a:cubicBezTo>
                      <a:cubicBezTo>
                        <a:pt x="20" y="80"/>
                        <a:pt x="20" y="80"/>
                        <a:pt x="20" y="80"/>
                      </a:cubicBezTo>
                      <a:cubicBezTo>
                        <a:pt x="20" y="80"/>
                        <a:pt x="20" y="79"/>
                        <a:pt x="22" y="79"/>
                      </a:cubicBezTo>
                      <a:cubicBezTo>
                        <a:pt x="23" y="79"/>
                        <a:pt x="24" y="79"/>
                        <a:pt x="24" y="80"/>
                      </a:cubicBezTo>
                      <a:cubicBezTo>
                        <a:pt x="25" y="80"/>
                        <a:pt x="23" y="82"/>
                        <a:pt x="24" y="82"/>
                      </a:cubicBezTo>
                      <a:cubicBezTo>
                        <a:pt x="25" y="82"/>
                        <a:pt x="27" y="81"/>
                        <a:pt x="28" y="81"/>
                      </a:cubicBezTo>
                      <a:cubicBezTo>
                        <a:pt x="29" y="81"/>
                        <a:pt x="29" y="82"/>
                        <a:pt x="30" y="83"/>
                      </a:cubicBezTo>
                      <a:cubicBezTo>
                        <a:pt x="30" y="84"/>
                        <a:pt x="30" y="85"/>
                        <a:pt x="31" y="86"/>
                      </a:cubicBezTo>
                      <a:cubicBezTo>
                        <a:pt x="32" y="86"/>
                        <a:pt x="31" y="87"/>
                        <a:pt x="32" y="88"/>
                      </a:cubicBezTo>
                      <a:cubicBezTo>
                        <a:pt x="32" y="89"/>
                        <a:pt x="34" y="90"/>
                        <a:pt x="35" y="90"/>
                      </a:cubicBezTo>
                      <a:cubicBezTo>
                        <a:pt x="35" y="90"/>
                        <a:pt x="37" y="90"/>
                        <a:pt x="38" y="90"/>
                      </a:cubicBezTo>
                      <a:cubicBezTo>
                        <a:pt x="39" y="91"/>
                        <a:pt x="38" y="92"/>
                        <a:pt x="39" y="92"/>
                      </a:cubicBezTo>
                      <a:cubicBezTo>
                        <a:pt x="40" y="92"/>
                        <a:pt x="41" y="95"/>
                        <a:pt x="41" y="95"/>
                      </a:cubicBezTo>
                      <a:cubicBezTo>
                        <a:pt x="41" y="95"/>
                        <a:pt x="41" y="97"/>
                        <a:pt x="41" y="98"/>
                      </a:cubicBezTo>
                      <a:cubicBezTo>
                        <a:pt x="41" y="98"/>
                        <a:pt x="41" y="99"/>
                        <a:pt x="42" y="100"/>
                      </a:cubicBezTo>
                      <a:cubicBezTo>
                        <a:pt x="42" y="100"/>
                        <a:pt x="44" y="100"/>
                        <a:pt x="44" y="100"/>
                      </a:cubicBezTo>
                      <a:cubicBezTo>
                        <a:pt x="44" y="100"/>
                        <a:pt x="43" y="102"/>
                        <a:pt x="45" y="102"/>
                      </a:cubicBezTo>
                      <a:cubicBezTo>
                        <a:pt x="47" y="103"/>
                        <a:pt x="48" y="103"/>
                        <a:pt x="49" y="104"/>
                      </a:cubicBezTo>
                      <a:cubicBezTo>
                        <a:pt x="49" y="104"/>
                        <a:pt x="48" y="105"/>
                        <a:pt x="50" y="105"/>
                      </a:cubicBezTo>
                      <a:cubicBezTo>
                        <a:pt x="52" y="105"/>
                        <a:pt x="54" y="105"/>
                        <a:pt x="55" y="106"/>
                      </a:cubicBezTo>
                      <a:cubicBezTo>
                        <a:pt x="56" y="106"/>
                        <a:pt x="55" y="107"/>
                        <a:pt x="57" y="109"/>
                      </a:cubicBezTo>
                      <a:cubicBezTo>
                        <a:pt x="60" y="110"/>
                        <a:pt x="60" y="111"/>
                        <a:pt x="61" y="111"/>
                      </a:cubicBezTo>
                      <a:cubicBezTo>
                        <a:pt x="62" y="111"/>
                        <a:pt x="63" y="111"/>
                        <a:pt x="63" y="113"/>
                      </a:cubicBezTo>
                      <a:cubicBezTo>
                        <a:pt x="62" y="115"/>
                        <a:pt x="62" y="116"/>
                        <a:pt x="61" y="117"/>
                      </a:cubicBezTo>
                      <a:cubicBezTo>
                        <a:pt x="60" y="118"/>
                        <a:pt x="59" y="120"/>
                        <a:pt x="58" y="121"/>
                      </a:cubicBezTo>
                      <a:cubicBezTo>
                        <a:pt x="58" y="122"/>
                        <a:pt x="57" y="123"/>
                        <a:pt x="58" y="124"/>
                      </a:cubicBezTo>
                      <a:cubicBezTo>
                        <a:pt x="58" y="126"/>
                        <a:pt x="59" y="127"/>
                        <a:pt x="59" y="128"/>
                      </a:cubicBezTo>
                      <a:cubicBezTo>
                        <a:pt x="59" y="129"/>
                        <a:pt x="59" y="131"/>
                        <a:pt x="59" y="132"/>
                      </a:cubicBezTo>
                      <a:cubicBezTo>
                        <a:pt x="58" y="133"/>
                        <a:pt x="58" y="134"/>
                        <a:pt x="58" y="134"/>
                      </a:cubicBezTo>
                      <a:cubicBezTo>
                        <a:pt x="58" y="134"/>
                        <a:pt x="59" y="136"/>
                        <a:pt x="58" y="137"/>
                      </a:cubicBezTo>
                      <a:cubicBezTo>
                        <a:pt x="57" y="138"/>
                        <a:pt x="55" y="140"/>
                        <a:pt x="54" y="140"/>
                      </a:cubicBezTo>
                      <a:cubicBezTo>
                        <a:pt x="53" y="140"/>
                        <a:pt x="51" y="142"/>
                        <a:pt x="51" y="142"/>
                      </a:cubicBezTo>
                      <a:cubicBezTo>
                        <a:pt x="51" y="142"/>
                        <a:pt x="51" y="146"/>
                        <a:pt x="51" y="147"/>
                      </a:cubicBezTo>
                      <a:cubicBezTo>
                        <a:pt x="51" y="147"/>
                        <a:pt x="47" y="154"/>
                        <a:pt x="49" y="155"/>
                      </a:cubicBezTo>
                      <a:cubicBezTo>
                        <a:pt x="50" y="156"/>
                        <a:pt x="50" y="158"/>
                        <a:pt x="50" y="159"/>
                      </a:cubicBezTo>
                      <a:cubicBezTo>
                        <a:pt x="49" y="160"/>
                        <a:pt x="49" y="160"/>
                        <a:pt x="49" y="160"/>
                      </a:cubicBezTo>
                      <a:cubicBezTo>
                        <a:pt x="48" y="161"/>
                        <a:pt x="46" y="161"/>
                        <a:pt x="47" y="163"/>
                      </a:cubicBezTo>
                      <a:cubicBezTo>
                        <a:pt x="49" y="165"/>
                        <a:pt x="50" y="165"/>
                        <a:pt x="50" y="167"/>
                      </a:cubicBezTo>
                      <a:cubicBezTo>
                        <a:pt x="51" y="168"/>
                        <a:pt x="51" y="168"/>
                        <a:pt x="52" y="170"/>
                      </a:cubicBezTo>
                      <a:cubicBezTo>
                        <a:pt x="53" y="171"/>
                        <a:pt x="53" y="172"/>
                        <a:pt x="54" y="173"/>
                      </a:cubicBezTo>
                      <a:cubicBezTo>
                        <a:pt x="55" y="174"/>
                        <a:pt x="56" y="175"/>
                        <a:pt x="56" y="176"/>
                      </a:cubicBezTo>
                      <a:cubicBezTo>
                        <a:pt x="56" y="177"/>
                        <a:pt x="59" y="179"/>
                        <a:pt x="56" y="177"/>
                      </a:cubicBezTo>
                      <a:cubicBezTo>
                        <a:pt x="53" y="175"/>
                        <a:pt x="56" y="177"/>
                        <a:pt x="52" y="174"/>
                      </a:cubicBezTo>
                      <a:cubicBezTo>
                        <a:pt x="49" y="171"/>
                        <a:pt x="48" y="173"/>
                        <a:pt x="46" y="171"/>
                      </a:cubicBezTo>
                      <a:cubicBezTo>
                        <a:pt x="45" y="169"/>
                        <a:pt x="47" y="175"/>
                        <a:pt x="44" y="168"/>
                      </a:cubicBezTo>
                      <a:cubicBezTo>
                        <a:pt x="41" y="160"/>
                        <a:pt x="40" y="161"/>
                        <a:pt x="39" y="159"/>
                      </a:cubicBezTo>
                      <a:cubicBezTo>
                        <a:pt x="39" y="157"/>
                        <a:pt x="39" y="159"/>
                        <a:pt x="37" y="155"/>
                      </a:cubicBezTo>
                      <a:cubicBezTo>
                        <a:pt x="35" y="151"/>
                        <a:pt x="37" y="154"/>
                        <a:pt x="35" y="151"/>
                      </a:cubicBezTo>
                      <a:cubicBezTo>
                        <a:pt x="33" y="149"/>
                        <a:pt x="33" y="152"/>
                        <a:pt x="32" y="148"/>
                      </a:cubicBezTo>
                      <a:cubicBezTo>
                        <a:pt x="31" y="143"/>
                        <a:pt x="31" y="146"/>
                        <a:pt x="30" y="141"/>
                      </a:cubicBezTo>
                      <a:cubicBezTo>
                        <a:pt x="28" y="136"/>
                        <a:pt x="31" y="136"/>
                        <a:pt x="28" y="133"/>
                      </a:cubicBezTo>
                      <a:cubicBezTo>
                        <a:pt x="25" y="131"/>
                        <a:pt x="25" y="132"/>
                        <a:pt x="24" y="131"/>
                      </a:cubicBezTo>
                      <a:cubicBezTo>
                        <a:pt x="23" y="129"/>
                        <a:pt x="25" y="130"/>
                        <a:pt x="22" y="126"/>
                      </a:cubicBezTo>
                      <a:cubicBezTo>
                        <a:pt x="20" y="122"/>
                        <a:pt x="16" y="120"/>
                        <a:pt x="16" y="113"/>
                      </a:cubicBezTo>
                      <a:cubicBezTo>
                        <a:pt x="16" y="105"/>
                        <a:pt x="16" y="104"/>
                        <a:pt x="16" y="104"/>
                      </a:cubicBezTo>
                      <a:cubicBezTo>
                        <a:pt x="16" y="104"/>
                        <a:pt x="13" y="101"/>
                        <a:pt x="14" y="97"/>
                      </a:cubicBezTo>
                      <a:cubicBezTo>
                        <a:pt x="15" y="92"/>
                        <a:pt x="16" y="94"/>
                        <a:pt x="15" y="92"/>
                      </a:cubicBezTo>
                      <a:cubicBezTo>
                        <a:pt x="15" y="91"/>
                        <a:pt x="14" y="91"/>
                        <a:pt x="13" y="89"/>
                      </a:cubicBezTo>
                      <a:cubicBezTo>
                        <a:pt x="12" y="88"/>
                        <a:pt x="12" y="88"/>
                        <a:pt x="11" y="87"/>
                      </a:cubicBezTo>
                      <a:cubicBezTo>
                        <a:pt x="11" y="86"/>
                        <a:pt x="11" y="83"/>
                        <a:pt x="11" y="83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0" y="84"/>
                        <a:pt x="0" y="182"/>
                        <a:pt x="97" y="197"/>
                      </a:cubicBezTo>
                      <a:cubicBezTo>
                        <a:pt x="97" y="197"/>
                        <a:pt x="75" y="192"/>
                        <a:pt x="73" y="187"/>
                      </a:cubicBezTo>
                      <a:cubicBezTo>
                        <a:pt x="73" y="187"/>
                        <a:pt x="72" y="183"/>
                        <a:pt x="73" y="183"/>
                      </a:cubicBezTo>
                      <a:cubicBezTo>
                        <a:pt x="74" y="183"/>
                        <a:pt x="76" y="184"/>
                        <a:pt x="77" y="183"/>
                      </a:cubicBezTo>
                      <a:cubicBezTo>
                        <a:pt x="79" y="181"/>
                        <a:pt x="80" y="180"/>
                        <a:pt x="80" y="180"/>
                      </a:cubicBezTo>
                      <a:cubicBezTo>
                        <a:pt x="80" y="182"/>
                        <a:pt x="80" y="182"/>
                        <a:pt x="80" y="182"/>
                      </a:cubicBezTo>
                      <a:cubicBezTo>
                        <a:pt x="80" y="182"/>
                        <a:pt x="79" y="182"/>
                        <a:pt x="83" y="181"/>
                      </a:cubicBezTo>
                      <a:cubicBezTo>
                        <a:pt x="88" y="181"/>
                        <a:pt x="88" y="181"/>
                        <a:pt x="89" y="181"/>
                      </a:cubicBezTo>
                      <a:cubicBezTo>
                        <a:pt x="91" y="180"/>
                        <a:pt x="93" y="176"/>
                        <a:pt x="94" y="178"/>
                      </a:cubicBezTo>
                      <a:cubicBezTo>
                        <a:pt x="95" y="181"/>
                        <a:pt x="93" y="180"/>
                        <a:pt x="95" y="181"/>
                      </a:cubicBezTo>
                      <a:cubicBezTo>
                        <a:pt x="97" y="181"/>
                        <a:pt x="101" y="180"/>
                        <a:pt x="101" y="180"/>
                      </a:cubicBezTo>
                      <a:cubicBezTo>
                        <a:pt x="101" y="180"/>
                        <a:pt x="108" y="181"/>
                        <a:pt x="108" y="180"/>
                      </a:cubicBezTo>
                      <a:cubicBezTo>
                        <a:pt x="109" y="179"/>
                        <a:pt x="109" y="178"/>
                        <a:pt x="110" y="178"/>
                      </a:cubicBezTo>
                      <a:cubicBezTo>
                        <a:pt x="111" y="178"/>
                        <a:pt x="112" y="180"/>
                        <a:pt x="112" y="180"/>
                      </a:cubicBezTo>
                      <a:cubicBezTo>
                        <a:pt x="108" y="182"/>
                        <a:pt x="108" y="182"/>
                        <a:pt x="108" y="182"/>
                      </a:cubicBezTo>
                      <a:cubicBezTo>
                        <a:pt x="105" y="185"/>
                        <a:pt x="105" y="185"/>
                        <a:pt x="105" y="185"/>
                      </a:cubicBezTo>
                      <a:cubicBezTo>
                        <a:pt x="105" y="185"/>
                        <a:pt x="103" y="185"/>
                        <a:pt x="105" y="186"/>
                      </a:cubicBezTo>
                      <a:cubicBezTo>
                        <a:pt x="106" y="187"/>
                        <a:pt x="107" y="187"/>
                        <a:pt x="108" y="187"/>
                      </a:cubicBezTo>
                      <a:cubicBezTo>
                        <a:pt x="110" y="187"/>
                        <a:pt x="114" y="190"/>
                        <a:pt x="115" y="188"/>
                      </a:cubicBezTo>
                      <a:cubicBezTo>
                        <a:pt x="116" y="186"/>
                        <a:pt x="116" y="186"/>
                        <a:pt x="117" y="185"/>
                      </a:cubicBezTo>
                      <a:cubicBezTo>
                        <a:pt x="117" y="184"/>
                        <a:pt x="117" y="182"/>
                        <a:pt x="119" y="182"/>
                      </a:cubicBezTo>
                      <a:cubicBezTo>
                        <a:pt x="120" y="182"/>
                        <a:pt x="122" y="183"/>
                        <a:pt x="122" y="183"/>
                      </a:cubicBezTo>
                      <a:cubicBezTo>
                        <a:pt x="121" y="186"/>
                        <a:pt x="121" y="186"/>
                        <a:pt x="121" y="186"/>
                      </a:cubicBezTo>
                      <a:cubicBezTo>
                        <a:pt x="121" y="186"/>
                        <a:pt x="123" y="186"/>
                        <a:pt x="125" y="186"/>
                      </a:cubicBezTo>
                      <a:cubicBezTo>
                        <a:pt x="126" y="186"/>
                        <a:pt x="126" y="188"/>
                        <a:pt x="128" y="186"/>
                      </a:cubicBezTo>
                      <a:cubicBezTo>
                        <a:pt x="129" y="184"/>
                        <a:pt x="129" y="184"/>
                        <a:pt x="131" y="184"/>
                      </a:cubicBezTo>
                      <a:cubicBezTo>
                        <a:pt x="133" y="184"/>
                        <a:pt x="135" y="183"/>
                        <a:pt x="136" y="183"/>
                      </a:cubicBezTo>
                      <a:cubicBezTo>
                        <a:pt x="136" y="184"/>
                        <a:pt x="138" y="184"/>
                        <a:pt x="139" y="184"/>
                      </a:cubicBezTo>
                      <a:cubicBezTo>
                        <a:pt x="139" y="184"/>
                        <a:pt x="143" y="186"/>
                        <a:pt x="143" y="186"/>
                      </a:cubicBezTo>
                      <a:cubicBezTo>
                        <a:pt x="144" y="185"/>
                        <a:pt x="148" y="186"/>
                        <a:pt x="148" y="186"/>
                      </a:cubicBezTo>
                      <a:cubicBezTo>
                        <a:pt x="148" y="186"/>
                        <a:pt x="137" y="196"/>
                        <a:pt x="113" y="197"/>
                      </a:cubicBezTo>
                      <a:cubicBezTo>
                        <a:pt x="113" y="197"/>
                        <a:pt x="167" y="199"/>
                        <a:pt x="197" y="146"/>
                      </a:cubicBezTo>
                      <a:cubicBezTo>
                        <a:pt x="228" y="94"/>
                        <a:pt x="206" y="26"/>
                        <a:pt x="137" y="3"/>
                      </a:cubicBezTo>
                      <a:cubicBezTo>
                        <a:pt x="137" y="3"/>
                        <a:pt x="189" y="22"/>
                        <a:pt x="203" y="71"/>
                      </a:cubicBezTo>
                      <a:cubicBezTo>
                        <a:pt x="202" y="72"/>
                        <a:pt x="202" y="72"/>
                        <a:pt x="202" y="72"/>
                      </a:cubicBezTo>
                      <a:cubicBezTo>
                        <a:pt x="201" y="71"/>
                        <a:pt x="201" y="72"/>
                        <a:pt x="200" y="69"/>
                      </a:cubicBezTo>
                      <a:cubicBezTo>
                        <a:pt x="199" y="67"/>
                        <a:pt x="199" y="68"/>
                        <a:pt x="199" y="66"/>
                      </a:cubicBezTo>
                      <a:cubicBezTo>
                        <a:pt x="198" y="64"/>
                        <a:pt x="198" y="65"/>
                        <a:pt x="197" y="64"/>
                      </a:cubicBezTo>
                      <a:cubicBezTo>
                        <a:pt x="195" y="62"/>
                        <a:pt x="195" y="62"/>
                        <a:pt x="194" y="61"/>
                      </a:cubicBezTo>
                      <a:cubicBezTo>
                        <a:pt x="193" y="61"/>
                        <a:pt x="192" y="58"/>
                        <a:pt x="192" y="57"/>
                      </a:cubicBezTo>
                      <a:cubicBezTo>
                        <a:pt x="191" y="56"/>
                        <a:pt x="189" y="55"/>
                        <a:pt x="188" y="55"/>
                      </a:cubicBezTo>
                      <a:cubicBezTo>
                        <a:pt x="187" y="55"/>
                        <a:pt x="188" y="54"/>
                        <a:pt x="187" y="55"/>
                      </a:cubicBezTo>
                      <a:cubicBezTo>
                        <a:pt x="187" y="56"/>
                        <a:pt x="189" y="58"/>
                        <a:pt x="189" y="58"/>
                      </a:cubicBezTo>
                      <a:cubicBezTo>
                        <a:pt x="189" y="62"/>
                        <a:pt x="189" y="62"/>
                        <a:pt x="189" y="62"/>
                      </a:cubicBezTo>
                      <a:cubicBezTo>
                        <a:pt x="189" y="62"/>
                        <a:pt x="190" y="65"/>
                        <a:pt x="190" y="66"/>
                      </a:cubicBezTo>
                      <a:cubicBezTo>
                        <a:pt x="190" y="67"/>
                        <a:pt x="189" y="70"/>
                        <a:pt x="189" y="70"/>
                      </a:cubicBezTo>
                      <a:cubicBezTo>
                        <a:pt x="189" y="70"/>
                        <a:pt x="188" y="72"/>
                        <a:pt x="187" y="73"/>
                      </a:cubicBezTo>
                      <a:cubicBezTo>
                        <a:pt x="186" y="73"/>
                        <a:pt x="181" y="74"/>
                        <a:pt x="181" y="74"/>
                      </a:cubicBezTo>
                      <a:cubicBezTo>
                        <a:pt x="181" y="74"/>
                        <a:pt x="179" y="72"/>
                        <a:pt x="179" y="71"/>
                      </a:cubicBezTo>
                      <a:cubicBezTo>
                        <a:pt x="178" y="69"/>
                        <a:pt x="175" y="69"/>
                        <a:pt x="174" y="68"/>
                      </a:cubicBezTo>
                      <a:cubicBezTo>
                        <a:pt x="174" y="67"/>
                        <a:pt x="175" y="66"/>
                        <a:pt x="173" y="64"/>
                      </a:cubicBezTo>
                      <a:cubicBezTo>
                        <a:pt x="172" y="62"/>
                        <a:pt x="173" y="63"/>
                        <a:pt x="172" y="61"/>
                      </a:cubicBezTo>
                      <a:cubicBezTo>
                        <a:pt x="170" y="59"/>
                        <a:pt x="170" y="59"/>
                        <a:pt x="170" y="59"/>
                      </a:cubicBezTo>
                      <a:cubicBezTo>
                        <a:pt x="170" y="59"/>
                        <a:pt x="166" y="58"/>
                        <a:pt x="167" y="60"/>
                      </a:cubicBezTo>
                      <a:cubicBezTo>
                        <a:pt x="168" y="63"/>
                        <a:pt x="167" y="65"/>
                        <a:pt x="168" y="65"/>
                      </a:cubicBezTo>
                      <a:cubicBezTo>
                        <a:pt x="169" y="66"/>
                        <a:pt x="170" y="65"/>
                        <a:pt x="171" y="67"/>
                      </a:cubicBezTo>
                      <a:cubicBezTo>
                        <a:pt x="172" y="69"/>
                        <a:pt x="172" y="70"/>
                        <a:pt x="172" y="71"/>
                      </a:cubicBezTo>
                      <a:cubicBezTo>
                        <a:pt x="173" y="71"/>
                        <a:pt x="173" y="74"/>
                        <a:pt x="174" y="75"/>
                      </a:cubicBezTo>
                      <a:cubicBezTo>
                        <a:pt x="175" y="75"/>
                        <a:pt x="178" y="75"/>
                        <a:pt x="178" y="76"/>
                      </a:cubicBezTo>
                      <a:cubicBezTo>
                        <a:pt x="177" y="77"/>
                        <a:pt x="176" y="78"/>
                        <a:pt x="178" y="79"/>
                      </a:cubicBezTo>
                      <a:cubicBezTo>
                        <a:pt x="179" y="79"/>
                        <a:pt x="179" y="80"/>
                        <a:pt x="180" y="80"/>
                      </a:cubicBezTo>
                      <a:cubicBezTo>
                        <a:pt x="181" y="80"/>
                        <a:pt x="181" y="80"/>
                        <a:pt x="182" y="79"/>
                      </a:cubicBezTo>
                      <a:cubicBezTo>
                        <a:pt x="184" y="79"/>
                        <a:pt x="186" y="79"/>
                        <a:pt x="186" y="79"/>
                      </a:cubicBezTo>
                      <a:cubicBezTo>
                        <a:pt x="186" y="79"/>
                        <a:pt x="188" y="80"/>
                        <a:pt x="188" y="81"/>
                      </a:cubicBezTo>
                      <a:cubicBezTo>
                        <a:pt x="188" y="82"/>
                        <a:pt x="187" y="86"/>
                        <a:pt x="187" y="86"/>
                      </a:cubicBezTo>
                      <a:cubicBezTo>
                        <a:pt x="185" y="90"/>
                        <a:pt x="185" y="90"/>
                        <a:pt x="185" y="90"/>
                      </a:cubicBezTo>
                      <a:cubicBezTo>
                        <a:pt x="185" y="90"/>
                        <a:pt x="185" y="97"/>
                        <a:pt x="184" y="97"/>
                      </a:cubicBezTo>
                      <a:cubicBezTo>
                        <a:pt x="183" y="97"/>
                        <a:pt x="182" y="100"/>
                        <a:pt x="181" y="100"/>
                      </a:cubicBezTo>
                      <a:cubicBezTo>
                        <a:pt x="180" y="101"/>
                        <a:pt x="180" y="105"/>
                        <a:pt x="180" y="105"/>
                      </a:cubicBezTo>
                      <a:cubicBezTo>
                        <a:pt x="178" y="108"/>
                        <a:pt x="178" y="108"/>
                        <a:pt x="178" y="108"/>
                      </a:cubicBezTo>
                      <a:cubicBezTo>
                        <a:pt x="178" y="108"/>
                        <a:pt x="178" y="111"/>
                        <a:pt x="178" y="112"/>
                      </a:cubicBezTo>
                      <a:cubicBezTo>
                        <a:pt x="178" y="113"/>
                        <a:pt x="179" y="117"/>
                        <a:pt x="178" y="119"/>
                      </a:cubicBezTo>
                      <a:cubicBezTo>
                        <a:pt x="178" y="121"/>
                        <a:pt x="175" y="122"/>
                        <a:pt x="175" y="122"/>
                      </a:cubicBezTo>
                      <a:cubicBezTo>
                        <a:pt x="175" y="122"/>
                        <a:pt x="179" y="126"/>
                        <a:pt x="177" y="126"/>
                      </a:cubicBezTo>
                      <a:cubicBezTo>
                        <a:pt x="175" y="127"/>
                        <a:pt x="173" y="129"/>
                        <a:pt x="173" y="130"/>
                      </a:cubicBezTo>
                      <a:cubicBezTo>
                        <a:pt x="172" y="131"/>
                        <a:pt x="172" y="132"/>
                        <a:pt x="171" y="132"/>
                      </a:cubicBezTo>
                      <a:cubicBezTo>
                        <a:pt x="170" y="133"/>
                        <a:pt x="168" y="133"/>
                        <a:pt x="168" y="134"/>
                      </a:cubicBezTo>
                      <a:cubicBezTo>
                        <a:pt x="168" y="134"/>
                        <a:pt x="168" y="137"/>
                        <a:pt x="168" y="137"/>
                      </a:cubicBezTo>
                      <a:cubicBezTo>
                        <a:pt x="164" y="142"/>
                        <a:pt x="164" y="142"/>
                        <a:pt x="164" y="142"/>
                      </a:cubicBezTo>
                      <a:cubicBezTo>
                        <a:pt x="160" y="146"/>
                        <a:pt x="160" y="146"/>
                        <a:pt x="160" y="146"/>
                      </a:cubicBezTo>
                      <a:cubicBezTo>
                        <a:pt x="160" y="146"/>
                        <a:pt x="160" y="149"/>
                        <a:pt x="159" y="149"/>
                      </a:cubicBezTo>
                      <a:cubicBezTo>
                        <a:pt x="158" y="149"/>
                        <a:pt x="153" y="151"/>
                        <a:pt x="152" y="152"/>
                      </a:cubicBezTo>
                      <a:cubicBezTo>
                        <a:pt x="152" y="152"/>
                        <a:pt x="148" y="154"/>
                        <a:pt x="147" y="154"/>
                      </a:cubicBezTo>
                      <a:cubicBezTo>
                        <a:pt x="146" y="154"/>
                        <a:pt x="148" y="157"/>
                        <a:pt x="146" y="154"/>
                      </a:cubicBezTo>
                      <a:cubicBezTo>
                        <a:pt x="144" y="151"/>
                        <a:pt x="145" y="153"/>
                        <a:pt x="144" y="149"/>
                      </a:cubicBezTo>
                      <a:cubicBezTo>
                        <a:pt x="142" y="145"/>
                        <a:pt x="142" y="148"/>
                        <a:pt x="142" y="145"/>
                      </a:cubicBezTo>
                      <a:cubicBezTo>
                        <a:pt x="142" y="143"/>
                        <a:pt x="142" y="145"/>
                        <a:pt x="142" y="143"/>
                      </a:cubicBezTo>
                      <a:cubicBezTo>
                        <a:pt x="142" y="140"/>
                        <a:pt x="143" y="142"/>
                        <a:pt x="141" y="139"/>
                      </a:cubicBezTo>
                      <a:cubicBezTo>
                        <a:pt x="140" y="136"/>
                        <a:pt x="140" y="137"/>
                        <a:pt x="138" y="135"/>
                      </a:cubicBezTo>
                      <a:cubicBezTo>
                        <a:pt x="136" y="133"/>
                        <a:pt x="135" y="135"/>
                        <a:pt x="136" y="132"/>
                      </a:cubicBezTo>
                      <a:cubicBezTo>
                        <a:pt x="137" y="129"/>
                        <a:pt x="137" y="132"/>
                        <a:pt x="137" y="129"/>
                      </a:cubicBezTo>
                      <a:cubicBezTo>
                        <a:pt x="138" y="126"/>
                        <a:pt x="137" y="125"/>
                        <a:pt x="139" y="124"/>
                      </a:cubicBezTo>
                      <a:cubicBezTo>
                        <a:pt x="141" y="123"/>
                        <a:pt x="142" y="122"/>
                        <a:pt x="142" y="121"/>
                      </a:cubicBezTo>
                      <a:cubicBezTo>
                        <a:pt x="142" y="119"/>
                        <a:pt x="142" y="118"/>
                        <a:pt x="142" y="117"/>
                      </a:cubicBezTo>
                      <a:cubicBezTo>
                        <a:pt x="141" y="116"/>
                        <a:pt x="139" y="114"/>
                        <a:pt x="139" y="113"/>
                      </a:cubicBezTo>
                      <a:cubicBezTo>
                        <a:pt x="139" y="112"/>
                        <a:pt x="139" y="113"/>
                        <a:pt x="137" y="111"/>
                      </a:cubicBezTo>
                      <a:cubicBezTo>
                        <a:pt x="136" y="109"/>
                        <a:pt x="135" y="108"/>
                        <a:pt x="135" y="108"/>
                      </a:cubicBezTo>
                      <a:cubicBezTo>
                        <a:pt x="135" y="108"/>
                        <a:pt x="135" y="103"/>
                        <a:pt x="135" y="101"/>
                      </a:cubicBezTo>
                      <a:cubicBezTo>
                        <a:pt x="135" y="99"/>
                        <a:pt x="134" y="102"/>
                        <a:pt x="135" y="99"/>
                      </a:cubicBezTo>
                      <a:cubicBezTo>
                        <a:pt x="135" y="96"/>
                        <a:pt x="135" y="94"/>
                        <a:pt x="135" y="94"/>
                      </a:cubicBezTo>
                      <a:cubicBezTo>
                        <a:pt x="135" y="94"/>
                        <a:pt x="132" y="92"/>
                        <a:pt x="131" y="92"/>
                      </a:cubicBezTo>
                      <a:cubicBezTo>
                        <a:pt x="129" y="92"/>
                        <a:pt x="129" y="94"/>
                        <a:pt x="127" y="93"/>
                      </a:cubicBezTo>
                      <a:cubicBezTo>
                        <a:pt x="125" y="91"/>
                        <a:pt x="126" y="90"/>
                        <a:pt x="125" y="89"/>
                      </a:cubicBezTo>
                      <a:cubicBezTo>
                        <a:pt x="124" y="89"/>
                        <a:pt x="123" y="89"/>
                        <a:pt x="122" y="90"/>
                      </a:cubicBezTo>
                      <a:cubicBezTo>
                        <a:pt x="121" y="91"/>
                        <a:pt x="118" y="91"/>
                        <a:pt x="116" y="91"/>
                      </a:cubicBezTo>
                      <a:cubicBezTo>
                        <a:pt x="114" y="92"/>
                        <a:pt x="113" y="92"/>
                        <a:pt x="110" y="92"/>
                      </a:cubicBezTo>
                      <a:cubicBezTo>
                        <a:pt x="108" y="92"/>
                        <a:pt x="104" y="93"/>
                        <a:pt x="102" y="92"/>
                      </a:cubicBezTo>
                      <a:cubicBezTo>
                        <a:pt x="100" y="91"/>
                        <a:pt x="100" y="92"/>
                        <a:pt x="99" y="90"/>
                      </a:cubicBezTo>
                      <a:cubicBezTo>
                        <a:pt x="98" y="88"/>
                        <a:pt x="99" y="88"/>
                        <a:pt x="97" y="87"/>
                      </a:cubicBezTo>
                      <a:cubicBezTo>
                        <a:pt x="95" y="86"/>
                        <a:pt x="94" y="87"/>
                        <a:pt x="94" y="85"/>
                      </a:cubicBezTo>
                      <a:cubicBezTo>
                        <a:pt x="94" y="82"/>
                        <a:pt x="95" y="83"/>
                        <a:pt x="93" y="81"/>
                      </a:cubicBezTo>
                      <a:cubicBezTo>
                        <a:pt x="92" y="79"/>
                        <a:pt x="94" y="82"/>
                        <a:pt x="92" y="79"/>
                      </a:cubicBezTo>
                      <a:cubicBezTo>
                        <a:pt x="89" y="76"/>
                        <a:pt x="88" y="79"/>
                        <a:pt x="89" y="76"/>
                      </a:cubicBezTo>
                      <a:cubicBezTo>
                        <a:pt x="90" y="74"/>
                        <a:pt x="91" y="75"/>
                        <a:pt x="91" y="73"/>
                      </a:cubicBezTo>
                      <a:cubicBezTo>
                        <a:pt x="91" y="70"/>
                        <a:pt x="95" y="74"/>
                        <a:pt x="92" y="68"/>
                      </a:cubicBezTo>
                      <a:cubicBezTo>
                        <a:pt x="90" y="63"/>
                        <a:pt x="89" y="64"/>
                        <a:pt x="92" y="60"/>
                      </a:cubicBezTo>
                      <a:cubicBezTo>
                        <a:pt x="94" y="55"/>
                        <a:pt x="97" y="54"/>
                        <a:pt x="98" y="53"/>
                      </a:cubicBezTo>
                      <a:cubicBezTo>
                        <a:pt x="98" y="52"/>
                        <a:pt x="99" y="50"/>
                        <a:pt x="100" y="49"/>
                      </a:cubicBezTo>
                      <a:cubicBezTo>
                        <a:pt x="101" y="48"/>
                        <a:pt x="100" y="48"/>
                        <a:pt x="102" y="48"/>
                      </a:cubicBezTo>
                      <a:cubicBezTo>
                        <a:pt x="104" y="48"/>
                        <a:pt x="107" y="47"/>
                        <a:pt x="108" y="46"/>
                      </a:cubicBezTo>
                      <a:cubicBezTo>
                        <a:pt x="109" y="45"/>
                        <a:pt x="111" y="42"/>
                        <a:pt x="112" y="42"/>
                      </a:cubicBezTo>
                      <a:cubicBezTo>
                        <a:pt x="113" y="42"/>
                        <a:pt x="113" y="42"/>
                        <a:pt x="115" y="42"/>
                      </a:cubicBezTo>
                      <a:cubicBezTo>
                        <a:pt x="117" y="41"/>
                        <a:pt x="117" y="41"/>
                        <a:pt x="119" y="41"/>
                      </a:cubicBezTo>
                      <a:cubicBezTo>
                        <a:pt x="120" y="41"/>
                        <a:pt x="117" y="42"/>
                        <a:pt x="121" y="41"/>
                      </a:cubicBezTo>
                      <a:cubicBezTo>
                        <a:pt x="125" y="40"/>
                        <a:pt x="124" y="40"/>
                        <a:pt x="125" y="40"/>
                      </a:cubicBezTo>
                      <a:cubicBezTo>
                        <a:pt x="126" y="40"/>
                        <a:pt x="126" y="41"/>
                        <a:pt x="127" y="41"/>
                      </a:cubicBezTo>
                      <a:cubicBezTo>
                        <a:pt x="129" y="41"/>
                        <a:pt x="129" y="38"/>
                        <a:pt x="129" y="41"/>
                      </a:cubicBezTo>
                      <a:cubicBezTo>
                        <a:pt x="129" y="45"/>
                        <a:pt x="128" y="46"/>
                        <a:pt x="130" y="46"/>
                      </a:cubicBezTo>
                      <a:cubicBezTo>
                        <a:pt x="133" y="47"/>
                        <a:pt x="130" y="47"/>
                        <a:pt x="133" y="47"/>
                      </a:cubicBezTo>
                      <a:cubicBezTo>
                        <a:pt x="136" y="47"/>
                        <a:pt x="135" y="47"/>
                        <a:pt x="137" y="48"/>
                      </a:cubicBezTo>
                      <a:cubicBezTo>
                        <a:pt x="138" y="48"/>
                        <a:pt x="139" y="49"/>
                        <a:pt x="141" y="49"/>
                      </a:cubicBezTo>
                      <a:cubicBezTo>
                        <a:pt x="143" y="49"/>
                        <a:pt x="140" y="52"/>
                        <a:pt x="143" y="49"/>
                      </a:cubicBezTo>
                      <a:cubicBezTo>
                        <a:pt x="146" y="46"/>
                        <a:pt x="141" y="46"/>
                        <a:pt x="146" y="46"/>
                      </a:cubicBezTo>
                      <a:cubicBezTo>
                        <a:pt x="151" y="47"/>
                        <a:pt x="152" y="48"/>
                        <a:pt x="153" y="48"/>
                      </a:cubicBezTo>
                      <a:cubicBezTo>
                        <a:pt x="154" y="47"/>
                        <a:pt x="154" y="48"/>
                        <a:pt x="156" y="47"/>
                      </a:cubicBezTo>
                      <a:cubicBezTo>
                        <a:pt x="159" y="46"/>
                        <a:pt x="159" y="46"/>
                        <a:pt x="160" y="46"/>
                      </a:cubicBezTo>
                      <a:cubicBezTo>
                        <a:pt x="161" y="47"/>
                        <a:pt x="161" y="49"/>
                        <a:pt x="162" y="47"/>
                      </a:cubicBezTo>
                      <a:cubicBezTo>
                        <a:pt x="163" y="45"/>
                        <a:pt x="165" y="45"/>
                        <a:pt x="162" y="44"/>
                      </a:cubicBezTo>
                      <a:cubicBezTo>
                        <a:pt x="159" y="42"/>
                        <a:pt x="158" y="44"/>
                        <a:pt x="158" y="42"/>
                      </a:cubicBezTo>
                      <a:cubicBezTo>
                        <a:pt x="157" y="40"/>
                        <a:pt x="160" y="41"/>
                        <a:pt x="157" y="40"/>
                      </a:cubicBezTo>
                      <a:cubicBezTo>
                        <a:pt x="154" y="40"/>
                        <a:pt x="155" y="40"/>
                        <a:pt x="153" y="39"/>
                      </a:cubicBezTo>
                      <a:cubicBezTo>
                        <a:pt x="151" y="38"/>
                        <a:pt x="149" y="41"/>
                        <a:pt x="148" y="39"/>
                      </a:cubicBezTo>
                      <a:cubicBezTo>
                        <a:pt x="147" y="37"/>
                        <a:pt x="143" y="41"/>
                        <a:pt x="147" y="37"/>
                      </a:cubicBezTo>
                      <a:cubicBezTo>
                        <a:pt x="151" y="34"/>
                        <a:pt x="149" y="32"/>
                        <a:pt x="152" y="33"/>
                      </a:cubicBezTo>
                      <a:cubicBezTo>
                        <a:pt x="155" y="34"/>
                        <a:pt x="154" y="36"/>
                        <a:pt x="155" y="35"/>
                      </a:cubicBezTo>
                      <a:cubicBezTo>
                        <a:pt x="157" y="33"/>
                        <a:pt x="160" y="32"/>
                        <a:pt x="157" y="30"/>
                      </a:cubicBezTo>
                      <a:cubicBezTo>
                        <a:pt x="154" y="28"/>
                        <a:pt x="156" y="29"/>
                        <a:pt x="153" y="28"/>
                      </a:cubicBezTo>
                      <a:cubicBezTo>
                        <a:pt x="150" y="26"/>
                        <a:pt x="147" y="33"/>
                        <a:pt x="146" y="32"/>
                      </a:cubicBezTo>
                      <a:cubicBezTo>
                        <a:pt x="145" y="31"/>
                        <a:pt x="144" y="30"/>
                        <a:pt x="143" y="31"/>
                      </a:cubicBezTo>
                      <a:cubicBezTo>
                        <a:pt x="142" y="31"/>
                        <a:pt x="142" y="34"/>
                        <a:pt x="142" y="36"/>
                      </a:cubicBezTo>
                      <a:cubicBezTo>
                        <a:pt x="142" y="38"/>
                        <a:pt x="143" y="38"/>
                        <a:pt x="140" y="37"/>
                      </a:cubicBezTo>
                      <a:cubicBezTo>
                        <a:pt x="137" y="35"/>
                        <a:pt x="144" y="36"/>
                        <a:pt x="137" y="33"/>
                      </a:cubicBezTo>
                      <a:cubicBezTo>
                        <a:pt x="130" y="31"/>
                        <a:pt x="128" y="31"/>
                        <a:pt x="127" y="32"/>
                      </a:cubicBezTo>
                      <a:cubicBezTo>
                        <a:pt x="126" y="33"/>
                        <a:pt x="125" y="33"/>
                        <a:pt x="124" y="34"/>
                      </a:cubicBezTo>
                      <a:cubicBezTo>
                        <a:pt x="123" y="35"/>
                        <a:pt x="126" y="36"/>
                        <a:pt x="123" y="35"/>
                      </a:cubicBezTo>
                      <a:cubicBezTo>
                        <a:pt x="120" y="33"/>
                        <a:pt x="118" y="35"/>
                        <a:pt x="118" y="35"/>
                      </a:cubicBezTo>
                      <a:cubicBezTo>
                        <a:pt x="118" y="35"/>
                        <a:pt x="117" y="35"/>
                        <a:pt x="116" y="36"/>
                      </a:cubicBezTo>
                      <a:cubicBezTo>
                        <a:pt x="114" y="37"/>
                        <a:pt x="112" y="38"/>
                        <a:pt x="111" y="37"/>
                      </a:cubicBezTo>
                      <a:cubicBezTo>
                        <a:pt x="109" y="37"/>
                        <a:pt x="106" y="38"/>
                        <a:pt x="109" y="34"/>
                      </a:cubicBezTo>
                      <a:cubicBezTo>
                        <a:pt x="111" y="31"/>
                        <a:pt x="109" y="33"/>
                        <a:pt x="113" y="31"/>
                      </a:cubicBezTo>
                      <a:cubicBezTo>
                        <a:pt x="117" y="30"/>
                        <a:pt x="123" y="29"/>
                        <a:pt x="118" y="28"/>
                      </a:cubicBezTo>
                      <a:cubicBezTo>
                        <a:pt x="113" y="27"/>
                        <a:pt x="121" y="27"/>
                        <a:pt x="114" y="24"/>
                      </a:cubicBezTo>
                      <a:cubicBezTo>
                        <a:pt x="107" y="21"/>
                        <a:pt x="107" y="25"/>
                        <a:pt x="107" y="21"/>
                      </a:cubicBezTo>
                      <a:cubicBezTo>
                        <a:pt x="108" y="16"/>
                        <a:pt x="107" y="16"/>
                        <a:pt x="106" y="16"/>
                      </a:cubicBezTo>
                      <a:cubicBezTo>
                        <a:pt x="104" y="16"/>
                        <a:pt x="100" y="17"/>
                        <a:pt x="98" y="18"/>
                      </a:cubicBezTo>
                      <a:cubicBezTo>
                        <a:pt x="97" y="18"/>
                        <a:pt x="99" y="19"/>
                        <a:pt x="96" y="17"/>
                      </a:cubicBezTo>
                      <a:cubicBezTo>
                        <a:pt x="92" y="15"/>
                        <a:pt x="91" y="18"/>
                        <a:pt x="92" y="15"/>
                      </a:cubicBezTo>
                      <a:cubicBezTo>
                        <a:pt x="94" y="13"/>
                        <a:pt x="94" y="12"/>
                        <a:pt x="96" y="11"/>
                      </a:cubicBezTo>
                      <a:cubicBezTo>
                        <a:pt x="98" y="9"/>
                        <a:pt x="97" y="3"/>
                        <a:pt x="102" y="5"/>
                      </a:cubicBezTo>
                      <a:cubicBezTo>
                        <a:pt x="106" y="8"/>
                        <a:pt x="105" y="7"/>
                        <a:pt x="108" y="7"/>
                      </a:cubicBezTo>
                      <a:cubicBezTo>
                        <a:pt x="112" y="7"/>
                        <a:pt x="114" y="7"/>
                        <a:pt x="114" y="6"/>
                      </a:cubicBezTo>
                      <a:cubicBezTo>
                        <a:pt x="114" y="5"/>
                        <a:pt x="109" y="3"/>
                        <a:pt x="109" y="3"/>
                      </a:cubicBezTo>
                      <a:cubicBezTo>
                        <a:pt x="109" y="3"/>
                        <a:pt x="108" y="4"/>
                        <a:pt x="109" y="3"/>
                      </a:cubicBezTo>
                      <a:cubicBezTo>
                        <a:pt x="109" y="2"/>
                        <a:pt x="110" y="1"/>
                        <a:pt x="110" y="1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cubicBezTo>
                        <a:pt x="109" y="0"/>
                        <a:pt x="96" y="0"/>
                        <a:pt x="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3" name="ïšḻïḋê"/>
                <p:cNvSpPr/>
                <p:nvPr/>
              </p:nvSpPr>
              <p:spPr bwMode="auto">
                <a:xfrm>
                  <a:off x="8729663" y="4613275"/>
                  <a:ext cx="141288" cy="168275"/>
                </a:xfrm>
                <a:custGeom>
                  <a:avLst/>
                  <a:gdLst>
                    <a:gd name="T0" fmla="*/ 45 w 65"/>
                    <a:gd name="T1" fmla="*/ 5 h 77"/>
                    <a:gd name="T2" fmla="*/ 45 w 65"/>
                    <a:gd name="T3" fmla="*/ 28 h 77"/>
                    <a:gd name="T4" fmla="*/ 25 w 65"/>
                    <a:gd name="T5" fmla="*/ 45 h 77"/>
                    <a:gd name="T6" fmla="*/ 1 w 65"/>
                    <a:gd name="T7" fmla="*/ 64 h 77"/>
                    <a:gd name="T8" fmla="*/ 65 w 65"/>
                    <a:gd name="T9" fmla="*/ 77 h 77"/>
                    <a:gd name="T10" fmla="*/ 65 w 65"/>
                    <a:gd name="T11" fmla="*/ 0 h 77"/>
                    <a:gd name="T12" fmla="*/ 45 w 65"/>
                    <a:gd name="T13" fmla="*/ 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77">
                      <a:moveTo>
                        <a:pt x="45" y="5"/>
                      </a:moveTo>
                      <a:cubicBezTo>
                        <a:pt x="45" y="28"/>
                        <a:pt x="45" y="28"/>
                        <a:pt x="45" y="28"/>
                      </a:cubicBezTo>
                      <a:cubicBezTo>
                        <a:pt x="45" y="28"/>
                        <a:pt x="39" y="40"/>
                        <a:pt x="25" y="45"/>
                      </a:cubicBezTo>
                      <a:cubicBezTo>
                        <a:pt x="12" y="49"/>
                        <a:pt x="0" y="56"/>
                        <a:pt x="1" y="64"/>
                      </a:cubicBezTo>
                      <a:cubicBezTo>
                        <a:pt x="2" y="71"/>
                        <a:pt x="18" y="77"/>
                        <a:pt x="65" y="77"/>
                      </a:cubicBezTo>
                      <a:cubicBezTo>
                        <a:pt x="65" y="0"/>
                        <a:pt x="65" y="0"/>
                        <a:pt x="65" y="0"/>
                      </a:cubicBezTo>
                      <a:lnTo>
                        <a:pt x="45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4" name="ïṧḷîḋê"/>
                <p:cNvSpPr/>
                <p:nvPr/>
              </p:nvSpPr>
              <p:spPr bwMode="auto">
                <a:xfrm>
                  <a:off x="8855075" y="4613275"/>
                  <a:ext cx="134938" cy="168275"/>
                </a:xfrm>
                <a:custGeom>
                  <a:avLst/>
                  <a:gdLst>
                    <a:gd name="T0" fmla="*/ 14 w 62"/>
                    <a:gd name="T1" fmla="*/ 5 h 77"/>
                    <a:gd name="T2" fmla="*/ 14 w 62"/>
                    <a:gd name="T3" fmla="*/ 28 h 77"/>
                    <a:gd name="T4" fmla="*/ 32 w 62"/>
                    <a:gd name="T5" fmla="*/ 45 h 77"/>
                    <a:gd name="T6" fmla="*/ 61 w 62"/>
                    <a:gd name="T7" fmla="*/ 64 h 77"/>
                    <a:gd name="T8" fmla="*/ 0 w 62"/>
                    <a:gd name="T9" fmla="*/ 77 h 77"/>
                    <a:gd name="T10" fmla="*/ 0 w 62"/>
                    <a:gd name="T11" fmla="*/ 0 h 77"/>
                    <a:gd name="T12" fmla="*/ 14 w 62"/>
                    <a:gd name="T13" fmla="*/ 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77">
                      <a:moveTo>
                        <a:pt x="14" y="5"/>
                      </a:move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9" y="40"/>
                        <a:pt x="32" y="45"/>
                      </a:cubicBezTo>
                      <a:cubicBezTo>
                        <a:pt x="46" y="49"/>
                        <a:pt x="62" y="56"/>
                        <a:pt x="61" y="64"/>
                      </a:cubicBezTo>
                      <a:cubicBezTo>
                        <a:pt x="60" y="71"/>
                        <a:pt x="34" y="77"/>
                        <a:pt x="0" y="77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5" name="îšľiďé"/>
                <p:cNvSpPr/>
                <p:nvPr/>
              </p:nvSpPr>
              <p:spPr bwMode="auto">
                <a:xfrm>
                  <a:off x="8618538" y="4127500"/>
                  <a:ext cx="500063" cy="503238"/>
                </a:xfrm>
                <a:custGeom>
                  <a:avLst/>
                  <a:gdLst>
                    <a:gd name="T0" fmla="*/ 169 w 230"/>
                    <a:gd name="T1" fmla="*/ 12 h 231"/>
                    <a:gd name="T2" fmla="*/ 215 w 230"/>
                    <a:gd name="T3" fmla="*/ 103 h 231"/>
                    <a:gd name="T4" fmla="*/ 102 w 230"/>
                    <a:gd name="T5" fmla="*/ 216 h 231"/>
                    <a:gd name="T6" fmla="*/ 12 w 230"/>
                    <a:gd name="T7" fmla="*/ 171 h 231"/>
                    <a:gd name="T8" fmla="*/ 0 w 230"/>
                    <a:gd name="T9" fmla="*/ 181 h 231"/>
                    <a:gd name="T10" fmla="*/ 102 w 230"/>
                    <a:gd name="T11" fmla="*/ 231 h 231"/>
                    <a:gd name="T12" fmla="*/ 230 w 230"/>
                    <a:gd name="T13" fmla="*/ 103 h 231"/>
                    <a:gd name="T14" fmla="*/ 178 w 230"/>
                    <a:gd name="T15" fmla="*/ 0 h 231"/>
                    <a:gd name="T16" fmla="*/ 169 w 230"/>
                    <a:gd name="T17" fmla="*/ 12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31">
                      <a:moveTo>
                        <a:pt x="169" y="12"/>
                      </a:moveTo>
                      <a:cubicBezTo>
                        <a:pt x="197" y="32"/>
                        <a:pt x="215" y="65"/>
                        <a:pt x="215" y="103"/>
                      </a:cubicBezTo>
                      <a:cubicBezTo>
                        <a:pt x="215" y="165"/>
                        <a:pt x="165" y="216"/>
                        <a:pt x="102" y="216"/>
                      </a:cubicBezTo>
                      <a:cubicBezTo>
                        <a:pt x="65" y="216"/>
                        <a:pt x="33" y="198"/>
                        <a:pt x="12" y="171"/>
                      </a:cubicBezTo>
                      <a:cubicBezTo>
                        <a:pt x="0" y="181"/>
                        <a:pt x="0" y="181"/>
                        <a:pt x="0" y="181"/>
                      </a:cubicBezTo>
                      <a:cubicBezTo>
                        <a:pt x="24" y="211"/>
                        <a:pt x="61" y="231"/>
                        <a:pt x="102" y="231"/>
                      </a:cubicBezTo>
                      <a:cubicBezTo>
                        <a:pt x="173" y="231"/>
                        <a:pt x="230" y="174"/>
                        <a:pt x="230" y="103"/>
                      </a:cubicBezTo>
                      <a:cubicBezTo>
                        <a:pt x="230" y="61"/>
                        <a:pt x="210" y="23"/>
                        <a:pt x="178" y="0"/>
                      </a:cubicBezTo>
                      <a:lnTo>
                        <a:pt x="169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6" name="íSḷîḍé"/>
                <p:cNvSpPr/>
                <p:nvPr/>
              </p:nvSpPr>
              <p:spPr bwMode="auto">
                <a:xfrm>
                  <a:off x="8621713" y="4137025"/>
                  <a:ext cx="442913" cy="441325"/>
                </a:xfrm>
                <a:custGeom>
                  <a:avLst/>
                  <a:gdLst>
                    <a:gd name="T0" fmla="*/ 102 w 203"/>
                    <a:gd name="T1" fmla="*/ 203 h 203"/>
                    <a:gd name="T2" fmla="*/ 203 w 203"/>
                    <a:gd name="T3" fmla="*/ 101 h 203"/>
                    <a:gd name="T4" fmla="*/ 102 w 203"/>
                    <a:gd name="T5" fmla="*/ 0 h 203"/>
                    <a:gd name="T6" fmla="*/ 102 w 203"/>
                    <a:gd name="T7" fmla="*/ 5 h 203"/>
                    <a:gd name="T8" fmla="*/ 198 w 203"/>
                    <a:gd name="T9" fmla="*/ 101 h 203"/>
                    <a:gd name="T10" fmla="*/ 102 w 203"/>
                    <a:gd name="T11" fmla="*/ 198 h 203"/>
                    <a:gd name="T12" fmla="*/ 102 w 203"/>
                    <a:gd name="T13" fmla="*/ 203 h 203"/>
                    <a:gd name="T14" fmla="*/ 102 w 203"/>
                    <a:gd name="T15" fmla="*/ 0 h 203"/>
                    <a:gd name="T16" fmla="*/ 0 w 203"/>
                    <a:gd name="T17" fmla="*/ 101 h 203"/>
                    <a:gd name="T18" fmla="*/ 102 w 203"/>
                    <a:gd name="T19" fmla="*/ 203 h 203"/>
                    <a:gd name="T20" fmla="*/ 102 w 203"/>
                    <a:gd name="T21" fmla="*/ 203 h 203"/>
                    <a:gd name="T22" fmla="*/ 102 w 203"/>
                    <a:gd name="T23" fmla="*/ 198 h 203"/>
                    <a:gd name="T24" fmla="*/ 102 w 203"/>
                    <a:gd name="T25" fmla="*/ 198 h 203"/>
                    <a:gd name="T26" fmla="*/ 102 w 203"/>
                    <a:gd name="T27" fmla="*/ 198 h 203"/>
                    <a:gd name="T28" fmla="*/ 5 w 203"/>
                    <a:gd name="T29" fmla="*/ 101 h 203"/>
                    <a:gd name="T30" fmla="*/ 102 w 203"/>
                    <a:gd name="T31" fmla="*/ 5 h 203"/>
                    <a:gd name="T32" fmla="*/ 102 w 203"/>
                    <a:gd name="T33" fmla="*/ 5 h 203"/>
                    <a:gd name="T34" fmla="*/ 102 w 203"/>
                    <a:gd name="T35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3" h="203">
                      <a:moveTo>
                        <a:pt x="102" y="203"/>
                      </a:moveTo>
                      <a:cubicBezTo>
                        <a:pt x="158" y="203"/>
                        <a:pt x="203" y="157"/>
                        <a:pt x="203" y="101"/>
                      </a:cubicBezTo>
                      <a:cubicBezTo>
                        <a:pt x="203" y="45"/>
                        <a:pt x="158" y="0"/>
                        <a:pt x="102" y="0"/>
                      </a:cubicBezTo>
                      <a:cubicBezTo>
                        <a:pt x="102" y="5"/>
                        <a:pt x="102" y="5"/>
                        <a:pt x="102" y="5"/>
                      </a:cubicBezTo>
                      <a:cubicBezTo>
                        <a:pt x="155" y="5"/>
                        <a:pt x="198" y="48"/>
                        <a:pt x="198" y="101"/>
                      </a:cubicBezTo>
                      <a:cubicBezTo>
                        <a:pt x="198" y="155"/>
                        <a:pt x="155" y="198"/>
                        <a:pt x="102" y="198"/>
                      </a:cubicBezTo>
                      <a:lnTo>
                        <a:pt x="102" y="203"/>
                      </a:lnTo>
                      <a:close/>
                      <a:moveTo>
                        <a:pt x="102" y="0"/>
                      </a:moveTo>
                      <a:cubicBezTo>
                        <a:pt x="46" y="0"/>
                        <a:pt x="0" y="45"/>
                        <a:pt x="0" y="101"/>
                      </a:cubicBezTo>
                      <a:cubicBezTo>
                        <a:pt x="0" y="157"/>
                        <a:pt x="46" y="203"/>
                        <a:pt x="102" y="203"/>
                      </a:cubicBezTo>
                      <a:cubicBezTo>
                        <a:pt x="102" y="203"/>
                        <a:pt x="102" y="203"/>
                        <a:pt x="102" y="203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48" y="198"/>
                        <a:pt x="5" y="155"/>
                        <a:pt x="5" y="101"/>
                      </a:cubicBezTo>
                      <a:cubicBezTo>
                        <a:pt x="5" y="48"/>
                        <a:pt x="48" y="5"/>
                        <a:pt x="102" y="5"/>
                      </a:cubicBezTo>
                      <a:cubicBezTo>
                        <a:pt x="102" y="5"/>
                        <a:pt x="102" y="5"/>
                        <a:pt x="102" y="5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7" name="iṣlíḑe"/>
                <p:cNvSpPr/>
                <p:nvPr/>
              </p:nvSpPr>
              <p:spPr bwMode="auto">
                <a:xfrm>
                  <a:off x="8610600" y="4144963"/>
                  <a:ext cx="496888" cy="433388"/>
                </a:xfrm>
                <a:custGeom>
                  <a:avLst/>
                  <a:gdLst>
                    <a:gd name="T0" fmla="*/ 65 w 228"/>
                    <a:gd name="T1" fmla="*/ 15 h 199"/>
                    <a:gd name="T2" fmla="*/ 61 w 228"/>
                    <a:gd name="T3" fmla="*/ 23 h 199"/>
                    <a:gd name="T4" fmla="*/ 57 w 228"/>
                    <a:gd name="T5" fmla="*/ 29 h 199"/>
                    <a:gd name="T6" fmla="*/ 54 w 228"/>
                    <a:gd name="T7" fmla="*/ 26 h 199"/>
                    <a:gd name="T8" fmla="*/ 52 w 228"/>
                    <a:gd name="T9" fmla="*/ 32 h 199"/>
                    <a:gd name="T10" fmla="*/ 42 w 228"/>
                    <a:gd name="T11" fmla="*/ 34 h 199"/>
                    <a:gd name="T12" fmla="*/ 36 w 228"/>
                    <a:gd name="T13" fmla="*/ 41 h 199"/>
                    <a:gd name="T14" fmla="*/ 27 w 228"/>
                    <a:gd name="T15" fmla="*/ 53 h 199"/>
                    <a:gd name="T16" fmla="*/ 21 w 228"/>
                    <a:gd name="T17" fmla="*/ 61 h 199"/>
                    <a:gd name="T18" fmla="*/ 27 w 228"/>
                    <a:gd name="T19" fmla="*/ 67 h 199"/>
                    <a:gd name="T20" fmla="*/ 27 w 228"/>
                    <a:gd name="T21" fmla="*/ 70 h 199"/>
                    <a:gd name="T22" fmla="*/ 22 w 228"/>
                    <a:gd name="T23" fmla="*/ 65 h 199"/>
                    <a:gd name="T24" fmla="*/ 18 w 228"/>
                    <a:gd name="T25" fmla="*/ 60 h 199"/>
                    <a:gd name="T26" fmla="*/ 16 w 228"/>
                    <a:gd name="T27" fmla="*/ 69 h 199"/>
                    <a:gd name="T28" fmla="*/ 17 w 228"/>
                    <a:gd name="T29" fmla="*/ 83 h 199"/>
                    <a:gd name="T30" fmla="*/ 24 w 228"/>
                    <a:gd name="T31" fmla="*/ 80 h 199"/>
                    <a:gd name="T32" fmla="*/ 32 w 228"/>
                    <a:gd name="T33" fmla="*/ 88 h 199"/>
                    <a:gd name="T34" fmla="*/ 41 w 228"/>
                    <a:gd name="T35" fmla="*/ 98 h 199"/>
                    <a:gd name="T36" fmla="*/ 50 w 228"/>
                    <a:gd name="T37" fmla="*/ 105 h 199"/>
                    <a:gd name="T38" fmla="*/ 61 w 228"/>
                    <a:gd name="T39" fmla="*/ 117 h 199"/>
                    <a:gd name="T40" fmla="*/ 58 w 228"/>
                    <a:gd name="T41" fmla="*/ 134 h 199"/>
                    <a:gd name="T42" fmla="*/ 49 w 228"/>
                    <a:gd name="T43" fmla="*/ 155 h 199"/>
                    <a:gd name="T44" fmla="*/ 52 w 228"/>
                    <a:gd name="T45" fmla="*/ 170 h 199"/>
                    <a:gd name="T46" fmla="*/ 46 w 228"/>
                    <a:gd name="T47" fmla="*/ 171 h 199"/>
                    <a:gd name="T48" fmla="*/ 32 w 228"/>
                    <a:gd name="T49" fmla="*/ 148 h 199"/>
                    <a:gd name="T50" fmla="*/ 16 w 228"/>
                    <a:gd name="T51" fmla="*/ 113 h 199"/>
                    <a:gd name="T52" fmla="*/ 11 w 228"/>
                    <a:gd name="T53" fmla="*/ 87 h 199"/>
                    <a:gd name="T54" fmla="*/ 73 w 228"/>
                    <a:gd name="T55" fmla="*/ 183 h 199"/>
                    <a:gd name="T56" fmla="*/ 89 w 228"/>
                    <a:gd name="T57" fmla="*/ 181 h 199"/>
                    <a:gd name="T58" fmla="*/ 110 w 228"/>
                    <a:gd name="T59" fmla="*/ 178 h 199"/>
                    <a:gd name="T60" fmla="*/ 108 w 228"/>
                    <a:gd name="T61" fmla="*/ 187 h 199"/>
                    <a:gd name="T62" fmla="*/ 121 w 228"/>
                    <a:gd name="T63" fmla="*/ 186 h 199"/>
                    <a:gd name="T64" fmla="*/ 139 w 228"/>
                    <a:gd name="T65" fmla="*/ 184 h 199"/>
                    <a:gd name="T66" fmla="*/ 137 w 228"/>
                    <a:gd name="T67" fmla="*/ 3 h 199"/>
                    <a:gd name="T68" fmla="*/ 197 w 228"/>
                    <a:gd name="T69" fmla="*/ 64 h 199"/>
                    <a:gd name="T70" fmla="*/ 189 w 228"/>
                    <a:gd name="T71" fmla="*/ 58 h 199"/>
                    <a:gd name="T72" fmla="*/ 181 w 228"/>
                    <a:gd name="T73" fmla="*/ 74 h 199"/>
                    <a:gd name="T74" fmla="*/ 170 w 228"/>
                    <a:gd name="T75" fmla="*/ 59 h 199"/>
                    <a:gd name="T76" fmla="*/ 174 w 228"/>
                    <a:gd name="T77" fmla="*/ 75 h 199"/>
                    <a:gd name="T78" fmla="*/ 186 w 228"/>
                    <a:gd name="T79" fmla="*/ 79 h 199"/>
                    <a:gd name="T80" fmla="*/ 181 w 228"/>
                    <a:gd name="T81" fmla="*/ 100 h 199"/>
                    <a:gd name="T82" fmla="*/ 175 w 228"/>
                    <a:gd name="T83" fmla="*/ 122 h 199"/>
                    <a:gd name="T84" fmla="*/ 168 w 228"/>
                    <a:gd name="T85" fmla="*/ 137 h 199"/>
                    <a:gd name="T86" fmla="*/ 147 w 228"/>
                    <a:gd name="T87" fmla="*/ 154 h 199"/>
                    <a:gd name="T88" fmla="*/ 141 w 228"/>
                    <a:gd name="T89" fmla="*/ 139 h 199"/>
                    <a:gd name="T90" fmla="*/ 142 w 228"/>
                    <a:gd name="T91" fmla="*/ 121 h 199"/>
                    <a:gd name="T92" fmla="*/ 135 w 228"/>
                    <a:gd name="T93" fmla="*/ 101 h 199"/>
                    <a:gd name="T94" fmla="*/ 125 w 228"/>
                    <a:gd name="T95" fmla="*/ 89 h 199"/>
                    <a:gd name="T96" fmla="*/ 99 w 228"/>
                    <a:gd name="T97" fmla="*/ 90 h 199"/>
                    <a:gd name="T98" fmla="*/ 89 w 228"/>
                    <a:gd name="T99" fmla="*/ 76 h 199"/>
                    <a:gd name="T100" fmla="*/ 100 w 228"/>
                    <a:gd name="T101" fmla="*/ 49 h 199"/>
                    <a:gd name="T102" fmla="*/ 119 w 228"/>
                    <a:gd name="T103" fmla="*/ 41 h 199"/>
                    <a:gd name="T104" fmla="*/ 130 w 228"/>
                    <a:gd name="T105" fmla="*/ 46 h 199"/>
                    <a:gd name="T106" fmla="*/ 146 w 228"/>
                    <a:gd name="T107" fmla="*/ 46 h 199"/>
                    <a:gd name="T108" fmla="*/ 162 w 228"/>
                    <a:gd name="T109" fmla="*/ 44 h 199"/>
                    <a:gd name="T110" fmla="*/ 147 w 228"/>
                    <a:gd name="T111" fmla="*/ 37 h 199"/>
                    <a:gd name="T112" fmla="*/ 146 w 228"/>
                    <a:gd name="T113" fmla="*/ 32 h 199"/>
                    <a:gd name="T114" fmla="*/ 127 w 228"/>
                    <a:gd name="T115" fmla="*/ 32 h 199"/>
                    <a:gd name="T116" fmla="*/ 111 w 228"/>
                    <a:gd name="T117" fmla="*/ 37 h 199"/>
                    <a:gd name="T118" fmla="*/ 107 w 228"/>
                    <a:gd name="T119" fmla="*/ 21 h 199"/>
                    <a:gd name="T120" fmla="*/ 96 w 228"/>
                    <a:gd name="T121" fmla="*/ 11 h 199"/>
                    <a:gd name="T122" fmla="*/ 109 w 228"/>
                    <a:gd name="T123" fmla="*/ 3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28" h="199">
                      <a:moveTo>
                        <a:pt x="92" y="0"/>
                      </a:moveTo>
                      <a:cubicBezTo>
                        <a:pt x="92" y="0"/>
                        <a:pt x="58" y="5"/>
                        <a:pt x="35" y="31"/>
                      </a:cubicBezTo>
                      <a:cubicBezTo>
                        <a:pt x="35" y="31"/>
                        <a:pt x="53" y="13"/>
                        <a:pt x="64" y="13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4"/>
                        <a:pt x="66" y="15"/>
                        <a:pt x="65" y="15"/>
                      </a:cubicBezTo>
                      <a:cubicBezTo>
                        <a:pt x="65" y="16"/>
                        <a:pt x="64" y="17"/>
                        <a:pt x="64" y="18"/>
                      </a:cubicBezTo>
                      <a:cubicBezTo>
                        <a:pt x="64" y="18"/>
                        <a:pt x="64" y="20"/>
                        <a:pt x="64" y="20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3" y="21"/>
                        <a:pt x="62" y="21"/>
                        <a:pt x="62" y="22"/>
                      </a:cubicBezTo>
                      <a:cubicBezTo>
                        <a:pt x="62" y="22"/>
                        <a:pt x="61" y="22"/>
                        <a:pt x="61" y="23"/>
                      </a:cubicBezTo>
                      <a:cubicBezTo>
                        <a:pt x="61" y="24"/>
                        <a:pt x="61" y="25"/>
                        <a:pt x="61" y="25"/>
                      </a:cubicBezTo>
                      <a:cubicBezTo>
                        <a:pt x="62" y="27"/>
                        <a:pt x="62" y="27"/>
                        <a:pt x="62" y="27"/>
                      </a:cubicBezTo>
                      <a:cubicBezTo>
                        <a:pt x="61" y="28"/>
                        <a:pt x="61" y="28"/>
                        <a:pt x="61" y="28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9" y="29"/>
                        <a:pt x="58" y="29"/>
                        <a:pt x="57" y="29"/>
                      </a:cubicBezTo>
                      <a:cubicBezTo>
                        <a:pt x="56" y="29"/>
                        <a:pt x="56" y="27"/>
                        <a:pt x="56" y="27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6"/>
                        <a:pt x="58" y="26"/>
                        <a:pt x="58" y="25"/>
                      </a:cubicBezTo>
                      <a:cubicBezTo>
                        <a:pt x="57" y="25"/>
                        <a:pt x="57" y="24"/>
                        <a:pt x="56" y="24"/>
                      </a:cubicBezTo>
                      <a:cubicBezTo>
                        <a:pt x="55" y="24"/>
                        <a:pt x="54" y="26"/>
                        <a:pt x="54" y="26"/>
                      </a:cubicBezTo>
                      <a:cubicBezTo>
                        <a:pt x="52" y="27"/>
                        <a:pt x="52" y="27"/>
                        <a:pt x="52" y="27"/>
                      </a:cubicBezTo>
                      <a:cubicBezTo>
                        <a:pt x="52" y="27"/>
                        <a:pt x="51" y="29"/>
                        <a:pt x="51" y="29"/>
                      </a:cubicBezTo>
                      <a:cubicBezTo>
                        <a:pt x="52" y="29"/>
                        <a:pt x="53" y="29"/>
                        <a:pt x="53" y="29"/>
                      </a:cubicBezTo>
                      <a:cubicBezTo>
                        <a:pt x="53" y="29"/>
                        <a:pt x="53" y="30"/>
                        <a:pt x="53" y="31"/>
                      </a:cubicBezTo>
                      <a:cubicBezTo>
                        <a:pt x="53" y="31"/>
                        <a:pt x="52" y="32"/>
                        <a:pt x="52" y="32"/>
                      </a:cubicBezTo>
                      <a:cubicBezTo>
                        <a:pt x="52" y="32"/>
                        <a:pt x="52" y="33"/>
                        <a:pt x="51" y="33"/>
                      </a:cubicBezTo>
                      <a:cubicBezTo>
                        <a:pt x="50" y="32"/>
                        <a:pt x="49" y="32"/>
                        <a:pt x="48" y="32"/>
                      </a:cubicBezTo>
                      <a:cubicBezTo>
                        <a:pt x="47" y="32"/>
                        <a:pt x="46" y="31"/>
                        <a:pt x="46" y="32"/>
                      </a:cubicBezTo>
                      <a:cubicBezTo>
                        <a:pt x="45" y="32"/>
                        <a:pt x="45" y="32"/>
                        <a:pt x="45" y="32"/>
                      </a:cubicBezTo>
                      <a:cubicBezTo>
                        <a:pt x="45" y="33"/>
                        <a:pt x="42" y="34"/>
                        <a:pt x="42" y="34"/>
                      </a:cubicBezTo>
                      <a:cubicBezTo>
                        <a:pt x="42" y="34"/>
                        <a:pt x="41" y="35"/>
                        <a:pt x="41" y="35"/>
                      </a:cubicBezTo>
                      <a:cubicBezTo>
                        <a:pt x="41" y="35"/>
                        <a:pt x="41" y="37"/>
                        <a:pt x="41" y="37"/>
                      </a:cubicBezTo>
                      <a:cubicBezTo>
                        <a:pt x="41" y="37"/>
                        <a:pt x="40" y="38"/>
                        <a:pt x="38" y="38"/>
                      </a:cubicBezTo>
                      <a:cubicBezTo>
                        <a:pt x="37" y="39"/>
                        <a:pt x="36" y="39"/>
                        <a:pt x="36" y="39"/>
                      </a:cubicBezTo>
                      <a:cubicBezTo>
                        <a:pt x="36" y="41"/>
                        <a:pt x="36" y="41"/>
                        <a:pt x="36" y="41"/>
                      </a:cubicBezTo>
                      <a:cubicBezTo>
                        <a:pt x="36" y="41"/>
                        <a:pt x="34" y="42"/>
                        <a:pt x="34" y="43"/>
                      </a:cubicBezTo>
                      <a:cubicBezTo>
                        <a:pt x="33" y="44"/>
                        <a:pt x="30" y="46"/>
                        <a:pt x="30" y="46"/>
                      </a:cubicBezTo>
                      <a:cubicBezTo>
                        <a:pt x="30" y="46"/>
                        <a:pt x="29" y="47"/>
                        <a:pt x="28" y="48"/>
                      </a:cubicBezTo>
                      <a:cubicBezTo>
                        <a:pt x="28" y="49"/>
                        <a:pt x="28" y="50"/>
                        <a:pt x="28" y="51"/>
                      </a:cubicBezTo>
                      <a:cubicBezTo>
                        <a:pt x="28" y="51"/>
                        <a:pt x="27" y="52"/>
                        <a:pt x="27" y="53"/>
                      </a:cubicBezTo>
                      <a:cubicBezTo>
                        <a:pt x="27" y="54"/>
                        <a:pt x="26" y="55"/>
                        <a:pt x="26" y="56"/>
                      </a:cubicBezTo>
                      <a:cubicBezTo>
                        <a:pt x="25" y="56"/>
                        <a:pt x="25" y="57"/>
                        <a:pt x="24" y="57"/>
                      </a:cubicBezTo>
                      <a:cubicBezTo>
                        <a:pt x="24" y="57"/>
                        <a:pt x="22" y="58"/>
                        <a:pt x="21" y="58"/>
                      </a:cubicBezTo>
                      <a:cubicBezTo>
                        <a:pt x="20" y="59"/>
                        <a:pt x="20" y="60"/>
                        <a:pt x="20" y="60"/>
                      </a:cubicBezTo>
                      <a:cubicBezTo>
                        <a:pt x="20" y="60"/>
                        <a:pt x="21" y="61"/>
                        <a:pt x="21" y="61"/>
                      </a:cubicBezTo>
                      <a:cubicBezTo>
                        <a:pt x="22" y="61"/>
                        <a:pt x="23" y="62"/>
                        <a:pt x="23" y="62"/>
                      </a:cubicBezTo>
                      <a:cubicBezTo>
                        <a:pt x="23" y="62"/>
                        <a:pt x="23" y="63"/>
                        <a:pt x="23" y="64"/>
                      </a:cubicBezTo>
                      <a:cubicBezTo>
                        <a:pt x="23" y="64"/>
                        <a:pt x="22" y="66"/>
                        <a:pt x="23" y="66"/>
                      </a:cubicBezTo>
                      <a:cubicBezTo>
                        <a:pt x="24" y="66"/>
                        <a:pt x="25" y="66"/>
                        <a:pt x="25" y="66"/>
                      </a:cubicBezTo>
                      <a:cubicBezTo>
                        <a:pt x="27" y="67"/>
                        <a:pt x="27" y="67"/>
                        <a:pt x="27" y="67"/>
                      </a:cubicBezTo>
                      <a:cubicBezTo>
                        <a:pt x="28" y="68"/>
                        <a:pt x="28" y="68"/>
                        <a:pt x="28" y="68"/>
                      </a:cubicBezTo>
                      <a:cubicBezTo>
                        <a:pt x="29" y="68"/>
                        <a:pt x="29" y="68"/>
                        <a:pt x="29" y="68"/>
                      </a:cubicBezTo>
                      <a:cubicBezTo>
                        <a:pt x="29" y="68"/>
                        <a:pt x="29" y="69"/>
                        <a:pt x="29" y="70"/>
                      </a:cubicBezTo>
                      <a:cubicBezTo>
                        <a:pt x="28" y="70"/>
                        <a:pt x="28" y="71"/>
                        <a:pt x="28" y="71"/>
                      </a:cubicBezTo>
                      <a:cubicBezTo>
                        <a:pt x="27" y="71"/>
                        <a:pt x="27" y="71"/>
                        <a:pt x="27" y="70"/>
                      </a:cubicBezTo>
                      <a:cubicBezTo>
                        <a:pt x="27" y="69"/>
                        <a:pt x="27" y="69"/>
                        <a:pt x="26" y="68"/>
                      </a:cubicBezTo>
                      <a:cubicBezTo>
                        <a:pt x="25" y="68"/>
                        <a:pt x="24" y="69"/>
                        <a:pt x="24" y="69"/>
                      </a:cubicBezTo>
                      <a:cubicBezTo>
                        <a:pt x="24" y="69"/>
                        <a:pt x="23" y="69"/>
                        <a:pt x="23" y="68"/>
                      </a:cubicBezTo>
                      <a:cubicBezTo>
                        <a:pt x="22" y="67"/>
                        <a:pt x="22" y="68"/>
                        <a:pt x="22" y="67"/>
                      </a:cubicBezTo>
                      <a:cubicBezTo>
                        <a:pt x="22" y="66"/>
                        <a:pt x="23" y="66"/>
                        <a:pt x="22" y="65"/>
                      </a:cubicBezTo>
                      <a:cubicBezTo>
                        <a:pt x="22" y="65"/>
                        <a:pt x="21" y="64"/>
                        <a:pt x="21" y="64"/>
                      </a:cubicBezTo>
                      <a:cubicBezTo>
                        <a:pt x="20" y="64"/>
                        <a:pt x="21" y="65"/>
                        <a:pt x="20" y="64"/>
                      </a:cubicBezTo>
                      <a:cubicBezTo>
                        <a:pt x="20" y="63"/>
                        <a:pt x="19" y="63"/>
                        <a:pt x="19" y="63"/>
                      </a:cubicBezTo>
                      <a:cubicBezTo>
                        <a:pt x="19" y="63"/>
                        <a:pt x="18" y="63"/>
                        <a:pt x="18" y="62"/>
                      </a:cubicBezTo>
                      <a:cubicBezTo>
                        <a:pt x="18" y="62"/>
                        <a:pt x="18" y="61"/>
                        <a:pt x="18" y="60"/>
                      </a:cubicBezTo>
                      <a:cubicBezTo>
                        <a:pt x="18" y="60"/>
                        <a:pt x="19" y="59"/>
                        <a:pt x="19" y="58"/>
                      </a:cubicBezTo>
                      <a:cubicBezTo>
                        <a:pt x="19" y="58"/>
                        <a:pt x="19" y="55"/>
                        <a:pt x="19" y="55"/>
                      </a:cubicBezTo>
                      <a:cubicBezTo>
                        <a:pt x="19" y="55"/>
                        <a:pt x="16" y="61"/>
                        <a:pt x="15" y="66"/>
                      </a:cubicBezTo>
                      <a:cubicBezTo>
                        <a:pt x="15" y="66"/>
                        <a:pt x="16" y="65"/>
                        <a:pt x="16" y="66"/>
                      </a:cubicBezTo>
                      <a:cubicBezTo>
                        <a:pt x="16" y="67"/>
                        <a:pt x="17" y="68"/>
                        <a:pt x="16" y="69"/>
                      </a:cubicBezTo>
                      <a:cubicBezTo>
                        <a:pt x="16" y="69"/>
                        <a:pt x="16" y="69"/>
                        <a:pt x="16" y="72"/>
                      </a:cubicBezTo>
                      <a:cubicBezTo>
                        <a:pt x="16" y="74"/>
                        <a:pt x="17" y="75"/>
                        <a:pt x="17" y="76"/>
                      </a:cubicBezTo>
                      <a:cubicBezTo>
                        <a:pt x="16" y="76"/>
                        <a:pt x="16" y="77"/>
                        <a:pt x="16" y="78"/>
                      </a:cubicBezTo>
                      <a:cubicBezTo>
                        <a:pt x="16" y="79"/>
                        <a:pt x="16" y="82"/>
                        <a:pt x="17" y="82"/>
                      </a:cubicBezTo>
                      <a:cubicBezTo>
                        <a:pt x="17" y="82"/>
                        <a:pt x="17" y="83"/>
                        <a:pt x="17" y="83"/>
                      </a:cubicBezTo>
                      <a:cubicBezTo>
                        <a:pt x="18" y="84"/>
                        <a:pt x="17" y="85"/>
                        <a:pt x="18" y="84"/>
                      </a:cubicBezTo>
                      <a:cubicBezTo>
                        <a:pt x="19" y="82"/>
                        <a:pt x="20" y="81"/>
                        <a:pt x="20" y="81"/>
                      </a:cubicBezTo>
                      <a:cubicBezTo>
                        <a:pt x="20" y="80"/>
                        <a:pt x="20" y="80"/>
                        <a:pt x="20" y="80"/>
                      </a:cubicBezTo>
                      <a:cubicBezTo>
                        <a:pt x="20" y="80"/>
                        <a:pt x="20" y="79"/>
                        <a:pt x="22" y="79"/>
                      </a:cubicBezTo>
                      <a:cubicBezTo>
                        <a:pt x="23" y="79"/>
                        <a:pt x="24" y="79"/>
                        <a:pt x="24" y="80"/>
                      </a:cubicBezTo>
                      <a:cubicBezTo>
                        <a:pt x="25" y="80"/>
                        <a:pt x="23" y="82"/>
                        <a:pt x="24" y="82"/>
                      </a:cubicBezTo>
                      <a:cubicBezTo>
                        <a:pt x="25" y="82"/>
                        <a:pt x="27" y="81"/>
                        <a:pt x="28" y="81"/>
                      </a:cubicBezTo>
                      <a:cubicBezTo>
                        <a:pt x="29" y="81"/>
                        <a:pt x="29" y="82"/>
                        <a:pt x="30" y="83"/>
                      </a:cubicBezTo>
                      <a:cubicBezTo>
                        <a:pt x="30" y="84"/>
                        <a:pt x="30" y="85"/>
                        <a:pt x="31" y="86"/>
                      </a:cubicBezTo>
                      <a:cubicBezTo>
                        <a:pt x="32" y="86"/>
                        <a:pt x="31" y="87"/>
                        <a:pt x="32" y="88"/>
                      </a:cubicBezTo>
                      <a:cubicBezTo>
                        <a:pt x="32" y="89"/>
                        <a:pt x="34" y="90"/>
                        <a:pt x="35" y="90"/>
                      </a:cubicBezTo>
                      <a:cubicBezTo>
                        <a:pt x="35" y="90"/>
                        <a:pt x="37" y="90"/>
                        <a:pt x="38" y="90"/>
                      </a:cubicBezTo>
                      <a:cubicBezTo>
                        <a:pt x="39" y="91"/>
                        <a:pt x="38" y="92"/>
                        <a:pt x="39" y="92"/>
                      </a:cubicBezTo>
                      <a:cubicBezTo>
                        <a:pt x="40" y="92"/>
                        <a:pt x="41" y="95"/>
                        <a:pt x="41" y="95"/>
                      </a:cubicBezTo>
                      <a:cubicBezTo>
                        <a:pt x="41" y="95"/>
                        <a:pt x="41" y="97"/>
                        <a:pt x="41" y="98"/>
                      </a:cubicBezTo>
                      <a:cubicBezTo>
                        <a:pt x="41" y="98"/>
                        <a:pt x="41" y="99"/>
                        <a:pt x="42" y="100"/>
                      </a:cubicBezTo>
                      <a:cubicBezTo>
                        <a:pt x="42" y="100"/>
                        <a:pt x="44" y="100"/>
                        <a:pt x="44" y="100"/>
                      </a:cubicBezTo>
                      <a:cubicBezTo>
                        <a:pt x="44" y="100"/>
                        <a:pt x="43" y="102"/>
                        <a:pt x="45" y="102"/>
                      </a:cubicBezTo>
                      <a:cubicBezTo>
                        <a:pt x="47" y="103"/>
                        <a:pt x="48" y="103"/>
                        <a:pt x="49" y="104"/>
                      </a:cubicBezTo>
                      <a:cubicBezTo>
                        <a:pt x="49" y="104"/>
                        <a:pt x="48" y="105"/>
                        <a:pt x="50" y="105"/>
                      </a:cubicBezTo>
                      <a:cubicBezTo>
                        <a:pt x="52" y="105"/>
                        <a:pt x="54" y="105"/>
                        <a:pt x="55" y="106"/>
                      </a:cubicBezTo>
                      <a:cubicBezTo>
                        <a:pt x="56" y="106"/>
                        <a:pt x="55" y="107"/>
                        <a:pt x="57" y="109"/>
                      </a:cubicBezTo>
                      <a:cubicBezTo>
                        <a:pt x="60" y="110"/>
                        <a:pt x="60" y="111"/>
                        <a:pt x="61" y="111"/>
                      </a:cubicBezTo>
                      <a:cubicBezTo>
                        <a:pt x="62" y="111"/>
                        <a:pt x="63" y="111"/>
                        <a:pt x="63" y="113"/>
                      </a:cubicBezTo>
                      <a:cubicBezTo>
                        <a:pt x="62" y="115"/>
                        <a:pt x="62" y="116"/>
                        <a:pt x="61" y="117"/>
                      </a:cubicBezTo>
                      <a:cubicBezTo>
                        <a:pt x="60" y="118"/>
                        <a:pt x="59" y="120"/>
                        <a:pt x="58" y="121"/>
                      </a:cubicBezTo>
                      <a:cubicBezTo>
                        <a:pt x="58" y="122"/>
                        <a:pt x="57" y="123"/>
                        <a:pt x="58" y="124"/>
                      </a:cubicBezTo>
                      <a:cubicBezTo>
                        <a:pt x="58" y="126"/>
                        <a:pt x="59" y="127"/>
                        <a:pt x="59" y="128"/>
                      </a:cubicBezTo>
                      <a:cubicBezTo>
                        <a:pt x="59" y="129"/>
                        <a:pt x="59" y="131"/>
                        <a:pt x="59" y="132"/>
                      </a:cubicBezTo>
                      <a:cubicBezTo>
                        <a:pt x="58" y="133"/>
                        <a:pt x="58" y="134"/>
                        <a:pt x="58" y="134"/>
                      </a:cubicBezTo>
                      <a:cubicBezTo>
                        <a:pt x="58" y="134"/>
                        <a:pt x="59" y="136"/>
                        <a:pt x="58" y="137"/>
                      </a:cubicBezTo>
                      <a:cubicBezTo>
                        <a:pt x="57" y="138"/>
                        <a:pt x="55" y="140"/>
                        <a:pt x="54" y="140"/>
                      </a:cubicBezTo>
                      <a:cubicBezTo>
                        <a:pt x="53" y="140"/>
                        <a:pt x="51" y="142"/>
                        <a:pt x="51" y="142"/>
                      </a:cubicBezTo>
                      <a:cubicBezTo>
                        <a:pt x="51" y="142"/>
                        <a:pt x="51" y="146"/>
                        <a:pt x="51" y="147"/>
                      </a:cubicBezTo>
                      <a:cubicBezTo>
                        <a:pt x="51" y="147"/>
                        <a:pt x="47" y="154"/>
                        <a:pt x="49" y="155"/>
                      </a:cubicBezTo>
                      <a:cubicBezTo>
                        <a:pt x="50" y="156"/>
                        <a:pt x="50" y="158"/>
                        <a:pt x="50" y="159"/>
                      </a:cubicBezTo>
                      <a:cubicBezTo>
                        <a:pt x="49" y="160"/>
                        <a:pt x="49" y="160"/>
                        <a:pt x="49" y="160"/>
                      </a:cubicBezTo>
                      <a:cubicBezTo>
                        <a:pt x="48" y="161"/>
                        <a:pt x="46" y="161"/>
                        <a:pt x="47" y="163"/>
                      </a:cubicBezTo>
                      <a:cubicBezTo>
                        <a:pt x="49" y="165"/>
                        <a:pt x="50" y="165"/>
                        <a:pt x="50" y="167"/>
                      </a:cubicBezTo>
                      <a:cubicBezTo>
                        <a:pt x="51" y="168"/>
                        <a:pt x="51" y="168"/>
                        <a:pt x="52" y="170"/>
                      </a:cubicBezTo>
                      <a:cubicBezTo>
                        <a:pt x="53" y="171"/>
                        <a:pt x="53" y="172"/>
                        <a:pt x="54" y="173"/>
                      </a:cubicBezTo>
                      <a:cubicBezTo>
                        <a:pt x="55" y="174"/>
                        <a:pt x="56" y="175"/>
                        <a:pt x="56" y="176"/>
                      </a:cubicBezTo>
                      <a:cubicBezTo>
                        <a:pt x="56" y="177"/>
                        <a:pt x="59" y="179"/>
                        <a:pt x="56" y="177"/>
                      </a:cubicBezTo>
                      <a:cubicBezTo>
                        <a:pt x="53" y="175"/>
                        <a:pt x="56" y="177"/>
                        <a:pt x="52" y="174"/>
                      </a:cubicBezTo>
                      <a:cubicBezTo>
                        <a:pt x="49" y="171"/>
                        <a:pt x="48" y="173"/>
                        <a:pt x="46" y="171"/>
                      </a:cubicBezTo>
                      <a:cubicBezTo>
                        <a:pt x="45" y="169"/>
                        <a:pt x="47" y="175"/>
                        <a:pt x="44" y="168"/>
                      </a:cubicBezTo>
                      <a:cubicBezTo>
                        <a:pt x="41" y="160"/>
                        <a:pt x="40" y="161"/>
                        <a:pt x="39" y="159"/>
                      </a:cubicBezTo>
                      <a:cubicBezTo>
                        <a:pt x="39" y="157"/>
                        <a:pt x="39" y="159"/>
                        <a:pt x="37" y="155"/>
                      </a:cubicBezTo>
                      <a:cubicBezTo>
                        <a:pt x="35" y="151"/>
                        <a:pt x="37" y="154"/>
                        <a:pt x="35" y="151"/>
                      </a:cubicBezTo>
                      <a:cubicBezTo>
                        <a:pt x="33" y="149"/>
                        <a:pt x="33" y="152"/>
                        <a:pt x="32" y="148"/>
                      </a:cubicBezTo>
                      <a:cubicBezTo>
                        <a:pt x="31" y="143"/>
                        <a:pt x="31" y="146"/>
                        <a:pt x="30" y="141"/>
                      </a:cubicBezTo>
                      <a:cubicBezTo>
                        <a:pt x="28" y="136"/>
                        <a:pt x="31" y="136"/>
                        <a:pt x="28" y="133"/>
                      </a:cubicBezTo>
                      <a:cubicBezTo>
                        <a:pt x="25" y="131"/>
                        <a:pt x="25" y="132"/>
                        <a:pt x="24" y="131"/>
                      </a:cubicBezTo>
                      <a:cubicBezTo>
                        <a:pt x="23" y="129"/>
                        <a:pt x="25" y="130"/>
                        <a:pt x="22" y="126"/>
                      </a:cubicBezTo>
                      <a:cubicBezTo>
                        <a:pt x="20" y="122"/>
                        <a:pt x="16" y="120"/>
                        <a:pt x="16" y="113"/>
                      </a:cubicBezTo>
                      <a:cubicBezTo>
                        <a:pt x="16" y="105"/>
                        <a:pt x="16" y="104"/>
                        <a:pt x="16" y="104"/>
                      </a:cubicBezTo>
                      <a:cubicBezTo>
                        <a:pt x="16" y="104"/>
                        <a:pt x="13" y="101"/>
                        <a:pt x="14" y="97"/>
                      </a:cubicBezTo>
                      <a:cubicBezTo>
                        <a:pt x="15" y="92"/>
                        <a:pt x="16" y="94"/>
                        <a:pt x="15" y="92"/>
                      </a:cubicBezTo>
                      <a:cubicBezTo>
                        <a:pt x="15" y="91"/>
                        <a:pt x="14" y="91"/>
                        <a:pt x="13" y="89"/>
                      </a:cubicBezTo>
                      <a:cubicBezTo>
                        <a:pt x="12" y="88"/>
                        <a:pt x="12" y="88"/>
                        <a:pt x="11" y="87"/>
                      </a:cubicBezTo>
                      <a:cubicBezTo>
                        <a:pt x="11" y="86"/>
                        <a:pt x="11" y="83"/>
                        <a:pt x="11" y="83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0" y="84"/>
                        <a:pt x="0" y="182"/>
                        <a:pt x="97" y="197"/>
                      </a:cubicBezTo>
                      <a:cubicBezTo>
                        <a:pt x="97" y="197"/>
                        <a:pt x="75" y="192"/>
                        <a:pt x="73" y="187"/>
                      </a:cubicBezTo>
                      <a:cubicBezTo>
                        <a:pt x="73" y="187"/>
                        <a:pt x="72" y="183"/>
                        <a:pt x="73" y="183"/>
                      </a:cubicBezTo>
                      <a:cubicBezTo>
                        <a:pt x="74" y="183"/>
                        <a:pt x="76" y="184"/>
                        <a:pt x="77" y="183"/>
                      </a:cubicBezTo>
                      <a:cubicBezTo>
                        <a:pt x="79" y="181"/>
                        <a:pt x="80" y="180"/>
                        <a:pt x="80" y="180"/>
                      </a:cubicBezTo>
                      <a:cubicBezTo>
                        <a:pt x="80" y="182"/>
                        <a:pt x="80" y="182"/>
                        <a:pt x="80" y="182"/>
                      </a:cubicBezTo>
                      <a:cubicBezTo>
                        <a:pt x="80" y="182"/>
                        <a:pt x="79" y="182"/>
                        <a:pt x="83" y="181"/>
                      </a:cubicBezTo>
                      <a:cubicBezTo>
                        <a:pt x="88" y="181"/>
                        <a:pt x="88" y="181"/>
                        <a:pt x="89" y="181"/>
                      </a:cubicBezTo>
                      <a:cubicBezTo>
                        <a:pt x="91" y="180"/>
                        <a:pt x="93" y="176"/>
                        <a:pt x="94" y="178"/>
                      </a:cubicBezTo>
                      <a:cubicBezTo>
                        <a:pt x="95" y="181"/>
                        <a:pt x="93" y="180"/>
                        <a:pt x="95" y="181"/>
                      </a:cubicBezTo>
                      <a:cubicBezTo>
                        <a:pt x="97" y="181"/>
                        <a:pt x="101" y="180"/>
                        <a:pt x="101" y="180"/>
                      </a:cubicBezTo>
                      <a:cubicBezTo>
                        <a:pt x="101" y="180"/>
                        <a:pt x="108" y="181"/>
                        <a:pt x="108" y="180"/>
                      </a:cubicBezTo>
                      <a:cubicBezTo>
                        <a:pt x="109" y="179"/>
                        <a:pt x="109" y="178"/>
                        <a:pt x="110" y="178"/>
                      </a:cubicBezTo>
                      <a:cubicBezTo>
                        <a:pt x="111" y="178"/>
                        <a:pt x="112" y="180"/>
                        <a:pt x="112" y="180"/>
                      </a:cubicBezTo>
                      <a:cubicBezTo>
                        <a:pt x="108" y="182"/>
                        <a:pt x="108" y="182"/>
                        <a:pt x="108" y="182"/>
                      </a:cubicBezTo>
                      <a:cubicBezTo>
                        <a:pt x="105" y="185"/>
                        <a:pt x="105" y="185"/>
                        <a:pt x="105" y="185"/>
                      </a:cubicBezTo>
                      <a:cubicBezTo>
                        <a:pt x="105" y="185"/>
                        <a:pt x="103" y="185"/>
                        <a:pt x="105" y="186"/>
                      </a:cubicBezTo>
                      <a:cubicBezTo>
                        <a:pt x="106" y="187"/>
                        <a:pt x="107" y="187"/>
                        <a:pt x="108" y="187"/>
                      </a:cubicBezTo>
                      <a:cubicBezTo>
                        <a:pt x="110" y="187"/>
                        <a:pt x="114" y="190"/>
                        <a:pt x="115" y="188"/>
                      </a:cubicBezTo>
                      <a:cubicBezTo>
                        <a:pt x="116" y="186"/>
                        <a:pt x="116" y="186"/>
                        <a:pt x="117" y="185"/>
                      </a:cubicBezTo>
                      <a:cubicBezTo>
                        <a:pt x="117" y="184"/>
                        <a:pt x="117" y="182"/>
                        <a:pt x="119" y="182"/>
                      </a:cubicBezTo>
                      <a:cubicBezTo>
                        <a:pt x="120" y="182"/>
                        <a:pt x="122" y="183"/>
                        <a:pt x="122" y="183"/>
                      </a:cubicBezTo>
                      <a:cubicBezTo>
                        <a:pt x="121" y="186"/>
                        <a:pt x="121" y="186"/>
                        <a:pt x="121" y="186"/>
                      </a:cubicBezTo>
                      <a:cubicBezTo>
                        <a:pt x="121" y="186"/>
                        <a:pt x="123" y="186"/>
                        <a:pt x="125" y="186"/>
                      </a:cubicBezTo>
                      <a:cubicBezTo>
                        <a:pt x="126" y="186"/>
                        <a:pt x="126" y="188"/>
                        <a:pt x="128" y="186"/>
                      </a:cubicBezTo>
                      <a:cubicBezTo>
                        <a:pt x="129" y="184"/>
                        <a:pt x="129" y="184"/>
                        <a:pt x="131" y="184"/>
                      </a:cubicBezTo>
                      <a:cubicBezTo>
                        <a:pt x="133" y="184"/>
                        <a:pt x="135" y="183"/>
                        <a:pt x="136" y="183"/>
                      </a:cubicBezTo>
                      <a:cubicBezTo>
                        <a:pt x="136" y="184"/>
                        <a:pt x="138" y="184"/>
                        <a:pt x="139" y="184"/>
                      </a:cubicBezTo>
                      <a:cubicBezTo>
                        <a:pt x="139" y="184"/>
                        <a:pt x="143" y="186"/>
                        <a:pt x="143" y="186"/>
                      </a:cubicBezTo>
                      <a:cubicBezTo>
                        <a:pt x="144" y="185"/>
                        <a:pt x="148" y="186"/>
                        <a:pt x="148" y="186"/>
                      </a:cubicBezTo>
                      <a:cubicBezTo>
                        <a:pt x="148" y="186"/>
                        <a:pt x="137" y="196"/>
                        <a:pt x="113" y="197"/>
                      </a:cubicBezTo>
                      <a:cubicBezTo>
                        <a:pt x="113" y="197"/>
                        <a:pt x="167" y="199"/>
                        <a:pt x="197" y="146"/>
                      </a:cubicBezTo>
                      <a:cubicBezTo>
                        <a:pt x="228" y="94"/>
                        <a:pt x="206" y="26"/>
                        <a:pt x="137" y="3"/>
                      </a:cubicBezTo>
                      <a:cubicBezTo>
                        <a:pt x="137" y="3"/>
                        <a:pt x="189" y="22"/>
                        <a:pt x="203" y="71"/>
                      </a:cubicBezTo>
                      <a:cubicBezTo>
                        <a:pt x="202" y="72"/>
                        <a:pt x="202" y="72"/>
                        <a:pt x="202" y="72"/>
                      </a:cubicBezTo>
                      <a:cubicBezTo>
                        <a:pt x="201" y="71"/>
                        <a:pt x="201" y="72"/>
                        <a:pt x="200" y="69"/>
                      </a:cubicBezTo>
                      <a:cubicBezTo>
                        <a:pt x="199" y="67"/>
                        <a:pt x="199" y="68"/>
                        <a:pt x="199" y="66"/>
                      </a:cubicBezTo>
                      <a:cubicBezTo>
                        <a:pt x="198" y="64"/>
                        <a:pt x="198" y="65"/>
                        <a:pt x="197" y="64"/>
                      </a:cubicBezTo>
                      <a:cubicBezTo>
                        <a:pt x="195" y="62"/>
                        <a:pt x="195" y="62"/>
                        <a:pt x="194" y="61"/>
                      </a:cubicBezTo>
                      <a:cubicBezTo>
                        <a:pt x="193" y="61"/>
                        <a:pt x="192" y="58"/>
                        <a:pt x="192" y="57"/>
                      </a:cubicBezTo>
                      <a:cubicBezTo>
                        <a:pt x="191" y="56"/>
                        <a:pt x="189" y="55"/>
                        <a:pt x="188" y="55"/>
                      </a:cubicBezTo>
                      <a:cubicBezTo>
                        <a:pt x="187" y="55"/>
                        <a:pt x="188" y="54"/>
                        <a:pt x="187" y="55"/>
                      </a:cubicBezTo>
                      <a:cubicBezTo>
                        <a:pt x="187" y="56"/>
                        <a:pt x="189" y="58"/>
                        <a:pt x="189" y="58"/>
                      </a:cubicBezTo>
                      <a:cubicBezTo>
                        <a:pt x="189" y="62"/>
                        <a:pt x="189" y="62"/>
                        <a:pt x="189" y="62"/>
                      </a:cubicBezTo>
                      <a:cubicBezTo>
                        <a:pt x="189" y="62"/>
                        <a:pt x="190" y="65"/>
                        <a:pt x="190" y="66"/>
                      </a:cubicBezTo>
                      <a:cubicBezTo>
                        <a:pt x="190" y="67"/>
                        <a:pt x="189" y="70"/>
                        <a:pt x="189" y="70"/>
                      </a:cubicBezTo>
                      <a:cubicBezTo>
                        <a:pt x="189" y="70"/>
                        <a:pt x="188" y="72"/>
                        <a:pt x="187" y="73"/>
                      </a:cubicBezTo>
                      <a:cubicBezTo>
                        <a:pt x="186" y="73"/>
                        <a:pt x="181" y="74"/>
                        <a:pt x="181" y="74"/>
                      </a:cubicBezTo>
                      <a:cubicBezTo>
                        <a:pt x="181" y="74"/>
                        <a:pt x="179" y="72"/>
                        <a:pt x="179" y="71"/>
                      </a:cubicBezTo>
                      <a:cubicBezTo>
                        <a:pt x="178" y="69"/>
                        <a:pt x="175" y="69"/>
                        <a:pt x="174" y="68"/>
                      </a:cubicBezTo>
                      <a:cubicBezTo>
                        <a:pt x="174" y="67"/>
                        <a:pt x="175" y="66"/>
                        <a:pt x="173" y="64"/>
                      </a:cubicBezTo>
                      <a:cubicBezTo>
                        <a:pt x="172" y="62"/>
                        <a:pt x="173" y="63"/>
                        <a:pt x="172" y="61"/>
                      </a:cubicBezTo>
                      <a:cubicBezTo>
                        <a:pt x="170" y="59"/>
                        <a:pt x="170" y="59"/>
                        <a:pt x="170" y="59"/>
                      </a:cubicBezTo>
                      <a:cubicBezTo>
                        <a:pt x="170" y="59"/>
                        <a:pt x="166" y="58"/>
                        <a:pt x="167" y="60"/>
                      </a:cubicBezTo>
                      <a:cubicBezTo>
                        <a:pt x="168" y="63"/>
                        <a:pt x="167" y="65"/>
                        <a:pt x="168" y="65"/>
                      </a:cubicBezTo>
                      <a:cubicBezTo>
                        <a:pt x="169" y="66"/>
                        <a:pt x="170" y="65"/>
                        <a:pt x="171" y="67"/>
                      </a:cubicBezTo>
                      <a:cubicBezTo>
                        <a:pt x="172" y="69"/>
                        <a:pt x="172" y="70"/>
                        <a:pt x="172" y="71"/>
                      </a:cubicBezTo>
                      <a:cubicBezTo>
                        <a:pt x="173" y="71"/>
                        <a:pt x="173" y="74"/>
                        <a:pt x="174" y="75"/>
                      </a:cubicBezTo>
                      <a:cubicBezTo>
                        <a:pt x="175" y="75"/>
                        <a:pt x="178" y="75"/>
                        <a:pt x="178" y="76"/>
                      </a:cubicBezTo>
                      <a:cubicBezTo>
                        <a:pt x="177" y="77"/>
                        <a:pt x="176" y="78"/>
                        <a:pt x="178" y="79"/>
                      </a:cubicBezTo>
                      <a:cubicBezTo>
                        <a:pt x="179" y="79"/>
                        <a:pt x="179" y="80"/>
                        <a:pt x="180" y="80"/>
                      </a:cubicBezTo>
                      <a:cubicBezTo>
                        <a:pt x="181" y="80"/>
                        <a:pt x="181" y="80"/>
                        <a:pt x="182" y="79"/>
                      </a:cubicBezTo>
                      <a:cubicBezTo>
                        <a:pt x="184" y="79"/>
                        <a:pt x="186" y="79"/>
                        <a:pt x="186" y="79"/>
                      </a:cubicBezTo>
                      <a:cubicBezTo>
                        <a:pt x="186" y="79"/>
                        <a:pt x="188" y="80"/>
                        <a:pt x="188" y="81"/>
                      </a:cubicBezTo>
                      <a:cubicBezTo>
                        <a:pt x="188" y="82"/>
                        <a:pt x="187" y="86"/>
                        <a:pt x="187" y="86"/>
                      </a:cubicBezTo>
                      <a:cubicBezTo>
                        <a:pt x="185" y="90"/>
                        <a:pt x="185" y="90"/>
                        <a:pt x="185" y="90"/>
                      </a:cubicBezTo>
                      <a:cubicBezTo>
                        <a:pt x="185" y="90"/>
                        <a:pt x="185" y="97"/>
                        <a:pt x="184" y="97"/>
                      </a:cubicBezTo>
                      <a:cubicBezTo>
                        <a:pt x="183" y="97"/>
                        <a:pt x="182" y="100"/>
                        <a:pt x="181" y="100"/>
                      </a:cubicBezTo>
                      <a:cubicBezTo>
                        <a:pt x="180" y="101"/>
                        <a:pt x="180" y="105"/>
                        <a:pt x="180" y="105"/>
                      </a:cubicBezTo>
                      <a:cubicBezTo>
                        <a:pt x="178" y="108"/>
                        <a:pt x="178" y="108"/>
                        <a:pt x="178" y="108"/>
                      </a:cubicBezTo>
                      <a:cubicBezTo>
                        <a:pt x="178" y="108"/>
                        <a:pt x="178" y="111"/>
                        <a:pt x="178" y="112"/>
                      </a:cubicBezTo>
                      <a:cubicBezTo>
                        <a:pt x="178" y="113"/>
                        <a:pt x="179" y="117"/>
                        <a:pt x="178" y="119"/>
                      </a:cubicBezTo>
                      <a:cubicBezTo>
                        <a:pt x="178" y="121"/>
                        <a:pt x="175" y="122"/>
                        <a:pt x="175" y="122"/>
                      </a:cubicBezTo>
                      <a:cubicBezTo>
                        <a:pt x="175" y="122"/>
                        <a:pt x="179" y="126"/>
                        <a:pt x="177" y="126"/>
                      </a:cubicBezTo>
                      <a:cubicBezTo>
                        <a:pt x="175" y="127"/>
                        <a:pt x="173" y="129"/>
                        <a:pt x="173" y="130"/>
                      </a:cubicBezTo>
                      <a:cubicBezTo>
                        <a:pt x="172" y="131"/>
                        <a:pt x="172" y="132"/>
                        <a:pt x="171" y="132"/>
                      </a:cubicBezTo>
                      <a:cubicBezTo>
                        <a:pt x="170" y="133"/>
                        <a:pt x="168" y="133"/>
                        <a:pt x="168" y="134"/>
                      </a:cubicBezTo>
                      <a:cubicBezTo>
                        <a:pt x="168" y="134"/>
                        <a:pt x="168" y="137"/>
                        <a:pt x="168" y="137"/>
                      </a:cubicBezTo>
                      <a:cubicBezTo>
                        <a:pt x="164" y="142"/>
                        <a:pt x="164" y="142"/>
                        <a:pt x="164" y="142"/>
                      </a:cubicBezTo>
                      <a:cubicBezTo>
                        <a:pt x="160" y="146"/>
                        <a:pt x="160" y="146"/>
                        <a:pt x="160" y="146"/>
                      </a:cubicBezTo>
                      <a:cubicBezTo>
                        <a:pt x="160" y="146"/>
                        <a:pt x="160" y="149"/>
                        <a:pt x="159" y="149"/>
                      </a:cubicBezTo>
                      <a:cubicBezTo>
                        <a:pt x="158" y="149"/>
                        <a:pt x="153" y="151"/>
                        <a:pt x="152" y="152"/>
                      </a:cubicBezTo>
                      <a:cubicBezTo>
                        <a:pt x="152" y="152"/>
                        <a:pt x="148" y="154"/>
                        <a:pt x="147" y="154"/>
                      </a:cubicBezTo>
                      <a:cubicBezTo>
                        <a:pt x="146" y="154"/>
                        <a:pt x="148" y="157"/>
                        <a:pt x="146" y="154"/>
                      </a:cubicBezTo>
                      <a:cubicBezTo>
                        <a:pt x="144" y="151"/>
                        <a:pt x="145" y="153"/>
                        <a:pt x="144" y="149"/>
                      </a:cubicBezTo>
                      <a:cubicBezTo>
                        <a:pt x="142" y="145"/>
                        <a:pt x="142" y="148"/>
                        <a:pt x="142" y="145"/>
                      </a:cubicBezTo>
                      <a:cubicBezTo>
                        <a:pt x="142" y="143"/>
                        <a:pt x="142" y="145"/>
                        <a:pt x="142" y="143"/>
                      </a:cubicBezTo>
                      <a:cubicBezTo>
                        <a:pt x="142" y="140"/>
                        <a:pt x="143" y="142"/>
                        <a:pt x="141" y="139"/>
                      </a:cubicBezTo>
                      <a:cubicBezTo>
                        <a:pt x="140" y="136"/>
                        <a:pt x="140" y="137"/>
                        <a:pt x="138" y="135"/>
                      </a:cubicBezTo>
                      <a:cubicBezTo>
                        <a:pt x="136" y="133"/>
                        <a:pt x="135" y="135"/>
                        <a:pt x="136" y="132"/>
                      </a:cubicBezTo>
                      <a:cubicBezTo>
                        <a:pt x="137" y="129"/>
                        <a:pt x="137" y="132"/>
                        <a:pt x="137" y="129"/>
                      </a:cubicBezTo>
                      <a:cubicBezTo>
                        <a:pt x="138" y="126"/>
                        <a:pt x="137" y="125"/>
                        <a:pt x="139" y="124"/>
                      </a:cubicBezTo>
                      <a:cubicBezTo>
                        <a:pt x="141" y="123"/>
                        <a:pt x="142" y="122"/>
                        <a:pt x="142" y="121"/>
                      </a:cubicBezTo>
                      <a:cubicBezTo>
                        <a:pt x="142" y="119"/>
                        <a:pt x="142" y="118"/>
                        <a:pt x="142" y="117"/>
                      </a:cubicBezTo>
                      <a:cubicBezTo>
                        <a:pt x="141" y="116"/>
                        <a:pt x="139" y="114"/>
                        <a:pt x="139" y="113"/>
                      </a:cubicBezTo>
                      <a:cubicBezTo>
                        <a:pt x="139" y="112"/>
                        <a:pt x="139" y="113"/>
                        <a:pt x="137" y="111"/>
                      </a:cubicBezTo>
                      <a:cubicBezTo>
                        <a:pt x="136" y="109"/>
                        <a:pt x="135" y="108"/>
                        <a:pt x="135" y="108"/>
                      </a:cubicBezTo>
                      <a:cubicBezTo>
                        <a:pt x="135" y="108"/>
                        <a:pt x="135" y="103"/>
                        <a:pt x="135" y="101"/>
                      </a:cubicBezTo>
                      <a:cubicBezTo>
                        <a:pt x="135" y="99"/>
                        <a:pt x="134" y="102"/>
                        <a:pt x="135" y="99"/>
                      </a:cubicBezTo>
                      <a:cubicBezTo>
                        <a:pt x="135" y="96"/>
                        <a:pt x="135" y="94"/>
                        <a:pt x="135" y="94"/>
                      </a:cubicBezTo>
                      <a:cubicBezTo>
                        <a:pt x="135" y="94"/>
                        <a:pt x="132" y="92"/>
                        <a:pt x="131" y="92"/>
                      </a:cubicBezTo>
                      <a:cubicBezTo>
                        <a:pt x="129" y="92"/>
                        <a:pt x="129" y="94"/>
                        <a:pt x="127" y="93"/>
                      </a:cubicBezTo>
                      <a:cubicBezTo>
                        <a:pt x="125" y="91"/>
                        <a:pt x="126" y="90"/>
                        <a:pt x="125" y="89"/>
                      </a:cubicBezTo>
                      <a:cubicBezTo>
                        <a:pt x="124" y="89"/>
                        <a:pt x="123" y="89"/>
                        <a:pt x="122" y="90"/>
                      </a:cubicBezTo>
                      <a:cubicBezTo>
                        <a:pt x="121" y="91"/>
                        <a:pt x="118" y="91"/>
                        <a:pt x="116" y="91"/>
                      </a:cubicBezTo>
                      <a:cubicBezTo>
                        <a:pt x="114" y="92"/>
                        <a:pt x="113" y="92"/>
                        <a:pt x="110" y="92"/>
                      </a:cubicBezTo>
                      <a:cubicBezTo>
                        <a:pt x="108" y="92"/>
                        <a:pt x="104" y="93"/>
                        <a:pt x="102" y="92"/>
                      </a:cubicBezTo>
                      <a:cubicBezTo>
                        <a:pt x="100" y="91"/>
                        <a:pt x="100" y="92"/>
                        <a:pt x="99" y="90"/>
                      </a:cubicBezTo>
                      <a:cubicBezTo>
                        <a:pt x="98" y="88"/>
                        <a:pt x="99" y="88"/>
                        <a:pt x="97" y="87"/>
                      </a:cubicBezTo>
                      <a:cubicBezTo>
                        <a:pt x="95" y="86"/>
                        <a:pt x="94" y="87"/>
                        <a:pt x="94" y="85"/>
                      </a:cubicBezTo>
                      <a:cubicBezTo>
                        <a:pt x="94" y="82"/>
                        <a:pt x="95" y="83"/>
                        <a:pt x="93" y="81"/>
                      </a:cubicBezTo>
                      <a:cubicBezTo>
                        <a:pt x="92" y="79"/>
                        <a:pt x="94" y="82"/>
                        <a:pt x="92" y="79"/>
                      </a:cubicBezTo>
                      <a:cubicBezTo>
                        <a:pt x="89" y="76"/>
                        <a:pt x="88" y="79"/>
                        <a:pt x="89" y="76"/>
                      </a:cubicBezTo>
                      <a:cubicBezTo>
                        <a:pt x="90" y="74"/>
                        <a:pt x="91" y="75"/>
                        <a:pt x="91" y="73"/>
                      </a:cubicBezTo>
                      <a:cubicBezTo>
                        <a:pt x="91" y="70"/>
                        <a:pt x="95" y="74"/>
                        <a:pt x="92" y="68"/>
                      </a:cubicBezTo>
                      <a:cubicBezTo>
                        <a:pt x="90" y="63"/>
                        <a:pt x="89" y="64"/>
                        <a:pt x="92" y="60"/>
                      </a:cubicBezTo>
                      <a:cubicBezTo>
                        <a:pt x="94" y="55"/>
                        <a:pt x="97" y="54"/>
                        <a:pt x="98" y="53"/>
                      </a:cubicBezTo>
                      <a:cubicBezTo>
                        <a:pt x="98" y="52"/>
                        <a:pt x="99" y="50"/>
                        <a:pt x="100" y="49"/>
                      </a:cubicBezTo>
                      <a:cubicBezTo>
                        <a:pt x="101" y="48"/>
                        <a:pt x="100" y="48"/>
                        <a:pt x="102" y="48"/>
                      </a:cubicBezTo>
                      <a:cubicBezTo>
                        <a:pt x="104" y="48"/>
                        <a:pt x="107" y="47"/>
                        <a:pt x="108" y="46"/>
                      </a:cubicBezTo>
                      <a:cubicBezTo>
                        <a:pt x="109" y="45"/>
                        <a:pt x="111" y="42"/>
                        <a:pt x="112" y="42"/>
                      </a:cubicBezTo>
                      <a:cubicBezTo>
                        <a:pt x="113" y="42"/>
                        <a:pt x="113" y="42"/>
                        <a:pt x="115" y="42"/>
                      </a:cubicBezTo>
                      <a:cubicBezTo>
                        <a:pt x="117" y="41"/>
                        <a:pt x="117" y="41"/>
                        <a:pt x="119" y="41"/>
                      </a:cubicBezTo>
                      <a:cubicBezTo>
                        <a:pt x="120" y="41"/>
                        <a:pt x="117" y="42"/>
                        <a:pt x="121" y="41"/>
                      </a:cubicBezTo>
                      <a:cubicBezTo>
                        <a:pt x="125" y="40"/>
                        <a:pt x="124" y="40"/>
                        <a:pt x="125" y="40"/>
                      </a:cubicBezTo>
                      <a:cubicBezTo>
                        <a:pt x="126" y="40"/>
                        <a:pt x="126" y="41"/>
                        <a:pt x="127" y="41"/>
                      </a:cubicBezTo>
                      <a:cubicBezTo>
                        <a:pt x="129" y="41"/>
                        <a:pt x="129" y="38"/>
                        <a:pt x="129" y="41"/>
                      </a:cubicBezTo>
                      <a:cubicBezTo>
                        <a:pt x="129" y="45"/>
                        <a:pt x="128" y="46"/>
                        <a:pt x="130" y="46"/>
                      </a:cubicBezTo>
                      <a:cubicBezTo>
                        <a:pt x="133" y="47"/>
                        <a:pt x="130" y="47"/>
                        <a:pt x="133" y="47"/>
                      </a:cubicBezTo>
                      <a:cubicBezTo>
                        <a:pt x="136" y="47"/>
                        <a:pt x="135" y="47"/>
                        <a:pt x="137" y="48"/>
                      </a:cubicBezTo>
                      <a:cubicBezTo>
                        <a:pt x="138" y="48"/>
                        <a:pt x="139" y="49"/>
                        <a:pt x="141" y="49"/>
                      </a:cubicBezTo>
                      <a:cubicBezTo>
                        <a:pt x="143" y="49"/>
                        <a:pt x="140" y="52"/>
                        <a:pt x="143" y="49"/>
                      </a:cubicBezTo>
                      <a:cubicBezTo>
                        <a:pt x="146" y="46"/>
                        <a:pt x="141" y="46"/>
                        <a:pt x="146" y="46"/>
                      </a:cubicBezTo>
                      <a:cubicBezTo>
                        <a:pt x="151" y="47"/>
                        <a:pt x="152" y="48"/>
                        <a:pt x="153" y="48"/>
                      </a:cubicBezTo>
                      <a:cubicBezTo>
                        <a:pt x="154" y="47"/>
                        <a:pt x="154" y="48"/>
                        <a:pt x="156" y="47"/>
                      </a:cubicBezTo>
                      <a:cubicBezTo>
                        <a:pt x="159" y="46"/>
                        <a:pt x="159" y="46"/>
                        <a:pt x="160" y="46"/>
                      </a:cubicBezTo>
                      <a:cubicBezTo>
                        <a:pt x="161" y="47"/>
                        <a:pt x="161" y="49"/>
                        <a:pt x="162" y="47"/>
                      </a:cubicBezTo>
                      <a:cubicBezTo>
                        <a:pt x="163" y="45"/>
                        <a:pt x="165" y="45"/>
                        <a:pt x="162" y="44"/>
                      </a:cubicBezTo>
                      <a:cubicBezTo>
                        <a:pt x="159" y="42"/>
                        <a:pt x="158" y="44"/>
                        <a:pt x="158" y="42"/>
                      </a:cubicBezTo>
                      <a:cubicBezTo>
                        <a:pt x="157" y="40"/>
                        <a:pt x="160" y="41"/>
                        <a:pt x="157" y="40"/>
                      </a:cubicBezTo>
                      <a:cubicBezTo>
                        <a:pt x="154" y="40"/>
                        <a:pt x="155" y="40"/>
                        <a:pt x="153" y="39"/>
                      </a:cubicBezTo>
                      <a:cubicBezTo>
                        <a:pt x="151" y="38"/>
                        <a:pt x="149" y="41"/>
                        <a:pt x="148" y="39"/>
                      </a:cubicBezTo>
                      <a:cubicBezTo>
                        <a:pt x="147" y="37"/>
                        <a:pt x="143" y="41"/>
                        <a:pt x="147" y="37"/>
                      </a:cubicBezTo>
                      <a:cubicBezTo>
                        <a:pt x="151" y="34"/>
                        <a:pt x="149" y="32"/>
                        <a:pt x="152" y="33"/>
                      </a:cubicBezTo>
                      <a:cubicBezTo>
                        <a:pt x="155" y="34"/>
                        <a:pt x="154" y="36"/>
                        <a:pt x="155" y="35"/>
                      </a:cubicBezTo>
                      <a:cubicBezTo>
                        <a:pt x="157" y="33"/>
                        <a:pt x="160" y="32"/>
                        <a:pt x="157" y="30"/>
                      </a:cubicBezTo>
                      <a:cubicBezTo>
                        <a:pt x="154" y="28"/>
                        <a:pt x="156" y="29"/>
                        <a:pt x="153" y="28"/>
                      </a:cubicBezTo>
                      <a:cubicBezTo>
                        <a:pt x="150" y="26"/>
                        <a:pt x="147" y="33"/>
                        <a:pt x="146" y="32"/>
                      </a:cubicBezTo>
                      <a:cubicBezTo>
                        <a:pt x="145" y="31"/>
                        <a:pt x="144" y="30"/>
                        <a:pt x="143" y="31"/>
                      </a:cubicBezTo>
                      <a:cubicBezTo>
                        <a:pt x="142" y="31"/>
                        <a:pt x="142" y="34"/>
                        <a:pt x="142" y="36"/>
                      </a:cubicBezTo>
                      <a:cubicBezTo>
                        <a:pt x="142" y="38"/>
                        <a:pt x="143" y="38"/>
                        <a:pt x="140" y="37"/>
                      </a:cubicBezTo>
                      <a:cubicBezTo>
                        <a:pt x="137" y="35"/>
                        <a:pt x="144" y="36"/>
                        <a:pt x="137" y="33"/>
                      </a:cubicBezTo>
                      <a:cubicBezTo>
                        <a:pt x="130" y="31"/>
                        <a:pt x="128" y="31"/>
                        <a:pt x="127" y="32"/>
                      </a:cubicBezTo>
                      <a:cubicBezTo>
                        <a:pt x="126" y="33"/>
                        <a:pt x="125" y="33"/>
                        <a:pt x="124" y="34"/>
                      </a:cubicBezTo>
                      <a:cubicBezTo>
                        <a:pt x="123" y="35"/>
                        <a:pt x="126" y="36"/>
                        <a:pt x="123" y="35"/>
                      </a:cubicBezTo>
                      <a:cubicBezTo>
                        <a:pt x="120" y="33"/>
                        <a:pt x="118" y="35"/>
                        <a:pt x="118" y="35"/>
                      </a:cubicBezTo>
                      <a:cubicBezTo>
                        <a:pt x="118" y="35"/>
                        <a:pt x="117" y="35"/>
                        <a:pt x="116" y="36"/>
                      </a:cubicBezTo>
                      <a:cubicBezTo>
                        <a:pt x="114" y="37"/>
                        <a:pt x="112" y="38"/>
                        <a:pt x="111" y="37"/>
                      </a:cubicBezTo>
                      <a:cubicBezTo>
                        <a:pt x="109" y="37"/>
                        <a:pt x="106" y="38"/>
                        <a:pt x="109" y="34"/>
                      </a:cubicBezTo>
                      <a:cubicBezTo>
                        <a:pt x="111" y="31"/>
                        <a:pt x="109" y="33"/>
                        <a:pt x="113" y="31"/>
                      </a:cubicBezTo>
                      <a:cubicBezTo>
                        <a:pt x="117" y="30"/>
                        <a:pt x="123" y="29"/>
                        <a:pt x="118" y="28"/>
                      </a:cubicBezTo>
                      <a:cubicBezTo>
                        <a:pt x="113" y="27"/>
                        <a:pt x="121" y="27"/>
                        <a:pt x="114" y="24"/>
                      </a:cubicBezTo>
                      <a:cubicBezTo>
                        <a:pt x="107" y="21"/>
                        <a:pt x="107" y="25"/>
                        <a:pt x="107" y="21"/>
                      </a:cubicBezTo>
                      <a:cubicBezTo>
                        <a:pt x="108" y="16"/>
                        <a:pt x="107" y="16"/>
                        <a:pt x="106" y="16"/>
                      </a:cubicBezTo>
                      <a:cubicBezTo>
                        <a:pt x="104" y="16"/>
                        <a:pt x="100" y="17"/>
                        <a:pt x="98" y="18"/>
                      </a:cubicBezTo>
                      <a:cubicBezTo>
                        <a:pt x="97" y="18"/>
                        <a:pt x="99" y="19"/>
                        <a:pt x="96" y="17"/>
                      </a:cubicBezTo>
                      <a:cubicBezTo>
                        <a:pt x="92" y="15"/>
                        <a:pt x="91" y="18"/>
                        <a:pt x="92" y="15"/>
                      </a:cubicBezTo>
                      <a:cubicBezTo>
                        <a:pt x="94" y="13"/>
                        <a:pt x="94" y="12"/>
                        <a:pt x="96" y="11"/>
                      </a:cubicBezTo>
                      <a:cubicBezTo>
                        <a:pt x="98" y="9"/>
                        <a:pt x="97" y="3"/>
                        <a:pt x="102" y="5"/>
                      </a:cubicBezTo>
                      <a:cubicBezTo>
                        <a:pt x="106" y="8"/>
                        <a:pt x="105" y="7"/>
                        <a:pt x="108" y="7"/>
                      </a:cubicBezTo>
                      <a:cubicBezTo>
                        <a:pt x="112" y="7"/>
                        <a:pt x="114" y="7"/>
                        <a:pt x="114" y="6"/>
                      </a:cubicBezTo>
                      <a:cubicBezTo>
                        <a:pt x="114" y="5"/>
                        <a:pt x="109" y="3"/>
                        <a:pt x="109" y="3"/>
                      </a:cubicBezTo>
                      <a:cubicBezTo>
                        <a:pt x="109" y="3"/>
                        <a:pt x="108" y="4"/>
                        <a:pt x="109" y="3"/>
                      </a:cubicBezTo>
                      <a:cubicBezTo>
                        <a:pt x="109" y="2"/>
                        <a:pt x="110" y="1"/>
                        <a:pt x="110" y="1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cubicBezTo>
                        <a:pt x="109" y="0"/>
                        <a:pt x="96" y="0"/>
                        <a:pt x="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0" name="işlïďê"/>
              <p:cNvSpPr/>
              <p:nvPr/>
            </p:nvSpPr>
            <p:spPr bwMode="auto">
              <a:xfrm>
                <a:off x="6740239" y="3913127"/>
                <a:ext cx="321469" cy="292894"/>
              </a:xfrm>
              <a:custGeom>
                <a:avLst/>
                <a:gdLst>
                  <a:gd name="T0" fmla="*/ 116 w 196"/>
                  <a:gd name="T1" fmla="*/ 2 h 179"/>
                  <a:gd name="T2" fmla="*/ 98 w 196"/>
                  <a:gd name="T3" fmla="*/ 0 h 179"/>
                  <a:gd name="T4" fmla="*/ 98 w 196"/>
                  <a:gd name="T5" fmla="*/ 17 h 179"/>
                  <a:gd name="T6" fmla="*/ 113 w 196"/>
                  <a:gd name="T7" fmla="*/ 18 h 179"/>
                  <a:gd name="T8" fmla="*/ 169 w 196"/>
                  <a:gd name="T9" fmla="*/ 105 h 179"/>
                  <a:gd name="T10" fmla="*/ 98 w 196"/>
                  <a:gd name="T11" fmla="*/ 163 h 179"/>
                  <a:gd name="T12" fmla="*/ 98 w 196"/>
                  <a:gd name="T13" fmla="*/ 179 h 179"/>
                  <a:gd name="T14" fmla="*/ 185 w 196"/>
                  <a:gd name="T15" fmla="*/ 108 h 179"/>
                  <a:gd name="T16" fmla="*/ 116 w 196"/>
                  <a:gd name="T17" fmla="*/ 2 h 179"/>
                  <a:gd name="T18" fmla="*/ 98 w 196"/>
                  <a:gd name="T19" fmla="*/ 0 h 179"/>
                  <a:gd name="T20" fmla="*/ 10 w 196"/>
                  <a:gd name="T21" fmla="*/ 71 h 179"/>
                  <a:gd name="T22" fmla="*/ 79 w 196"/>
                  <a:gd name="T23" fmla="*/ 177 h 179"/>
                  <a:gd name="T24" fmla="*/ 98 w 196"/>
                  <a:gd name="T25" fmla="*/ 179 h 179"/>
                  <a:gd name="T26" fmla="*/ 98 w 196"/>
                  <a:gd name="T27" fmla="*/ 163 h 179"/>
                  <a:gd name="T28" fmla="*/ 83 w 196"/>
                  <a:gd name="T29" fmla="*/ 161 h 179"/>
                  <a:gd name="T30" fmla="*/ 83 w 196"/>
                  <a:gd name="T31" fmla="*/ 161 h 179"/>
                  <a:gd name="T32" fmla="*/ 26 w 196"/>
                  <a:gd name="T33" fmla="*/ 75 h 179"/>
                  <a:gd name="T34" fmla="*/ 98 w 196"/>
                  <a:gd name="T35" fmla="*/ 17 h 179"/>
                  <a:gd name="T36" fmla="*/ 98 w 196"/>
                  <a:gd name="T3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6" h="179">
                    <a:moveTo>
                      <a:pt x="116" y="2"/>
                    </a:moveTo>
                    <a:cubicBezTo>
                      <a:pt x="110" y="1"/>
                      <a:pt x="104" y="0"/>
                      <a:pt x="98" y="0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103" y="17"/>
                      <a:pt x="108" y="17"/>
                      <a:pt x="113" y="18"/>
                    </a:cubicBezTo>
                    <a:cubicBezTo>
                      <a:pt x="152" y="27"/>
                      <a:pt x="177" y="65"/>
                      <a:pt x="169" y="105"/>
                    </a:cubicBezTo>
                    <a:cubicBezTo>
                      <a:pt x="162" y="139"/>
                      <a:pt x="131" y="163"/>
                      <a:pt x="98" y="163"/>
                    </a:cubicBezTo>
                    <a:cubicBezTo>
                      <a:pt x="98" y="179"/>
                      <a:pt x="98" y="179"/>
                      <a:pt x="98" y="179"/>
                    </a:cubicBezTo>
                    <a:cubicBezTo>
                      <a:pt x="139" y="179"/>
                      <a:pt x="177" y="150"/>
                      <a:pt x="185" y="108"/>
                    </a:cubicBezTo>
                    <a:cubicBezTo>
                      <a:pt x="196" y="60"/>
                      <a:pt x="165" y="12"/>
                      <a:pt x="116" y="2"/>
                    </a:cubicBezTo>
                    <a:close/>
                    <a:moveTo>
                      <a:pt x="98" y="0"/>
                    </a:moveTo>
                    <a:cubicBezTo>
                      <a:pt x="56" y="0"/>
                      <a:pt x="19" y="29"/>
                      <a:pt x="10" y="71"/>
                    </a:cubicBezTo>
                    <a:cubicBezTo>
                      <a:pt x="0" y="120"/>
                      <a:pt x="31" y="167"/>
                      <a:pt x="79" y="177"/>
                    </a:cubicBezTo>
                    <a:cubicBezTo>
                      <a:pt x="85" y="179"/>
                      <a:pt x="92" y="179"/>
                      <a:pt x="98" y="179"/>
                    </a:cubicBezTo>
                    <a:cubicBezTo>
                      <a:pt x="98" y="163"/>
                      <a:pt x="98" y="163"/>
                      <a:pt x="98" y="163"/>
                    </a:cubicBezTo>
                    <a:cubicBezTo>
                      <a:pt x="93" y="163"/>
                      <a:pt x="88" y="162"/>
                      <a:pt x="83" y="161"/>
                    </a:cubicBezTo>
                    <a:cubicBezTo>
                      <a:pt x="83" y="161"/>
                      <a:pt x="83" y="161"/>
                      <a:pt x="83" y="161"/>
                    </a:cubicBezTo>
                    <a:cubicBezTo>
                      <a:pt x="43" y="153"/>
                      <a:pt x="18" y="114"/>
                      <a:pt x="26" y="75"/>
                    </a:cubicBezTo>
                    <a:cubicBezTo>
                      <a:pt x="33" y="40"/>
                      <a:pt x="64" y="17"/>
                      <a:pt x="98" y="17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îṡḻîḍé"/>
              <p:cNvSpPr/>
              <p:nvPr/>
            </p:nvSpPr>
            <p:spPr bwMode="auto">
              <a:xfrm>
                <a:off x="6823583" y="4183399"/>
                <a:ext cx="69056" cy="148829"/>
              </a:xfrm>
              <a:custGeom>
                <a:avLst/>
                <a:gdLst>
                  <a:gd name="T0" fmla="*/ 33 w 58"/>
                  <a:gd name="T1" fmla="*/ 125 h 125"/>
                  <a:gd name="T2" fmla="*/ 0 w 58"/>
                  <a:gd name="T3" fmla="*/ 118 h 125"/>
                  <a:gd name="T4" fmla="*/ 25 w 58"/>
                  <a:gd name="T5" fmla="*/ 0 h 125"/>
                  <a:gd name="T6" fmla="*/ 58 w 58"/>
                  <a:gd name="T7" fmla="*/ 7 h 125"/>
                  <a:gd name="T8" fmla="*/ 33 w 58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25">
                    <a:moveTo>
                      <a:pt x="33" y="125"/>
                    </a:moveTo>
                    <a:lnTo>
                      <a:pt x="0" y="118"/>
                    </a:lnTo>
                    <a:lnTo>
                      <a:pt x="25" y="0"/>
                    </a:lnTo>
                    <a:lnTo>
                      <a:pt x="58" y="7"/>
                    </a:lnTo>
                    <a:lnTo>
                      <a:pt x="33" y="1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îś1iďé"/>
              <p:cNvSpPr/>
              <p:nvPr/>
            </p:nvSpPr>
            <p:spPr bwMode="auto">
              <a:xfrm>
                <a:off x="6795008" y="4228643"/>
                <a:ext cx="97631" cy="201216"/>
              </a:xfrm>
              <a:custGeom>
                <a:avLst/>
                <a:gdLst>
                  <a:gd name="T0" fmla="*/ 40 w 60"/>
                  <a:gd name="T1" fmla="*/ 106 h 123"/>
                  <a:gd name="T2" fmla="*/ 18 w 60"/>
                  <a:gd name="T3" fmla="*/ 121 h 123"/>
                  <a:gd name="T4" fmla="*/ 3 w 60"/>
                  <a:gd name="T5" fmla="*/ 98 h 123"/>
                  <a:gd name="T6" fmla="*/ 20 w 60"/>
                  <a:gd name="T7" fmla="*/ 17 h 123"/>
                  <a:gd name="T8" fmla="*/ 42 w 60"/>
                  <a:gd name="T9" fmla="*/ 2 h 123"/>
                  <a:gd name="T10" fmla="*/ 57 w 60"/>
                  <a:gd name="T11" fmla="*/ 25 h 123"/>
                  <a:gd name="T12" fmla="*/ 40 w 60"/>
                  <a:gd name="T13" fmla="*/ 106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23">
                    <a:moveTo>
                      <a:pt x="40" y="106"/>
                    </a:moveTo>
                    <a:cubicBezTo>
                      <a:pt x="38" y="116"/>
                      <a:pt x="28" y="123"/>
                      <a:pt x="18" y="121"/>
                    </a:cubicBezTo>
                    <a:cubicBezTo>
                      <a:pt x="7" y="118"/>
                      <a:pt x="0" y="108"/>
                      <a:pt x="3" y="98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2" y="6"/>
                      <a:pt x="32" y="0"/>
                      <a:pt x="42" y="2"/>
                    </a:cubicBezTo>
                    <a:cubicBezTo>
                      <a:pt x="53" y="4"/>
                      <a:pt x="60" y="14"/>
                      <a:pt x="57" y="25"/>
                    </a:cubicBezTo>
                    <a:lnTo>
                      <a:pt x="40" y="1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íslïḑe"/>
              <p:cNvSpPr/>
              <p:nvPr/>
            </p:nvSpPr>
            <p:spPr bwMode="auto">
              <a:xfrm>
                <a:off x="5903229" y="1974790"/>
                <a:ext cx="392906" cy="359569"/>
              </a:xfrm>
              <a:custGeom>
                <a:avLst/>
                <a:gdLst>
                  <a:gd name="T0" fmla="*/ 117 w 240"/>
                  <a:gd name="T1" fmla="*/ 220 h 220"/>
                  <a:gd name="T2" fmla="*/ 0 w 240"/>
                  <a:gd name="T3" fmla="*/ 219 h 220"/>
                  <a:gd name="T4" fmla="*/ 0 w 240"/>
                  <a:gd name="T5" fmla="*/ 44 h 220"/>
                  <a:gd name="T6" fmla="*/ 120 w 240"/>
                  <a:gd name="T7" fmla="*/ 44 h 220"/>
                  <a:gd name="T8" fmla="*/ 240 w 240"/>
                  <a:gd name="T9" fmla="*/ 44 h 220"/>
                  <a:gd name="T10" fmla="*/ 240 w 240"/>
                  <a:gd name="T11" fmla="*/ 219 h 220"/>
                  <a:gd name="T12" fmla="*/ 117 w 240"/>
                  <a:gd name="T13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0" h="220">
                    <a:moveTo>
                      <a:pt x="117" y="220"/>
                    </a:moveTo>
                    <a:cubicBezTo>
                      <a:pt x="117" y="220"/>
                      <a:pt x="76" y="179"/>
                      <a:pt x="0" y="21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78" y="0"/>
                      <a:pt x="120" y="44"/>
                    </a:cubicBezTo>
                    <a:cubicBezTo>
                      <a:pt x="240" y="44"/>
                      <a:pt x="240" y="44"/>
                      <a:pt x="240" y="44"/>
                    </a:cubicBezTo>
                    <a:cubicBezTo>
                      <a:pt x="240" y="219"/>
                      <a:pt x="240" y="219"/>
                      <a:pt x="240" y="219"/>
                    </a:cubicBezTo>
                    <a:lnTo>
                      <a:pt x="117" y="22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íśļíḑé"/>
              <p:cNvSpPr/>
              <p:nvPr/>
            </p:nvSpPr>
            <p:spPr bwMode="auto">
              <a:xfrm>
                <a:off x="5786548" y="3970277"/>
                <a:ext cx="478631" cy="396479"/>
              </a:xfrm>
              <a:custGeom>
                <a:avLst/>
                <a:gdLst>
                  <a:gd name="T0" fmla="*/ 199 w 293"/>
                  <a:gd name="T1" fmla="*/ 192 h 242"/>
                  <a:gd name="T2" fmla="*/ 219 w 293"/>
                  <a:gd name="T3" fmla="*/ 205 h 242"/>
                  <a:gd name="T4" fmla="*/ 219 w 293"/>
                  <a:gd name="T5" fmla="*/ 214 h 242"/>
                  <a:gd name="T6" fmla="*/ 199 w 293"/>
                  <a:gd name="T7" fmla="*/ 214 h 242"/>
                  <a:gd name="T8" fmla="*/ 219 w 293"/>
                  <a:gd name="T9" fmla="*/ 242 h 242"/>
                  <a:gd name="T10" fmla="*/ 242 w 293"/>
                  <a:gd name="T11" fmla="*/ 216 h 242"/>
                  <a:gd name="T12" fmla="*/ 199 w 293"/>
                  <a:gd name="T13" fmla="*/ 170 h 242"/>
                  <a:gd name="T14" fmla="*/ 293 w 293"/>
                  <a:gd name="T15" fmla="*/ 147 h 242"/>
                  <a:gd name="T16" fmla="*/ 269 w 293"/>
                  <a:gd name="T17" fmla="*/ 0 h 242"/>
                  <a:gd name="T18" fmla="*/ 199 w 293"/>
                  <a:gd name="T19" fmla="*/ 16 h 242"/>
                  <a:gd name="T20" fmla="*/ 275 w 293"/>
                  <a:gd name="T21" fmla="*/ 35 h 242"/>
                  <a:gd name="T22" fmla="*/ 256 w 293"/>
                  <a:gd name="T23" fmla="*/ 154 h 242"/>
                  <a:gd name="T24" fmla="*/ 199 w 293"/>
                  <a:gd name="T25" fmla="*/ 170 h 242"/>
                  <a:gd name="T26" fmla="*/ 175 w 293"/>
                  <a:gd name="T27" fmla="*/ 192 h 242"/>
                  <a:gd name="T28" fmla="*/ 199 w 293"/>
                  <a:gd name="T29" fmla="*/ 170 h 242"/>
                  <a:gd name="T30" fmla="*/ 146 w 293"/>
                  <a:gd name="T31" fmla="*/ 154 h 242"/>
                  <a:gd name="T32" fmla="*/ 199 w 293"/>
                  <a:gd name="T33" fmla="*/ 242 h 242"/>
                  <a:gd name="T34" fmla="*/ 179 w 293"/>
                  <a:gd name="T35" fmla="*/ 214 h 242"/>
                  <a:gd name="T36" fmla="*/ 179 w 293"/>
                  <a:gd name="T37" fmla="*/ 205 h 242"/>
                  <a:gd name="T38" fmla="*/ 199 w 293"/>
                  <a:gd name="T39" fmla="*/ 192 h 242"/>
                  <a:gd name="T40" fmla="*/ 146 w 293"/>
                  <a:gd name="T41" fmla="*/ 0 h 242"/>
                  <a:gd name="T42" fmla="*/ 199 w 293"/>
                  <a:gd name="T43" fmla="*/ 16 h 242"/>
                  <a:gd name="T44" fmla="*/ 146 w 293"/>
                  <a:gd name="T45" fmla="*/ 0 h 242"/>
                  <a:gd name="T46" fmla="*/ 0 w 293"/>
                  <a:gd name="T47" fmla="*/ 24 h 242"/>
                  <a:gd name="T48" fmla="*/ 23 w 293"/>
                  <a:gd name="T49" fmla="*/ 170 h 242"/>
                  <a:gd name="T50" fmla="*/ 117 w 293"/>
                  <a:gd name="T51" fmla="*/ 192 h 242"/>
                  <a:gd name="T52" fmla="*/ 52 w 293"/>
                  <a:gd name="T53" fmla="*/ 216 h 242"/>
                  <a:gd name="T54" fmla="*/ 75 w 293"/>
                  <a:gd name="T55" fmla="*/ 242 h 242"/>
                  <a:gd name="T56" fmla="*/ 146 w 293"/>
                  <a:gd name="T57" fmla="*/ 154 h 242"/>
                  <a:gd name="T58" fmla="*/ 37 w 293"/>
                  <a:gd name="T59" fmla="*/ 154 h 242"/>
                  <a:gd name="T60" fmla="*/ 17 w 293"/>
                  <a:gd name="T61" fmla="*/ 35 h 242"/>
                  <a:gd name="T62" fmla="*/ 146 w 293"/>
                  <a:gd name="T63" fmla="*/ 16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3" h="242">
                    <a:moveTo>
                      <a:pt x="219" y="192"/>
                    </a:moveTo>
                    <a:cubicBezTo>
                      <a:pt x="199" y="192"/>
                      <a:pt x="199" y="192"/>
                      <a:pt x="199" y="192"/>
                    </a:cubicBezTo>
                    <a:cubicBezTo>
                      <a:pt x="199" y="205"/>
                      <a:pt x="199" y="205"/>
                      <a:pt x="199" y="205"/>
                    </a:cubicBezTo>
                    <a:cubicBezTo>
                      <a:pt x="219" y="205"/>
                      <a:pt x="219" y="205"/>
                      <a:pt x="219" y="205"/>
                    </a:cubicBezTo>
                    <a:cubicBezTo>
                      <a:pt x="221" y="205"/>
                      <a:pt x="223" y="207"/>
                      <a:pt x="223" y="209"/>
                    </a:cubicBezTo>
                    <a:cubicBezTo>
                      <a:pt x="223" y="212"/>
                      <a:pt x="221" y="214"/>
                      <a:pt x="219" y="214"/>
                    </a:cubicBezTo>
                    <a:cubicBezTo>
                      <a:pt x="219" y="214"/>
                      <a:pt x="219" y="214"/>
                      <a:pt x="219" y="214"/>
                    </a:cubicBezTo>
                    <a:cubicBezTo>
                      <a:pt x="199" y="214"/>
                      <a:pt x="199" y="214"/>
                      <a:pt x="199" y="214"/>
                    </a:cubicBezTo>
                    <a:cubicBezTo>
                      <a:pt x="199" y="242"/>
                      <a:pt x="199" y="242"/>
                      <a:pt x="199" y="242"/>
                    </a:cubicBezTo>
                    <a:cubicBezTo>
                      <a:pt x="219" y="242"/>
                      <a:pt x="219" y="242"/>
                      <a:pt x="219" y="242"/>
                    </a:cubicBezTo>
                    <a:cubicBezTo>
                      <a:pt x="232" y="242"/>
                      <a:pt x="242" y="232"/>
                      <a:pt x="242" y="219"/>
                    </a:cubicBezTo>
                    <a:cubicBezTo>
                      <a:pt x="242" y="216"/>
                      <a:pt x="242" y="216"/>
                      <a:pt x="242" y="216"/>
                    </a:cubicBezTo>
                    <a:cubicBezTo>
                      <a:pt x="242" y="203"/>
                      <a:pt x="232" y="192"/>
                      <a:pt x="219" y="192"/>
                    </a:cubicBezTo>
                    <a:close/>
                    <a:moveTo>
                      <a:pt x="199" y="170"/>
                    </a:moveTo>
                    <a:cubicBezTo>
                      <a:pt x="269" y="170"/>
                      <a:pt x="269" y="170"/>
                      <a:pt x="269" y="170"/>
                    </a:cubicBezTo>
                    <a:cubicBezTo>
                      <a:pt x="282" y="170"/>
                      <a:pt x="293" y="160"/>
                      <a:pt x="293" y="147"/>
                    </a:cubicBezTo>
                    <a:cubicBezTo>
                      <a:pt x="293" y="24"/>
                      <a:pt x="293" y="24"/>
                      <a:pt x="293" y="24"/>
                    </a:cubicBezTo>
                    <a:cubicBezTo>
                      <a:pt x="293" y="11"/>
                      <a:pt x="282" y="0"/>
                      <a:pt x="26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16"/>
                      <a:pt x="199" y="16"/>
                      <a:pt x="199" y="16"/>
                    </a:cubicBezTo>
                    <a:cubicBezTo>
                      <a:pt x="256" y="16"/>
                      <a:pt x="256" y="16"/>
                      <a:pt x="256" y="16"/>
                    </a:cubicBezTo>
                    <a:cubicBezTo>
                      <a:pt x="267" y="16"/>
                      <a:pt x="275" y="24"/>
                      <a:pt x="275" y="35"/>
                    </a:cubicBezTo>
                    <a:cubicBezTo>
                      <a:pt x="275" y="135"/>
                      <a:pt x="275" y="135"/>
                      <a:pt x="275" y="135"/>
                    </a:cubicBezTo>
                    <a:cubicBezTo>
                      <a:pt x="275" y="146"/>
                      <a:pt x="267" y="154"/>
                      <a:pt x="256" y="154"/>
                    </a:cubicBezTo>
                    <a:cubicBezTo>
                      <a:pt x="199" y="154"/>
                      <a:pt x="199" y="154"/>
                      <a:pt x="199" y="154"/>
                    </a:cubicBezTo>
                    <a:lnTo>
                      <a:pt x="199" y="170"/>
                    </a:lnTo>
                    <a:close/>
                    <a:moveTo>
                      <a:pt x="199" y="192"/>
                    </a:moveTo>
                    <a:cubicBezTo>
                      <a:pt x="175" y="192"/>
                      <a:pt x="175" y="192"/>
                      <a:pt x="175" y="192"/>
                    </a:cubicBezTo>
                    <a:cubicBezTo>
                      <a:pt x="175" y="170"/>
                      <a:pt x="175" y="170"/>
                      <a:pt x="175" y="170"/>
                    </a:cubicBezTo>
                    <a:cubicBezTo>
                      <a:pt x="199" y="170"/>
                      <a:pt x="199" y="170"/>
                      <a:pt x="199" y="170"/>
                    </a:cubicBezTo>
                    <a:cubicBezTo>
                      <a:pt x="199" y="154"/>
                      <a:pt x="199" y="154"/>
                      <a:pt x="199" y="154"/>
                    </a:cubicBezTo>
                    <a:cubicBezTo>
                      <a:pt x="146" y="154"/>
                      <a:pt x="146" y="154"/>
                      <a:pt x="146" y="154"/>
                    </a:cubicBezTo>
                    <a:cubicBezTo>
                      <a:pt x="146" y="242"/>
                      <a:pt x="146" y="242"/>
                      <a:pt x="146" y="242"/>
                    </a:cubicBezTo>
                    <a:cubicBezTo>
                      <a:pt x="199" y="242"/>
                      <a:pt x="199" y="242"/>
                      <a:pt x="199" y="242"/>
                    </a:cubicBezTo>
                    <a:cubicBezTo>
                      <a:pt x="199" y="214"/>
                      <a:pt x="199" y="214"/>
                      <a:pt x="199" y="214"/>
                    </a:cubicBezTo>
                    <a:cubicBezTo>
                      <a:pt x="179" y="214"/>
                      <a:pt x="179" y="214"/>
                      <a:pt x="179" y="214"/>
                    </a:cubicBezTo>
                    <a:cubicBezTo>
                      <a:pt x="177" y="214"/>
                      <a:pt x="175" y="212"/>
                      <a:pt x="175" y="209"/>
                    </a:cubicBezTo>
                    <a:cubicBezTo>
                      <a:pt x="175" y="207"/>
                      <a:pt x="177" y="205"/>
                      <a:pt x="179" y="205"/>
                    </a:cubicBezTo>
                    <a:cubicBezTo>
                      <a:pt x="199" y="205"/>
                      <a:pt x="199" y="205"/>
                      <a:pt x="199" y="205"/>
                    </a:cubicBezTo>
                    <a:cubicBezTo>
                      <a:pt x="199" y="192"/>
                      <a:pt x="199" y="192"/>
                      <a:pt x="199" y="192"/>
                    </a:cubicBezTo>
                    <a:close/>
                    <a:moveTo>
                      <a:pt x="199" y="0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"/>
                      <a:pt x="146" y="16"/>
                      <a:pt x="146" y="16"/>
                    </a:cubicBezTo>
                    <a:cubicBezTo>
                      <a:pt x="199" y="16"/>
                      <a:pt x="199" y="16"/>
                      <a:pt x="199" y="16"/>
                    </a:cubicBezTo>
                    <a:lnTo>
                      <a:pt x="199" y="0"/>
                    </a:lnTo>
                    <a:close/>
                    <a:moveTo>
                      <a:pt x="146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1"/>
                      <a:pt x="0" y="24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60"/>
                      <a:pt x="10" y="170"/>
                      <a:pt x="23" y="170"/>
                    </a:cubicBezTo>
                    <a:cubicBezTo>
                      <a:pt x="117" y="170"/>
                      <a:pt x="117" y="170"/>
                      <a:pt x="117" y="170"/>
                    </a:cubicBezTo>
                    <a:cubicBezTo>
                      <a:pt x="117" y="192"/>
                      <a:pt x="117" y="192"/>
                      <a:pt x="117" y="192"/>
                    </a:cubicBezTo>
                    <a:cubicBezTo>
                      <a:pt x="75" y="192"/>
                      <a:pt x="75" y="192"/>
                      <a:pt x="75" y="192"/>
                    </a:cubicBezTo>
                    <a:cubicBezTo>
                      <a:pt x="62" y="192"/>
                      <a:pt x="52" y="203"/>
                      <a:pt x="52" y="216"/>
                    </a:cubicBezTo>
                    <a:cubicBezTo>
                      <a:pt x="52" y="219"/>
                      <a:pt x="52" y="219"/>
                      <a:pt x="52" y="219"/>
                    </a:cubicBezTo>
                    <a:cubicBezTo>
                      <a:pt x="52" y="232"/>
                      <a:pt x="62" y="242"/>
                      <a:pt x="75" y="242"/>
                    </a:cubicBezTo>
                    <a:cubicBezTo>
                      <a:pt x="146" y="242"/>
                      <a:pt x="146" y="242"/>
                      <a:pt x="146" y="242"/>
                    </a:cubicBezTo>
                    <a:cubicBezTo>
                      <a:pt x="146" y="154"/>
                      <a:pt x="146" y="154"/>
                      <a:pt x="146" y="154"/>
                    </a:cubicBezTo>
                    <a:cubicBezTo>
                      <a:pt x="37" y="154"/>
                      <a:pt x="37" y="154"/>
                      <a:pt x="37" y="154"/>
                    </a:cubicBezTo>
                    <a:cubicBezTo>
                      <a:pt x="37" y="154"/>
                      <a:pt x="37" y="154"/>
                      <a:pt x="37" y="154"/>
                    </a:cubicBezTo>
                    <a:cubicBezTo>
                      <a:pt x="26" y="154"/>
                      <a:pt x="17" y="146"/>
                      <a:pt x="17" y="1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24"/>
                      <a:pt x="26" y="16"/>
                      <a:pt x="37" y="16"/>
                    </a:cubicBezTo>
                    <a:cubicBezTo>
                      <a:pt x="146" y="16"/>
                      <a:pt x="146" y="16"/>
                      <a:pt x="146" y="16"/>
                    </a:cubicBez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îṥlîḍè"/>
              <p:cNvSpPr/>
              <p:nvPr/>
            </p:nvSpPr>
            <p:spPr bwMode="auto">
              <a:xfrm>
                <a:off x="6633082" y="3180894"/>
                <a:ext cx="614363" cy="716756"/>
              </a:xfrm>
              <a:custGeom>
                <a:avLst/>
                <a:gdLst>
                  <a:gd name="T0" fmla="*/ 376 w 376"/>
                  <a:gd name="T1" fmla="*/ 43 h 438"/>
                  <a:gd name="T2" fmla="*/ 324 w 376"/>
                  <a:gd name="T3" fmla="*/ 32 h 438"/>
                  <a:gd name="T4" fmla="*/ 334 w 376"/>
                  <a:gd name="T5" fmla="*/ 54 h 438"/>
                  <a:gd name="T6" fmla="*/ 324 w 376"/>
                  <a:gd name="T7" fmla="*/ 59 h 438"/>
                  <a:gd name="T8" fmla="*/ 272 w 376"/>
                  <a:gd name="T9" fmla="*/ 63 h 438"/>
                  <a:gd name="T10" fmla="*/ 304 w 376"/>
                  <a:gd name="T11" fmla="*/ 98 h 438"/>
                  <a:gd name="T12" fmla="*/ 256 w 376"/>
                  <a:gd name="T13" fmla="*/ 81 h 438"/>
                  <a:gd name="T14" fmla="*/ 271 w 376"/>
                  <a:gd name="T15" fmla="*/ 103 h 438"/>
                  <a:gd name="T16" fmla="*/ 241 w 376"/>
                  <a:gd name="T17" fmla="*/ 100 h 438"/>
                  <a:gd name="T18" fmla="*/ 256 w 376"/>
                  <a:gd name="T19" fmla="*/ 122 h 438"/>
                  <a:gd name="T20" fmla="*/ 226 w 376"/>
                  <a:gd name="T21" fmla="*/ 119 h 438"/>
                  <a:gd name="T22" fmla="*/ 240 w 376"/>
                  <a:gd name="T23" fmla="*/ 140 h 438"/>
                  <a:gd name="T24" fmla="*/ 210 w 376"/>
                  <a:gd name="T25" fmla="*/ 138 h 438"/>
                  <a:gd name="T26" fmla="*/ 242 w 376"/>
                  <a:gd name="T27" fmla="*/ 173 h 438"/>
                  <a:gd name="T28" fmla="*/ 195 w 376"/>
                  <a:gd name="T29" fmla="*/ 156 h 438"/>
                  <a:gd name="T30" fmla="*/ 210 w 376"/>
                  <a:gd name="T31" fmla="*/ 178 h 438"/>
                  <a:gd name="T32" fmla="*/ 180 w 376"/>
                  <a:gd name="T33" fmla="*/ 175 h 438"/>
                  <a:gd name="T34" fmla="*/ 194 w 376"/>
                  <a:gd name="T35" fmla="*/ 197 h 438"/>
                  <a:gd name="T36" fmla="*/ 164 w 376"/>
                  <a:gd name="T37" fmla="*/ 194 h 438"/>
                  <a:gd name="T38" fmla="*/ 179 w 376"/>
                  <a:gd name="T39" fmla="*/ 215 h 438"/>
                  <a:gd name="T40" fmla="*/ 149 w 376"/>
                  <a:gd name="T41" fmla="*/ 213 h 438"/>
                  <a:gd name="T42" fmla="*/ 181 w 376"/>
                  <a:gd name="T43" fmla="*/ 248 h 438"/>
                  <a:gd name="T44" fmla="*/ 134 w 376"/>
                  <a:gd name="T45" fmla="*/ 232 h 438"/>
                  <a:gd name="T46" fmla="*/ 148 w 376"/>
                  <a:gd name="T47" fmla="*/ 253 h 438"/>
                  <a:gd name="T48" fmla="*/ 118 w 376"/>
                  <a:gd name="T49" fmla="*/ 250 h 438"/>
                  <a:gd name="T50" fmla="*/ 133 w 376"/>
                  <a:gd name="T51" fmla="*/ 272 h 438"/>
                  <a:gd name="T52" fmla="*/ 103 w 376"/>
                  <a:gd name="T53" fmla="*/ 269 h 438"/>
                  <a:gd name="T54" fmla="*/ 117 w 376"/>
                  <a:gd name="T55" fmla="*/ 290 h 438"/>
                  <a:gd name="T56" fmla="*/ 88 w 376"/>
                  <a:gd name="T57" fmla="*/ 288 h 438"/>
                  <a:gd name="T58" fmla="*/ 119 w 376"/>
                  <a:gd name="T59" fmla="*/ 323 h 438"/>
                  <a:gd name="T60" fmla="*/ 72 w 376"/>
                  <a:gd name="T61" fmla="*/ 307 h 438"/>
                  <a:gd name="T62" fmla="*/ 87 w 376"/>
                  <a:gd name="T63" fmla="*/ 328 h 438"/>
                  <a:gd name="T64" fmla="*/ 57 w 376"/>
                  <a:gd name="T65" fmla="*/ 325 h 438"/>
                  <a:gd name="T66" fmla="*/ 71 w 376"/>
                  <a:gd name="T67" fmla="*/ 347 h 438"/>
                  <a:gd name="T68" fmla="*/ 42 w 376"/>
                  <a:gd name="T69" fmla="*/ 344 h 438"/>
                  <a:gd name="T70" fmla="*/ 56 w 376"/>
                  <a:gd name="T71" fmla="*/ 366 h 438"/>
                  <a:gd name="T72" fmla="*/ 26 w 376"/>
                  <a:gd name="T73" fmla="*/ 363 h 438"/>
                  <a:gd name="T74" fmla="*/ 58 w 376"/>
                  <a:gd name="T75" fmla="*/ 398 h 438"/>
                  <a:gd name="T76" fmla="*/ 0 w 376"/>
                  <a:gd name="T77" fmla="*/ 395 h 438"/>
                  <a:gd name="T78" fmla="*/ 324 w 376"/>
                  <a:gd name="T79" fmla="*/ 106 h 438"/>
                  <a:gd name="T80" fmla="*/ 316 w 376"/>
                  <a:gd name="T81" fmla="*/ 56 h 438"/>
                  <a:gd name="T82" fmla="*/ 324 w 376"/>
                  <a:gd name="T83" fmla="*/ 32 h 438"/>
                  <a:gd name="T84" fmla="*/ 323 w 376"/>
                  <a:gd name="T85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76" h="438">
                    <a:moveTo>
                      <a:pt x="324" y="106"/>
                    </a:moveTo>
                    <a:cubicBezTo>
                      <a:pt x="376" y="43"/>
                      <a:pt x="376" y="43"/>
                      <a:pt x="376" y="43"/>
                    </a:cubicBezTo>
                    <a:cubicBezTo>
                      <a:pt x="324" y="1"/>
                      <a:pt x="324" y="1"/>
                      <a:pt x="324" y="1"/>
                    </a:cubicBezTo>
                    <a:cubicBezTo>
                      <a:pt x="324" y="32"/>
                      <a:pt x="324" y="32"/>
                      <a:pt x="324" y="32"/>
                    </a:cubicBezTo>
                    <a:cubicBezTo>
                      <a:pt x="327" y="32"/>
                      <a:pt x="330" y="33"/>
                      <a:pt x="332" y="35"/>
                    </a:cubicBezTo>
                    <a:cubicBezTo>
                      <a:pt x="338" y="40"/>
                      <a:pt x="339" y="49"/>
                      <a:pt x="334" y="54"/>
                    </a:cubicBezTo>
                    <a:cubicBezTo>
                      <a:pt x="334" y="54"/>
                      <a:pt x="334" y="54"/>
                      <a:pt x="334" y="54"/>
                    </a:cubicBezTo>
                    <a:cubicBezTo>
                      <a:pt x="332" y="57"/>
                      <a:pt x="328" y="59"/>
                      <a:pt x="324" y="59"/>
                    </a:cubicBezTo>
                    <a:lnTo>
                      <a:pt x="324" y="106"/>
                    </a:lnTo>
                    <a:close/>
                    <a:moveTo>
                      <a:pt x="272" y="63"/>
                    </a:moveTo>
                    <a:cubicBezTo>
                      <a:pt x="308" y="92"/>
                      <a:pt x="308" y="92"/>
                      <a:pt x="308" y="92"/>
                    </a:cubicBezTo>
                    <a:cubicBezTo>
                      <a:pt x="304" y="98"/>
                      <a:pt x="304" y="98"/>
                      <a:pt x="304" y="98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56" y="81"/>
                      <a:pt x="256" y="81"/>
                      <a:pt x="256" y="81"/>
                    </a:cubicBezTo>
                    <a:cubicBezTo>
                      <a:pt x="276" y="97"/>
                      <a:pt x="276" y="97"/>
                      <a:pt x="276" y="97"/>
                    </a:cubicBezTo>
                    <a:cubicBezTo>
                      <a:pt x="271" y="103"/>
                      <a:pt x="271" y="103"/>
                      <a:pt x="271" y="103"/>
                    </a:cubicBezTo>
                    <a:cubicBezTo>
                      <a:pt x="252" y="87"/>
                      <a:pt x="252" y="87"/>
                      <a:pt x="252" y="87"/>
                    </a:cubicBezTo>
                    <a:cubicBezTo>
                      <a:pt x="241" y="100"/>
                      <a:pt x="241" y="100"/>
                      <a:pt x="241" y="100"/>
                    </a:cubicBezTo>
                    <a:cubicBezTo>
                      <a:pt x="260" y="116"/>
                      <a:pt x="260" y="116"/>
                      <a:pt x="260" y="116"/>
                    </a:cubicBezTo>
                    <a:cubicBezTo>
                      <a:pt x="256" y="122"/>
                      <a:pt x="256" y="122"/>
                      <a:pt x="256" y="122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26" y="119"/>
                      <a:pt x="226" y="119"/>
                      <a:pt x="226" y="119"/>
                    </a:cubicBezTo>
                    <a:cubicBezTo>
                      <a:pt x="245" y="135"/>
                      <a:pt x="245" y="135"/>
                      <a:pt x="245" y="135"/>
                    </a:cubicBezTo>
                    <a:cubicBezTo>
                      <a:pt x="240" y="140"/>
                      <a:pt x="240" y="140"/>
                      <a:pt x="240" y="140"/>
                    </a:cubicBezTo>
                    <a:cubicBezTo>
                      <a:pt x="221" y="125"/>
                      <a:pt x="221" y="125"/>
                      <a:pt x="221" y="125"/>
                    </a:cubicBezTo>
                    <a:cubicBezTo>
                      <a:pt x="210" y="138"/>
                      <a:pt x="210" y="138"/>
                      <a:pt x="210" y="138"/>
                    </a:cubicBezTo>
                    <a:cubicBezTo>
                      <a:pt x="247" y="167"/>
                      <a:pt x="247" y="167"/>
                      <a:pt x="247" y="167"/>
                    </a:cubicBezTo>
                    <a:cubicBezTo>
                      <a:pt x="242" y="173"/>
                      <a:pt x="242" y="173"/>
                      <a:pt x="242" y="173"/>
                    </a:cubicBezTo>
                    <a:cubicBezTo>
                      <a:pt x="206" y="143"/>
                      <a:pt x="206" y="143"/>
                      <a:pt x="206" y="143"/>
                    </a:cubicBezTo>
                    <a:cubicBezTo>
                      <a:pt x="195" y="156"/>
                      <a:pt x="195" y="156"/>
                      <a:pt x="195" y="156"/>
                    </a:cubicBezTo>
                    <a:cubicBezTo>
                      <a:pt x="214" y="172"/>
                      <a:pt x="214" y="172"/>
                      <a:pt x="214" y="172"/>
                    </a:cubicBezTo>
                    <a:cubicBezTo>
                      <a:pt x="210" y="178"/>
                      <a:pt x="210" y="178"/>
                      <a:pt x="210" y="178"/>
                    </a:cubicBezTo>
                    <a:cubicBezTo>
                      <a:pt x="190" y="162"/>
                      <a:pt x="190" y="162"/>
                      <a:pt x="190" y="162"/>
                    </a:cubicBezTo>
                    <a:cubicBezTo>
                      <a:pt x="180" y="175"/>
                      <a:pt x="180" y="175"/>
                      <a:pt x="180" y="175"/>
                    </a:cubicBezTo>
                    <a:cubicBezTo>
                      <a:pt x="199" y="191"/>
                      <a:pt x="199" y="191"/>
                      <a:pt x="199" y="191"/>
                    </a:cubicBezTo>
                    <a:cubicBezTo>
                      <a:pt x="194" y="197"/>
                      <a:pt x="194" y="197"/>
                      <a:pt x="194" y="197"/>
                    </a:cubicBezTo>
                    <a:cubicBezTo>
                      <a:pt x="175" y="181"/>
                      <a:pt x="175" y="181"/>
                      <a:pt x="175" y="181"/>
                    </a:cubicBezTo>
                    <a:cubicBezTo>
                      <a:pt x="164" y="194"/>
                      <a:pt x="164" y="194"/>
                      <a:pt x="164" y="194"/>
                    </a:cubicBezTo>
                    <a:cubicBezTo>
                      <a:pt x="184" y="210"/>
                      <a:pt x="184" y="210"/>
                      <a:pt x="184" y="210"/>
                    </a:cubicBezTo>
                    <a:cubicBezTo>
                      <a:pt x="179" y="215"/>
                      <a:pt x="179" y="215"/>
                      <a:pt x="179" y="215"/>
                    </a:cubicBezTo>
                    <a:cubicBezTo>
                      <a:pt x="160" y="200"/>
                      <a:pt x="160" y="200"/>
                      <a:pt x="160" y="200"/>
                    </a:cubicBezTo>
                    <a:cubicBezTo>
                      <a:pt x="149" y="213"/>
                      <a:pt x="149" y="213"/>
                      <a:pt x="149" y="213"/>
                    </a:cubicBezTo>
                    <a:cubicBezTo>
                      <a:pt x="185" y="243"/>
                      <a:pt x="185" y="243"/>
                      <a:pt x="185" y="243"/>
                    </a:cubicBezTo>
                    <a:cubicBezTo>
                      <a:pt x="181" y="248"/>
                      <a:pt x="181" y="248"/>
                      <a:pt x="181" y="248"/>
                    </a:cubicBezTo>
                    <a:cubicBezTo>
                      <a:pt x="144" y="218"/>
                      <a:pt x="144" y="218"/>
                      <a:pt x="144" y="218"/>
                    </a:cubicBezTo>
                    <a:cubicBezTo>
                      <a:pt x="134" y="232"/>
                      <a:pt x="134" y="232"/>
                      <a:pt x="134" y="232"/>
                    </a:cubicBezTo>
                    <a:cubicBezTo>
                      <a:pt x="153" y="247"/>
                      <a:pt x="153" y="247"/>
                      <a:pt x="153" y="247"/>
                    </a:cubicBezTo>
                    <a:cubicBezTo>
                      <a:pt x="148" y="253"/>
                      <a:pt x="148" y="253"/>
                      <a:pt x="148" y="253"/>
                    </a:cubicBezTo>
                    <a:cubicBezTo>
                      <a:pt x="129" y="237"/>
                      <a:pt x="129" y="237"/>
                      <a:pt x="129" y="237"/>
                    </a:cubicBezTo>
                    <a:cubicBezTo>
                      <a:pt x="118" y="250"/>
                      <a:pt x="118" y="250"/>
                      <a:pt x="118" y="250"/>
                    </a:cubicBezTo>
                    <a:cubicBezTo>
                      <a:pt x="137" y="266"/>
                      <a:pt x="137" y="266"/>
                      <a:pt x="137" y="266"/>
                    </a:cubicBezTo>
                    <a:cubicBezTo>
                      <a:pt x="133" y="272"/>
                      <a:pt x="133" y="272"/>
                      <a:pt x="133" y="272"/>
                    </a:cubicBezTo>
                    <a:cubicBezTo>
                      <a:pt x="114" y="256"/>
                      <a:pt x="114" y="256"/>
                      <a:pt x="114" y="256"/>
                    </a:cubicBezTo>
                    <a:cubicBezTo>
                      <a:pt x="103" y="269"/>
                      <a:pt x="103" y="269"/>
                      <a:pt x="103" y="269"/>
                    </a:cubicBezTo>
                    <a:cubicBezTo>
                      <a:pt x="122" y="285"/>
                      <a:pt x="122" y="285"/>
                      <a:pt x="122" y="285"/>
                    </a:cubicBezTo>
                    <a:cubicBezTo>
                      <a:pt x="117" y="290"/>
                      <a:pt x="117" y="290"/>
                      <a:pt x="117" y="290"/>
                    </a:cubicBezTo>
                    <a:cubicBezTo>
                      <a:pt x="98" y="275"/>
                      <a:pt x="98" y="275"/>
                      <a:pt x="98" y="275"/>
                    </a:cubicBezTo>
                    <a:cubicBezTo>
                      <a:pt x="88" y="288"/>
                      <a:pt x="88" y="288"/>
                      <a:pt x="88" y="288"/>
                    </a:cubicBezTo>
                    <a:cubicBezTo>
                      <a:pt x="124" y="318"/>
                      <a:pt x="124" y="318"/>
                      <a:pt x="124" y="318"/>
                    </a:cubicBezTo>
                    <a:cubicBezTo>
                      <a:pt x="119" y="323"/>
                      <a:pt x="119" y="323"/>
                      <a:pt x="119" y="323"/>
                    </a:cubicBezTo>
                    <a:cubicBezTo>
                      <a:pt x="83" y="294"/>
                      <a:pt x="83" y="294"/>
                      <a:pt x="83" y="294"/>
                    </a:cubicBezTo>
                    <a:cubicBezTo>
                      <a:pt x="72" y="307"/>
                      <a:pt x="72" y="307"/>
                      <a:pt x="72" y="307"/>
                    </a:cubicBezTo>
                    <a:cubicBezTo>
                      <a:pt x="91" y="322"/>
                      <a:pt x="91" y="322"/>
                      <a:pt x="91" y="322"/>
                    </a:cubicBezTo>
                    <a:cubicBezTo>
                      <a:pt x="87" y="328"/>
                      <a:pt x="87" y="328"/>
                      <a:pt x="87" y="328"/>
                    </a:cubicBezTo>
                    <a:cubicBezTo>
                      <a:pt x="68" y="312"/>
                      <a:pt x="68" y="312"/>
                      <a:pt x="68" y="312"/>
                    </a:cubicBezTo>
                    <a:cubicBezTo>
                      <a:pt x="57" y="325"/>
                      <a:pt x="57" y="325"/>
                      <a:pt x="57" y="325"/>
                    </a:cubicBezTo>
                    <a:cubicBezTo>
                      <a:pt x="76" y="341"/>
                      <a:pt x="76" y="341"/>
                      <a:pt x="76" y="341"/>
                    </a:cubicBezTo>
                    <a:cubicBezTo>
                      <a:pt x="71" y="347"/>
                      <a:pt x="71" y="347"/>
                      <a:pt x="71" y="347"/>
                    </a:cubicBezTo>
                    <a:cubicBezTo>
                      <a:pt x="52" y="331"/>
                      <a:pt x="52" y="331"/>
                      <a:pt x="52" y="331"/>
                    </a:cubicBezTo>
                    <a:cubicBezTo>
                      <a:pt x="42" y="344"/>
                      <a:pt x="42" y="344"/>
                      <a:pt x="42" y="344"/>
                    </a:cubicBezTo>
                    <a:cubicBezTo>
                      <a:pt x="61" y="360"/>
                      <a:pt x="61" y="360"/>
                      <a:pt x="61" y="360"/>
                    </a:cubicBezTo>
                    <a:cubicBezTo>
                      <a:pt x="56" y="366"/>
                      <a:pt x="56" y="366"/>
                      <a:pt x="56" y="366"/>
                    </a:cubicBezTo>
                    <a:cubicBezTo>
                      <a:pt x="37" y="350"/>
                      <a:pt x="37" y="350"/>
                      <a:pt x="37" y="350"/>
                    </a:cubicBezTo>
                    <a:cubicBezTo>
                      <a:pt x="26" y="363"/>
                      <a:pt x="26" y="363"/>
                      <a:pt x="26" y="363"/>
                    </a:cubicBezTo>
                    <a:cubicBezTo>
                      <a:pt x="63" y="393"/>
                      <a:pt x="63" y="393"/>
                      <a:pt x="63" y="393"/>
                    </a:cubicBezTo>
                    <a:cubicBezTo>
                      <a:pt x="58" y="398"/>
                      <a:pt x="58" y="398"/>
                      <a:pt x="58" y="398"/>
                    </a:cubicBezTo>
                    <a:cubicBezTo>
                      <a:pt x="22" y="369"/>
                      <a:pt x="22" y="369"/>
                      <a:pt x="22" y="369"/>
                    </a:cubicBezTo>
                    <a:cubicBezTo>
                      <a:pt x="0" y="395"/>
                      <a:pt x="0" y="395"/>
                      <a:pt x="0" y="395"/>
                    </a:cubicBezTo>
                    <a:cubicBezTo>
                      <a:pt x="53" y="438"/>
                      <a:pt x="53" y="438"/>
                      <a:pt x="53" y="438"/>
                    </a:cubicBezTo>
                    <a:cubicBezTo>
                      <a:pt x="324" y="106"/>
                      <a:pt x="324" y="106"/>
                      <a:pt x="324" y="106"/>
                    </a:cubicBezTo>
                    <a:cubicBezTo>
                      <a:pt x="324" y="59"/>
                      <a:pt x="324" y="59"/>
                      <a:pt x="324" y="59"/>
                    </a:cubicBezTo>
                    <a:cubicBezTo>
                      <a:pt x="321" y="59"/>
                      <a:pt x="318" y="58"/>
                      <a:pt x="316" y="56"/>
                    </a:cubicBezTo>
                    <a:cubicBezTo>
                      <a:pt x="310" y="51"/>
                      <a:pt x="309" y="43"/>
                      <a:pt x="314" y="37"/>
                    </a:cubicBezTo>
                    <a:cubicBezTo>
                      <a:pt x="316" y="34"/>
                      <a:pt x="320" y="32"/>
                      <a:pt x="324" y="32"/>
                    </a:cubicBezTo>
                    <a:cubicBezTo>
                      <a:pt x="324" y="1"/>
                      <a:pt x="324" y="1"/>
                      <a:pt x="324" y="1"/>
                    </a:cubicBezTo>
                    <a:cubicBezTo>
                      <a:pt x="323" y="0"/>
                      <a:pt x="323" y="0"/>
                      <a:pt x="323" y="0"/>
                    </a:cubicBezTo>
                    <a:lnTo>
                      <a:pt x="272" y="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îšḻîḋé"/>
              <p:cNvSpPr/>
              <p:nvPr/>
            </p:nvSpPr>
            <p:spPr bwMode="auto">
              <a:xfrm>
                <a:off x="7098616" y="3390443"/>
                <a:ext cx="265510" cy="521494"/>
              </a:xfrm>
              <a:custGeom>
                <a:avLst/>
                <a:gdLst>
                  <a:gd name="T0" fmla="*/ 121 w 162"/>
                  <a:gd name="T1" fmla="*/ 144 h 319"/>
                  <a:gd name="T2" fmla="*/ 128 w 162"/>
                  <a:gd name="T3" fmla="*/ 138 h 319"/>
                  <a:gd name="T4" fmla="*/ 150 w 162"/>
                  <a:gd name="T5" fmla="*/ 80 h 319"/>
                  <a:gd name="T6" fmla="*/ 147 w 162"/>
                  <a:gd name="T7" fmla="*/ 69 h 319"/>
                  <a:gd name="T8" fmla="*/ 156 w 162"/>
                  <a:gd name="T9" fmla="*/ 46 h 319"/>
                  <a:gd name="T10" fmla="*/ 137 w 162"/>
                  <a:gd name="T11" fmla="*/ 3 h 319"/>
                  <a:gd name="T12" fmla="*/ 121 w 162"/>
                  <a:gd name="T13" fmla="*/ 1 h 319"/>
                  <a:gd name="T14" fmla="*/ 121 w 162"/>
                  <a:gd name="T15" fmla="*/ 58 h 319"/>
                  <a:gd name="T16" fmla="*/ 126 w 162"/>
                  <a:gd name="T17" fmla="*/ 61 h 319"/>
                  <a:gd name="T18" fmla="*/ 121 w 162"/>
                  <a:gd name="T19" fmla="*/ 59 h 319"/>
                  <a:gd name="T20" fmla="*/ 121 w 162"/>
                  <a:gd name="T21" fmla="*/ 85 h 319"/>
                  <a:gd name="T22" fmla="*/ 125 w 162"/>
                  <a:gd name="T23" fmla="*/ 75 h 319"/>
                  <a:gd name="T24" fmla="*/ 123 w 162"/>
                  <a:gd name="T25" fmla="*/ 66 h 319"/>
                  <a:gd name="T26" fmla="*/ 139 w 162"/>
                  <a:gd name="T27" fmla="*/ 72 h 319"/>
                  <a:gd name="T28" fmla="*/ 144 w 162"/>
                  <a:gd name="T29" fmla="*/ 83 h 319"/>
                  <a:gd name="T30" fmla="*/ 125 w 162"/>
                  <a:gd name="T31" fmla="*/ 132 h 319"/>
                  <a:gd name="T32" fmla="*/ 121 w 162"/>
                  <a:gd name="T33" fmla="*/ 136 h 319"/>
                  <a:gd name="T34" fmla="*/ 121 w 162"/>
                  <a:gd name="T35" fmla="*/ 144 h 319"/>
                  <a:gd name="T36" fmla="*/ 66 w 162"/>
                  <a:gd name="T37" fmla="*/ 284 h 319"/>
                  <a:gd name="T38" fmla="*/ 121 w 162"/>
                  <a:gd name="T39" fmla="*/ 144 h 319"/>
                  <a:gd name="T40" fmla="*/ 121 w 162"/>
                  <a:gd name="T41" fmla="*/ 144 h 319"/>
                  <a:gd name="T42" fmla="*/ 121 w 162"/>
                  <a:gd name="T43" fmla="*/ 136 h 319"/>
                  <a:gd name="T44" fmla="*/ 114 w 162"/>
                  <a:gd name="T45" fmla="*/ 137 h 319"/>
                  <a:gd name="T46" fmla="*/ 98 w 162"/>
                  <a:gd name="T47" fmla="*/ 130 h 319"/>
                  <a:gd name="T48" fmla="*/ 98 w 162"/>
                  <a:gd name="T49" fmla="*/ 130 h 319"/>
                  <a:gd name="T50" fmla="*/ 106 w 162"/>
                  <a:gd name="T51" fmla="*/ 125 h 319"/>
                  <a:gd name="T52" fmla="*/ 121 w 162"/>
                  <a:gd name="T53" fmla="*/ 85 h 319"/>
                  <a:gd name="T54" fmla="*/ 121 w 162"/>
                  <a:gd name="T55" fmla="*/ 59 h 319"/>
                  <a:gd name="T56" fmla="*/ 85 w 162"/>
                  <a:gd name="T57" fmla="*/ 45 h 319"/>
                  <a:gd name="T58" fmla="*/ 74 w 162"/>
                  <a:gd name="T59" fmla="*/ 51 h 319"/>
                  <a:gd name="T60" fmla="*/ 52 w 162"/>
                  <a:gd name="T61" fmla="*/ 108 h 319"/>
                  <a:gd name="T62" fmla="*/ 54 w 162"/>
                  <a:gd name="T63" fmla="*/ 118 h 319"/>
                  <a:gd name="T64" fmla="*/ 35 w 162"/>
                  <a:gd name="T65" fmla="*/ 168 h 319"/>
                  <a:gd name="T66" fmla="*/ 35 w 162"/>
                  <a:gd name="T67" fmla="*/ 256 h 319"/>
                  <a:gd name="T68" fmla="*/ 39 w 162"/>
                  <a:gd name="T69" fmla="*/ 257 h 319"/>
                  <a:gd name="T70" fmla="*/ 45 w 162"/>
                  <a:gd name="T71" fmla="*/ 268 h 319"/>
                  <a:gd name="T72" fmla="*/ 58 w 162"/>
                  <a:gd name="T73" fmla="*/ 264 h 319"/>
                  <a:gd name="T74" fmla="*/ 64 w 162"/>
                  <a:gd name="T75" fmla="*/ 278 h 319"/>
                  <a:gd name="T76" fmla="*/ 63 w 162"/>
                  <a:gd name="T77" fmla="*/ 281 h 319"/>
                  <a:gd name="T78" fmla="*/ 35 w 162"/>
                  <a:gd name="T79" fmla="*/ 300 h 319"/>
                  <a:gd name="T80" fmla="*/ 35 w 162"/>
                  <a:gd name="T81" fmla="*/ 306 h 319"/>
                  <a:gd name="T82" fmla="*/ 66 w 162"/>
                  <a:gd name="T83" fmla="*/ 284 h 319"/>
                  <a:gd name="T84" fmla="*/ 121 w 162"/>
                  <a:gd name="T85" fmla="*/ 1 h 319"/>
                  <a:gd name="T86" fmla="*/ 121 w 162"/>
                  <a:gd name="T87" fmla="*/ 58 h 319"/>
                  <a:gd name="T88" fmla="*/ 88 w 162"/>
                  <a:gd name="T89" fmla="*/ 36 h 319"/>
                  <a:gd name="T90" fmla="*/ 94 w 162"/>
                  <a:gd name="T91" fmla="*/ 22 h 319"/>
                  <a:gd name="T92" fmla="*/ 121 w 162"/>
                  <a:gd name="T93" fmla="*/ 1 h 319"/>
                  <a:gd name="T94" fmla="*/ 35 w 162"/>
                  <a:gd name="T95" fmla="*/ 168 h 319"/>
                  <a:gd name="T96" fmla="*/ 0 w 162"/>
                  <a:gd name="T97" fmla="*/ 258 h 319"/>
                  <a:gd name="T98" fmla="*/ 15 w 162"/>
                  <a:gd name="T99" fmla="*/ 319 h 319"/>
                  <a:gd name="T100" fmla="*/ 35 w 162"/>
                  <a:gd name="T101" fmla="*/ 306 h 319"/>
                  <a:gd name="T102" fmla="*/ 35 w 162"/>
                  <a:gd name="T103" fmla="*/ 300 h 319"/>
                  <a:gd name="T104" fmla="*/ 33 w 162"/>
                  <a:gd name="T105" fmla="*/ 301 h 319"/>
                  <a:gd name="T106" fmla="*/ 13 w 162"/>
                  <a:gd name="T107" fmla="*/ 294 h 319"/>
                  <a:gd name="T108" fmla="*/ 5 w 162"/>
                  <a:gd name="T109" fmla="*/ 259 h 319"/>
                  <a:gd name="T110" fmla="*/ 5 w 162"/>
                  <a:gd name="T111" fmla="*/ 259 h 319"/>
                  <a:gd name="T112" fmla="*/ 6 w 162"/>
                  <a:gd name="T113" fmla="*/ 256 h 319"/>
                  <a:gd name="T114" fmla="*/ 19 w 162"/>
                  <a:gd name="T115" fmla="*/ 250 h 319"/>
                  <a:gd name="T116" fmla="*/ 26 w 162"/>
                  <a:gd name="T117" fmla="*/ 261 h 319"/>
                  <a:gd name="T118" fmla="*/ 35 w 162"/>
                  <a:gd name="T119" fmla="*/ 256 h 319"/>
                  <a:gd name="T120" fmla="*/ 35 w 162"/>
                  <a:gd name="T121" fmla="*/ 168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2" h="319">
                    <a:moveTo>
                      <a:pt x="121" y="144"/>
                    </a:moveTo>
                    <a:cubicBezTo>
                      <a:pt x="124" y="143"/>
                      <a:pt x="127" y="141"/>
                      <a:pt x="128" y="138"/>
                    </a:cubicBezTo>
                    <a:cubicBezTo>
                      <a:pt x="150" y="80"/>
                      <a:pt x="150" y="80"/>
                      <a:pt x="150" y="80"/>
                    </a:cubicBezTo>
                    <a:cubicBezTo>
                      <a:pt x="152" y="76"/>
                      <a:pt x="150" y="71"/>
                      <a:pt x="147" y="69"/>
                    </a:cubicBezTo>
                    <a:cubicBezTo>
                      <a:pt x="156" y="46"/>
                      <a:pt x="156" y="46"/>
                      <a:pt x="156" y="46"/>
                    </a:cubicBezTo>
                    <a:cubicBezTo>
                      <a:pt x="162" y="29"/>
                      <a:pt x="154" y="9"/>
                      <a:pt x="137" y="3"/>
                    </a:cubicBezTo>
                    <a:cubicBezTo>
                      <a:pt x="132" y="1"/>
                      <a:pt x="126" y="0"/>
                      <a:pt x="121" y="1"/>
                    </a:cubicBezTo>
                    <a:cubicBezTo>
                      <a:pt x="121" y="58"/>
                      <a:pt x="121" y="58"/>
                      <a:pt x="121" y="58"/>
                    </a:cubicBezTo>
                    <a:cubicBezTo>
                      <a:pt x="126" y="61"/>
                      <a:pt x="126" y="61"/>
                      <a:pt x="126" y="61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85"/>
                      <a:pt x="121" y="85"/>
                      <a:pt x="121" y="85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6" y="72"/>
                      <a:pt x="126" y="68"/>
                      <a:pt x="123" y="66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43" y="73"/>
                      <a:pt x="146" y="78"/>
                      <a:pt x="144" y="83"/>
                    </a:cubicBezTo>
                    <a:cubicBezTo>
                      <a:pt x="125" y="132"/>
                      <a:pt x="125" y="132"/>
                      <a:pt x="125" y="132"/>
                    </a:cubicBezTo>
                    <a:cubicBezTo>
                      <a:pt x="124" y="134"/>
                      <a:pt x="123" y="135"/>
                      <a:pt x="121" y="136"/>
                    </a:cubicBezTo>
                    <a:lnTo>
                      <a:pt x="121" y="144"/>
                    </a:lnTo>
                    <a:close/>
                    <a:moveTo>
                      <a:pt x="66" y="284"/>
                    </a:moveTo>
                    <a:cubicBezTo>
                      <a:pt x="121" y="144"/>
                      <a:pt x="121" y="144"/>
                      <a:pt x="121" y="144"/>
                    </a:cubicBezTo>
                    <a:cubicBezTo>
                      <a:pt x="121" y="144"/>
                      <a:pt x="121" y="144"/>
                      <a:pt x="121" y="144"/>
                    </a:cubicBezTo>
                    <a:cubicBezTo>
                      <a:pt x="121" y="136"/>
                      <a:pt x="121" y="136"/>
                      <a:pt x="121" y="136"/>
                    </a:cubicBezTo>
                    <a:cubicBezTo>
                      <a:pt x="119" y="137"/>
                      <a:pt x="117" y="137"/>
                      <a:pt x="114" y="137"/>
                    </a:cubicBezTo>
                    <a:cubicBezTo>
                      <a:pt x="98" y="130"/>
                      <a:pt x="98" y="130"/>
                      <a:pt x="98" y="130"/>
                    </a:cubicBezTo>
                    <a:cubicBezTo>
                      <a:pt x="98" y="130"/>
                      <a:pt x="98" y="130"/>
                      <a:pt x="98" y="130"/>
                    </a:cubicBezTo>
                    <a:cubicBezTo>
                      <a:pt x="102" y="130"/>
                      <a:pt x="105" y="128"/>
                      <a:pt x="106" y="125"/>
                    </a:cubicBezTo>
                    <a:cubicBezTo>
                      <a:pt x="121" y="85"/>
                      <a:pt x="121" y="85"/>
                      <a:pt x="121" y="85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85" y="45"/>
                      <a:pt x="85" y="45"/>
                      <a:pt x="85" y="45"/>
                    </a:cubicBezTo>
                    <a:cubicBezTo>
                      <a:pt x="80" y="44"/>
                      <a:pt x="76" y="47"/>
                      <a:pt x="74" y="51"/>
                    </a:cubicBezTo>
                    <a:cubicBezTo>
                      <a:pt x="52" y="108"/>
                      <a:pt x="52" y="108"/>
                      <a:pt x="52" y="108"/>
                    </a:cubicBezTo>
                    <a:cubicBezTo>
                      <a:pt x="51" y="112"/>
                      <a:pt x="52" y="115"/>
                      <a:pt x="54" y="118"/>
                    </a:cubicBezTo>
                    <a:cubicBezTo>
                      <a:pt x="35" y="168"/>
                      <a:pt x="35" y="168"/>
                      <a:pt x="35" y="168"/>
                    </a:cubicBezTo>
                    <a:cubicBezTo>
                      <a:pt x="35" y="256"/>
                      <a:pt x="35" y="256"/>
                      <a:pt x="35" y="256"/>
                    </a:cubicBezTo>
                    <a:cubicBezTo>
                      <a:pt x="36" y="256"/>
                      <a:pt x="37" y="257"/>
                      <a:pt x="39" y="257"/>
                    </a:cubicBezTo>
                    <a:cubicBezTo>
                      <a:pt x="43" y="259"/>
                      <a:pt x="46" y="264"/>
                      <a:pt x="45" y="268"/>
                    </a:cubicBezTo>
                    <a:cubicBezTo>
                      <a:pt x="48" y="264"/>
                      <a:pt x="53" y="263"/>
                      <a:pt x="58" y="264"/>
                    </a:cubicBezTo>
                    <a:cubicBezTo>
                      <a:pt x="63" y="267"/>
                      <a:pt x="66" y="273"/>
                      <a:pt x="64" y="278"/>
                    </a:cubicBezTo>
                    <a:cubicBezTo>
                      <a:pt x="63" y="281"/>
                      <a:pt x="63" y="281"/>
                      <a:pt x="63" y="281"/>
                    </a:cubicBezTo>
                    <a:cubicBezTo>
                      <a:pt x="35" y="300"/>
                      <a:pt x="35" y="300"/>
                      <a:pt x="35" y="300"/>
                    </a:cubicBezTo>
                    <a:cubicBezTo>
                      <a:pt x="35" y="306"/>
                      <a:pt x="35" y="306"/>
                      <a:pt x="35" y="306"/>
                    </a:cubicBezTo>
                    <a:cubicBezTo>
                      <a:pt x="66" y="284"/>
                      <a:pt x="66" y="284"/>
                      <a:pt x="66" y="284"/>
                    </a:cubicBezTo>
                    <a:close/>
                    <a:moveTo>
                      <a:pt x="121" y="1"/>
                    </a:moveTo>
                    <a:cubicBezTo>
                      <a:pt x="121" y="58"/>
                      <a:pt x="121" y="58"/>
                      <a:pt x="121" y="58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8" y="10"/>
                      <a:pt x="109" y="2"/>
                      <a:pt x="121" y="1"/>
                    </a:cubicBezTo>
                    <a:close/>
                    <a:moveTo>
                      <a:pt x="35" y="168"/>
                    </a:moveTo>
                    <a:cubicBezTo>
                      <a:pt x="0" y="258"/>
                      <a:pt x="0" y="258"/>
                      <a:pt x="0" y="258"/>
                    </a:cubicBezTo>
                    <a:cubicBezTo>
                      <a:pt x="15" y="319"/>
                      <a:pt x="15" y="319"/>
                      <a:pt x="15" y="319"/>
                    </a:cubicBezTo>
                    <a:cubicBezTo>
                      <a:pt x="35" y="306"/>
                      <a:pt x="35" y="306"/>
                      <a:pt x="35" y="306"/>
                    </a:cubicBezTo>
                    <a:cubicBezTo>
                      <a:pt x="35" y="300"/>
                      <a:pt x="35" y="300"/>
                      <a:pt x="35" y="300"/>
                    </a:cubicBezTo>
                    <a:cubicBezTo>
                      <a:pt x="33" y="301"/>
                      <a:pt x="33" y="301"/>
                      <a:pt x="33" y="301"/>
                    </a:cubicBezTo>
                    <a:cubicBezTo>
                      <a:pt x="13" y="294"/>
                      <a:pt x="13" y="294"/>
                      <a:pt x="13" y="294"/>
                    </a:cubicBezTo>
                    <a:cubicBezTo>
                      <a:pt x="5" y="259"/>
                      <a:pt x="5" y="259"/>
                      <a:pt x="5" y="259"/>
                    </a:cubicBezTo>
                    <a:cubicBezTo>
                      <a:pt x="5" y="259"/>
                      <a:pt x="5" y="259"/>
                      <a:pt x="5" y="259"/>
                    </a:cubicBezTo>
                    <a:cubicBezTo>
                      <a:pt x="6" y="256"/>
                      <a:pt x="6" y="256"/>
                      <a:pt x="6" y="256"/>
                    </a:cubicBezTo>
                    <a:cubicBezTo>
                      <a:pt x="8" y="250"/>
                      <a:pt x="14" y="248"/>
                      <a:pt x="19" y="250"/>
                    </a:cubicBezTo>
                    <a:cubicBezTo>
                      <a:pt x="24" y="251"/>
                      <a:pt x="27" y="256"/>
                      <a:pt x="26" y="261"/>
                    </a:cubicBezTo>
                    <a:cubicBezTo>
                      <a:pt x="28" y="258"/>
                      <a:pt x="31" y="256"/>
                      <a:pt x="35" y="256"/>
                    </a:cubicBezTo>
                    <a:lnTo>
                      <a:pt x="35" y="168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ïšļiďe"/>
              <p:cNvSpPr/>
              <p:nvPr/>
            </p:nvSpPr>
            <p:spPr bwMode="auto">
              <a:xfrm>
                <a:off x="6172310" y="3457118"/>
                <a:ext cx="434579" cy="434579"/>
              </a:xfrm>
              <a:custGeom>
                <a:avLst/>
                <a:gdLst>
                  <a:gd name="T0" fmla="*/ 133 w 266"/>
                  <a:gd name="T1" fmla="*/ 0 h 266"/>
                  <a:gd name="T2" fmla="*/ 133 w 266"/>
                  <a:gd name="T3" fmla="*/ 0 h 266"/>
                  <a:gd name="T4" fmla="*/ 133 w 266"/>
                  <a:gd name="T5" fmla="*/ 35 h 266"/>
                  <a:gd name="T6" fmla="*/ 150 w 266"/>
                  <a:gd name="T7" fmla="*/ 24 h 266"/>
                  <a:gd name="T8" fmla="*/ 242 w 266"/>
                  <a:gd name="T9" fmla="*/ 117 h 266"/>
                  <a:gd name="T10" fmla="*/ 231 w 266"/>
                  <a:gd name="T11" fmla="*/ 133 h 266"/>
                  <a:gd name="T12" fmla="*/ 242 w 266"/>
                  <a:gd name="T13" fmla="*/ 149 h 266"/>
                  <a:gd name="T14" fmla="*/ 150 w 266"/>
                  <a:gd name="T15" fmla="*/ 242 h 266"/>
                  <a:gd name="T16" fmla="*/ 150 w 266"/>
                  <a:gd name="T17" fmla="*/ 242 h 266"/>
                  <a:gd name="T18" fmla="*/ 133 w 266"/>
                  <a:gd name="T19" fmla="*/ 231 h 266"/>
                  <a:gd name="T20" fmla="*/ 133 w 266"/>
                  <a:gd name="T21" fmla="*/ 266 h 266"/>
                  <a:gd name="T22" fmla="*/ 133 w 266"/>
                  <a:gd name="T23" fmla="*/ 266 h 266"/>
                  <a:gd name="T24" fmla="*/ 266 w 266"/>
                  <a:gd name="T25" fmla="*/ 133 h 266"/>
                  <a:gd name="T26" fmla="*/ 133 w 266"/>
                  <a:gd name="T27" fmla="*/ 0 h 266"/>
                  <a:gd name="T28" fmla="*/ 133 w 266"/>
                  <a:gd name="T29" fmla="*/ 0 h 266"/>
                  <a:gd name="T30" fmla="*/ 133 w 266"/>
                  <a:gd name="T31" fmla="*/ 0 h 266"/>
                  <a:gd name="T32" fmla="*/ 0 w 266"/>
                  <a:gd name="T33" fmla="*/ 133 h 266"/>
                  <a:gd name="T34" fmla="*/ 133 w 266"/>
                  <a:gd name="T35" fmla="*/ 266 h 266"/>
                  <a:gd name="T36" fmla="*/ 133 w 266"/>
                  <a:gd name="T37" fmla="*/ 266 h 266"/>
                  <a:gd name="T38" fmla="*/ 133 w 266"/>
                  <a:gd name="T39" fmla="*/ 231 h 266"/>
                  <a:gd name="T40" fmla="*/ 133 w 266"/>
                  <a:gd name="T41" fmla="*/ 231 h 266"/>
                  <a:gd name="T42" fmla="*/ 117 w 266"/>
                  <a:gd name="T43" fmla="*/ 242 h 266"/>
                  <a:gd name="T44" fmla="*/ 24 w 266"/>
                  <a:gd name="T45" fmla="*/ 149 h 266"/>
                  <a:gd name="T46" fmla="*/ 35 w 266"/>
                  <a:gd name="T47" fmla="*/ 133 h 266"/>
                  <a:gd name="T48" fmla="*/ 24 w 266"/>
                  <a:gd name="T49" fmla="*/ 117 h 266"/>
                  <a:gd name="T50" fmla="*/ 117 w 266"/>
                  <a:gd name="T51" fmla="*/ 24 h 266"/>
                  <a:gd name="T52" fmla="*/ 133 w 266"/>
                  <a:gd name="T53" fmla="*/ 35 h 266"/>
                  <a:gd name="T54" fmla="*/ 133 w 266"/>
                  <a:gd name="T55" fmla="*/ 35 h 266"/>
                  <a:gd name="T56" fmla="*/ 133 w 266"/>
                  <a:gd name="T57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6" h="266">
                    <a:moveTo>
                      <a:pt x="133" y="0"/>
                    </a:moveTo>
                    <a:cubicBezTo>
                      <a:pt x="133" y="0"/>
                      <a:pt x="133" y="0"/>
                      <a:pt x="133" y="0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41" y="35"/>
                      <a:pt x="147" y="30"/>
                      <a:pt x="150" y="24"/>
                    </a:cubicBezTo>
                    <a:cubicBezTo>
                      <a:pt x="197" y="31"/>
                      <a:pt x="235" y="69"/>
                      <a:pt x="242" y="117"/>
                    </a:cubicBezTo>
                    <a:cubicBezTo>
                      <a:pt x="236" y="119"/>
                      <a:pt x="231" y="125"/>
                      <a:pt x="231" y="133"/>
                    </a:cubicBezTo>
                    <a:cubicBezTo>
                      <a:pt x="231" y="140"/>
                      <a:pt x="236" y="147"/>
                      <a:pt x="242" y="149"/>
                    </a:cubicBezTo>
                    <a:cubicBezTo>
                      <a:pt x="235" y="197"/>
                      <a:pt x="197" y="235"/>
                      <a:pt x="150" y="242"/>
                    </a:cubicBezTo>
                    <a:cubicBezTo>
                      <a:pt x="150" y="242"/>
                      <a:pt x="150" y="242"/>
                      <a:pt x="150" y="242"/>
                    </a:cubicBezTo>
                    <a:cubicBezTo>
                      <a:pt x="147" y="236"/>
                      <a:pt x="141" y="231"/>
                      <a:pt x="133" y="231"/>
                    </a:cubicBezTo>
                    <a:cubicBezTo>
                      <a:pt x="133" y="266"/>
                      <a:pt x="133" y="266"/>
                      <a:pt x="133" y="266"/>
                    </a:cubicBezTo>
                    <a:cubicBezTo>
                      <a:pt x="133" y="266"/>
                      <a:pt x="133" y="266"/>
                      <a:pt x="133" y="266"/>
                    </a:cubicBezTo>
                    <a:cubicBezTo>
                      <a:pt x="207" y="266"/>
                      <a:pt x="266" y="206"/>
                      <a:pt x="266" y="133"/>
                    </a:cubicBezTo>
                    <a:cubicBezTo>
                      <a:pt x="266" y="59"/>
                      <a:pt x="207" y="0"/>
                      <a:pt x="133" y="0"/>
                    </a:cubicBezTo>
                    <a:close/>
                    <a:moveTo>
                      <a:pt x="133" y="0"/>
                    </a:moveTo>
                    <a:cubicBezTo>
                      <a:pt x="133" y="0"/>
                      <a:pt x="133" y="0"/>
                      <a:pt x="133" y="0"/>
                    </a:cubicBezTo>
                    <a:cubicBezTo>
                      <a:pt x="60" y="0"/>
                      <a:pt x="0" y="59"/>
                      <a:pt x="0" y="133"/>
                    </a:cubicBezTo>
                    <a:cubicBezTo>
                      <a:pt x="0" y="206"/>
                      <a:pt x="60" y="266"/>
                      <a:pt x="133" y="266"/>
                    </a:cubicBezTo>
                    <a:cubicBezTo>
                      <a:pt x="133" y="266"/>
                      <a:pt x="133" y="266"/>
                      <a:pt x="133" y="266"/>
                    </a:cubicBezTo>
                    <a:cubicBezTo>
                      <a:pt x="133" y="231"/>
                      <a:pt x="133" y="231"/>
                      <a:pt x="133" y="231"/>
                    </a:cubicBezTo>
                    <a:cubicBezTo>
                      <a:pt x="133" y="231"/>
                      <a:pt x="133" y="231"/>
                      <a:pt x="133" y="231"/>
                    </a:cubicBezTo>
                    <a:cubicBezTo>
                      <a:pt x="126" y="231"/>
                      <a:pt x="120" y="236"/>
                      <a:pt x="117" y="242"/>
                    </a:cubicBezTo>
                    <a:cubicBezTo>
                      <a:pt x="69" y="235"/>
                      <a:pt x="31" y="197"/>
                      <a:pt x="24" y="149"/>
                    </a:cubicBezTo>
                    <a:cubicBezTo>
                      <a:pt x="31" y="147"/>
                      <a:pt x="35" y="140"/>
                      <a:pt x="35" y="133"/>
                    </a:cubicBezTo>
                    <a:cubicBezTo>
                      <a:pt x="35" y="125"/>
                      <a:pt x="31" y="119"/>
                      <a:pt x="24" y="117"/>
                    </a:cubicBezTo>
                    <a:cubicBezTo>
                      <a:pt x="31" y="69"/>
                      <a:pt x="69" y="31"/>
                      <a:pt x="117" y="24"/>
                    </a:cubicBezTo>
                    <a:cubicBezTo>
                      <a:pt x="120" y="30"/>
                      <a:pt x="126" y="35"/>
                      <a:pt x="133" y="35"/>
                    </a:cubicBezTo>
                    <a:cubicBezTo>
                      <a:pt x="133" y="35"/>
                      <a:pt x="133" y="35"/>
                      <a:pt x="133" y="35"/>
                    </a:cubicBez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ísḷîdè"/>
              <p:cNvSpPr/>
              <p:nvPr/>
            </p:nvSpPr>
            <p:spPr bwMode="auto">
              <a:xfrm>
                <a:off x="6252082" y="3595231"/>
                <a:ext cx="216694" cy="114300"/>
              </a:xfrm>
              <a:custGeom>
                <a:avLst/>
                <a:gdLst>
                  <a:gd name="T0" fmla="*/ 124 w 133"/>
                  <a:gd name="T1" fmla="*/ 0 h 70"/>
                  <a:gd name="T2" fmla="*/ 93 w 133"/>
                  <a:gd name="T3" fmla="*/ 30 h 70"/>
                  <a:gd name="T4" fmla="*/ 84 w 133"/>
                  <a:gd name="T5" fmla="*/ 28 h 70"/>
                  <a:gd name="T6" fmla="*/ 65 w 133"/>
                  <a:gd name="T7" fmla="*/ 42 h 70"/>
                  <a:gd name="T8" fmla="*/ 0 w 133"/>
                  <a:gd name="T9" fmla="*/ 42 h 70"/>
                  <a:gd name="T10" fmla="*/ 0 w 133"/>
                  <a:gd name="T11" fmla="*/ 56 h 70"/>
                  <a:gd name="T12" fmla="*/ 65 w 133"/>
                  <a:gd name="T13" fmla="*/ 56 h 70"/>
                  <a:gd name="T14" fmla="*/ 84 w 133"/>
                  <a:gd name="T15" fmla="*/ 70 h 70"/>
                  <a:gd name="T16" fmla="*/ 105 w 133"/>
                  <a:gd name="T17" fmla="*/ 49 h 70"/>
                  <a:gd name="T18" fmla="*/ 103 w 133"/>
                  <a:gd name="T19" fmla="*/ 40 h 70"/>
                  <a:gd name="T20" fmla="*/ 133 w 133"/>
                  <a:gd name="T21" fmla="*/ 9 h 70"/>
                  <a:gd name="T22" fmla="*/ 124 w 133"/>
                  <a:gd name="T2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3" h="70">
                    <a:moveTo>
                      <a:pt x="124" y="0"/>
                    </a:moveTo>
                    <a:cubicBezTo>
                      <a:pt x="93" y="30"/>
                      <a:pt x="93" y="30"/>
                      <a:pt x="93" y="30"/>
                    </a:cubicBezTo>
                    <a:cubicBezTo>
                      <a:pt x="91" y="29"/>
                      <a:pt x="88" y="28"/>
                      <a:pt x="84" y="28"/>
                    </a:cubicBezTo>
                    <a:cubicBezTo>
                      <a:pt x="75" y="28"/>
                      <a:pt x="67" y="34"/>
                      <a:pt x="65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7" y="64"/>
                      <a:pt x="75" y="70"/>
                      <a:pt x="84" y="70"/>
                    </a:cubicBezTo>
                    <a:cubicBezTo>
                      <a:pt x="96" y="70"/>
                      <a:pt x="105" y="60"/>
                      <a:pt x="105" y="49"/>
                    </a:cubicBezTo>
                    <a:cubicBezTo>
                      <a:pt x="105" y="46"/>
                      <a:pt x="104" y="43"/>
                      <a:pt x="103" y="40"/>
                    </a:cubicBezTo>
                    <a:cubicBezTo>
                      <a:pt x="133" y="9"/>
                      <a:pt x="133" y="9"/>
                      <a:pt x="133" y="9"/>
                    </a:cubicBezTo>
                    <a:lnTo>
                      <a:pt x="1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9" name="í$ľidê"/>
              <p:cNvGrpSpPr/>
              <p:nvPr/>
            </p:nvGrpSpPr>
            <p:grpSpPr>
              <a:xfrm>
                <a:off x="6346141" y="4016712"/>
                <a:ext cx="340519" cy="323850"/>
                <a:chOff x="8505825" y="3605213"/>
                <a:chExt cx="454025" cy="4318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98" name="ïśľiḍé"/>
                <p:cNvSpPr/>
                <p:nvPr/>
              </p:nvSpPr>
              <p:spPr bwMode="auto">
                <a:xfrm>
                  <a:off x="8505825" y="3694113"/>
                  <a:ext cx="454025" cy="342900"/>
                </a:xfrm>
                <a:custGeom>
                  <a:avLst/>
                  <a:gdLst>
                    <a:gd name="T0" fmla="*/ 146 w 208"/>
                    <a:gd name="T1" fmla="*/ 0 h 157"/>
                    <a:gd name="T2" fmla="*/ 104 w 208"/>
                    <a:gd name="T3" fmla="*/ 15 h 157"/>
                    <a:gd name="T4" fmla="*/ 62 w 208"/>
                    <a:gd name="T5" fmla="*/ 0 h 157"/>
                    <a:gd name="T6" fmla="*/ 0 w 208"/>
                    <a:gd name="T7" fmla="*/ 60 h 157"/>
                    <a:gd name="T8" fmla="*/ 107 w 208"/>
                    <a:gd name="T9" fmla="*/ 157 h 157"/>
                    <a:gd name="T10" fmla="*/ 208 w 208"/>
                    <a:gd name="T11" fmla="*/ 60 h 157"/>
                    <a:gd name="T12" fmla="*/ 146 w 208"/>
                    <a:gd name="T13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8" h="157">
                      <a:moveTo>
                        <a:pt x="146" y="0"/>
                      </a:moveTo>
                      <a:cubicBezTo>
                        <a:pt x="130" y="0"/>
                        <a:pt x="115" y="6"/>
                        <a:pt x="104" y="15"/>
                      </a:cubicBezTo>
                      <a:cubicBezTo>
                        <a:pt x="93" y="6"/>
                        <a:pt x="78" y="0"/>
                        <a:pt x="62" y="0"/>
                      </a:cubicBezTo>
                      <a:cubicBezTo>
                        <a:pt x="28" y="0"/>
                        <a:pt x="0" y="27"/>
                        <a:pt x="0" y="60"/>
                      </a:cubicBezTo>
                      <a:cubicBezTo>
                        <a:pt x="0" y="98"/>
                        <a:pt x="31" y="157"/>
                        <a:pt x="107" y="157"/>
                      </a:cubicBezTo>
                      <a:cubicBezTo>
                        <a:pt x="185" y="157"/>
                        <a:pt x="208" y="95"/>
                        <a:pt x="208" y="60"/>
                      </a:cubicBezTo>
                      <a:cubicBezTo>
                        <a:pt x="208" y="27"/>
                        <a:pt x="180" y="0"/>
                        <a:pt x="146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9" name="íśḷidê"/>
                <p:cNvSpPr/>
                <p:nvPr/>
              </p:nvSpPr>
              <p:spPr bwMode="auto">
                <a:xfrm>
                  <a:off x="8709025" y="3605213"/>
                  <a:ext cx="123825" cy="157163"/>
                </a:xfrm>
                <a:custGeom>
                  <a:avLst/>
                  <a:gdLst>
                    <a:gd name="T0" fmla="*/ 12 w 57"/>
                    <a:gd name="T1" fmla="*/ 72 h 72"/>
                    <a:gd name="T2" fmla="*/ 27 w 57"/>
                    <a:gd name="T3" fmla="*/ 0 h 72"/>
                    <a:gd name="T4" fmla="*/ 57 w 57"/>
                    <a:gd name="T5" fmla="*/ 6 h 72"/>
                    <a:gd name="T6" fmla="*/ 12 w 57"/>
                    <a:gd name="T7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72">
                      <a:moveTo>
                        <a:pt x="12" y="72"/>
                      </a:moveTo>
                      <a:cubicBezTo>
                        <a:pt x="0" y="48"/>
                        <a:pt x="7" y="20"/>
                        <a:pt x="27" y="0"/>
                      </a:cubicBezTo>
                      <a:cubicBezTo>
                        <a:pt x="57" y="6"/>
                        <a:pt x="57" y="6"/>
                        <a:pt x="57" y="6"/>
                      </a:cubicBezTo>
                      <a:cubicBezTo>
                        <a:pt x="29" y="21"/>
                        <a:pt x="12" y="37"/>
                        <a:pt x="12" y="72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0" name="íşḻïḍê"/>
              <p:cNvSpPr/>
              <p:nvPr/>
            </p:nvSpPr>
            <p:spPr bwMode="auto">
              <a:xfrm>
                <a:off x="5296010" y="2089089"/>
                <a:ext cx="509588" cy="414338"/>
              </a:xfrm>
              <a:custGeom>
                <a:avLst/>
                <a:gdLst>
                  <a:gd name="T0" fmla="*/ 312 w 312"/>
                  <a:gd name="T1" fmla="*/ 86 h 253"/>
                  <a:gd name="T2" fmla="*/ 305 w 312"/>
                  <a:gd name="T3" fmla="*/ 75 h 253"/>
                  <a:gd name="T4" fmla="*/ 79 w 312"/>
                  <a:gd name="T5" fmla="*/ 226 h 253"/>
                  <a:gd name="T6" fmla="*/ 28 w 312"/>
                  <a:gd name="T7" fmla="*/ 214 h 253"/>
                  <a:gd name="T8" fmla="*/ 35 w 312"/>
                  <a:gd name="T9" fmla="*/ 162 h 253"/>
                  <a:gd name="T10" fmla="*/ 262 w 312"/>
                  <a:gd name="T11" fmla="*/ 11 h 253"/>
                  <a:gd name="T12" fmla="*/ 254 w 312"/>
                  <a:gd name="T13" fmla="*/ 0 h 253"/>
                  <a:gd name="T14" fmla="*/ 26 w 312"/>
                  <a:gd name="T15" fmla="*/ 153 h 253"/>
                  <a:gd name="T16" fmla="*/ 15 w 312"/>
                  <a:gd name="T17" fmla="*/ 222 h 253"/>
                  <a:gd name="T18" fmla="*/ 83 w 312"/>
                  <a:gd name="T19" fmla="*/ 239 h 253"/>
                  <a:gd name="T20" fmla="*/ 312 w 312"/>
                  <a:gd name="T21" fmla="*/ 8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2" h="253">
                    <a:moveTo>
                      <a:pt x="312" y="86"/>
                    </a:moveTo>
                    <a:cubicBezTo>
                      <a:pt x="305" y="75"/>
                      <a:pt x="305" y="75"/>
                      <a:pt x="305" y="75"/>
                    </a:cubicBezTo>
                    <a:cubicBezTo>
                      <a:pt x="79" y="226"/>
                      <a:pt x="79" y="226"/>
                      <a:pt x="79" y="226"/>
                    </a:cubicBezTo>
                    <a:cubicBezTo>
                      <a:pt x="63" y="237"/>
                      <a:pt x="40" y="231"/>
                      <a:pt x="28" y="214"/>
                    </a:cubicBezTo>
                    <a:cubicBezTo>
                      <a:pt x="16" y="196"/>
                      <a:pt x="19" y="173"/>
                      <a:pt x="35" y="162"/>
                    </a:cubicBezTo>
                    <a:cubicBezTo>
                      <a:pt x="262" y="11"/>
                      <a:pt x="262" y="11"/>
                      <a:pt x="262" y="11"/>
                    </a:cubicBezTo>
                    <a:cubicBezTo>
                      <a:pt x="254" y="0"/>
                      <a:pt x="254" y="0"/>
                      <a:pt x="254" y="0"/>
                    </a:cubicBezTo>
                    <a:cubicBezTo>
                      <a:pt x="26" y="153"/>
                      <a:pt x="26" y="153"/>
                      <a:pt x="26" y="153"/>
                    </a:cubicBezTo>
                    <a:cubicBezTo>
                      <a:pt x="4" y="167"/>
                      <a:pt x="0" y="198"/>
                      <a:pt x="15" y="222"/>
                    </a:cubicBezTo>
                    <a:cubicBezTo>
                      <a:pt x="31" y="246"/>
                      <a:pt x="62" y="253"/>
                      <a:pt x="83" y="239"/>
                    </a:cubicBezTo>
                    <a:lnTo>
                      <a:pt x="312" y="8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îŝḷîdé"/>
              <p:cNvSpPr/>
              <p:nvPr/>
            </p:nvSpPr>
            <p:spPr bwMode="auto">
              <a:xfrm>
                <a:off x="5682964" y="2066469"/>
                <a:ext cx="140494" cy="192881"/>
              </a:xfrm>
              <a:custGeom>
                <a:avLst/>
                <a:gdLst>
                  <a:gd name="T0" fmla="*/ 80 w 86"/>
                  <a:gd name="T1" fmla="*/ 115 h 118"/>
                  <a:gd name="T2" fmla="*/ 68 w 86"/>
                  <a:gd name="T3" fmla="*/ 113 h 118"/>
                  <a:gd name="T4" fmla="*/ 3 w 86"/>
                  <a:gd name="T5" fmla="*/ 16 h 118"/>
                  <a:gd name="T6" fmla="*/ 6 w 86"/>
                  <a:gd name="T7" fmla="*/ 3 h 118"/>
                  <a:gd name="T8" fmla="*/ 19 w 86"/>
                  <a:gd name="T9" fmla="*/ 6 h 118"/>
                  <a:gd name="T10" fmla="*/ 83 w 86"/>
                  <a:gd name="T11" fmla="*/ 102 h 118"/>
                  <a:gd name="T12" fmla="*/ 80 w 86"/>
                  <a:gd name="T13" fmla="*/ 11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18">
                    <a:moveTo>
                      <a:pt x="80" y="115"/>
                    </a:moveTo>
                    <a:cubicBezTo>
                      <a:pt x="76" y="118"/>
                      <a:pt x="70" y="117"/>
                      <a:pt x="68" y="1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12"/>
                      <a:pt x="1" y="6"/>
                      <a:pt x="6" y="3"/>
                    </a:cubicBezTo>
                    <a:cubicBezTo>
                      <a:pt x="10" y="0"/>
                      <a:pt x="16" y="2"/>
                      <a:pt x="19" y="6"/>
                    </a:cubicBezTo>
                    <a:cubicBezTo>
                      <a:pt x="83" y="102"/>
                      <a:pt x="83" y="102"/>
                      <a:pt x="83" y="102"/>
                    </a:cubicBezTo>
                    <a:cubicBezTo>
                      <a:pt x="86" y="107"/>
                      <a:pt x="85" y="112"/>
                      <a:pt x="80" y="11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îslíďé"/>
              <p:cNvSpPr/>
              <p:nvPr/>
            </p:nvSpPr>
            <p:spPr bwMode="auto">
              <a:xfrm>
                <a:off x="5362685" y="2198627"/>
                <a:ext cx="385763" cy="252413"/>
              </a:xfrm>
              <a:custGeom>
                <a:avLst/>
                <a:gdLst>
                  <a:gd name="T0" fmla="*/ 236 w 236"/>
                  <a:gd name="T1" fmla="*/ 13 h 154"/>
                  <a:gd name="T2" fmla="*/ 227 w 236"/>
                  <a:gd name="T3" fmla="*/ 0 h 154"/>
                  <a:gd name="T4" fmla="*/ 25 w 236"/>
                  <a:gd name="T5" fmla="*/ 135 h 154"/>
                  <a:gd name="T6" fmla="*/ 0 w 236"/>
                  <a:gd name="T7" fmla="*/ 136 h 154"/>
                  <a:gd name="T8" fmla="*/ 1 w 236"/>
                  <a:gd name="T9" fmla="*/ 138 h 154"/>
                  <a:gd name="T10" fmla="*/ 36 w 236"/>
                  <a:gd name="T11" fmla="*/ 146 h 154"/>
                  <a:gd name="T12" fmla="*/ 236 w 236"/>
                  <a:gd name="T13" fmla="*/ 1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154">
                    <a:moveTo>
                      <a:pt x="236" y="13"/>
                    </a:moveTo>
                    <a:cubicBezTo>
                      <a:pt x="227" y="0"/>
                      <a:pt x="227" y="0"/>
                      <a:pt x="227" y="0"/>
                    </a:cubicBezTo>
                    <a:cubicBezTo>
                      <a:pt x="25" y="135"/>
                      <a:pt x="25" y="135"/>
                      <a:pt x="25" y="135"/>
                    </a:cubicBezTo>
                    <a:cubicBezTo>
                      <a:pt x="17" y="140"/>
                      <a:pt x="8" y="140"/>
                      <a:pt x="0" y="136"/>
                    </a:cubicBezTo>
                    <a:cubicBezTo>
                      <a:pt x="0" y="137"/>
                      <a:pt x="0" y="137"/>
                      <a:pt x="1" y="138"/>
                    </a:cubicBezTo>
                    <a:cubicBezTo>
                      <a:pt x="9" y="150"/>
                      <a:pt x="25" y="154"/>
                      <a:pt x="36" y="146"/>
                    </a:cubicBezTo>
                    <a:lnTo>
                      <a:pt x="236" y="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ïṧļïḓe"/>
              <p:cNvSpPr/>
              <p:nvPr/>
            </p:nvSpPr>
            <p:spPr bwMode="auto">
              <a:xfrm>
                <a:off x="5048360" y="2420083"/>
                <a:ext cx="222647" cy="390525"/>
              </a:xfrm>
              <a:custGeom>
                <a:avLst/>
                <a:gdLst>
                  <a:gd name="T0" fmla="*/ 59 w 136"/>
                  <a:gd name="T1" fmla="*/ 203 h 239"/>
                  <a:gd name="T2" fmla="*/ 54 w 136"/>
                  <a:gd name="T3" fmla="*/ 203 h 239"/>
                  <a:gd name="T4" fmla="*/ 54 w 136"/>
                  <a:gd name="T5" fmla="*/ 239 h 239"/>
                  <a:gd name="T6" fmla="*/ 72 w 136"/>
                  <a:gd name="T7" fmla="*/ 226 h 239"/>
                  <a:gd name="T8" fmla="*/ 59 w 136"/>
                  <a:gd name="T9" fmla="*/ 203 h 239"/>
                  <a:gd name="T10" fmla="*/ 54 w 136"/>
                  <a:gd name="T11" fmla="*/ 187 h 239"/>
                  <a:gd name="T12" fmla="*/ 54 w 136"/>
                  <a:gd name="T13" fmla="*/ 82 h 239"/>
                  <a:gd name="T14" fmla="*/ 81 w 136"/>
                  <a:gd name="T15" fmla="*/ 74 h 239"/>
                  <a:gd name="T16" fmla="*/ 97 w 136"/>
                  <a:gd name="T17" fmla="*/ 13 h 239"/>
                  <a:gd name="T18" fmla="*/ 114 w 136"/>
                  <a:gd name="T19" fmla="*/ 2 h 239"/>
                  <a:gd name="T20" fmla="*/ 124 w 136"/>
                  <a:gd name="T21" fmla="*/ 20 h 239"/>
                  <a:gd name="T22" fmla="*/ 109 w 136"/>
                  <a:gd name="T23" fmla="*/ 81 h 239"/>
                  <a:gd name="T24" fmla="*/ 130 w 136"/>
                  <a:gd name="T25" fmla="*/ 134 h 239"/>
                  <a:gd name="T26" fmla="*/ 122 w 136"/>
                  <a:gd name="T27" fmla="*/ 164 h 239"/>
                  <a:gd name="T28" fmla="*/ 122 w 136"/>
                  <a:gd name="T29" fmla="*/ 164 h 239"/>
                  <a:gd name="T30" fmla="*/ 136 w 136"/>
                  <a:gd name="T31" fmla="*/ 187 h 239"/>
                  <a:gd name="T32" fmla="*/ 131 w 136"/>
                  <a:gd name="T33" fmla="*/ 207 h 239"/>
                  <a:gd name="T34" fmla="*/ 54 w 136"/>
                  <a:gd name="T35" fmla="*/ 187 h 239"/>
                  <a:gd name="T36" fmla="*/ 54 w 136"/>
                  <a:gd name="T37" fmla="*/ 203 h 239"/>
                  <a:gd name="T38" fmla="*/ 36 w 136"/>
                  <a:gd name="T39" fmla="*/ 216 h 239"/>
                  <a:gd name="T40" fmla="*/ 50 w 136"/>
                  <a:gd name="T41" fmla="*/ 239 h 239"/>
                  <a:gd name="T42" fmla="*/ 54 w 136"/>
                  <a:gd name="T43" fmla="*/ 239 h 239"/>
                  <a:gd name="T44" fmla="*/ 54 w 136"/>
                  <a:gd name="T45" fmla="*/ 203 h 239"/>
                  <a:gd name="T46" fmla="*/ 54 w 136"/>
                  <a:gd name="T47" fmla="*/ 82 h 239"/>
                  <a:gd name="T48" fmla="*/ 54 w 136"/>
                  <a:gd name="T49" fmla="*/ 187 h 239"/>
                  <a:gd name="T50" fmla="*/ 0 w 136"/>
                  <a:gd name="T51" fmla="*/ 173 h 239"/>
                  <a:gd name="T52" fmla="*/ 5 w 136"/>
                  <a:gd name="T53" fmla="*/ 152 h 239"/>
                  <a:gd name="T54" fmla="*/ 29 w 136"/>
                  <a:gd name="T55" fmla="*/ 140 h 239"/>
                  <a:gd name="T56" fmla="*/ 37 w 136"/>
                  <a:gd name="T57" fmla="*/ 109 h 239"/>
                  <a:gd name="T58" fmla="*/ 54 w 136"/>
                  <a:gd name="T59" fmla="*/ 8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6" h="239">
                    <a:moveTo>
                      <a:pt x="59" y="203"/>
                    </a:moveTo>
                    <a:cubicBezTo>
                      <a:pt x="57" y="203"/>
                      <a:pt x="56" y="203"/>
                      <a:pt x="54" y="203"/>
                    </a:cubicBezTo>
                    <a:cubicBezTo>
                      <a:pt x="54" y="239"/>
                      <a:pt x="54" y="239"/>
                      <a:pt x="54" y="239"/>
                    </a:cubicBezTo>
                    <a:cubicBezTo>
                      <a:pt x="62" y="239"/>
                      <a:pt x="70" y="234"/>
                      <a:pt x="72" y="226"/>
                    </a:cubicBezTo>
                    <a:cubicBezTo>
                      <a:pt x="74" y="216"/>
                      <a:pt x="69" y="206"/>
                      <a:pt x="59" y="203"/>
                    </a:cubicBezTo>
                    <a:close/>
                    <a:moveTo>
                      <a:pt x="54" y="187"/>
                    </a:moveTo>
                    <a:cubicBezTo>
                      <a:pt x="54" y="82"/>
                      <a:pt x="54" y="82"/>
                      <a:pt x="54" y="82"/>
                    </a:cubicBezTo>
                    <a:cubicBezTo>
                      <a:pt x="62" y="76"/>
                      <a:pt x="71" y="74"/>
                      <a:pt x="81" y="74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9" y="5"/>
                      <a:pt x="107" y="0"/>
                      <a:pt x="114" y="2"/>
                    </a:cubicBezTo>
                    <a:cubicBezTo>
                      <a:pt x="122" y="4"/>
                      <a:pt x="126" y="12"/>
                      <a:pt x="124" y="20"/>
                    </a:cubicBezTo>
                    <a:cubicBezTo>
                      <a:pt x="109" y="81"/>
                      <a:pt x="109" y="81"/>
                      <a:pt x="109" y="81"/>
                    </a:cubicBezTo>
                    <a:cubicBezTo>
                      <a:pt x="125" y="90"/>
                      <a:pt x="136" y="109"/>
                      <a:pt x="130" y="134"/>
                    </a:cubicBezTo>
                    <a:cubicBezTo>
                      <a:pt x="130" y="134"/>
                      <a:pt x="125" y="154"/>
                      <a:pt x="122" y="164"/>
                    </a:cubicBezTo>
                    <a:cubicBezTo>
                      <a:pt x="122" y="164"/>
                      <a:pt x="122" y="164"/>
                      <a:pt x="122" y="164"/>
                    </a:cubicBezTo>
                    <a:cubicBezTo>
                      <a:pt x="118" y="178"/>
                      <a:pt x="136" y="187"/>
                      <a:pt x="136" y="187"/>
                    </a:cubicBezTo>
                    <a:cubicBezTo>
                      <a:pt x="131" y="207"/>
                      <a:pt x="131" y="207"/>
                      <a:pt x="131" y="207"/>
                    </a:cubicBezTo>
                    <a:lnTo>
                      <a:pt x="54" y="187"/>
                    </a:lnTo>
                    <a:close/>
                    <a:moveTo>
                      <a:pt x="54" y="203"/>
                    </a:moveTo>
                    <a:cubicBezTo>
                      <a:pt x="46" y="203"/>
                      <a:pt x="38" y="208"/>
                      <a:pt x="36" y="216"/>
                    </a:cubicBezTo>
                    <a:cubicBezTo>
                      <a:pt x="34" y="226"/>
                      <a:pt x="40" y="236"/>
                      <a:pt x="50" y="239"/>
                    </a:cubicBezTo>
                    <a:cubicBezTo>
                      <a:pt x="51" y="239"/>
                      <a:pt x="53" y="239"/>
                      <a:pt x="54" y="239"/>
                    </a:cubicBezTo>
                    <a:cubicBezTo>
                      <a:pt x="54" y="203"/>
                      <a:pt x="54" y="203"/>
                      <a:pt x="54" y="203"/>
                    </a:cubicBezTo>
                    <a:close/>
                    <a:moveTo>
                      <a:pt x="54" y="82"/>
                    </a:moveTo>
                    <a:cubicBezTo>
                      <a:pt x="54" y="187"/>
                      <a:pt x="54" y="187"/>
                      <a:pt x="54" y="187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25" y="154"/>
                      <a:pt x="29" y="140"/>
                    </a:cubicBezTo>
                    <a:cubicBezTo>
                      <a:pt x="32" y="128"/>
                      <a:pt x="37" y="109"/>
                      <a:pt x="37" y="109"/>
                    </a:cubicBezTo>
                    <a:cubicBezTo>
                      <a:pt x="40" y="97"/>
                      <a:pt x="46" y="88"/>
                      <a:pt x="54" y="8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ïṩľiḋê"/>
              <p:cNvSpPr/>
              <p:nvPr/>
            </p:nvSpPr>
            <p:spPr bwMode="auto">
              <a:xfrm>
                <a:off x="4845954" y="3238043"/>
                <a:ext cx="416719" cy="453629"/>
              </a:xfrm>
              <a:custGeom>
                <a:avLst/>
                <a:gdLst>
                  <a:gd name="T0" fmla="*/ 198 w 255"/>
                  <a:gd name="T1" fmla="*/ 128 h 277"/>
                  <a:gd name="T2" fmla="*/ 191 w 255"/>
                  <a:gd name="T3" fmla="*/ 158 h 277"/>
                  <a:gd name="T4" fmla="*/ 191 w 255"/>
                  <a:gd name="T5" fmla="*/ 185 h 277"/>
                  <a:gd name="T6" fmla="*/ 196 w 255"/>
                  <a:gd name="T7" fmla="*/ 187 h 277"/>
                  <a:gd name="T8" fmla="*/ 218 w 255"/>
                  <a:gd name="T9" fmla="*/ 218 h 277"/>
                  <a:gd name="T10" fmla="*/ 191 w 255"/>
                  <a:gd name="T11" fmla="*/ 201 h 277"/>
                  <a:gd name="T12" fmla="*/ 191 w 255"/>
                  <a:gd name="T13" fmla="*/ 55 h 277"/>
                  <a:gd name="T14" fmla="*/ 218 w 255"/>
                  <a:gd name="T15" fmla="*/ 38 h 277"/>
                  <a:gd name="T16" fmla="*/ 196 w 255"/>
                  <a:gd name="T17" fmla="*/ 69 h 277"/>
                  <a:gd name="T18" fmla="*/ 191 w 255"/>
                  <a:gd name="T19" fmla="*/ 71 h 277"/>
                  <a:gd name="T20" fmla="*/ 249 w 255"/>
                  <a:gd name="T21" fmla="*/ 121 h 277"/>
                  <a:gd name="T22" fmla="*/ 211 w 255"/>
                  <a:gd name="T23" fmla="*/ 128 h 277"/>
                  <a:gd name="T24" fmla="*/ 249 w 255"/>
                  <a:gd name="T25" fmla="*/ 134 h 277"/>
                  <a:gd name="T26" fmla="*/ 249 w 255"/>
                  <a:gd name="T27" fmla="*/ 121 h 277"/>
                  <a:gd name="T28" fmla="*/ 132 w 255"/>
                  <a:gd name="T29" fmla="*/ 277 h 277"/>
                  <a:gd name="T30" fmla="*/ 167 w 255"/>
                  <a:gd name="T31" fmla="*/ 186 h 277"/>
                  <a:gd name="T32" fmla="*/ 191 w 255"/>
                  <a:gd name="T33" fmla="*/ 98 h 277"/>
                  <a:gd name="T34" fmla="*/ 127 w 255"/>
                  <a:gd name="T35" fmla="*/ 72 h 277"/>
                  <a:gd name="T36" fmla="*/ 183 w 255"/>
                  <a:gd name="T37" fmla="*/ 128 h 277"/>
                  <a:gd name="T38" fmla="*/ 156 w 255"/>
                  <a:gd name="T39" fmla="*/ 176 h 277"/>
                  <a:gd name="T40" fmla="*/ 153 w 255"/>
                  <a:gd name="T41" fmla="*/ 214 h 277"/>
                  <a:gd name="T42" fmla="*/ 127 w 255"/>
                  <a:gd name="T43" fmla="*/ 277 h 277"/>
                  <a:gd name="T44" fmla="*/ 191 w 255"/>
                  <a:gd name="T45" fmla="*/ 71 h 277"/>
                  <a:gd name="T46" fmla="*/ 186 w 255"/>
                  <a:gd name="T47" fmla="*/ 60 h 277"/>
                  <a:gd name="T48" fmla="*/ 191 w 255"/>
                  <a:gd name="T49" fmla="*/ 185 h 277"/>
                  <a:gd name="T50" fmla="*/ 186 w 255"/>
                  <a:gd name="T51" fmla="*/ 196 h 277"/>
                  <a:gd name="T52" fmla="*/ 191 w 255"/>
                  <a:gd name="T53" fmla="*/ 185 h 277"/>
                  <a:gd name="T54" fmla="*/ 127 w 255"/>
                  <a:gd name="T55" fmla="*/ 0 h 277"/>
                  <a:gd name="T56" fmla="*/ 134 w 255"/>
                  <a:gd name="T57" fmla="*/ 7 h 277"/>
                  <a:gd name="T58" fmla="*/ 128 w 255"/>
                  <a:gd name="T59" fmla="*/ 45 h 277"/>
                  <a:gd name="T60" fmla="*/ 127 w 255"/>
                  <a:gd name="T61" fmla="*/ 45 h 277"/>
                  <a:gd name="T62" fmla="*/ 64 w 255"/>
                  <a:gd name="T63" fmla="*/ 97 h 277"/>
                  <a:gd name="T64" fmla="*/ 89 w 255"/>
                  <a:gd name="T65" fmla="*/ 187 h 277"/>
                  <a:gd name="T66" fmla="*/ 124 w 255"/>
                  <a:gd name="T67" fmla="*/ 277 h 277"/>
                  <a:gd name="T68" fmla="*/ 127 w 255"/>
                  <a:gd name="T69" fmla="*/ 214 h 277"/>
                  <a:gd name="T70" fmla="*/ 103 w 255"/>
                  <a:gd name="T71" fmla="*/ 183 h 277"/>
                  <a:gd name="T72" fmla="*/ 71 w 255"/>
                  <a:gd name="T73" fmla="*/ 128 h 277"/>
                  <a:gd name="T74" fmla="*/ 127 w 255"/>
                  <a:gd name="T75" fmla="*/ 72 h 277"/>
                  <a:gd name="T76" fmla="*/ 127 w 255"/>
                  <a:gd name="T77" fmla="*/ 57 h 277"/>
                  <a:gd name="T78" fmla="*/ 127 w 255"/>
                  <a:gd name="T79" fmla="*/ 0 h 277"/>
                  <a:gd name="T80" fmla="*/ 121 w 255"/>
                  <a:gd name="T81" fmla="*/ 38 h 277"/>
                  <a:gd name="T82" fmla="*/ 127 w 255"/>
                  <a:gd name="T83" fmla="*/ 0 h 277"/>
                  <a:gd name="T84" fmla="*/ 64 w 255"/>
                  <a:gd name="T85" fmla="*/ 185 h 277"/>
                  <a:gd name="T86" fmla="*/ 69 w 255"/>
                  <a:gd name="T87" fmla="*/ 196 h 277"/>
                  <a:gd name="T88" fmla="*/ 64 w 255"/>
                  <a:gd name="T89" fmla="*/ 71 h 277"/>
                  <a:gd name="T90" fmla="*/ 69 w 255"/>
                  <a:gd name="T91" fmla="*/ 60 h 277"/>
                  <a:gd name="T92" fmla="*/ 64 w 255"/>
                  <a:gd name="T93" fmla="*/ 71 h 277"/>
                  <a:gd name="T94" fmla="*/ 57 w 255"/>
                  <a:gd name="T95" fmla="*/ 128 h 277"/>
                  <a:gd name="T96" fmla="*/ 64 w 255"/>
                  <a:gd name="T97" fmla="*/ 97 h 277"/>
                  <a:gd name="T98" fmla="*/ 64 w 255"/>
                  <a:gd name="T99" fmla="*/ 71 h 277"/>
                  <a:gd name="T100" fmla="*/ 60 w 255"/>
                  <a:gd name="T101" fmla="*/ 69 h 277"/>
                  <a:gd name="T102" fmla="*/ 38 w 255"/>
                  <a:gd name="T103" fmla="*/ 38 h 277"/>
                  <a:gd name="T104" fmla="*/ 64 w 255"/>
                  <a:gd name="T105" fmla="*/ 55 h 277"/>
                  <a:gd name="T106" fmla="*/ 64 w 255"/>
                  <a:gd name="T107" fmla="*/ 201 h 277"/>
                  <a:gd name="T108" fmla="*/ 38 w 255"/>
                  <a:gd name="T109" fmla="*/ 218 h 277"/>
                  <a:gd name="T110" fmla="*/ 60 w 255"/>
                  <a:gd name="T111" fmla="*/ 187 h 277"/>
                  <a:gd name="T112" fmla="*/ 64 w 255"/>
                  <a:gd name="T113" fmla="*/ 185 h 277"/>
                  <a:gd name="T114" fmla="*/ 45 w 255"/>
                  <a:gd name="T115" fmla="*/ 128 h 277"/>
                  <a:gd name="T116" fmla="*/ 7 w 255"/>
                  <a:gd name="T117" fmla="*/ 121 h 277"/>
                  <a:gd name="T118" fmla="*/ 7 w 255"/>
                  <a:gd name="T119" fmla="*/ 134 h 277"/>
                  <a:gd name="T120" fmla="*/ 45 w 255"/>
                  <a:gd name="T121" fmla="*/ 128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55" h="277">
                    <a:moveTo>
                      <a:pt x="191" y="158"/>
                    </a:moveTo>
                    <a:cubicBezTo>
                      <a:pt x="195" y="149"/>
                      <a:pt x="198" y="139"/>
                      <a:pt x="198" y="128"/>
                    </a:cubicBezTo>
                    <a:cubicBezTo>
                      <a:pt x="198" y="117"/>
                      <a:pt x="195" y="107"/>
                      <a:pt x="191" y="98"/>
                    </a:cubicBezTo>
                    <a:cubicBezTo>
                      <a:pt x="191" y="158"/>
                      <a:pt x="191" y="158"/>
                      <a:pt x="191" y="158"/>
                    </a:cubicBezTo>
                    <a:close/>
                    <a:moveTo>
                      <a:pt x="191" y="201"/>
                    </a:moveTo>
                    <a:cubicBezTo>
                      <a:pt x="191" y="185"/>
                      <a:pt x="191" y="185"/>
                      <a:pt x="191" y="185"/>
                    </a:cubicBezTo>
                    <a:cubicBezTo>
                      <a:pt x="193" y="185"/>
                      <a:pt x="194" y="185"/>
                      <a:pt x="196" y="187"/>
                    </a:cubicBezTo>
                    <a:cubicBezTo>
                      <a:pt x="196" y="187"/>
                      <a:pt x="196" y="187"/>
                      <a:pt x="196" y="187"/>
                    </a:cubicBezTo>
                    <a:cubicBezTo>
                      <a:pt x="218" y="209"/>
                      <a:pt x="218" y="209"/>
                      <a:pt x="218" y="209"/>
                    </a:cubicBezTo>
                    <a:cubicBezTo>
                      <a:pt x="220" y="211"/>
                      <a:pt x="220" y="216"/>
                      <a:pt x="218" y="218"/>
                    </a:cubicBezTo>
                    <a:cubicBezTo>
                      <a:pt x="215" y="221"/>
                      <a:pt x="211" y="221"/>
                      <a:pt x="209" y="218"/>
                    </a:cubicBezTo>
                    <a:cubicBezTo>
                      <a:pt x="191" y="201"/>
                      <a:pt x="191" y="201"/>
                      <a:pt x="191" y="201"/>
                    </a:cubicBezTo>
                    <a:close/>
                    <a:moveTo>
                      <a:pt x="191" y="71"/>
                    </a:moveTo>
                    <a:cubicBezTo>
                      <a:pt x="191" y="55"/>
                      <a:pt x="191" y="55"/>
                      <a:pt x="191" y="55"/>
                    </a:cubicBezTo>
                    <a:cubicBezTo>
                      <a:pt x="209" y="38"/>
                      <a:pt x="209" y="38"/>
                      <a:pt x="209" y="38"/>
                    </a:cubicBezTo>
                    <a:cubicBezTo>
                      <a:pt x="211" y="35"/>
                      <a:pt x="215" y="35"/>
                      <a:pt x="218" y="38"/>
                    </a:cubicBezTo>
                    <a:cubicBezTo>
                      <a:pt x="220" y="40"/>
                      <a:pt x="220" y="44"/>
                      <a:pt x="218" y="47"/>
                    </a:cubicBezTo>
                    <a:cubicBezTo>
                      <a:pt x="196" y="69"/>
                      <a:pt x="196" y="69"/>
                      <a:pt x="196" y="69"/>
                    </a:cubicBezTo>
                    <a:cubicBezTo>
                      <a:pt x="196" y="69"/>
                      <a:pt x="196" y="69"/>
                      <a:pt x="196" y="69"/>
                    </a:cubicBezTo>
                    <a:cubicBezTo>
                      <a:pt x="194" y="71"/>
                      <a:pt x="193" y="71"/>
                      <a:pt x="191" y="71"/>
                    </a:cubicBezTo>
                    <a:close/>
                    <a:moveTo>
                      <a:pt x="249" y="121"/>
                    </a:moveTo>
                    <a:cubicBezTo>
                      <a:pt x="249" y="121"/>
                      <a:pt x="249" y="121"/>
                      <a:pt x="249" y="121"/>
                    </a:cubicBezTo>
                    <a:cubicBezTo>
                      <a:pt x="217" y="121"/>
                      <a:pt x="217" y="121"/>
                      <a:pt x="217" y="121"/>
                    </a:cubicBezTo>
                    <a:cubicBezTo>
                      <a:pt x="214" y="121"/>
                      <a:pt x="211" y="124"/>
                      <a:pt x="211" y="128"/>
                    </a:cubicBezTo>
                    <a:cubicBezTo>
                      <a:pt x="211" y="132"/>
                      <a:pt x="214" y="134"/>
                      <a:pt x="217" y="134"/>
                    </a:cubicBezTo>
                    <a:cubicBezTo>
                      <a:pt x="249" y="134"/>
                      <a:pt x="249" y="134"/>
                      <a:pt x="249" y="134"/>
                    </a:cubicBezTo>
                    <a:cubicBezTo>
                      <a:pt x="252" y="134"/>
                      <a:pt x="255" y="132"/>
                      <a:pt x="255" y="128"/>
                    </a:cubicBezTo>
                    <a:cubicBezTo>
                      <a:pt x="255" y="124"/>
                      <a:pt x="252" y="121"/>
                      <a:pt x="249" y="121"/>
                    </a:cubicBezTo>
                    <a:close/>
                    <a:moveTo>
                      <a:pt x="127" y="277"/>
                    </a:moveTo>
                    <a:cubicBezTo>
                      <a:pt x="132" y="277"/>
                      <a:pt x="132" y="277"/>
                      <a:pt x="132" y="277"/>
                    </a:cubicBezTo>
                    <a:cubicBezTo>
                      <a:pt x="151" y="277"/>
                      <a:pt x="167" y="262"/>
                      <a:pt x="167" y="242"/>
                    </a:cubicBezTo>
                    <a:cubicBezTo>
                      <a:pt x="167" y="186"/>
                      <a:pt x="167" y="186"/>
                      <a:pt x="167" y="186"/>
                    </a:cubicBezTo>
                    <a:cubicBezTo>
                      <a:pt x="177" y="179"/>
                      <a:pt x="186" y="169"/>
                      <a:pt x="191" y="15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80" y="74"/>
                      <a:pt x="156" y="57"/>
                      <a:pt x="127" y="57"/>
                    </a:cubicBezTo>
                    <a:cubicBezTo>
                      <a:pt x="127" y="72"/>
                      <a:pt x="127" y="72"/>
                      <a:pt x="127" y="72"/>
                    </a:cubicBezTo>
                    <a:cubicBezTo>
                      <a:pt x="143" y="72"/>
                      <a:pt x="157" y="78"/>
                      <a:pt x="167" y="88"/>
                    </a:cubicBezTo>
                    <a:cubicBezTo>
                      <a:pt x="177" y="98"/>
                      <a:pt x="183" y="112"/>
                      <a:pt x="183" y="128"/>
                    </a:cubicBezTo>
                    <a:cubicBezTo>
                      <a:pt x="183" y="148"/>
                      <a:pt x="172" y="166"/>
                      <a:pt x="156" y="176"/>
                    </a:cubicBezTo>
                    <a:cubicBezTo>
                      <a:pt x="156" y="176"/>
                      <a:pt x="156" y="176"/>
                      <a:pt x="156" y="176"/>
                    </a:cubicBezTo>
                    <a:cubicBezTo>
                      <a:pt x="154" y="177"/>
                      <a:pt x="153" y="180"/>
                      <a:pt x="153" y="182"/>
                    </a:cubicBezTo>
                    <a:cubicBezTo>
                      <a:pt x="153" y="214"/>
                      <a:pt x="153" y="214"/>
                      <a:pt x="153" y="214"/>
                    </a:cubicBezTo>
                    <a:cubicBezTo>
                      <a:pt x="127" y="214"/>
                      <a:pt x="127" y="214"/>
                      <a:pt x="127" y="214"/>
                    </a:cubicBezTo>
                    <a:cubicBezTo>
                      <a:pt x="127" y="277"/>
                      <a:pt x="127" y="277"/>
                      <a:pt x="127" y="277"/>
                    </a:cubicBezTo>
                    <a:close/>
                    <a:moveTo>
                      <a:pt x="191" y="55"/>
                    </a:moveTo>
                    <a:cubicBezTo>
                      <a:pt x="191" y="71"/>
                      <a:pt x="191" y="71"/>
                      <a:pt x="191" y="71"/>
                    </a:cubicBezTo>
                    <a:cubicBezTo>
                      <a:pt x="189" y="71"/>
                      <a:pt x="188" y="71"/>
                      <a:pt x="186" y="69"/>
                    </a:cubicBezTo>
                    <a:cubicBezTo>
                      <a:pt x="184" y="67"/>
                      <a:pt x="184" y="63"/>
                      <a:pt x="186" y="60"/>
                    </a:cubicBezTo>
                    <a:cubicBezTo>
                      <a:pt x="191" y="55"/>
                      <a:pt x="191" y="55"/>
                      <a:pt x="191" y="55"/>
                    </a:cubicBezTo>
                    <a:close/>
                    <a:moveTo>
                      <a:pt x="191" y="185"/>
                    </a:moveTo>
                    <a:cubicBezTo>
                      <a:pt x="191" y="201"/>
                      <a:pt x="191" y="201"/>
                      <a:pt x="191" y="20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4" y="193"/>
                      <a:pt x="184" y="189"/>
                      <a:pt x="186" y="187"/>
                    </a:cubicBezTo>
                    <a:cubicBezTo>
                      <a:pt x="188" y="185"/>
                      <a:pt x="189" y="185"/>
                      <a:pt x="191" y="185"/>
                    </a:cubicBezTo>
                    <a:close/>
                    <a:moveTo>
                      <a:pt x="127" y="45"/>
                    </a:moveTo>
                    <a:cubicBezTo>
                      <a:pt x="127" y="0"/>
                      <a:pt x="127" y="0"/>
                      <a:pt x="127" y="0"/>
                    </a:cubicBezTo>
                    <a:cubicBezTo>
                      <a:pt x="127" y="0"/>
                      <a:pt x="128" y="0"/>
                      <a:pt x="128" y="0"/>
                    </a:cubicBezTo>
                    <a:cubicBezTo>
                      <a:pt x="131" y="0"/>
                      <a:pt x="134" y="3"/>
                      <a:pt x="134" y="7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4" y="42"/>
                      <a:pt x="131" y="45"/>
                      <a:pt x="128" y="45"/>
                    </a:cubicBezTo>
                    <a:cubicBezTo>
                      <a:pt x="128" y="45"/>
                      <a:pt x="128" y="45"/>
                      <a:pt x="128" y="45"/>
                    </a:cubicBezTo>
                    <a:cubicBezTo>
                      <a:pt x="128" y="45"/>
                      <a:pt x="127" y="45"/>
                      <a:pt x="127" y="45"/>
                    </a:cubicBezTo>
                    <a:close/>
                    <a:moveTo>
                      <a:pt x="127" y="57"/>
                    </a:moveTo>
                    <a:cubicBezTo>
                      <a:pt x="99" y="57"/>
                      <a:pt x="75" y="74"/>
                      <a:pt x="64" y="97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70" y="170"/>
                      <a:pt x="78" y="180"/>
                      <a:pt x="89" y="187"/>
                    </a:cubicBezTo>
                    <a:cubicBezTo>
                      <a:pt x="89" y="242"/>
                      <a:pt x="89" y="242"/>
                      <a:pt x="89" y="242"/>
                    </a:cubicBezTo>
                    <a:cubicBezTo>
                      <a:pt x="89" y="262"/>
                      <a:pt x="104" y="277"/>
                      <a:pt x="124" y="277"/>
                    </a:cubicBezTo>
                    <a:cubicBezTo>
                      <a:pt x="127" y="277"/>
                      <a:pt x="127" y="277"/>
                      <a:pt x="127" y="277"/>
                    </a:cubicBezTo>
                    <a:cubicBezTo>
                      <a:pt x="127" y="214"/>
                      <a:pt x="127" y="214"/>
                      <a:pt x="127" y="214"/>
                    </a:cubicBezTo>
                    <a:cubicBezTo>
                      <a:pt x="103" y="214"/>
                      <a:pt x="103" y="214"/>
                      <a:pt x="103" y="214"/>
                    </a:cubicBezTo>
                    <a:cubicBezTo>
                      <a:pt x="103" y="183"/>
                      <a:pt x="103" y="183"/>
                      <a:pt x="103" y="183"/>
                    </a:cubicBezTo>
                    <a:cubicBezTo>
                      <a:pt x="103" y="180"/>
                      <a:pt x="102" y="178"/>
                      <a:pt x="100" y="176"/>
                    </a:cubicBezTo>
                    <a:cubicBezTo>
                      <a:pt x="83" y="167"/>
                      <a:pt x="71" y="149"/>
                      <a:pt x="71" y="128"/>
                    </a:cubicBezTo>
                    <a:cubicBezTo>
                      <a:pt x="71" y="112"/>
                      <a:pt x="78" y="98"/>
                      <a:pt x="88" y="88"/>
                    </a:cubicBezTo>
                    <a:cubicBezTo>
                      <a:pt x="98" y="78"/>
                      <a:pt x="112" y="72"/>
                      <a:pt x="127" y="72"/>
                    </a:cubicBezTo>
                    <a:cubicBezTo>
                      <a:pt x="127" y="72"/>
                      <a:pt x="127" y="72"/>
                      <a:pt x="127" y="72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lose/>
                    <a:moveTo>
                      <a:pt x="127" y="0"/>
                    </a:moveTo>
                    <a:cubicBezTo>
                      <a:pt x="127" y="45"/>
                      <a:pt x="127" y="45"/>
                      <a:pt x="127" y="45"/>
                    </a:cubicBezTo>
                    <a:cubicBezTo>
                      <a:pt x="124" y="45"/>
                      <a:pt x="121" y="42"/>
                      <a:pt x="121" y="38"/>
                    </a:cubicBezTo>
                    <a:cubicBezTo>
                      <a:pt x="121" y="7"/>
                      <a:pt x="121" y="7"/>
                      <a:pt x="121" y="7"/>
                    </a:cubicBezTo>
                    <a:cubicBezTo>
                      <a:pt x="121" y="4"/>
                      <a:pt x="124" y="1"/>
                      <a:pt x="127" y="0"/>
                    </a:cubicBezTo>
                    <a:close/>
                    <a:moveTo>
                      <a:pt x="64" y="201"/>
                    </a:moveTo>
                    <a:cubicBezTo>
                      <a:pt x="64" y="185"/>
                      <a:pt x="64" y="185"/>
                      <a:pt x="64" y="185"/>
                    </a:cubicBezTo>
                    <a:cubicBezTo>
                      <a:pt x="66" y="185"/>
                      <a:pt x="68" y="185"/>
                      <a:pt x="69" y="187"/>
                    </a:cubicBezTo>
                    <a:cubicBezTo>
                      <a:pt x="72" y="189"/>
                      <a:pt x="72" y="193"/>
                      <a:pt x="69" y="196"/>
                    </a:cubicBezTo>
                    <a:cubicBezTo>
                      <a:pt x="64" y="201"/>
                      <a:pt x="64" y="201"/>
                      <a:pt x="64" y="201"/>
                    </a:cubicBezTo>
                    <a:close/>
                    <a:moveTo>
                      <a:pt x="64" y="71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2" y="63"/>
                      <a:pt x="72" y="67"/>
                      <a:pt x="69" y="69"/>
                    </a:cubicBezTo>
                    <a:cubicBezTo>
                      <a:pt x="68" y="71"/>
                      <a:pt x="66" y="71"/>
                      <a:pt x="64" y="71"/>
                    </a:cubicBezTo>
                    <a:close/>
                    <a:moveTo>
                      <a:pt x="64" y="97"/>
                    </a:moveTo>
                    <a:cubicBezTo>
                      <a:pt x="59" y="106"/>
                      <a:pt x="57" y="117"/>
                      <a:pt x="57" y="128"/>
                    </a:cubicBezTo>
                    <a:cubicBezTo>
                      <a:pt x="57" y="139"/>
                      <a:pt x="59" y="149"/>
                      <a:pt x="64" y="159"/>
                    </a:cubicBezTo>
                    <a:cubicBezTo>
                      <a:pt x="64" y="97"/>
                      <a:pt x="64" y="97"/>
                      <a:pt x="64" y="97"/>
                    </a:cubicBezTo>
                    <a:close/>
                    <a:moveTo>
                      <a:pt x="64" y="55"/>
                    </a:moveTo>
                    <a:cubicBezTo>
                      <a:pt x="64" y="71"/>
                      <a:pt x="64" y="71"/>
                      <a:pt x="64" y="71"/>
                    </a:cubicBezTo>
                    <a:cubicBezTo>
                      <a:pt x="62" y="71"/>
                      <a:pt x="61" y="70"/>
                      <a:pt x="60" y="69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5" y="44"/>
                      <a:pt x="35" y="40"/>
                      <a:pt x="38" y="38"/>
                    </a:cubicBezTo>
                    <a:cubicBezTo>
                      <a:pt x="40" y="35"/>
                      <a:pt x="44" y="35"/>
                      <a:pt x="47" y="38"/>
                    </a:cubicBezTo>
                    <a:cubicBezTo>
                      <a:pt x="64" y="55"/>
                      <a:pt x="64" y="55"/>
                      <a:pt x="64" y="55"/>
                    </a:cubicBezTo>
                    <a:close/>
                    <a:moveTo>
                      <a:pt x="64" y="185"/>
                    </a:moveTo>
                    <a:cubicBezTo>
                      <a:pt x="64" y="201"/>
                      <a:pt x="64" y="201"/>
                      <a:pt x="64" y="201"/>
                    </a:cubicBezTo>
                    <a:cubicBezTo>
                      <a:pt x="47" y="218"/>
                      <a:pt x="47" y="218"/>
                      <a:pt x="47" y="218"/>
                    </a:cubicBezTo>
                    <a:cubicBezTo>
                      <a:pt x="44" y="221"/>
                      <a:pt x="40" y="221"/>
                      <a:pt x="38" y="218"/>
                    </a:cubicBezTo>
                    <a:cubicBezTo>
                      <a:pt x="35" y="216"/>
                      <a:pt x="35" y="211"/>
                      <a:pt x="38" y="209"/>
                    </a:cubicBezTo>
                    <a:cubicBezTo>
                      <a:pt x="60" y="187"/>
                      <a:pt x="60" y="187"/>
                      <a:pt x="60" y="187"/>
                    </a:cubicBezTo>
                    <a:cubicBezTo>
                      <a:pt x="60" y="187"/>
                      <a:pt x="60" y="187"/>
                      <a:pt x="60" y="187"/>
                    </a:cubicBezTo>
                    <a:cubicBezTo>
                      <a:pt x="61" y="185"/>
                      <a:pt x="62" y="185"/>
                      <a:pt x="64" y="185"/>
                    </a:cubicBezTo>
                    <a:close/>
                    <a:moveTo>
                      <a:pt x="45" y="128"/>
                    </a:moveTo>
                    <a:cubicBezTo>
                      <a:pt x="45" y="128"/>
                      <a:pt x="45" y="128"/>
                      <a:pt x="45" y="128"/>
                    </a:cubicBezTo>
                    <a:cubicBezTo>
                      <a:pt x="45" y="124"/>
                      <a:pt x="42" y="121"/>
                      <a:pt x="38" y="121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3" y="121"/>
                      <a:pt x="0" y="124"/>
                      <a:pt x="0" y="128"/>
                    </a:cubicBezTo>
                    <a:cubicBezTo>
                      <a:pt x="0" y="132"/>
                      <a:pt x="3" y="134"/>
                      <a:pt x="7" y="134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42" y="134"/>
                      <a:pt x="45" y="132"/>
                      <a:pt x="45" y="128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ïṣḷîďe"/>
              <p:cNvSpPr/>
              <p:nvPr/>
            </p:nvSpPr>
            <p:spPr bwMode="auto">
              <a:xfrm>
                <a:off x="6383051" y="2065277"/>
                <a:ext cx="396479" cy="389335"/>
              </a:xfrm>
              <a:custGeom>
                <a:avLst/>
                <a:gdLst>
                  <a:gd name="T0" fmla="*/ 231 w 243"/>
                  <a:gd name="T1" fmla="*/ 92 h 238"/>
                  <a:gd name="T2" fmla="*/ 214 w 243"/>
                  <a:gd name="T3" fmla="*/ 83 h 238"/>
                  <a:gd name="T4" fmla="*/ 206 w 243"/>
                  <a:gd name="T5" fmla="*/ 71 h 238"/>
                  <a:gd name="T6" fmla="*/ 192 w 243"/>
                  <a:gd name="T7" fmla="*/ 82 h 238"/>
                  <a:gd name="T8" fmla="*/ 194 w 243"/>
                  <a:gd name="T9" fmla="*/ 64 h 238"/>
                  <a:gd name="T10" fmla="*/ 179 w 243"/>
                  <a:gd name="T11" fmla="*/ 64 h 238"/>
                  <a:gd name="T12" fmla="*/ 162 w 243"/>
                  <a:gd name="T13" fmla="*/ 54 h 238"/>
                  <a:gd name="T14" fmla="*/ 154 w 243"/>
                  <a:gd name="T15" fmla="*/ 42 h 238"/>
                  <a:gd name="T16" fmla="*/ 140 w 243"/>
                  <a:gd name="T17" fmla="*/ 53 h 238"/>
                  <a:gd name="T18" fmla="*/ 142 w 243"/>
                  <a:gd name="T19" fmla="*/ 35 h 238"/>
                  <a:gd name="T20" fmla="*/ 128 w 243"/>
                  <a:gd name="T21" fmla="*/ 35 h 238"/>
                  <a:gd name="T22" fmla="*/ 110 w 243"/>
                  <a:gd name="T23" fmla="*/ 25 h 238"/>
                  <a:gd name="T24" fmla="*/ 102 w 243"/>
                  <a:gd name="T25" fmla="*/ 13 h 238"/>
                  <a:gd name="T26" fmla="*/ 101 w 243"/>
                  <a:gd name="T27" fmla="*/ 22 h 238"/>
                  <a:gd name="T28" fmla="*/ 208 w 243"/>
                  <a:gd name="T29" fmla="*/ 128 h 238"/>
                  <a:gd name="T30" fmla="*/ 206 w 243"/>
                  <a:gd name="T31" fmla="*/ 132 h 238"/>
                  <a:gd name="T32" fmla="*/ 101 w 243"/>
                  <a:gd name="T33" fmla="*/ 74 h 238"/>
                  <a:gd name="T34" fmla="*/ 196 w 243"/>
                  <a:gd name="T35" fmla="*/ 149 h 238"/>
                  <a:gd name="T36" fmla="*/ 194 w 243"/>
                  <a:gd name="T37" fmla="*/ 153 h 238"/>
                  <a:gd name="T38" fmla="*/ 101 w 243"/>
                  <a:gd name="T39" fmla="*/ 101 h 238"/>
                  <a:gd name="T40" fmla="*/ 185 w 243"/>
                  <a:gd name="T41" fmla="*/ 170 h 238"/>
                  <a:gd name="T42" fmla="*/ 182 w 243"/>
                  <a:gd name="T43" fmla="*/ 174 h 238"/>
                  <a:gd name="T44" fmla="*/ 101 w 243"/>
                  <a:gd name="T45" fmla="*/ 129 h 238"/>
                  <a:gd name="T46" fmla="*/ 173 w 243"/>
                  <a:gd name="T47" fmla="*/ 191 h 238"/>
                  <a:gd name="T48" fmla="*/ 171 w 243"/>
                  <a:gd name="T49" fmla="*/ 195 h 238"/>
                  <a:gd name="T50" fmla="*/ 101 w 243"/>
                  <a:gd name="T51" fmla="*/ 156 h 238"/>
                  <a:gd name="T52" fmla="*/ 138 w 243"/>
                  <a:gd name="T53" fmla="*/ 231 h 238"/>
                  <a:gd name="T54" fmla="*/ 243 w 243"/>
                  <a:gd name="T55" fmla="*/ 91 h 238"/>
                  <a:gd name="T56" fmla="*/ 101 w 243"/>
                  <a:gd name="T57" fmla="*/ 22 h 238"/>
                  <a:gd name="T58" fmla="*/ 85 w 243"/>
                  <a:gd name="T59" fmla="*/ 11 h 238"/>
                  <a:gd name="T60" fmla="*/ 78 w 243"/>
                  <a:gd name="T61" fmla="*/ 0 h 238"/>
                  <a:gd name="T62" fmla="*/ 15 w 243"/>
                  <a:gd name="T63" fmla="*/ 163 h 238"/>
                  <a:gd name="T64" fmla="*/ 101 w 243"/>
                  <a:gd name="T65" fmla="*/ 156 h 238"/>
                  <a:gd name="T66" fmla="*/ 27 w 243"/>
                  <a:gd name="T67" fmla="*/ 113 h 238"/>
                  <a:gd name="T68" fmla="*/ 101 w 243"/>
                  <a:gd name="T69" fmla="*/ 151 h 238"/>
                  <a:gd name="T70" fmla="*/ 40 w 243"/>
                  <a:gd name="T71" fmla="*/ 95 h 238"/>
                  <a:gd name="T72" fmla="*/ 42 w 243"/>
                  <a:gd name="T73" fmla="*/ 91 h 238"/>
                  <a:gd name="T74" fmla="*/ 101 w 243"/>
                  <a:gd name="T75" fmla="*/ 101 h 238"/>
                  <a:gd name="T76" fmla="*/ 51 w 243"/>
                  <a:gd name="T77" fmla="*/ 71 h 238"/>
                  <a:gd name="T78" fmla="*/ 101 w 243"/>
                  <a:gd name="T79" fmla="*/ 96 h 238"/>
                  <a:gd name="T80" fmla="*/ 63 w 243"/>
                  <a:gd name="T81" fmla="*/ 53 h 238"/>
                  <a:gd name="T82" fmla="*/ 65 w 243"/>
                  <a:gd name="T83" fmla="*/ 49 h 238"/>
                  <a:gd name="T84" fmla="*/ 101 w 243"/>
                  <a:gd name="T85" fmla="*/ 22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3" h="238">
                    <a:moveTo>
                      <a:pt x="232" y="85"/>
                    </a:moveTo>
                    <a:cubicBezTo>
                      <a:pt x="233" y="87"/>
                      <a:pt x="233" y="90"/>
                      <a:pt x="231" y="92"/>
                    </a:cubicBezTo>
                    <a:cubicBezTo>
                      <a:pt x="229" y="97"/>
                      <a:pt x="223" y="99"/>
                      <a:pt x="218" y="96"/>
                    </a:cubicBezTo>
                    <a:cubicBezTo>
                      <a:pt x="213" y="94"/>
                      <a:pt x="212" y="88"/>
                      <a:pt x="214" y="83"/>
                    </a:cubicBezTo>
                    <a:cubicBezTo>
                      <a:pt x="216" y="81"/>
                      <a:pt x="218" y="79"/>
                      <a:pt x="220" y="78"/>
                    </a:cubicBezTo>
                    <a:cubicBezTo>
                      <a:pt x="206" y="71"/>
                      <a:pt x="206" y="71"/>
                      <a:pt x="206" y="71"/>
                    </a:cubicBezTo>
                    <a:cubicBezTo>
                      <a:pt x="207" y="73"/>
                      <a:pt x="207" y="76"/>
                      <a:pt x="205" y="78"/>
                    </a:cubicBezTo>
                    <a:cubicBezTo>
                      <a:pt x="203" y="83"/>
                      <a:pt x="197" y="84"/>
                      <a:pt x="192" y="82"/>
                    </a:cubicBezTo>
                    <a:cubicBezTo>
                      <a:pt x="188" y="79"/>
                      <a:pt x="186" y="73"/>
                      <a:pt x="188" y="69"/>
                    </a:cubicBezTo>
                    <a:cubicBezTo>
                      <a:pt x="190" y="66"/>
                      <a:pt x="192" y="65"/>
                      <a:pt x="194" y="64"/>
                    </a:cubicBezTo>
                    <a:cubicBezTo>
                      <a:pt x="180" y="56"/>
                      <a:pt x="180" y="56"/>
                      <a:pt x="180" y="56"/>
                    </a:cubicBezTo>
                    <a:cubicBezTo>
                      <a:pt x="181" y="59"/>
                      <a:pt x="181" y="61"/>
                      <a:pt x="179" y="64"/>
                    </a:cubicBezTo>
                    <a:cubicBezTo>
                      <a:pt x="177" y="68"/>
                      <a:pt x="171" y="70"/>
                      <a:pt x="166" y="67"/>
                    </a:cubicBezTo>
                    <a:cubicBezTo>
                      <a:pt x="161" y="65"/>
                      <a:pt x="160" y="59"/>
                      <a:pt x="162" y="54"/>
                    </a:cubicBezTo>
                    <a:cubicBezTo>
                      <a:pt x="164" y="52"/>
                      <a:pt x="166" y="50"/>
                      <a:pt x="168" y="50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5" y="44"/>
                      <a:pt x="155" y="47"/>
                      <a:pt x="153" y="49"/>
                    </a:cubicBezTo>
                    <a:cubicBezTo>
                      <a:pt x="151" y="54"/>
                      <a:pt x="145" y="56"/>
                      <a:pt x="140" y="53"/>
                    </a:cubicBezTo>
                    <a:cubicBezTo>
                      <a:pt x="136" y="50"/>
                      <a:pt x="134" y="45"/>
                      <a:pt x="136" y="40"/>
                    </a:cubicBezTo>
                    <a:cubicBezTo>
                      <a:pt x="138" y="37"/>
                      <a:pt x="140" y="36"/>
                      <a:pt x="142" y="35"/>
                    </a:cubicBezTo>
                    <a:cubicBezTo>
                      <a:pt x="128" y="28"/>
                      <a:pt x="128" y="28"/>
                      <a:pt x="128" y="28"/>
                    </a:cubicBezTo>
                    <a:cubicBezTo>
                      <a:pt x="129" y="30"/>
                      <a:pt x="129" y="33"/>
                      <a:pt x="128" y="35"/>
                    </a:cubicBezTo>
                    <a:cubicBezTo>
                      <a:pt x="125" y="40"/>
                      <a:pt x="119" y="41"/>
                      <a:pt x="114" y="39"/>
                    </a:cubicBezTo>
                    <a:cubicBezTo>
                      <a:pt x="110" y="36"/>
                      <a:pt x="108" y="30"/>
                      <a:pt x="110" y="25"/>
                    </a:cubicBezTo>
                    <a:cubicBezTo>
                      <a:pt x="112" y="23"/>
                      <a:pt x="114" y="22"/>
                      <a:pt x="116" y="21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103" y="16"/>
                      <a:pt x="103" y="18"/>
                      <a:pt x="102" y="21"/>
                    </a:cubicBezTo>
                    <a:cubicBezTo>
                      <a:pt x="101" y="21"/>
                      <a:pt x="101" y="22"/>
                      <a:pt x="101" y="22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9" y="129"/>
                      <a:pt x="209" y="130"/>
                      <a:pt x="209" y="131"/>
                    </a:cubicBezTo>
                    <a:cubicBezTo>
                      <a:pt x="208" y="132"/>
                      <a:pt x="207" y="133"/>
                      <a:pt x="206" y="132"/>
                    </a:cubicBezTo>
                    <a:cubicBezTo>
                      <a:pt x="206" y="132"/>
                      <a:pt x="206" y="132"/>
                      <a:pt x="206" y="132"/>
                    </a:cubicBezTo>
                    <a:cubicBezTo>
                      <a:pt x="101" y="74"/>
                      <a:pt x="101" y="74"/>
                      <a:pt x="101" y="74"/>
                    </a:cubicBezTo>
                    <a:cubicBezTo>
                      <a:pt x="101" y="96"/>
                      <a:pt x="101" y="96"/>
                      <a:pt x="101" y="96"/>
                    </a:cubicBezTo>
                    <a:cubicBezTo>
                      <a:pt x="196" y="149"/>
                      <a:pt x="196" y="149"/>
                      <a:pt x="196" y="149"/>
                    </a:cubicBezTo>
                    <a:cubicBezTo>
                      <a:pt x="197" y="150"/>
                      <a:pt x="198" y="151"/>
                      <a:pt x="197" y="152"/>
                    </a:cubicBezTo>
                    <a:cubicBezTo>
                      <a:pt x="197" y="153"/>
                      <a:pt x="195" y="154"/>
                      <a:pt x="194" y="153"/>
                    </a:cubicBezTo>
                    <a:cubicBezTo>
                      <a:pt x="194" y="153"/>
                      <a:pt x="194" y="153"/>
                      <a:pt x="194" y="153"/>
                    </a:cubicBezTo>
                    <a:cubicBezTo>
                      <a:pt x="101" y="101"/>
                      <a:pt x="101" y="101"/>
                      <a:pt x="101" y="101"/>
                    </a:cubicBezTo>
                    <a:cubicBezTo>
                      <a:pt x="101" y="124"/>
                      <a:pt x="101" y="124"/>
                      <a:pt x="101" y="124"/>
                    </a:cubicBezTo>
                    <a:cubicBezTo>
                      <a:pt x="185" y="170"/>
                      <a:pt x="185" y="170"/>
                      <a:pt x="185" y="170"/>
                    </a:cubicBezTo>
                    <a:cubicBezTo>
                      <a:pt x="186" y="171"/>
                      <a:pt x="186" y="172"/>
                      <a:pt x="186" y="173"/>
                    </a:cubicBezTo>
                    <a:cubicBezTo>
                      <a:pt x="185" y="174"/>
                      <a:pt x="184" y="175"/>
                      <a:pt x="182" y="174"/>
                    </a:cubicBezTo>
                    <a:cubicBezTo>
                      <a:pt x="182" y="174"/>
                      <a:pt x="182" y="174"/>
                      <a:pt x="182" y="174"/>
                    </a:cubicBezTo>
                    <a:cubicBezTo>
                      <a:pt x="101" y="129"/>
                      <a:pt x="101" y="129"/>
                      <a:pt x="101" y="129"/>
                    </a:cubicBezTo>
                    <a:cubicBezTo>
                      <a:pt x="101" y="151"/>
                      <a:pt x="101" y="151"/>
                      <a:pt x="101" y="151"/>
                    </a:cubicBezTo>
                    <a:cubicBezTo>
                      <a:pt x="173" y="191"/>
                      <a:pt x="173" y="191"/>
                      <a:pt x="173" y="191"/>
                    </a:cubicBezTo>
                    <a:cubicBezTo>
                      <a:pt x="174" y="192"/>
                      <a:pt x="174" y="193"/>
                      <a:pt x="174" y="194"/>
                    </a:cubicBezTo>
                    <a:cubicBezTo>
                      <a:pt x="173" y="196"/>
                      <a:pt x="172" y="196"/>
                      <a:pt x="171" y="195"/>
                    </a:cubicBezTo>
                    <a:cubicBezTo>
                      <a:pt x="171" y="195"/>
                      <a:pt x="171" y="195"/>
                      <a:pt x="171" y="195"/>
                    </a:cubicBezTo>
                    <a:cubicBezTo>
                      <a:pt x="101" y="156"/>
                      <a:pt x="101" y="156"/>
                      <a:pt x="101" y="156"/>
                    </a:cubicBezTo>
                    <a:cubicBezTo>
                      <a:pt x="101" y="210"/>
                      <a:pt x="101" y="210"/>
                      <a:pt x="101" y="210"/>
                    </a:cubicBezTo>
                    <a:cubicBezTo>
                      <a:pt x="138" y="231"/>
                      <a:pt x="138" y="231"/>
                      <a:pt x="138" y="231"/>
                    </a:cubicBezTo>
                    <a:cubicBezTo>
                      <a:pt x="150" y="238"/>
                      <a:pt x="164" y="233"/>
                      <a:pt x="171" y="222"/>
                    </a:cubicBezTo>
                    <a:cubicBezTo>
                      <a:pt x="243" y="91"/>
                      <a:pt x="243" y="91"/>
                      <a:pt x="243" y="91"/>
                    </a:cubicBezTo>
                    <a:lnTo>
                      <a:pt x="232" y="85"/>
                    </a:lnTo>
                    <a:close/>
                    <a:moveTo>
                      <a:pt x="101" y="22"/>
                    </a:moveTo>
                    <a:cubicBezTo>
                      <a:pt x="98" y="26"/>
                      <a:pt x="93" y="27"/>
                      <a:pt x="88" y="24"/>
                    </a:cubicBezTo>
                    <a:cubicBezTo>
                      <a:pt x="84" y="22"/>
                      <a:pt x="82" y="16"/>
                      <a:pt x="85" y="11"/>
                    </a:cubicBezTo>
                    <a:cubicBezTo>
                      <a:pt x="86" y="9"/>
                      <a:pt x="88" y="7"/>
                      <a:pt x="90" y="6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" y="130"/>
                      <a:pt x="6" y="130"/>
                      <a:pt x="6" y="130"/>
                    </a:cubicBezTo>
                    <a:cubicBezTo>
                      <a:pt x="0" y="142"/>
                      <a:pt x="4" y="157"/>
                      <a:pt x="15" y="163"/>
                    </a:cubicBezTo>
                    <a:cubicBezTo>
                      <a:pt x="101" y="210"/>
                      <a:pt x="101" y="210"/>
                      <a:pt x="101" y="210"/>
                    </a:cubicBezTo>
                    <a:cubicBezTo>
                      <a:pt x="101" y="156"/>
                      <a:pt x="101" y="156"/>
                      <a:pt x="101" y="15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7" y="116"/>
                      <a:pt x="27" y="114"/>
                      <a:pt x="27" y="113"/>
                    </a:cubicBezTo>
                    <a:cubicBezTo>
                      <a:pt x="28" y="112"/>
                      <a:pt x="29" y="112"/>
                      <a:pt x="30" y="112"/>
                    </a:cubicBezTo>
                    <a:cubicBezTo>
                      <a:pt x="101" y="151"/>
                      <a:pt x="101" y="151"/>
                      <a:pt x="101" y="151"/>
                    </a:cubicBezTo>
                    <a:cubicBezTo>
                      <a:pt x="101" y="129"/>
                      <a:pt x="101" y="129"/>
                      <a:pt x="101" y="129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39" y="95"/>
                      <a:pt x="38" y="93"/>
                      <a:pt x="39" y="92"/>
                    </a:cubicBezTo>
                    <a:cubicBezTo>
                      <a:pt x="40" y="91"/>
                      <a:pt x="41" y="91"/>
                      <a:pt x="42" y="91"/>
                    </a:cubicBezTo>
                    <a:cubicBezTo>
                      <a:pt x="101" y="124"/>
                      <a:pt x="101" y="124"/>
                      <a:pt x="101" y="124"/>
                    </a:cubicBezTo>
                    <a:cubicBezTo>
                      <a:pt x="101" y="101"/>
                      <a:pt x="101" y="101"/>
                      <a:pt x="101" y="101"/>
                    </a:cubicBezTo>
                    <a:cubicBezTo>
                      <a:pt x="51" y="74"/>
                      <a:pt x="51" y="74"/>
                      <a:pt x="51" y="74"/>
                    </a:cubicBezTo>
                    <a:cubicBezTo>
                      <a:pt x="50" y="74"/>
                      <a:pt x="50" y="72"/>
                      <a:pt x="51" y="71"/>
                    </a:cubicBezTo>
                    <a:cubicBezTo>
                      <a:pt x="51" y="70"/>
                      <a:pt x="53" y="70"/>
                      <a:pt x="54" y="70"/>
                    </a:cubicBezTo>
                    <a:cubicBezTo>
                      <a:pt x="101" y="96"/>
                      <a:pt x="101" y="96"/>
                      <a:pt x="101" y="96"/>
                    </a:cubicBezTo>
                    <a:cubicBezTo>
                      <a:pt x="101" y="74"/>
                      <a:pt x="101" y="74"/>
                      <a:pt x="101" y="74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2" y="53"/>
                      <a:pt x="62" y="51"/>
                      <a:pt x="62" y="50"/>
                    </a:cubicBezTo>
                    <a:cubicBezTo>
                      <a:pt x="63" y="49"/>
                      <a:pt x="64" y="49"/>
                      <a:pt x="65" y="49"/>
                    </a:cubicBezTo>
                    <a:cubicBezTo>
                      <a:pt x="101" y="69"/>
                      <a:pt x="101" y="69"/>
                      <a:pt x="101" y="69"/>
                    </a:cubicBezTo>
                    <a:lnTo>
                      <a:pt x="101" y="22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iṣļïdè"/>
              <p:cNvSpPr/>
              <p:nvPr/>
            </p:nvSpPr>
            <p:spPr bwMode="auto">
              <a:xfrm>
                <a:off x="4982495" y="3689495"/>
                <a:ext cx="385763" cy="390525"/>
              </a:xfrm>
              <a:custGeom>
                <a:avLst/>
                <a:gdLst>
                  <a:gd name="T0" fmla="*/ 189 w 236"/>
                  <a:gd name="T1" fmla="*/ 60 h 239"/>
                  <a:gd name="T2" fmla="*/ 196 w 236"/>
                  <a:gd name="T3" fmla="*/ 122 h 239"/>
                  <a:gd name="T4" fmla="*/ 198 w 236"/>
                  <a:gd name="T5" fmla="*/ 136 h 239"/>
                  <a:gd name="T6" fmla="*/ 208 w 236"/>
                  <a:gd name="T7" fmla="*/ 157 h 239"/>
                  <a:gd name="T8" fmla="*/ 189 w 236"/>
                  <a:gd name="T9" fmla="*/ 195 h 239"/>
                  <a:gd name="T10" fmla="*/ 168 w 236"/>
                  <a:gd name="T11" fmla="*/ 156 h 239"/>
                  <a:gd name="T12" fmla="*/ 168 w 236"/>
                  <a:gd name="T13" fmla="*/ 78 h 239"/>
                  <a:gd name="T14" fmla="*/ 182 w 236"/>
                  <a:gd name="T15" fmla="*/ 92 h 239"/>
                  <a:gd name="T16" fmla="*/ 185 w 236"/>
                  <a:gd name="T17" fmla="*/ 107 h 239"/>
                  <a:gd name="T18" fmla="*/ 189 w 236"/>
                  <a:gd name="T19" fmla="*/ 141 h 239"/>
                  <a:gd name="T20" fmla="*/ 189 w 236"/>
                  <a:gd name="T21" fmla="*/ 130 h 239"/>
                  <a:gd name="T22" fmla="*/ 168 w 236"/>
                  <a:gd name="T23" fmla="*/ 155 h 239"/>
                  <a:gd name="T24" fmla="*/ 160 w 236"/>
                  <a:gd name="T25" fmla="*/ 138 h 239"/>
                  <a:gd name="T26" fmla="*/ 165 w 236"/>
                  <a:gd name="T27" fmla="*/ 172 h 239"/>
                  <a:gd name="T28" fmla="*/ 168 w 236"/>
                  <a:gd name="T29" fmla="*/ 16 h 239"/>
                  <a:gd name="T30" fmla="*/ 163 w 236"/>
                  <a:gd name="T31" fmla="*/ 49 h 239"/>
                  <a:gd name="T32" fmla="*/ 168 w 236"/>
                  <a:gd name="T33" fmla="*/ 78 h 239"/>
                  <a:gd name="T34" fmla="*/ 159 w 236"/>
                  <a:gd name="T35" fmla="*/ 118 h 239"/>
                  <a:gd name="T36" fmla="*/ 159 w 236"/>
                  <a:gd name="T37" fmla="*/ 209 h 239"/>
                  <a:gd name="T38" fmla="*/ 159 w 236"/>
                  <a:gd name="T39" fmla="*/ 5 h 239"/>
                  <a:gd name="T40" fmla="*/ 159 w 236"/>
                  <a:gd name="T41" fmla="*/ 40 h 239"/>
                  <a:gd name="T42" fmla="*/ 144 w 236"/>
                  <a:gd name="T43" fmla="*/ 89 h 239"/>
                  <a:gd name="T44" fmla="*/ 159 w 236"/>
                  <a:gd name="T45" fmla="*/ 108 h 239"/>
                  <a:gd name="T46" fmla="*/ 159 w 236"/>
                  <a:gd name="T47" fmla="*/ 136 h 239"/>
                  <a:gd name="T48" fmla="*/ 144 w 236"/>
                  <a:gd name="T49" fmla="*/ 162 h 239"/>
                  <a:gd name="T50" fmla="*/ 151 w 236"/>
                  <a:gd name="T51" fmla="*/ 143 h 239"/>
                  <a:gd name="T52" fmla="*/ 146 w 236"/>
                  <a:gd name="T53" fmla="*/ 109 h 239"/>
                  <a:gd name="T54" fmla="*/ 123 w 236"/>
                  <a:gd name="T55" fmla="*/ 7 h 239"/>
                  <a:gd name="T56" fmla="*/ 144 w 236"/>
                  <a:gd name="T57" fmla="*/ 0 h 239"/>
                  <a:gd name="T58" fmla="*/ 144 w 236"/>
                  <a:gd name="T59" fmla="*/ 187 h 239"/>
                  <a:gd name="T60" fmla="*/ 123 w 236"/>
                  <a:gd name="T61" fmla="*/ 225 h 239"/>
                  <a:gd name="T62" fmla="*/ 140 w 236"/>
                  <a:gd name="T63" fmla="*/ 96 h 239"/>
                  <a:gd name="T64" fmla="*/ 123 w 236"/>
                  <a:gd name="T65" fmla="*/ 135 h 239"/>
                  <a:gd name="T66" fmla="*/ 137 w 236"/>
                  <a:gd name="T67" fmla="*/ 113 h 239"/>
                  <a:gd name="T68" fmla="*/ 123 w 236"/>
                  <a:gd name="T69" fmla="*/ 82 h 239"/>
                  <a:gd name="T70" fmla="*/ 125 w 236"/>
                  <a:gd name="T71" fmla="*/ 171 h 239"/>
                  <a:gd name="T72" fmla="*/ 123 w 236"/>
                  <a:gd name="T73" fmla="*/ 7 h 239"/>
                  <a:gd name="T74" fmla="*/ 123 w 236"/>
                  <a:gd name="T75" fmla="*/ 7 h 239"/>
                  <a:gd name="T76" fmla="*/ 123 w 236"/>
                  <a:gd name="T77" fmla="*/ 177 h 239"/>
                  <a:gd name="T78" fmla="*/ 121 w 236"/>
                  <a:gd name="T79" fmla="*/ 162 h 239"/>
                  <a:gd name="T80" fmla="*/ 123 w 236"/>
                  <a:gd name="T81" fmla="*/ 135 h 239"/>
                  <a:gd name="T82" fmla="*/ 99 w 236"/>
                  <a:gd name="T83" fmla="*/ 124 h 239"/>
                  <a:gd name="T84" fmla="*/ 106 w 236"/>
                  <a:gd name="T85" fmla="*/ 164 h 239"/>
                  <a:gd name="T86" fmla="*/ 108 w 236"/>
                  <a:gd name="T87" fmla="*/ 179 h 239"/>
                  <a:gd name="T88" fmla="*/ 118 w 236"/>
                  <a:gd name="T89" fmla="*/ 199 h 239"/>
                  <a:gd name="T90" fmla="*/ 123 w 236"/>
                  <a:gd name="T91" fmla="*/ 99 h 239"/>
                  <a:gd name="T92" fmla="*/ 99 w 236"/>
                  <a:gd name="T93" fmla="*/ 18 h 239"/>
                  <a:gd name="T94" fmla="*/ 99 w 236"/>
                  <a:gd name="T95" fmla="*/ 18 h 239"/>
                  <a:gd name="T96" fmla="*/ 89 w 236"/>
                  <a:gd name="T97" fmla="*/ 212 h 239"/>
                  <a:gd name="T98" fmla="*/ 99 w 236"/>
                  <a:gd name="T99" fmla="*/ 183 h 239"/>
                  <a:gd name="T100" fmla="*/ 71 w 236"/>
                  <a:gd name="T101" fmla="*/ 227 h 239"/>
                  <a:gd name="T102" fmla="*/ 95 w 236"/>
                  <a:gd name="T103" fmla="*/ 117 h 239"/>
                  <a:gd name="T104" fmla="*/ 71 w 236"/>
                  <a:gd name="T105" fmla="*/ 160 h 239"/>
                  <a:gd name="T106" fmla="*/ 92 w 236"/>
                  <a:gd name="T107" fmla="*/ 134 h 239"/>
                  <a:gd name="T108" fmla="*/ 71 w 236"/>
                  <a:gd name="T109" fmla="*/ 107 h 239"/>
                  <a:gd name="T110" fmla="*/ 7 w 236"/>
                  <a:gd name="T111" fmla="*/ 91 h 239"/>
                  <a:gd name="T112" fmla="*/ 70 w 236"/>
                  <a:gd name="T113" fmla="*/ 181 h 239"/>
                  <a:gd name="T114" fmla="*/ 71 w 236"/>
                  <a:gd name="T115" fmla="*/ 149 h 239"/>
                  <a:gd name="T116" fmla="*/ 52 w 236"/>
                  <a:gd name="T117" fmla="*/ 133 h 239"/>
                  <a:gd name="T118" fmla="*/ 35 w 236"/>
                  <a:gd name="T119" fmla="*/ 109 h 239"/>
                  <a:gd name="T120" fmla="*/ 71 w 236"/>
                  <a:gd name="T121" fmla="*/ 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6" h="239">
                    <a:moveTo>
                      <a:pt x="189" y="195"/>
                    </a:moveTo>
                    <a:cubicBezTo>
                      <a:pt x="216" y="182"/>
                      <a:pt x="216" y="182"/>
                      <a:pt x="216" y="182"/>
                    </a:cubicBezTo>
                    <a:cubicBezTo>
                      <a:pt x="230" y="176"/>
                      <a:pt x="236" y="159"/>
                      <a:pt x="229" y="146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107"/>
                      <a:pt x="189" y="107"/>
                      <a:pt x="189" y="107"/>
                    </a:cubicBezTo>
                    <a:cubicBezTo>
                      <a:pt x="190" y="108"/>
                      <a:pt x="190" y="108"/>
                      <a:pt x="190" y="109"/>
                    </a:cubicBezTo>
                    <a:cubicBezTo>
                      <a:pt x="196" y="122"/>
                      <a:pt x="196" y="122"/>
                      <a:pt x="196" y="122"/>
                    </a:cubicBezTo>
                    <a:cubicBezTo>
                      <a:pt x="196" y="122"/>
                      <a:pt x="196" y="122"/>
                      <a:pt x="196" y="122"/>
                    </a:cubicBezTo>
                    <a:cubicBezTo>
                      <a:pt x="197" y="124"/>
                      <a:pt x="196" y="126"/>
                      <a:pt x="194" y="127"/>
                    </a:cubicBezTo>
                    <a:cubicBezTo>
                      <a:pt x="189" y="130"/>
                      <a:pt x="189" y="130"/>
                      <a:pt x="189" y="130"/>
                    </a:cubicBezTo>
                    <a:cubicBezTo>
                      <a:pt x="189" y="141"/>
                      <a:pt x="189" y="141"/>
                      <a:pt x="189" y="141"/>
                    </a:cubicBezTo>
                    <a:cubicBezTo>
                      <a:pt x="198" y="136"/>
                      <a:pt x="198" y="136"/>
                      <a:pt x="198" y="136"/>
                    </a:cubicBezTo>
                    <a:cubicBezTo>
                      <a:pt x="201" y="135"/>
                      <a:pt x="203" y="136"/>
                      <a:pt x="204" y="138"/>
                    </a:cubicBezTo>
                    <a:cubicBezTo>
                      <a:pt x="210" y="151"/>
                      <a:pt x="210" y="151"/>
                      <a:pt x="210" y="151"/>
                    </a:cubicBezTo>
                    <a:cubicBezTo>
                      <a:pt x="210" y="151"/>
                      <a:pt x="210" y="151"/>
                      <a:pt x="210" y="151"/>
                    </a:cubicBezTo>
                    <a:cubicBezTo>
                      <a:pt x="211" y="153"/>
                      <a:pt x="210" y="156"/>
                      <a:pt x="208" y="157"/>
                    </a:cubicBezTo>
                    <a:cubicBezTo>
                      <a:pt x="189" y="166"/>
                      <a:pt x="189" y="166"/>
                      <a:pt x="189" y="166"/>
                    </a:cubicBezTo>
                    <a:lnTo>
                      <a:pt x="189" y="195"/>
                    </a:lnTo>
                    <a:close/>
                    <a:moveTo>
                      <a:pt x="168" y="204"/>
                    </a:moveTo>
                    <a:cubicBezTo>
                      <a:pt x="189" y="195"/>
                      <a:pt x="189" y="195"/>
                      <a:pt x="189" y="195"/>
                    </a:cubicBezTo>
                    <a:cubicBezTo>
                      <a:pt x="189" y="166"/>
                      <a:pt x="189" y="166"/>
                      <a:pt x="189" y="166"/>
                    </a:cubicBezTo>
                    <a:cubicBezTo>
                      <a:pt x="180" y="170"/>
                      <a:pt x="180" y="170"/>
                      <a:pt x="180" y="170"/>
                    </a:cubicBezTo>
                    <a:cubicBezTo>
                      <a:pt x="178" y="171"/>
                      <a:pt x="175" y="170"/>
                      <a:pt x="174" y="168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8" y="204"/>
                      <a:pt x="168" y="204"/>
                      <a:pt x="168" y="204"/>
                    </a:cubicBezTo>
                    <a:close/>
                    <a:moveTo>
                      <a:pt x="189" y="60"/>
                    </a:moveTo>
                    <a:cubicBezTo>
                      <a:pt x="168" y="16"/>
                      <a:pt x="168" y="16"/>
                      <a:pt x="168" y="16"/>
                    </a:cubicBezTo>
                    <a:cubicBezTo>
                      <a:pt x="168" y="78"/>
                      <a:pt x="168" y="78"/>
                      <a:pt x="168" y="78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3" y="76"/>
                      <a:pt x="175" y="77"/>
                      <a:pt x="176" y="79"/>
                    </a:cubicBezTo>
                    <a:cubicBezTo>
                      <a:pt x="182" y="92"/>
                      <a:pt x="182" y="92"/>
                      <a:pt x="182" y="92"/>
                    </a:cubicBezTo>
                    <a:cubicBezTo>
                      <a:pt x="182" y="92"/>
                      <a:pt x="182" y="92"/>
                      <a:pt x="182" y="92"/>
                    </a:cubicBezTo>
                    <a:cubicBezTo>
                      <a:pt x="183" y="94"/>
                      <a:pt x="182" y="97"/>
                      <a:pt x="180" y="98"/>
                    </a:cubicBezTo>
                    <a:cubicBezTo>
                      <a:pt x="168" y="103"/>
                      <a:pt x="168" y="103"/>
                      <a:pt x="168" y="103"/>
                    </a:cubicBezTo>
                    <a:cubicBezTo>
                      <a:pt x="168" y="114"/>
                      <a:pt x="168" y="114"/>
                      <a:pt x="168" y="114"/>
                    </a:cubicBezTo>
                    <a:cubicBezTo>
                      <a:pt x="185" y="107"/>
                      <a:pt x="185" y="107"/>
                      <a:pt x="185" y="107"/>
                    </a:cubicBezTo>
                    <a:cubicBezTo>
                      <a:pt x="186" y="106"/>
                      <a:pt x="188" y="106"/>
                      <a:pt x="189" y="107"/>
                    </a:cubicBezTo>
                    <a:cubicBezTo>
                      <a:pt x="189" y="60"/>
                      <a:pt x="189" y="60"/>
                      <a:pt x="189" y="60"/>
                    </a:cubicBezTo>
                    <a:close/>
                    <a:moveTo>
                      <a:pt x="189" y="130"/>
                    </a:moveTo>
                    <a:cubicBezTo>
                      <a:pt x="189" y="141"/>
                      <a:pt x="189" y="141"/>
                      <a:pt x="189" y="141"/>
                    </a:cubicBezTo>
                    <a:cubicBezTo>
                      <a:pt x="170" y="150"/>
                      <a:pt x="170" y="150"/>
                      <a:pt x="170" y="150"/>
                    </a:cubicBezTo>
                    <a:cubicBezTo>
                      <a:pt x="169" y="150"/>
                      <a:pt x="169" y="151"/>
                      <a:pt x="168" y="151"/>
                    </a:cubicBezTo>
                    <a:cubicBezTo>
                      <a:pt x="168" y="139"/>
                      <a:pt x="168" y="139"/>
                      <a:pt x="168" y="139"/>
                    </a:cubicBezTo>
                    <a:lnTo>
                      <a:pt x="189" y="130"/>
                    </a:lnTo>
                    <a:close/>
                    <a:moveTo>
                      <a:pt x="159" y="209"/>
                    </a:moveTo>
                    <a:cubicBezTo>
                      <a:pt x="168" y="204"/>
                      <a:pt x="168" y="204"/>
                      <a:pt x="168" y="204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8" y="154"/>
                      <a:pt x="168" y="152"/>
                      <a:pt x="168" y="151"/>
                    </a:cubicBezTo>
                    <a:cubicBezTo>
                      <a:pt x="168" y="139"/>
                      <a:pt x="168" y="139"/>
                      <a:pt x="168" y="139"/>
                    </a:cubicBezTo>
                    <a:cubicBezTo>
                      <a:pt x="166" y="141"/>
                      <a:pt x="166" y="141"/>
                      <a:pt x="166" y="141"/>
                    </a:cubicBezTo>
                    <a:cubicBezTo>
                      <a:pt x="164" y="142"/>
                      <a:pt x="161" y="141"/>
                      <a:pt x="160" y="138"/>
                    </a:cubicBezTo>
                    <a:cubicBezTo>
                      <a:pt x="159" y="136"/>
                      <a:pt x="159" y="136"/>
                      <a:pt x="159" y="136"/>
                    </a:cubicBezTo>
                    <a:cubicBezTo>
                      <a:pt x="159" y="160"/>
                      <a:pt x="159" y="160"/>
                      <a:pt x="159" y="160"/>
                    </a:cubicBezTo>
                    <a:cubicBezTo>
                      <a:pt x="165" y="172"/>
                      <a:pt x="165" y="172"/>
                      <a:pt x="165" y="172"/>
                    </a:cubicBezTo>
                    <a:cubicBezTo>
                      <a:pt x="165" y="172"/>
                      <a:pt x="165" y="172"/>
                      <a:pt x="165" y="172"/>
                    </a:cubicBezTo>
                    <a:cubicBezTo>
                      <a:pt x="166" y="175"/>
                      <a:pt x="165" y="177"/>
                      <a:pt x="163" y="178"/>
                    </a:cubicBezTo>
                    <a:cubicBezTo>
                      <a:pt x="159" y="180"/>
                      <a:pt x="159" y="180"/>
                      <a:pt x="159" y="180"/>
                    </a:cubicBezTo>
                    <a:cubicBezTo>
                      <a:pt x="159" y="209"/>
                      <a:pt x="159" y="209"/>
                      <a:pt x="159" y="209"/>
                    </a:cubicBezTo>
                    <a:close/>
                    <a:moveTo>
                      <a:pt x="168" y="16"/>
                    </a:moveTo>
                    <a:cubicBezTo>
                      <a:pt x="168" y="15"/>
                      <a:pt x="168" y="15"/>
                      <a:pt x="168" y="15"/>
                    </a:cubicBezTo>
                    <a:cubicBezTo>
                      <a:pt x="166" y="11"/>
                      <a:pt x="163" y="7"/>
                      <a:pt x="159" y="5"/>
                    </a:cubicBezTo>
                    <a:cubicBezTo>
                      <a:pt x="159" y="40"/>
                      <a:pt x="159" y="40"/>
                      <a:pt x="159" y="40"/>
                    </a:cubicBezTo>
                    <a:cubicBezTo>
                      <a:pt x="163" y="49"/>
                      <a:pt x="163" y="49"/>
                      <a:pt x="163" y="49"/>
                    </a:cubicBezTo>
                    <a:cubicBezTo>
                      <a:pt x="163" y="49"/>
                      <a:pt x="163" y="49"/>
                      <a:pt x="163" y="49"/>
                    </a:cubicBezTo>
                    <a:cubicBezTo>
                      <a:pt x="166" y="55"/>
                      <a:pt x="164" y="61"/>
                      <a:pt x="159" y="65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68" y="78"/>
                      <a:pt x="168" y="78"/>
                      <a:pt x="168" y="78"/>
                    </a:cubicBezTo>
                    <a:cubicBezTo>
                      <a:pt x="168" y="16"/>
                      <a:pt x="168" y="16"/>
                      <a:pt x="168" y="16"/>
                    </a:cubicBezTo>
                    <a:close/>
                    <a:moveTo>
                      <a:pt x="168" y="103"/>
                    </a:moveTo>
                    <a:cubicBezTo>
                      <a:pt x="168" y="114"/>
                      <a:pt x="168" y="114"/>
                      <a:pt x="168" y="114"/>
                    </a:cubicBezTo>
                    <a:cubicBezTo>
                      <a:pt x="159" y="118"/>
                      <a:pt x="159" y="118"/>
                      <a:pt x="159" y="118"/>
                    </a:cubicBezTo>
                    <a:cubicBezTo>
                      <a:pt x="159" y="108"/>
                      <a:pt x="159" y="108"/>
                      <a:pt x="159" y="108"/>
                    </a:cubicBezTo>
                    <a:lnTo>
                      <a:pt x="168" y="103"/>
                    </a:lnTo>
                    <a:close/>
                    <a:moveTo>
                      <a:pt x="144" y="216"/>
                    </a:move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59" y="180"/>
                      <a:pt x="159" y="180"/>
                      <a:pt x="159" y="180"/>
                    </a:cubicBezTo>
                    <a:cubicBezTo>
                      <a:pt x="144" y="187"/>
                      <a:pt x="144" y="187"/>
                      <a:pt x="144" y="187"/>
                    </a:cubicBezTo>
                    <a:cubicBezTo>
                      <a:pt x="144" y="216"/>
                      <a:pt x="144" y="216"/>
                      <a:pt x="144" y="216"/>
                    </a:cubicBezTo>
                    <a:close/>
                    <a:moveTo>
                      <a:pt x="159" y="5"/>
                    </a:moveTo>
                    <a:cubicBezTo>
                      <a:pt x="155" y="2"/>
                      <a:pt x="149" y="0"/>
                      <a:pt x="144" y="0"/>
                    </a:cubicBezTo>
                    <a:cubicBezTo>
                      <a:pt x="144" y="22"/>
                      <a:pt x="144" y="22"/>
                      <a:pt x="144" y="22"/>
                    </a:cubicBezTo>
                    <a:cubicBezTo>
                      <a:pt x="148" y="23"/>
                      <a:pt x="152" y="25"/>
                      <a:pt x="154" y="30"/>
                    </a:cubicBezTo>
                    <a:cubicBezTo>
                      <a:pt x="159" y="40"/>
                      <a:pt x="159" y="40"/>
                      <a:pt x="159" y="40"/>
                    </a:cubicBezTo>
                    <a:cubicBezTo>
                      <a:pt x="159" y="5"/>
                      <a:pt x="159" y="5"/>
                      <a:pt x="159" y="5"/>
                    </a:cubicBezTo>
                    <a:close/>
                    <a:moveTo>
                      <a:pt x="159" y="65"/>
                    </a:moveTo>
                    <a:cubicBezTo>
                      <a:pt x="159" y="82"/>
                      <a:pt x="159" y="82"/>
                      <a:pt x="159" y="82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4" y="72"/>
                      <a:pt x="144" y="72"/>
                      <a:pt x="144" y="72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8" y="66"/>
                      <a:pt x="159" y="66"/>
                      <a:pt x="159" y="65"/>
                    </a:cubicBezTo>
                    <a:close/>
                    <a:moveTo>
                      <a:pt x="159" y="108"/>
                    </a:moveTo>
                    <a:cubicBezTo>
                      <a:pt x="159" y="118"/>
                      <a:pt x="159" y="118"/>
                      <a:pt x="159" y="118"/>
                    </a:cubicBezTo>
                    <a:cubicBezTo>
                      <a:pt x="156" y="120"/>
                      <a:pt x="156" y="120"/>
                      <a:pt x="156" y="120"/>
                    </a:cubicBezTo>
                    <a:cubicBezTo>
                      <a:pt x="154" y="121"/>
                      <a:pt x="153" y="123"/>
                      <a:pt x="154" y="126"/>
                    </a:cubicBezTo>
                    <a:cubicBezTo>
                      <a:pt x="159" y="136"/>
                      <a:pt x="159" y="136"/>
                      <a:pt x="159" y="136"/>
                    </a:cubicBezTo>
                    <a:cubicBezTo>
                      <a:pt x="159" y="160"/>
                      <a:pt x="159" y="160"/>
                      <a:pt x="159" y="160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8" y="157"/>
                      <a:pt x="155" y="156"/>
                      <a:pt x="153" y="157"/>
                    </a:cubicBezTo>
                    <a:cubicBezTo>
                      <a:pt x="144" y="162"/>
                      <a:pt x="144" y="162"/>
                      <a:pt x="144" y="162"/>
                    </a:cubicBezTo>
                    <a:cubicBezTo>
                      <a:pt x="144" y="151"/>
                      <a:pt x="144" y="151"/>
                      <a:pt x="144" y="151"/>
                    </a:cubicBezTo>
                    <a:cubicBezTo>
                      <a:pt x="149" y="148"/>
                      <a:pt x="149" y="148"/>
                      <a:pt x="149" y="148"/>
                    </a:cubicBezTo>
                    <a:cubicBezTo>
                      <a:pt x="151" y="147"/>
                      <a:pt x="152" y="145"/>
                      <a:pt x="151" y="143"/>
                    </a:cubicBezTo>
                    <a:cubicBezTo>
                      <a:pt x="151" y="143"/>
                      <a:pt x="151" y="143"/>
                      <a:pt x="151" y="143"/>
                    </a:cubicBezTo>
                    <a:cubicBezTo>
                      <a:pt x="145" y="130"/>
                      <a:pt x="145" y="130"/>
                      <a:pt x="145" y="130"/>
                    </a:cubicBezTo>
                    <a:cubicBezTo>
                      <a:pt x="145" y="129"/>
                      <a:pt x="144" y="129"/>
                      <a:pt x="144" y="128"/>
                    </a:cubicBezTo>
                    <a:cubicBezTo>
                      <a:pt x="144" y="104"/>
                      <a:pt x="144" y="104"/>
                      <a:pt x="144" y="104"/>
                    </a:cubicBezTo>
                    <a:cubicBezTo>
                      <a:pt x="146" y="109"/>
                      <a:pt x="146" y="109"/>
                      <a:pt x="146" y="109"/>
                    </a:cubicBezTo>
                    <a:cubicBezTo>
                      <a:pt x="147" y="111"/>
                      <a:pt x="150" y="112"/>
                      <a:pt x="152" y="111"/>
                    </a:cubicBezTo>
                    <a:lnTo>
                      <a:pt x="159" y="108"/>
                    </a:lnTo>
                    <a:close/>
                    <a:moveTo>
                      <a:pt x="132" y="2"/>
                    </a:move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30"/>
                      <a:pt x="123" y="30"/>
                      <a:pt x="123" y="30"/>
                    </a:cubicBezTo>
                    <a:cubicBezTo>
                      <a:pt x="137" y="23"/>
                      <a:pt x="137" y="23"/>
                      <a:pt x="137" y="23"/>
                    </a:cubicBezTo>
                    <a:cubicBezTo>
                      <a:pt x="139" y="22"/>
                      <a:pt x="142" y="22"/>
                      <a:pt x="144" y="22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0" y="0"/>
                      <a:pt x="136" y="1"/>
                      <a:pt x="132" y="2"/>
                    </a:cubicBezTo>
                    <a:close/>
                    <a:moveTo>
                      <a:pt x="123" y="225"/>
                    </a:moveTo>
                    <a:cubicBezTo>
                      <a:pt x="144" y="216"/>
                      <a:pt x="144" y="216"/>
                      <a:pt x="144" y="216"/>
                    </a:cubicBezTo>
                    <a:cubicBezTo>
                      <a:pt x="144" y="187"/>
                      <a:pt x="144" y="187"/>
                      <a:pt x="144" y="187"/>
                    </a:cubicBezTo>
                    <a:cubicBezTo>
                      <a:pt x="135" y="191"/>
                      <a:pt x="135" y="191"/>
                      <a:pt x="135" y="191"/>
                    </a:cubicBezTo>
                    <a:cubicBezTo>
                      <a:pt x="133" y="192"/>
                      <a:pt x="130" y="191"/>
                      <a:pt x="129" y="189"/>
                    </a:cubicBezTo>
                    <a:cubicBezTo>
                      <a:pt x="123" y="177"/>
                      <a:pt x="123" y="177"/>
                      <a:pt x="123" y="177"/>
                    </a:cubicBezTo>
                    <a:cubicBezTo>
                      <a:pt x="123" y="225"/>
                      <a:pt x="123" y="225"/>
                      <a:pt x="123" y="225"/>
                    </a:cubicBezTo>
                    <a:close/>
                    <a:moveTo>
                      <a:pt x="144" y="72"/>
                    </a:moveTo>
                    <a:cubicBezTo>
                      <a:pt x="144" y="89"/>
                      <a:pt x="144" y="89"/>
                      <a:pt x="144" y="89"/>
                    </a:cubicBezTo>
                    <a:cubicBezTo>
                      <a:pt x="142" y="90"/>
                      <a:pt x="142" y="90"/>
                      <a:pt x="142" y="90"/>
                    </a:cubicBezTo>
                    <a:cubicBezTo>
                      <a:pt x="140" y="91"/>
                      <a:pt x="139" y="94"/>
                      <a:pt x="140" y="96"/>
                    </a:cubicBezTo>
                    <a:cubicBezTo>
                      <a:pt x="144" y="104"/>
                      <a:pt x="144" y="104"/>
                      <a:pt x="144" y="104"/>
                    </a:cubicBezTo>
                    <a:cubicBezTo>
                      <a:pt x="144" y="128"/>
                      <a:pt x="144" y="128"/>
                      <a:pt x="144" y="128"/>
                    </a:cubicBezTo>
                    <a:cubicBezTo>
                      <a:pt x="143" y="127"/>
                      <a:pt x="141" y="127"/>
                      <a:pt x="139" y="128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35" y="119"/>
                      <a:pt x="135" y="119"/>
                      <a:pt x="135" y="119"/>
                    </a:cubicBezTo>
                    <a:cubicBezTo>
                      <a:pt x="137" y="118"/>
                      <a:pt x="138" y="115"/>
                      <a:pt x="137" y="113"/>
                    </a:cubicBezTo>
                    <a:cubicBezTo>
                      <a:pt x="137" y="113"/>
                      <a:pt x="137" y="113"/>
                      <a:pt x="137" y="113"/>
                    </a:cubicBezTo>
                    <a:cubicBezTo>
                      <a:pt x="131" y="100"/>
                      <a:pt x="131" y="100"/>
                      <a:pt x="131" y="100"/>
                    </a:cubicBezTo>
                    <a:cubicBezTo>
                      <a:pt x="130" y="98"/>
                      <a:pt x="128" y="97"/>
                      <a:pt x="126" y="98"/>
                    </a:cubicBezTo>
                    <a:cubicBezTo>
                      <a:pt x="123" y="99"/>
                      <a:pt x="123" y="99"/>
                      <a:pt x="123" y="99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44" y="72"/>
                      <a:pt x="144" y="72"/>
                      <a:pt x="144" y="72"/>
                    </a:cubicBezTo>
                    <a:close/>
                    <a:moveTo>
                      <a:pt x="144" y="151"/>
                    </a:moveTo>
                    <a:cubicBezTo>
                      <a:pt x="144" y="162"/>
                      <a:pt x="144" y="162"/>
                      <a:pt x="144" y="162"/>
                    </a:cubicBezTo>
                    <a:cubicBezTo>
                      <a:pt x="125" y="171"/>
                      <a:pt x="125" y="171"/>
                      <a:pt x="125" y="171"/>
                    </a:cubicBezTo>
                    <a:cubicBezTo>
                      <a:pt x="124" y="171"/>
                      <a:pt x="124" y="172"/>
                      <a:pt x="123" y="172"/>
                    </a:cubicBezTo>
                    <a:cubicBezTo>
                      <a:pt x="123" y="161"/>
                      <a:pt x="123" y="161"/>
                      <a:pt x="123" y="161"/>
                    </a:cubicBezTo>
                    <a:lnTo>
                      <a:pt x="144" y="151"/>
                    </a:lnTo>
                    <a:close/>
                    <a:moveTo>
                      <a:pt x="123" y="7"/>
                    </a:move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123" y="30"/>
                      <a:pt x="123" y="30"/>
                      <a:pt x="123" y="30"/>
                    </a:cubicBezTo>
                    <a:cubicBezTo>
                      <a:pt x="123" y="7"/>
                      <a:pt x="123" y="7"/>
                      <a:pt x="123" y="7"/>
                    </a:cubicBezTo>
                    <a:close/>
                    <a:moveTo>
                      <a:pt x="99" y="236"/>
                    </a:moveTo>
                    <a:cubicBezTo>
                      <a:pt x="100" y="236"/>
                      <a:pt x="102" y="235"/>
                      <a:pt x="103" y="235"/>
                    </a:cubicBezTo>
                    <a:cubicBezTo>
                      <a:pt x="123" y="225"/>
                      <a:pt x="123" y="225"/>
                      <a:pt x="123" y="225"/>
                    </a:cubicBezTo>
                    <a:cubicBezTo>
                      <a:pt x="123" y="177"/>
                      <a:pt x="123" y="177"/>
                      <a:pt x="123" y="177"/>
                    </a:cubicBezTo>
                    <a:cubicBezTo>
                      <a:pt x="123" y="176"/>
                      <a:pt x="123" y="176"/>
                      <a:pt x="123" y="176"/>
                    </a:cubicBezTo>
                    <a:cubicBezTo>
                      <a:pt x="122" y="175"/>
                      <a:pt x="123" y="174"/>
                      <a:pt x="123" y="172"/>
                    </a:cubicBezTo>
                    <a:cubicBezTo>
                      <a:pt x="123" y="161"/>
                      <a:pt x="123" y="161"/>
                      <a:pt x="123" y="161"/>
                    </a:cubicBezTo>
                    <a:cubicBezTo>
                      <a:pt x="121" y="162"/>
                      <a:pt x="121" y="162"/>
                      <a:pt x="121" y="162"/>
                    </a:cubicBezTo>
                    <a:cubicBezTo>
                      <a:pt x="119" y="163"/>
                      <a:pt x="116" y="162"/>
                      <a:pt x="115" y="159"/>
                    </a:cubicBezTo>
                    <a:cubicBezTo>
                      <a:pt x="109" y="147"/>
                      <a:pt x="109" y="147"/>
                      <a:pt x="109" y="147"/>
                    </a:cubicBezTo>
                    <a:cubicBezTo>
                      <a:pt x="108" y="145"/>
                      <a:pt x="109" y="142"/>
                      <a:pt x="111" y="141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07" y="132"/>
                      <a:pt x="107" y="132"/>
                      <a:pt x="107" y="132"/>
                    </a:cubicBezTo>
                    <a:cubicBezTo>
                      <a:pt x="105" y="133"/>
                      <a:pt x="102" y="132"/>
                      <a:pt x="101" y="130"/>
                    </a:cubicBezTo>
                    <a:cubicBezTo>
                      <a:pt x="99" y="124"/>
                      <a:pt x="99" y="124"/>
                      <a:pt x="99" y="124"/>
                    </a:cubicBezTo>
                    <a:cubicBezTo>
                      <a:pt x="99" y="150"/>
                      <a:pt x="99" y="150"/>
                      <a:pt x="99" y="150"/>
                    </a:cubicBezTo>
                    <a:cubicBezTo>
                      <a:pt x="99" y="150"/>
                      <a:pt x="99" y="151"/>
                      <a:pt x="100" y="151"/>
                    </a:cubicBezTo>
                    <a:cubicBezTo>
                      <a:pt x="106" y="164"/>
                      <a:pt x="106" y="164"/>
                      <a:pt x="106" y="164"/>
                    </a:cubicBezTo>
                    <a:cubicBezTo>
                      <a:pt x="106" y="164"/>
                      <a:pt x="106" y="164"/>
                      <a:pt x="106" y="164"/>
                    </a:cubicBezTo>
                    <a:cubicBezTo>
                      <a:pt x="107" y="166"/>
                      <a:pt x="106" y="169"/>
                      <a:pt x="104" y="170"/>
                    </a:cubicBezTo>
                    <a:cubicBezTo>
                      <a:pt x="99" y="172"/>
                      <a:pt x="99" y="172"/>
                      <a:pt x="99" y="172"/>
                    </a:cubicBezTo>
                    <a:cubicBezTo>
                      <a:pt x="99" y="183"/>
                      <a:pt x="99" y="183"/>
                      <a:pt x="99" y="183"/>
                    </a:cubicBezTo>
                    <a:cubicBezTo>
                      <a:pt x="108" y="179"/>
                      <a:pt x="108" y="179"/>
                      <a:pt x="108" y="179"/>
                    </a:cubicBezTo>
                    <a:cubicBezTo>
                      <a:pt x="110" y="178"/>
                      <a:pt x="113" y="179"/>
                      <a:pt x="114" y="181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1" y="196"/>
                      <a:pt x="120" y="198"/>
                      <a:pt x="118" y="199"/>
                    </a:cubicBezTo>
                    <a:cubicBezTo>
                      <a:pt x="99" y="208"/>
                      <a:pt x="99" y="208"/>
                      <a:pt x="99" y="208"/>
                    </a:cubicBezTo>
                    <a:cubicBezTo>
                      <a:pt x="99" y="236"/>
                      <a:pt x="99" y="236"/>
                      <a:pt x="99" y="236"/>
                    </a:cubicBezTo>
                    <a:close/>
                    <a:moveTo>
                      <a:pt x="123" y="82"/>
                    </a:moveTo>
                    <a:cubicBezTo>
                      <a:pt x="123" y="99"/>
                      <a:pt x="123" y="99"/>
                      <a:pt x="123" y="99"/>
                    </a:cubicBezTo>
                    <a:cubicBezTo>
                      <a:pt x="99" y="111"/>
                      <a:pt x="99" y="111"/>
                      <a:pt x="99" y="111"/>
                    </a:cubicBezTo>
                    <a:cubicBezTo>
                      <a:pt x="99" y="94"/>
                      <a:pt x="99" y="94"/>
                      <a:pt x="99" y="94"/>
                    </a:cubicBezTo>
                    <a:lnTo>
                      <a:pt x="123" y="82"/>
                    </a:lnTo>
                    <a:close/>
                    <a:moveTo>
                      <a:pt x="99" y="18"/>
                    </a:moveTo>
                    <a:cubicBezTo>
                      <a:pt x="71" y="31"/>
                      <a:pt x="71" y="31"/>
                      <a:pt x="71" y="31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99" y="18"/>
                      <a:pt x="99" y="18"/>
                      <a:pt x="99" y="18"/>
                    </a:cubicBezTo>
                    <a:close/>
                    <a:moveTo>
                      <a:pt x="71" y="227"/>
                    </a:moveTo>
                    <a:cubicBezTo>
                      <a:pt x="77" y="235"/>
                      <a:pt x="88" y="239"/>
                      <a:pt x="99" y="236"/>
                    </a:cubicBezTo>
                    <a:cubicBezTo>
                      <a:pt x="99" y="208"/>
                      <a:pt x="99" y="208"/>
                      <a:pt x="99" y="208"/>
                    </a:cubicBezTo>
                    <a:cubicBezTo>
                      <a:pt x="89" y="212"/>
                      <a:pt x="89" y="212"/>
                      <a:pt x="89" y="212"/>
                    </a:cubicBezTo>
                    <a:cubicBezTo>
                      <a:pt x="87" y="213"/>
                      <a:pt x="85" y="213"/>
                      <a:pt x="84" y="210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77" y="195"/>
                      <a:pt x="78" y="193"/>
                      <a:pt x="80" y="192"/>
                    </a:cubicBezTo>
                    <a:cubicBezTo>
                      <a:pt x="99" y="183"/>
                      <a:pt x="99" y="183"/>
                      <a:pt x="99" y="183"/>
                    </a:cubicBezTo>
                    <a:cubicBezTo>
                      <a:pt x="99" y="172"/>
                      <a:pt x="99" y="172"/>
                      <a:pt x="99" y="172"/>
                    </a:cubicBezTo>
                    <a:cubicBezTo>
                      <a:pt x="75" y="183"/>
                      <a:pt x="75" y="183"/>
                      <a:pt x="75" y="183"/>
                    </a:cubicBezTo>
                    <a:cubicBezTo>
                      <a:pt x="74" y="184"/>
                      <a:pt x="72" y="183"/>
                      <a:pt x="71" y="182"/>
                    </a:cubicBezTo>
                    <a:cubicBezTo>
                      <a:pt x="71" y="227"/>
                      <a:pt x="71" y="227"/>
                      <a:pt x="71" y="227"/>
                    </a:cubicBezTo>
                    <a:close/>
                    <a:moveTo>
                      <a:pt x="99" y="94"/>
                    </a:moveTo>
                    <a:cubicBezTo>
                      <a:pt x="99" y="111"/>
                      <a:pt x="99" y="111"/>
                      <a:pt x="99" y="111"/>
                    </a:cubicBezTo>
                    <a:cubicBezTo>
                      <a:pt x="97" y="111"/>
                      <a:pt x="97" y="111"/>
                      <a:pt x="97" y="111"/>
                    </a:cubicBezTo>
                    <a:cubicBezTo>
                      <a:pt x="95" y="112"/>
                      <a:pt x="94" y="115"/>
                      <a:pt x="95" y="117"/>
                    </a:cubicBezTo>
                    <a:cubicBezTo>
                      <a:pt x="99" y="124"/>
                      <a:pt x="99" y="124"/>
                      <a:pt x="99" y="124"/>
                    </a:cubicBezTo>
                    <a:cubicBezTo>
                      <a:pt x="99" y="150"/>
                      <a:pt x="99" y="150"/>
                      <a:pt x="99" y="150"/>
                    </a:cubicBezTo>
                    <a:cubicBezTo>
                      <a:pt x="97" y="149"/>
                      <a:pt x="96" y="148"/>
                      <a:pt x="94" y="149"/>
                    </a:cubicBezTo>
                    <a:cubicBezTo>
                      <a:pt x="71" y="160"/>
                      <a:pt x="71" y="160"/>
                      <a:pt x="71" y="160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90" y="140"/>
                      <a:pt x="90" y="140"/>
                      <a:pt x="90" y="140"/>
                    </a:cubicBezTo>
                    <a:cubicBezTo>
                      <a:pt x="92" y="139"/>
                      <a:pt x="93" y="136"/>
                      <a:pt x="92" y="134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86" y="122"/>
                      <a:pt x="86" y="122"/>
                      <a:pt x="86" y="122"/>
                    </a:cubicBezTo>
                    <a:cubicBezTo>
                      <a:pt x="85" y="119"/>
                      <a:pt x="82" y="118"/>
                      <a:pt x="80" y="119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07"/>
                      <a:pt x="71" y="107"/>
                      <a:pt x="71" y="107"/>
                    </a:cubicBezTo>
                    <a:lnTo>
                      <a:pt x="99" y="94"/>
                    </a:lnTo>
                    <a:close/>
                    <a:moveTo>
                      <a:pt x="71" y="31"/>
                    </a:moveTo>
                    <a:cubicBezTo>
                      <a:pt x="20" y="55"/>
                      <a:pt x="20" y="55"/>
                      <a:pt x="20" y="55"/>
                    </a:cubicBezTo>
                    <a:cubicBezTo>
                      <a:pt x="6" y="62"/>
                      <a:pt x="0" y="78"/>
                      <a:pt x="7" y="91"/>
                    </a:cubicBezTo>
                    <a:cubicBezTo>
                      <a:pt x="68" y="222"/>
                      <a:pt x="68" y="222"/>
                      <a:pt x="68" y="222"/>
                    </a:cubicBezTo>
                    <a:cubicBezTo>
                      <a:pt x="69" y="223"/>
                      <a:pt x="70" y="225"/>
                      <a:pt x="71" y="227"/>
                    </a:cubicBezTo>
                    <a:cubicBezTo>
                      <a:pt x="71" y="182"/>
                      <a:pt x="71" y="182"/>
                      <a:pt x="71" y="182"/>
                    </a:cubicBezTo>
                    <a:cubicBezTo>
                      <a:pt x="71" y="182"/>
                      <a:pt x="70" y="181"/>
                      <a:pt x="70" y="181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3" y="166"/>
                      <a:pt x="64" y="163"/>
                      <a:pt x="66" y="162"/>
                    </a:cubicBezTo>
                    <a:cubicBezTo>
                      <a:pt x="71" y="160"/>
                      <a:pt x="71" y="160"/>
                      <a:pt x="71" y="160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62" y="153"/>
                      <a:pt x="62" y="153"/>
                      <a:pt x="62" y="153"/>
                    </a:cubicBezTo>
                    <a:cubicBezTo>
                      <a:pt x="60" y="154"/>
                      <a:pt x="57" y="153"/>
                      <a:pt x="56" y="151"/>
                    </a:cubicBezTo>
                    <a:cubicBezTo>
                      <a:pt x="50" y="138"/>
                      <a:pt x="50" y="138"/>
                      <a:pt x="50" y="138"/>
                    </a:cubicBezTo>
                    <a:cubicBezTo>
                      <a:pt x="49" y="136"/>
                      <a:pt x="50" y="134"/>
                      <a:pt x="52" y="133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07"/>
                      <a:pt x="71" y="107"/>
                      <a:pt x="71" y="107"/>
                    </a:cubicBezTo>
                    <a:cubicBezTo>
                      <a:pt x="53" y="115"/>
                      <a:pt x="53" y="115"/>
                      <a:pt x="53" y="115"/>
                    </a:cubicBezTo>
                    <a:cubicBezTo>
                      <a:pt x="46" y="118"/>
                      <a:pt x="38" y="116"/>
                      <a:pt x="35" y="109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23" y="83"/>
                      <a:pt x="26" y="75"/>
                      <a:pt x="33" y="72"/>
                    </a:cubicBezTo>
                    <a:cubicBezTo>
                      <a:pt x="71" y="54"/>
                      <a:pt x="71" y="54"/>
                      <a:pt x="71" y="54"/>
                    </a:cubicBezTo>
                    <a:lnTo>
                      <a:pt x="71" y="31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î$lïḓè"/>
              <p:cNvSpPr/>
              <p:nvPr/>
            </p:nvSpPr>
            <p:spPr bwMode="auto">
              <a:xfrm>
                <a:off x="6668801" y="3222564"/>
                <a:ext cx="91679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íṧľiḍe"/>
              <p:cNvSpPr/>
              <p:nvPr/>
            </p:nvSpPr>
            <p:spPr bwMode="auto">
              <a:xfrm>
                <a:off x="6668801" y="3038018"/>
                <a:ext cx="91679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íṩlîďê"/>
              <p:cNvSpPr/>
              <p:nvPr/>
            </p:nvSpPr>
            <p:spPr bwMode="auto">
              <a:xfrm>
                <a:off x="6808104" y="3222564"/>
                <a:ext cx="89297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íṩľïḓè"/>
              <p:cNvSpPr/>
              <p:nvPr/>
            </p:nvSpPr>
            <p:spPr bwMode="auto">
              <a:xfrm>
                <a:off x="6808104" y="3038018"/>
                <a:ext cx="89297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ïṧlíḋè"/>
              <p:cNvSpPr/>
              <p:nvPr/>
            </p:nvSpPr>
            <p:spPr bwMode="auto">
              <a:xfrm>
                <a:off x="6531878" y="3222564"/>
                <a:ext cx="91679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ïSḷiḋé"/>
              <p:cNvSpPr/>
              <p:nvPr/>
            </p:nvSpPr>
            <p:spPr bwMode="auto">
              <a:xfrm>
                <a:off x="6531878" y="3038018"/>
                <a:ext cx="91679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ïsḷiďé"/>
              <p:cNvSpPr/>
              <p:nvPr/>
            </p:nvSpPr>
            <p:spPr bwMode="auto">
              <a:xfrm>
                <a:off x="6498542" y="2985630"/>
                <a:ext cx="432197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4" name="ïṥḻïdê"/>
              <p:cNvGrpSpPr/>
              <p:nvPr/>
            </p:nvGrpSpPr>
            <p:grpSpPr>
              <a:xfrm>
                <a:off x="6479492" y="2847518"/>
                <a:ext cx="470297" cy="495300"/>
                <a:chOff x="6479492" y="2847518"/>
                <a:chExt cx="470297" cy="495300"/>
              </a:xfrm>
            </p:grpSpPr>
            <p:sp>
              <p:nvSpPr>
                <p:cNvPr id="92" name="îŝlîḍè"/>
                <p:cNvSpPr/>
                <p:nvPr/>
              </p:nvSpPr>
              <p:spPr bwMode="auto">
                <a:xfrm>
                  <a:off x="6479492" y="3319005"/>
                  <a:ext cx="470297" cy="23813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ïṩḷîḍé"/>
                <p:cNvSpPr/>
                <p:nvPr/>
              </p:nvSpPr>
              <p:spPr bwMode="auto">
                <a:xfrm>
                  <a:off x="6498542" y="3271380"/>
                  <a:ext cx="432197" cy="23813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ïṧľîďê"/>
                <p:cNvSpPr/>
                <p:nvPr/>
              </p:nvSpPr>
              <p:spPr bwMode="auto">
                <a:xfrm>
                  <a:off x="6685470" y="3047543"/>
                  <a:ext cx="58341" cy="190500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5" name="iSļiḍè"/>
                <p:cNvSpPr/>
                <p:nvPr/>
              </p:nvSpPr>
              <p:spPr bwMode="auto">
                <a:xfrm>
                  <a:off x="6823582" y="3047543"/>
                  <a:ext cx="57150" cy="190500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íslîḓê"/>
                <p:cNvSpPr/>
                <p:nvPr/>
              </p:nvSpPr>
              <p:spPr bwMode="auto">
                <a:xfrm>
                  <a:off x="6547358" y="3047543"/>
                  <a:ext cx="59531" cy="190500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iṡļïḋe"/>
                <p:cNvSpPr/>
                <p:nvPr/>
              </p:nvSpPr>
              <p:spPr bwMode="auto">
                <a:xfrm>
                  <a:off x="6498542" y="2847518"/>
                  <a:ext cx="432197" cy="138113"/>
                </a:xfrm>
                <a:custGeom>
                  <a:avLst/>
                  <a:gdLst>
                    <a:gd name="T0" fmla="*/ 181 w 363"/>
                    <a:gd name="T1" fmla="*/ 0 h 116"/>
                    <a:gd name="T2" fmla="*/ 363 w 363"/>
                    <a:gd name="T3" fmla="*/ 116 h 116"/>
                    <a:gd name="T4" fmla="*/ 0 w 363"/>
                    <a:gd name="T5" fmla="*/ 116 h 116"/>
                    <a:gd name="T6" fmla="*/ 181 w 363"/>
                    <a:gd name="T7" fmla="*/ 0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3" h="116">
                      <a:moveTo>
                        <a:pt x="181" y="0"/>
                      </a:moveTo>
                      <a:lnTo>
                        <a:pt x="363" y="116"/>
                      </a:lnTo>
                      <a:lnTo>
                        <a:pt x="0" y="116"/>
                      </a:lnTo>
                      <a:lnTo>
                        <a:pt x="181" y="0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65" name="íśľîḍê"/>
              <p:cNvSpPr/>
              <p:nvPr/>
            </p:nvSpPr>
            <p:spPr bwMode="auto">
              <a:xfrm>
                <a:off x="5310297" y="2972533"/>
                <a:ext cx="600075" cy="391716"/>
              </a:xfrm>
              <a:custGeom>
                <a:avLst/>
                <a:gdLst>
                  <a:gd name="T0" fmla="*/ 82 w 367"/>
                  <a:gd name="T1" fmla="*/ 27 h 240"/>
                  <a:gd name="T2" fmla="*/ 367 w 367"/>
                  <a:gd name="T3" fmla="*/ 120 h 240"/>
                  <a:gd name="T4" fmla="*/ 82 w 367"/>
                  <a:gd name="T5" fmla="*/ 213 h 240"/>
                  <a:gd name="T6" fmla="*/ 82 w 367"/>
                  <a:gd name="T7" fmla="*/ 177 h 240"/>
                  <a:gd name="T8" fmla="*/ 127 w 367"/>
                  <a:gd name="T9" fmla="*/ 143 h 240"/>
                  <a:gd name="T10" fmla="*/ 127 w 367"/>
                  <a:gd name="T11" fmla="*/ 87 h 240"/>
                  <a:gd name="T12" fmla="*/ 138 w 367"/>
                  <a:gd name="T13" fmla="*/ 87 h 240"/>
                  <a:gd name="T14" fmla="*/ 138 w 367"/>
                  <a:gd name="T15" fmla="*/ 64 h 240"/>
                  <a:gd name="T16" fmla="*/ 127 w 367"/>
                  <a:gd name="T17" fmla="*/ 64 h 240"/>
                  <a:gd name="T18" fmla="*/ 102 w 367"/>
                  <a:gd name="T19" fmla="*/ 64 h 240"/>
                  <a:gd name="T20" fmla="*/ 91 w 367"/>
                  <a:gd name="T21" fmla="*/ 64 h 240"/>
                  <a:gd name="T22" fmla="*/ 91 w 367"/>
                  <a:gd name="T23" fmla="*/ 87 h 240"/>
                  <a:gd name="T24" fmla="*/ 102 w 367"/>
                  <a:gd name="T25" fmla="*/ 87 h 240"/>
                  <a:gd name="T26" fmla="*/ 102 w 367"/>
                  <a:gd name="T27" fmla="*/ 143 h 240"/>
                  <a:gd name="T28" fmla="*/ 82 w 367"/>
                  <a:gd name="T29" fmla="*/ 156 h 240"/>
                  <a:gd name="T30" fmla="*/ 82 w 367"/>
                  <a:gd name="T31" fmla="*/ 27 h 240"/>
                  <a:gd name="T32" fmla="*/ 0 w 367"/>
                  <a:gd name="T33" fmla="*/ 0 h 240"/>
                  <a:gd name="T34" fmla="*/ 82 w 367"/>
                  <a:gd name="T35" fmla="*/ 27 h 240"/>
                  <a:gd name="T36" fmla="*/ 82 w 367"/>
                  <a:gd name="T37" fmla="*/ 156 h 240"/>
                  <a:gd name="T38" fmla="*/ 82 w 367"/>
                  <a:gd name="T39" fmla="*/ 156 h 240"/>
                  <a:gd name="T40" fmla="*/ 62 w 367"/>
                  <a:gd name="T41" fmla="*/ 143 h 240"/>
                  <a:gd name="T42" fmla="*/ 62 w 367"/>
                  <a:gd name="T43" fmla="*/ 87 h 240"/>
                  <a:gd name="T44" fmla="*/ 73 w 367"/>
                  <a:gd name="T45" fmla="*/ 87 h 240"/>
                  <a:gd name="T46" fmla="*/ 73 w 367"/>
                  <a:gd name="T47" fmla="*/ 64 h 240"/>
                  <a:gd name="T48" fmla="*/ 62 w 367"/>
                  <a:gd name="T49" fmla="*/ 64 h 240"/>
                  <a:gd name="T50" fmla="*/ 37 w 367"/>
                  <a:gd name="T51" fmla="*/ 64 h 240"/>
                  <a:gd name="T52" fmla="*/ 26 w 367"/>
                  <a:gd name="T53" fmla="*/ 64 h 240"/>
                  <a:gd name="T54" fmla="*/ 26 w 367"/>
                  <a:gd name="T55" fmla="*/ 87 h 240"/>
                  <a:gd name="T56" fmla="*/ 37 w 367"/>
                  <a:gd name="T57" fmla="*/ 87 h 240"/>
                  <a:gd name="T58" fmla="*/ 37 w 367"/>
                  <a:gd name="T59" fmla="*/ 143 h 240"/>
                  <a:gd name="T60" fmla="*/ 82 w 367"/>
                  <a:gd name="T61" fmla="*/ 177 h 240"/>
                  <a:gd name="T62" fmla="*/ 82 w 367"/>
                  <a:gd name="T63" fmla="*/ 177 h 240"/>
                  <a:gd name="T64" fmla="*/ 82 w 367"/>
                  <a:gd name="T65" fmla="*/ 213 h 240"/>
                  <a:gd name="T66" fmla="*/ 0 w 367"/>
                  <a:gd name="T67" fmla="*/ 240 h 240"/>
                  <a:gd name="T68" fmla="*/ 0 w 367"/>
                  <a:gd name="T6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240">
                    <a:moveTo>
                      <a:pt x="82" y="27"/>
                    </a:moveTo>
                    <a:cubicBezTo>
                      <a:pt x="367" y="120"/>
                      <a:pt x="367" y="120"/>
                      <a:pt x="367" y="120"/>
                    </a:cubicBezTo>
                    <a:cubicBezTo>
                      <a:pt x="82" y="213"/>
                      <a:pt x="82" y="213"/>
                      <a:pt x="82" y="213"/>
                    </a:cubicBezTo>
                    <a:cubicBezTo>
                      <a:pt x="82" y="177"/>
                      <a:pt x="82" y="177"/>
                      <a:pt x="82" y="177"/>
                    </a:cubicBezTo>
                    <a:cubicBezTo>
                      <a:pt x="107" y="177"/>
                      <a:pt x="127" y="162"/>
                      <a:pt x="127" y="143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38" y="87"/>
                      <a:pt x="138" y="87"/>
                      <a:pt x="138" y="87"/>
                    </a:cubicBezTo>
                    <a:cubicBezTo>
                      <a:pt x="138" y="64"/>
                      <a:pt x="138" y="64"/>
                      <a:pt x="138" y="64"/>
                    </a:cubicBezTo>
                    <a:cubicBezTo>
                      <a:pt x="127" y="64"/>
                      <a:pt x="127" y="64"/>
                      <a:pt x="127" y="64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102" y="87"/>
                      <a:pt x="102" y="87"/>
                      <a:pt x="102" y="87"/>
                    </a:cubicBezTo>
                    <a:cubicBezTo>
                      <a:pt x="102" y="143"/>
                      <a:pt x="102" y="143"/>
                      <a:pt x="102" y="143"/>
                    </a:cubicBezTo>
                    <a:cubicBezTo>
                      <a:pt x="102" y="150"/>
                      <a:pt x="93" y="156"/>
                      <a:pt x="82" y="156"/>
                    </a:cubicBezTo>
                    <a:lnTo>
                      <a:pt x="82" y="27"/>
                    </a:lnTo>
                    <a:close/>
                    <a:moveTo>
                      <a:pt x="0" y="0"/>
                    </a:moveTo>
                    <a:cubicBezTo>
                      <a:pt x="82" y="27"/>
                      <a:pt x="82" y="27"/>
                      <a:pt x="82" y="27"/>
                    </a:cubicBezTo>
                    <a:cubicBezTo>
                      <a:pt x="82" y="156"/>
                      <a:pt x="82" y="156"/>
                      <a:pt x="82" y="156"/>
                    </a:cubicBezTo>
                    <a:cubicBezTo>
                      <a:pt x="82" y="156"/>
                      <a:pt x="82" y="156"/>
                      <a:pt x="82" y="156"/>
                    </a:cubicBezTo>
                    <a:cubicBezTo>
                      <a:pt x="71" y="156"/>
                      <a:pt x="62" y="150"/>
                      <a:pt x="62" y="143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6" y="87"/>
                      <a:pt x="26" y="87"/>
                      <a:pt x="26" y="87"/>
                    </a:cubicBezTo>
                    <a:cubicBezTo>
                      <a:pt x="37" y="87"/>
                      <a:pt x="37" y="87"/>
                      <a:pt x="37" y="87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62"/>
                      <a:pt x="57" y="177"/>
                      <a:pt x="82" y="177"/>
                    </a:cubicBezTo>
                    <a:cubicBezTo>
                      <a:pt x="82" y="177"/>
                      <a:pt x="82" y="177"/>
                      <a:pt x="82" y="177"/>
                    </a:cubicBezTo>
                    <a:cubicBezTo>
                      <a:pt x="82" y="213"/>
                      <a:pt x="82" y="213"/>
                      <a:pt x="82" y="213"/>
                    </a:cubicBezTo>
                    <a:cubicBezTo>
                      <a:pt x="0" y="240"/>
                      <a:pt x="0" y="240"/>
                      <a:pt x="0" y="2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î$ḷiḋè"/>
              <p:cNvSpPr/>
              <p:nvPr/>
            </p:nvSpPr>
            <p:spPr bwMode="auto">
              <a:xfrm>
                <a:off x="6634273" y="3402350"/>
                <a:ext cx="140494" cy="245269"/>
              </a:xfrm>
              <a:custGeom>
                <a:avLst/>
                <a:gdLst>
                  <a:gd name="T0" fmla="*/ 37 w 86"/>
                  <a:gd name="T1" fmla="*/ 128 h 150"/>
                  <a:gd name="T2" fmla="*/ 34 w 86"/>
                  <a:gd name="T3" fmla="*/ 127 h 150"/>
                  <a:gd name="T4" fmla="*/ 34 w 86"/>
                  <a:gd name="T5" fmla="*/ 150 h 150"/>
                  <a:gd name="T6" fmla="*/ 45 w 86"/>
                  <a:gd name="T7" fmla="*/ 142 h 150"/>
                  <a:gd name="T8" fmla="*/ 37 w 86"/>
                  <a:gd name="T9" fmla="*/ 128 h 150"/>
                  <a:gd name="T10" fmla="*/ 34 w 86"/>
                  <a:gd name="T11" fmla="*/ 118 h 150"/>
                  <a:gd name="T12" fmla="*/ 34 w 86"/>
                  <a:gd name="T13" fmla="*/ 51 h 150"/>
                  <a:gd name="T14" fmla="*/ 51 w 86"/>
                  <a:gd name="T15" fmla="*/ 46 h 150"/>
                  <a:gd name="T16" fmla="*/ 61 w 86"/>
                  <a:gd name="T17" fmla="*/ 8 h 150"/>
                  <a:gd name="T18" fmla="*/ 72 w 86"/>
                  <a:gd name="T19" fmla="*/ 1 h 150"/>
                  <a:gd name="T20" fmla="*/ 78 w 86"/>
                  <a:gd name="T21" fmla="*/ 12 h 150"/>
                  <a:gd name="T22" fmla="*/ 69 w 86"/>
                  <a:gd name="T23" fmla="*/ 51 h 150"/>
                  <a:gd name="T24" fmla="*/ 82 w 86"/>
                  <a:gd name="T25" fmla="*/ 84 h 150"/>
                  <a:gd name="T26" fmla="*/ 77 w 86"/>
                  <a:gd name="T27" fmla="*/ 103 h 150"/>
                  <a:gd name="T28" fmla="*/ 77 w 86"/>
                  <a:gd name="T29" fmla="*/ 103 h 150"/>
                  <a:gd name="T30" fmla="*/ 86 w 86"/>
                  <a:gd name="T31" fmla="*/ 117 h 150"/>
                  <a:gd name="T32" fmla="*/ 83 w 86"/>
                  <a:gd name="T33" fmla="*/ 130 h 150"/>
                  <a:gd name="T34" fmla="*/ 34 w 86"/>
                  <a:gd name="T35" fmla="*/ 118 h 150"/>
                  <a:gd name="T36" fmla="*/ 34 w 86"/>
                  <a:gd name="T37" fmla="*/ 127 h 150"/>
                  <a:gd name="T38" fmla="*/ 23 w 86"/>
                  <a:gd name="T39" fmla="*/ 136 h 150"/>
                  <a:gd name="T40" fmla="*/ 31 w 86"/>
                  <a:gd name="T41" fmla="*/ 150 h 150"/>
                  <a:gd name="T42" fmla="*/ 34 w 86"/>
                  <a:gd name="T43" fmla="*/ 150 h 150"/>
                  <a:gd name="T44" fmla="*/ 34 w 86"/>
                  <a:gd name="T45" fmla="*/ 127 h 150"/>
                  <a:gd name="T46" fmla="*/ 34 w 86"/>
                  <a:gd name="T47" fmla="*/ 51 h 150"/>
                  <a:gd name="T48" fmla="*/ 34 w 86"/>
                  <a:gd name="T49" fmla="*/ 118 h 150"/>
                  <a:gd name="T50" fmla="*/ 0 w 86"/>
                  <a:gd name="T51" fmla="*/ 109 h 150"/>
                  <a:gd name="T52" fmla="*/ 3 w 86"/>
                  <a:gd name="T53" fmla="*/ 96 h 150"/>
                  <a:gd name="T54" fmla="*/ 18 w 86"/>
                  <a:gd name="T55" fmla="*/ 88 h 150"/>
                  <a:gd name="T56" fmla="*/ 23 w 86"/>
                  <a:gd name="T57" fmla="*/ 69 h 150"/>
                  <a:gd name="T58" fmla="*/ 34 w 86"/>
                  <a:gd name="T59" fmla="*/ 5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6" h="150">
                    <a:moveTo>
                      <a:pt x="37" y="128"/>
                    </a:moveTo>
                    <a:cubicBezTo>
                      <a:pt x="36" y="127"/>
                      <a:pt x="35" y="127"/>
                      <a:pt x="34" y="127"/>
                    </a:cubicBezTo>
                    <a:cubicBezTo>
                      <a:pt x="34" y="150"/>
                      <a:pt x="34" y="150"/>
                      <a:pt x="34" y="150"/>
                    </a:cubicBezTo>
                    <a:cubicBezTo>
                      <a:pt x="39" y="150"/>
                      <a:pt x="44" y="147"/>
                      <a:pt x="45" y="142"/>
                    </a:cubicBezTo>
                    <a:cubicBezTo>
                      <a:pt x="47" y="136"/>
                      <a:pt x="43" y="129"/>
                      <a:pt x="37" y="128"/>
                    </a:cubicBezTo>
                    <a:close/>
                    <a:moveTo>
                      <a:pt x="34" y="118"/>
                    </a:moveTo>
                    <a:cubicBezTo>
                      <a:pt x="34" y="51"/>
                      <a:pt x="34" y="51"/>
                      <a:pt x="34" y="51"/>
                    </a:cubicBezTo>
                    <a:cubicBezTo>
                      <a:pt x="39" y="48"/>
                      <a:pt x="45" y="46"/>
                      <a:pt x="51" y="46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3"/>
                      <a:pt x="67" y="0"/>
                      <a:pt x="72" y="1"/>
                    </a:cubicBezTo>
                    <a:cubicBezTo>
                      <a:pt x="77" y="2"/>
                      <a:pt x="80" y="7"/>
                      <a:pt x="78" y="12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79" y="57"/>
                      <a:pt x="86" y="68"/>
                      <a:pt x="82" y="84"/>
                    </a:cubicBezTo>
                    <a:cubicBezTo>
                      <a:pt x="82" y="84"/>
                      <a:pt x="79" y="97"/>
                      <a:pt x="77" y="103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5" y="112"/>
                      <a:pt x="86" y="117"/>
                      <a:pt x="86" y="117"/>
                    </a:cubicBezTo>
                    <a:cubicBezTo>
                      <a:pt x="83" y="130"/>
                      <a:pt x="83" y="130"/>
                      <a:pt x="83" y="130"/>
                    </a:cubicBezTo>
                    <a:lnTo>
                      <a:pt x="34" y="118"/>
                    </a:lnTo>
                    <a:close/>
                    <a:moveTo>
                      <a:pt x="34" y="127"/>
                    </a:moveTo>
                    <a:cubicBezTo>
                      <a:pt x="29" y="127"/>
                      <a:pt x="24" y="131"/>
                      <a:pt x="23" y="136"/>
                    </a:cubicBezTo>
                    <a:cubicBezTo>
                      <a:pt x="21" y="142"/>
                      <a:pt x="25" y="148"/>
                      <a:pt x="31" y="150"/>
                    </a:cubicBezTo>
                    <a:cubicBezTo>
                      <a:pt x="32" y="150"/>
                      <a:pt x="33" y="150"/>
                      <a:pt x="34" y="150"/>
                    </a:cubicBezTo>
                    <a:cubicBezTo>
                      <a:pt x="34" y="127"/>
                      <a:pt x="34" y="127"/>
                      <a:pt x="34" y="127"/>
                    </a:cubicBezTo>
                    <a:close/>
                    <a:moveTo>
                      <a:pt x="34" y="51"/>
                    </a:moveTo>
                    <a:cubicBezTo>
                      <a:pt x="34" y="118"/>
                      <a:pt x="34" y="118"/>
                      <a:pt x="34" y="118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96"/>
                      <a:pt x="16" y="97"/>
                      <a:pt x="18" y="88"/>
                    </a:cubicBezTo>
                    <a:cubicBezTo>
                      <a:pt x="20" y="80"/>
                      <a:pt x="23" y="69"/>
                      <a:pt x="23" y="69"/>
                    </a:cubicBezTo>
                    <a:cubicBezTo>
                      <a:pt x="25" y="61"/>
                      <a:pt x="29" y="55"/>
                      <a:pt x="34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i$lïďê"/>
              <p:cNvSpPr/>
              <p:nvPr/>
            </p:nvSpPr>
            <p:spPr bwMode="auto">
              <a:xfrm>
                <a:off x="5407928" y="2561769"/>
                <a:ext cx="282179" cy="345281"/>
              </a:xfrm>
              <a:custGeom>
                <a:avLst/>
                <a:gdLst>
                  <a:gd name="T0" fmla="*/ 172 w 172"/>
                  <a:gd name="T1" fmla="*/ 9 h 211"/>
                  <a:gd name="T2" fmla="*/ 121 w 172"/>
                  <a:gd name="T3" fmla="*/ 37 h 211"/>
                  <a:gd name="T4" fmla="*/ 143 w 172"/>
                  <a:gd name="T5" fmla="*/ 211 h 211"/>
                  <a:gd name="T6" fmla="*/ 124 w 172"/>
                  <a:gd name="T7" fmla="*/ 165 h 211"/>
                  <a:gd name="T8" fmla="*/ 131 w 172"/>
                  <a:gd name="T9" fmla="*/ 108 h 211"/>
                  <a:gd name="T10" fmla="*/ 121 w 172"/>
                  <a:gd name="T11" fmla="*/ 86 h 211"/>
                  <a:gd name="T12" fmla="*/ 129 w 172"/>
                  <a:gd name="T13" fmla="*/ 146 h 211"/>
                  <a:gd name="T14" fmla="*/ 127 w 172"/>
                  <a:gd name="T15" fmla="*/ 116 h 211"/>
                  <a:gd name="T16" fmla="*/ 121 w 172"/>
                  <a:gd name="T17" fmla="*/ 156 h 211"/>
                  <a:gd name="T18" fmla="*/ 121 w 172"/>
                  <a:gd name="T19" fmla="*/ 9 h 211"/>
                  <a:gd name="T20" fmla="*/ 98 w 172"/>
                  <a:gd name="T21" fmla="*/ 37 h 211"/>
                  <a:gd name="T22" fmla="*/ 110 w 172"/>
                  <a:gd name="T23" fmla="*/ 88 h 211"/>
                  <a:gd name="T24" fmla="*/ 100 w 172"/>
                  <a:gd name="T25" fmla="*/ 81 h 211"/>
                  <a:gd name="T26" fmla="*/ 121 w 172"/>
                  <a:gd name="T27" fmla="*/ 211 h 211"/>
                  <a:gd name="T28" fmla="*/ 101 w 172"/>
                  <a:gd name="T29" fmla="*/ 163 h 211"/>
                  <a:gd name="T30" fmla="*/ 121 w 172"/>
                  <a:gd name="T31" fmla="*/ 211 h 211"/>
                  <a:gd name="T32" fmla="*/ 113 w 172"/>
                  <a:gd name="T33" fmla="*/ 148 h 211"/>
                  <a:gd name="T34" fmla="*/ 121 w 172"/>
                  <a:gd name="T35" fmla="*/ 156 h 211"/>
                  <a:gd name="T36" fmla="*/ 98 w 172"/>
                  <a:gd name="T37" fmla="*/ 0 h 211"/>
                  <a:gd name="T38" fmla="*/ 71 w 172"/>
                  <a:gd name="T39" fmla="*/ 0 h 211"/>
                  <a:gd name="T40" fmla="*/ 98 w 172"/>
                  <a:gd name="T41" fmla="*/ 80 h 211"/>
                  <a:gd name="T42" fmla="*/ 71 w 172"/>
                  <a:gd name="T43" fmla="*/ 37 h 211"/>
                  <a:gd name="T44" fmla="*/ 71 w 172"/>
                  <a:gd name="T45" fmla="*/ 166 h 211"/>
                  <a:gd name="T46" fmla="*/ 98 w 172"/>
                  <a:gd name="T47" fmla="*/ 141 h 211"/>
                  <a:gd name="T48" fmla="*/ 98 w 172"/>
                  <a:gd name="T49" fmla="*/ 160 h 211"/>
                  <a:gd name="T50" fmla="*/ 74 w 172"/>
                  <a:gd name="T51" fmla="*/ 124 h 211"/>
                  <a:gd name="T52" fmla="*/ 71 w 172"/>
                  <a:gd name="T53" fmla="*/ 118 h 211"/>
                  <a:gd name="T54" fmla="*/ 71 w 172"/>
                  <a:gd name="T55" fmla="*/ 98 h 211"/>
                  <a:gd name="T56" fmla="*/ 71 w 172"/>
                  <a:gd name="T57" fmla="*/ 0 h 211"/>
                  <a:gd name="T58" fmla="*/ 60 w 172"/>
                  <a:gd name="T59" fmla="*/ 0 h 211"/>
                  <a:gd name="T60" fmla="*/ 71 w 172"/>
                  <a:gd name="T61" fmla="*/ 88 h 211"/>
                  <a:gd name="T62" fmla="*/ 60 w 172"/>
                  <a:gd name="T63" fmla="*/ 37 h 211"/>
                  <a:gd name="T64" fmla="*/ 60 w 172"/>
                  <a:gd name="T65" fmla="*/ 120 h 211"/>
                  <a:gd name="T66" fmla="*/ 65 w 172"/>
                  <a:gd name="T67" fmla="*/ 166 h 211"/>
                  <a:gd name="T68" fmla="*/ 71 w 172"/>
                  <a:gd name="T69" fmla="*/ 98 h 211"/>
                  <a:gd name="T70" fmla="*/ 71 w 172"/>
                  <a:gd name="T71" fmla="*/ 98 h 211"/>
                  <a:gd name="T72" fmla="*/ 60 w 172"/>
                  <a:gd name="T73" fmla="*/ 9 h 211"/>
                  <a:gd name="T74" fmla="*/ 12 w 172"/>
                  <a:gd name="T75" fmla="*/ 23 h 211"/>
                  <a:gd name="T76" fmla="*/ 60 w 172"/>
                  <a:gd name="T77" fmla="*/ 100 h 211"/>
                  <a:gd name="T78" fmla="*/ 28 w 172"/>
                  <a:gd name="T79" fmla="*/ 118 h 211"/>
                  <a:gd name="T80" fmla="*/ 29 w 172"/>
                  <a:gd name="T81" fmla="*/ 134 h 211"/>
                  <a:gd name="T82" fmla="*/ 34 w 172"/>
                  <a:gd name="T83" fmla="*/ 127 h 211"/>
                  <a:gd name="T84" fmla="*/ 47 w 172"/>
                  <a:gd name="T85" fmla="*/ 120 h 211"/>
                  <a:gd name="T86" fmla="*/ 36 w 172"/>
                  <a:gd name="T87" fmla="*/ 178 h 211"/>
                  <a:gd name="T88" fmla="*/ 45 w 172"/>
                  <a:gd name="T89" fmla="*/ 163 h 211"/>
                  <a:gd name="T90" fmla="*/ 60 w 172"/>
                  <a:gd name="T91" fmla="*/ 211 h 211"/>
                  <a:gd name="T92" fmla="*/ 0 w 172"/>
                  <a:gd name="T93" fmla="*/ 2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2" h="211">
                    <a:moveTo>
                      <a:pt x="121" y="0"/>
                    </a:moveTo>
                    <a:cubicBezTo>
                      <a:pt x="172" y="0"/>
                      <a:pt x="172" y="0"/>
                      <a:pt x="172" y="0"/>
                    </a:cubicBezTo>
                    <a:cubicBezTo>
                      <a:pt x="172" y="9"/>
                      <a:pt x="172" y="9"/>
                      <a:pt x="172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0"/>
                      <a:pt x="121" y="0"/>
                      <a:pt x="121" y="0"/>
                    </a:cubicBezTo>
                    <a:close/>
                    <a:moveTo>
                      <a:pt x="121" y="37"/>
                    </a:moveTo>
                    <a:cubicBezTo>
                      <a:pt x="172" y="37"/>
                      <a:pt x="172" y="37"/>
                      <a:pt x="172" y="37"/>
                    </a:cubicBezTo>
                    <a:cubicBezTo>
                      <a:pt x="172" y="183"/>
                      <a:pt x="172" y="183"/>
                      <a:pt x="172" y="183"/>
                    </a:cubicBezTo>
                    <a:cubicBezTo>
                      <a:pt x="172" y="198"/>
                      <a:pt x="159" y="211"/>
                      <a:pt x="143" y="211"/>
                    </a:cubicBezTo>
                    <a:cubicBezTo>
                      <a:pt x="121" y="211"/>
                      <a:pt x="121" y="211"/>
                      <a:pt x="121" y="211"/>
                    </a:cubicBezTo>
                    <a:cubicBezTo>
                      <a:pt x="121" y="166"/>
                      <a:pt x="121" y="166"/>
                      <a:pt x="121" y="166"/>
                    </a:cubicBezTo>
                    <a:cubicBezTo>
                      <a:pt x="122" y="166"/>
                      <a:pt x="123" y="166"/>
                      <a:pt x="124" y="165"/>
                    </a:cubicBezTo>
                    <a:cubicBezTo>
                      <a:pt x="130" y="163"/>
                      <a:pt x="134" y="159"/>
                      <a:pt x="138" y="153"/>
                    </a:cubicBezTo>
                    <a:cubicBezTo>
                      <a:pt x="142" y="145"/>
                      <a:pt x="145" y="137"/>
                      <a:pt x="145" y="128"/>
                    </a:cubicBezTo>
                    <a:cubicBezTo>
                      <a:pt x="145" y="115"/>
                      <a:pt x="140" y="108"/>
                      <a:pt x="131" y="108"/>
                    </a:cubicBezTo>
                    <a:cubicBezTo>
                      <a:pt x="128" y="108"/>
                      <a:pt x="125" y="109"/>
                      <a:pt x="121" y="111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1" y="86"/>
                      <a:pt x="121" y="86"/>
                      <a:pt x="121" y="86"/>
                    </a:cubicBezTo>
                    <a:cubicBezTo>
                      <a:pt x="121" y="37"/>
                      <a:pt x="121" y="37"/>
                      <a:pt x="121" y="37"/>
                    </a:cubicBezTo>
                    <a:close/>
                    <a:moveTo>
                      <a:pt x="121" y="156"/>
                    </a:moveTo>
                    <a:cubicBezTo>
                      <a:pt x="123" y="155"/>
                      <a:pt x="126" y="152"/>
                      <a:pt x="129" y="146"/>
                    </a:cubicBezTo>
                    <a:cubicBezTo>
                      <a:pt x="131" y="140"/>
                      <a:pt x="133" y="134"/>
                      <a:pt x="133" y="129"/>
                    </a:cubicBezTo>
                    <a:cubicBezTo>
                      <a:pt x="133" y="123"/>
                      <a:pt x="132" y="119"/>
                      <a:pt x="129" y="117"/>
                    </a:cubicBezTo>
                    <a:cubicBezTo>
                      <a:pt x="129" y="117"/>
                      <a:pt x="128" y="116"/>
                      <a:pt x="127" y="116"/>
                    </a:cubicBezTo>
                    <a:cubicBezTo>
                      <a:pt x="126" y="116"/>
                      <a:pt x="124" y="117"/>
                      <a:pt x="123" y="117"/>
                    </a:cubicBezTo>
                    <a:cubicBezTo>
                      <a:pt x="122" y="117"/>
                      <a:pt x="121" y="117"/>
                      <a:pt x="121" y="118"/>
                    </a:cubicBezTo>
                    <a:lnTo>
                      <a:pt x="121" y="156"/>
                    </a:lnTo>
                    <a:close/>
                    <a:moveTo>
                      <a:pt x="98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0"/>
                      <a:pt x="98" y="0"/>
                      <a:pt x="98" y="0"/>
                    </a:cubicBezTo>
                    <a:close/>
                    <a:moveTo>
                      <a:pt x="98" y="37"/>
                    </a:moveTo>
                    <a:cubicBezTo>
                      <a:pt x="121" y="37"/>
                      <a:pt x="121" y="37"/>
                      <a:pt x="121" y="37"/>
                    </a:cubicBezTo>
                    <a:cubicBezTo>
                      <a:pt x="121" y="86"/>
                      <a:pt x="121" y="86"/>
                      <a:pt x="121" y="86"/>
                    </a:cubicBezTo>
                    <a:cubicBezTo>
                      <a:pt x="110" y="88"/>
                      <a:pt x="110" y="88"/>
                      <a:pt x="110" y="88"/>
                    </a:cubicBezTo>
                    <a:cubicBezTo>
                      <a:pt x="98" y="141"/>
                      <a:pt x="98" y="141"/>
                      <a:pt x="98" y="141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81"/>
                      <a:pt x="99" y="81"/>
                      <a:pt x="98" y="80"/>
                    </a:cubicBezTo>
                    <a:cubicBezTo>
                      <a:pt x="98" y="37"/>
                      <a:pt x="98" y="37"/>
                      <a:pt x="98" y="37"/>
                    </a:cubicBezTo>
                    <a:close/>
                    <a:moveTo>
                      <a:pt x="121" y="211"/>
                    </a:moveTo>
                    <a:cubicBezTo>
                      <a:pt x="98" y="211"/>
                      <a:pt x="98" y="211"/>
                      <a:pt x="98" y="211"/>
                    </a:cubicBezTo>
                    <a:cubicBezTo>
                      <a:pt x="98" y="160"/>
                      <a:pt x="98" y="160"/>
                      <a:pt x="98" y="160"/>
                    </a:cubicBezTo>
                    <a:cubicBezTo>
                      <a:pt x="99" y="161"/>
                      <a:pt x="100" y="162"/>
                      <a:pt x="101" y="163"/>
                    </a:cubicBezTo>
                    <a:cubicBezTo>
                      <a:pt x="103" y="166"/>
                      <a:pt x="107" y="167"/>
                      <a:pt x="112" y="167"/>
                    </a:cubicBezTo>
                    <a:cubicBezTo>
                      <a:pt x="115" y="167"/>
                      <a:pt x="118" y="167"/>
                      <a:pt x="121" y="166"/>
                    </a:cubicBezTo>
                    <a:cubicBezTo>
                      <a:pt x="121" y="211"/>
                      <a:pt x="121" y="211"/>
                      <a:pt x="121" y="211"/>
                    </a:cubicBezTo>
                    <a:close/>
                    <a:moveTo>
                      <a:pt x="121" y="118"/>
                    </a:moveTo>
                    <a:cubicBezTo>
                      <a:pt x="120" y="118"/>
                      <a:pt x="120" y="118"/>
                      <a:pt x="120" y="119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3" y="149"/>
                      <a:pt x="113" y="150"/>
                      <a:pt x="113" y="151"/>
                    </a:cubicBezTo>
                    <a:cubicBezTo>
                      <a:pt x="113" y="154"/>
                      <a:pt x="115" y="156"/>
                      <a:pt x="119" y="156"/>
                    </a:cubicBezTo>
                    <a:cubicBezTo>
                      <a:pt x="120" y="156"/>
                      <a:pt x="120" y="156"/>
                      <a:pt x="121" y="156"/>
                    </a:cubicBezTo>
                    <a:lnTo>
                      <a:pt x="121" y="118"/>
                    </a:lnTo>
                    <a:close/>
                    <a:moveTo>
                      <a:pt x="71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0"/>
                      <a:pt x="71" y="0"/>
                      <a:pt x="71" y="0"/>
                    </a:cubicBezTo>
                    <a:close/>
                    <a:moveTo>
                      <a:pt x="71" y="37"/>
                    </a:moveTo>
                    <a:cubicBezTo>
                      <a:pt x="98" y="37"/>
                      <a:pt x="98" y="37"/>
                      <a:pt x="98" y="37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96" y="80"/>
                      <a:pt x="94" y="80"/>
                      <a:pt x="91" y="80"/>
                    </a:cubicBezTo>
                    <a:cubicBezTo>
                      <a:pt x="85" y="80"/>
                      <a:pt x="78" y="83"/>
                      <a:pt x="71" y="88"/>
                    </a:cubicBezTo>
                    <a:cubicBezTo>
                      <a:pt x="71" y="37"/>
                      <a:pt x="71" y="37"/>
                      <a:pt x="71" y="37"/>
                    </a:cubicBezTo>
                    <a:close/>
                    <a:moveTo>
                      <a:pt x="98" y="211"/>
                    </a:moveTo>
                    <a:cubicBezTo>
                      <a:pt x="71" y="211"/>
                      <a:pt x="71" y="211"/>
                      <a:pt x="71" y="211"/>
                    </a:cubicBezTo>
                    <a:cubicBezTo>
                      <a:pt x="71" y="166"/>
                      <a:pt x="71" y="166"/>
                      <a:pt x="71" y="166"/>
                    </a:cubicBezTo>
                    <a:cubicBezTo>
                      <a:pt x="82" y="166"/>
                      <a:pt x="82" y="166"/>
                      <a:pt x="82" y="166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98" y="141"/>
                      <a:pt x="98" y="141"/>
                      <a:pt x="98" y="141"/>
                    </a:cubicBezTo>
                    <a:cubicBezTo>
                      <a:pt x="97" y="146"/>
                      <a:pt x="97" y="146"/>
                      <a:pt x="97" y="146"/>
                    </a:cubicBezTo>
                    <a:cubicBezTo>
                      <a:pt x="97" y="148"/>
                      <a:pt x="97" y="150"/>
                      <a:pt x="97" y="152"/>
                    </a:cubicBezTo>
                    <a:cubicBezTo>
                      <a:pt x="97" y="155"/>
                      <a:pt x="97" y="158"/>
                      <a:pt x="98" y="160"/>
                    </a:cubicBezTo>
                    <a:cubicBezTo>
                      <a:pt x="98" y="211"/>
                      <a:pt x="98" y="211"/>
                      <a:pt x="98" y="211"/>
                    </a:cubicBezTo>
                    <a:close/>
                    <a:moveTo>
                      <a:pt x="71" y="137"/>
                    </a:moveTo>
                    <a:cubicBezTo>
                      <a:pt x="74" y="124"/>
                      <a:pt x="74" y="124"/>
                      <a:pt x="74" y="124"/>
                    </a:cubicBezTo>
                    <a:cubicBezTo>
                      <a:pt x="73" y="124"/>
                      <a:pt x="72" y="124"/>
                      <a:pt x="71" y="123"/>
                    </a:cubicBezTo>
                    <a:cubicBezTo>
                      <a:pt x="71" y="137"/>
                      <a:pt x="71" y="137"/>
                      <a:pt x="71" y="137"/>
                    </a:cubicBezTo>
                    <a:close/>
                    <a:moveTo>
                      <a:pt x="71" y="118"/>
                    </a:moveTo>
                    <a:cubicBezTo>
                      <a:pt x="73" y="118"/>
                      <a:pt x="74" y="119"/>
                      <a:pt x="75" y="119"/>
                    </a:cubicBezTo>
                    <a:cubicBezTo>
                      <a:pt x="82" y="88"/>
                      <a:pt x="82" y="88"/>
                      <a:pt x="82" y="88"/>
                    </a:cubicBezTo>
                    <a:cubicBezTo>
                      <a:pt x="79" y="90"/>
                      <a:pt x="75" y="93"/>
                      <a:pt x="71" y="98"/>
                    </a:cubicBezTo>
                    <a:lnTo>
                      <a:pt x="71" y="118"/>
                    </a:lnTo>
                    <a:close/>
                    <a:moveTo>
                      <a:pt x="60" y="0"/>
                    </a:moveTo>
                    <a:cubicBezTo>
                      <a:pt x="71" y="0"/>
                      <a:pt x="71" y="0"/>
                      <a:pt x="71" y="0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0"/>
                      <a:pt x="60" y="0"/>
                      <a:pt x="60" y="0"/>
                    </a:cubicBezTo>
                    <a:close/>
                    <a:moveTo>
                      <a:pt x="60" y="37"/>
                    </a:move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67" y="92"/>
                      <a:pt x="64" y="96"/>
                      <a:pt x="60" y="100"/>
                    </a:cubicBezTo>
                    <a:cubicBezTo>
                      <a:pt x="60" y="37"/>
                      <a:pt x="60" y="37"/>
                      <a:pt x="60" y="37"/>
                    </a:cubicBezTo>
                    <a:close/>
                    <a:moveTo>
                      <a:pt x="71" y="211"/>
                    </a:moveTo>
                    <a:cubicBezTo>
                      <a:pt x="60" y="211"/>
                      <a:pt x="60" y="211"/>
                      <a:pt x="60" y="211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4" y="121"/>
                      <a:pt x="68" y="122"/>
                      <a:pt x="71" y="123"/>
                    </a:cubicBezTo>
                    <a:cubicBezTo>
                      <a:pt x="71" y="137"/>
                      <a:pt x="71" y="137"/>
                      <a:pt x="71" y="137"/>
                    </a:cubicBezTo>
                    <a:cubicBezTo>
                      <a:pt x="65" y="166"/>
                      <a:pt x="65" y="166"/>
                      <a:pt x="65" y="166"/>
                    </a:cubicBezTo>
                    <a:cubicBezTo>
                      <a:pt x="71" y="166"/>
                      <a:pt x="71" y="166"/>
                      <a:pt x="71" y="166"/>
                    </a:cubicBezTo>
                    <a:cubicBezTo>
                      <a:pt x="71" y="211"/>
                      <a:pt x="71" y="211"/>
                      <a:pt x="71" y="211"/>
                    </a:cubicBezTo>
                    <a:close/>
                    <a:moveTo>
                      <a:pt x="71" y="98"/>
                    </a:moveTo>
                    <a:cubicBezTo>
                      <a:pt x="68" y="102"/>
                      <a:pt x="65" y="108"/>
                      <a:pt x="61" y="115"/>
                    </a:cubicBezTo>
                    <a:cubicBezTo>
                      <a:pt x="65" y="116"/>
                      <a:pt x="68" y="117"/>
                      <a:pt x="71" y="118"/>
                    </a:cubicBezTo>
                    <a:lnTo>
                      <a:pt x="71" y="98"/>
                    </a:lnTo>
                    <a:close/>
                    <a:moveTo>
                      <a:pt x="29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18" y="9"/>
                      <a:pt x="12" y="15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30"/>
                      <a:pt x="18" y="37"/>
                      <a:pt x="26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57" y="104"/>
                      <a:pt x="54" y="109"/>
                      <a:pt x="51" y="114"/>
                    </a:cubicBezTo>
                    <a:cubicBezTo>
                      <a:pt x="48" y="114"/>
                      <a:pt x="46" y="113"/>
                      <a:pt x="45" y="113"/>
                    </a:cubicBezTo>
                    <a:cubicBezTo>
                      <a:pt x="38" y="113"/>
                      <a:pt x="32" y="115"/>
                      <a:pt x="28" y="118"/>
                    </a:cubicBezTo>
                    <a:cubicBezTo>
                      <a:pt x="23" y="120"/>
                      <a:pt x="21" y="124"/>
                      <a:pt x="21" y="128"/>
                    </a:cubicBezTo>
                    <a:cubicBezTo>
                      <a:pt x="21" y="130"/>
                      <a:pt x="22" y="131"/>
                      <a:pt x="23" y="133"/>
                    </a:cubicBezTo>
                    <a:cubicBezTo>
                      <a:pt x="24" y="134"/>
                      <a:pt x="26" y="134"/>
                      <a:pt x="29" y="134"/>
                    </a:cubicBezTo>
                    <a:cubicBezTo>
                      <a:pt x="30" y="134"/>
                      <a:pt x="31" y="134"/>
                      <a:pt x="33" y="133"/>
                    </a:cubicBezTo>
                    <a:cubicBezTo>
                      <a:pt x="34" y="132"/>
                      <a:pt x="35" y="131"/>
                      <a:pt x="35" y="130"/>
                    </a:cubicBezTo>
                    <a:cubicBezTo>
                      <a:pt x="35" y="129"/>
                      <a:pt x="34" y="128"/>
                      <a:pt x="34" y="127"/>
                    </a:cubicBezTo>
                    <a:cubicBezTo>
                      <a:pt x="34" y="127"/>
                      <a:pt x="33" y="126"/>
                      <a:pt x="33" y="126"/>
                    </a:cubicBezTo>
                    <a:cubicBezTo>
                      <a:pt x="34" y="124"/>
                      <a:pt x="35" y="123"/>
                      <a:pt x="38" y="122"/>
                    </a:cubicBezTo>
                    <a:cubicBezTo>
                      <a:pt x="40" y="121"/>
                      <a:pt x="43" y="120"/>
                      <a:pt x="47" y="120"/>
                    </a:cubicBezTo>
                    <a:cubicBezTo>
                      <a:pt x="44" y="125"/>
                      <a:pt x="42" y="129"/>
                      <a:pt x="40" y="134"/>
                    </a:cubicBezTo>
                    <a:cubicBezTo>
                      <a:pt x="33" y="148"/>
                      <a:pt x="30" y="159"/>
                      <a:pt x="30" y="167"/>
                    </a:cubicBezTo>
                    <a:cubicBezTo>
                      <a:pt x="30" y="173"/>
                      <a:pt x="32" y="176"/>
                      <a:pt x="36" y="178"/>
                    </a:cubicBezTo>
                    <a:cubicBezTo>
                      <a:pt x="37" y="179"/>
                      <a:pt x="41" y="180"/>
                      <a:pt x="45" y="180"/>
                    </a:cubicBezTo>
                    <a:cubicBezTo>
                      <a:pt x="44" y="178"/>
                      <a:pt x="44" y="176"/>
                      <a:pt x="44" y="173"/>
                    </a:cubicBezTo>
                    <a:cubicBezTo>
                      <a:pt x="44" y="170"/>
                      <a:pt x="44" y="167"/>
                      <a:pt x="45" y="163"/>
                    </a:cubicBezTo>
                    <a:cubicBezTo>
                      <a:pt x="47" y="150"/>
                      <a:pt x="52" y="136"/>
                      <a:pt x="59" y="120"/>
                    </a:cubicBezTo>
                    <a:cubicBezTo>
                      <a:pt x="59" y="120"/>
                      <a:pt x="60" y="120"/>
                      <a:pt x="60" y="120"/>
                    </a:cubicBezTo>
                    <a:cubicBezTo>
                      <a:pt x="60" y="211"/>
                      <a:pt x="60" y="211"/>
                      <a:pt x="60" y="211"/>
                    </a:cubicBezTo>
                    <a:cubicBezTo>
                      <a:pt x="29" y="211"/>
                      <a:pt x="29" y="211"/>
                      <a:pt x="29" y="211"/>
                    </a:cubicBezTo>
                    <a:cubicBezTo>
                      <a:pt x="13" y="211"/>
                      <a:pt x="0" y="198"/>
                      <a:pt x="0" y="183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iṥlïde"/>
              <p:cNvSpPr/>
              <p:nvPr/>
            </p:nvSpPr>
            <p:spPr bwMode="auto">
              <a:xfrm>
                <a:off x="5950854" y="2924908"/>
                <a:ext cx="427435" cy="428625"/>
              </a:xfrm>
              <a:custGeom>
                <a:avLst/>
                <a:gdLst>
                  <a:gd name="T0" fmla="*/ 249 w 261"/>
                  <a:gd name="T1" fmla="*/ 220 h 262"/>
                  <a:gd name="T2" fmla="*/ 261 w 261"/>
                  <a:gd name="T3" fmla="*/ 70 h 262"/>
                  <a:gd name="T4" fmla="*/ 249 w 261"/>
                  <a:gd name="T5" fmla="*/ 70 h 262"/>
                  <a:gd name="T6" fmla="*/ 249 w 261"/>
                  <a:gd name="T7" fmla="*/ 154 h 262"/>
                  <a:gd name="T8" fmla="*/ 227 w 261"/>
                  <a:gd name="T9" fmla="*/ 180 h 262"/>
                  <a:gd name="T10" fmla="*/ 209 w 261"/>
                  <a:gd name="T11" fmla="*/ 262 h 262"/>
                  <a:gd name="T12" fmla="*/ 209 w 261"/>
                  <a:gd name="T13" fmla="*/ 262 h 262"/>
                  <a:gd name="T14" fmla="*/ 209 w 261"/>
                  <a:gd name="T15" fmla="*/ 15 h 262"/>
                  <a:gd name="T16" fmla="*/ 203 w 261"/>
                  <a:gd name="T17" fmla="*/ 28 h 262"/>
                  <a:gd name="T18" fmla="*/ 209 w 261"/>
                  <a:gd name="T19" fmla="*/ 50 h 262"/>
                  <a:gd name="T20" fmla="*/ 201 w 261"/>
                  <a:gd name="T21" fmla="*/ 120 h 262"/>
                  <a:gd name="T22" fmla="*/ 209 w 261"/>
                  <a:gd name="T23" fmla="*/ 197 h 262"/>
                  <a:gd name="T24" fmla="*/ 209 w 261"/>
                  <a:gd name="T25" fmla="*/ 197 h 262"/>
                  <a:gd name="T26" fmla="*/ 195 w 261"/>
                  <a:gd name="T27" fmla="*/ 232 h 262"/>
                  <a:gd name="T28" fmla="*/ 168 w 261"/>
                  <a:gd name="T29" fmla="*/ 36 h 262"/>
                  <a:gd name="T30" fmla="*/ 195 w 261"/>
                  <a:gd name="T31" fmla="*/ 20 h 262"/>
                  <a:gd name="T32" fmla="*/ 195 w 261"/>
                  <a:gd name="T33" fmla="*/ 50 h 262"/>
                  <a:gd name="T34" fmla="*/ 195 w 261"/>
                  <a:gd name="T35" fmla="*/ 120 h 262"/>
                  <a:gd name="T36" fmla="*/ 168 w 261"/>
                  <a:gd name="T37" fmla="*/ 220 h 262"/>
                  <a:gd name="T38" fmla="*/ 192 w 261"/>
                  <a:gd name="T39" fmla="*/ 249 h 262"/>
                  <a:gd name="T40" fmla="*/ 168 w 261"/>
                  <a:gd name="T41" fmla="*/ 21 h 262"/>
                  <a:gd name="T42" fmla="*/ 168 w 261"/>
                  <a:gd name="T43" fmla="*/ 44 h 262"/>
                  <a:gd name="T44" fmla="*/ 135 w 261"/>
                  <a:gd name="T45" fmla="*/ 120 h 262"/>
                  <a:gd name="T46" fmla="*/ 167 w 261"/>
                  <a:gd name="T47" fmla="*/ 198 h 262"/>
                  <a:gd name="T48" fmla="*/ 167 w 261"/>
                  <a:gd name="T49" fmla="*/ 167 h 262"/>
                  <a:gd name="T50" fmla="*/ 130 w 261"/>
                  <a:gd name="T51" fmla="*/ 147 h 262"/>
                  <a:gd name="T52" fmla="*/ 93 w 261"/>
                  <a:gd name="T53" fmla="*/ 44 h 262"/>
                  <a:gd name="T54" fmla="*/ 130 w 261"/>
                  <a:gd name="T55" fmla="*/ 0 h 262"/>
                  <a:gd name="T56" fmla="*/ 126 w 261"/>
                  <a:gd name="T57" fmla="*/ 120 h 262"/>
                  <a:gd name="T58" fmla="*/ 130 w 261"/>
                  <a:gd name="T59" fmla="*/ 159 h 262"/>
                  <a:gd name="T60" fmla="*/ 130 w 261"/>
                  <a:gd name="T61" fmla="*/ 179 h 262"/>
                  <a:gd name="T62" fmla="*/ 130 w 261"/>
                  <a:gd name="T63" fmla="*/ 198 h 262"/>
                  <a:gd name="T64" fmla="*/ 93 w 261"/>
                  <a:gd name="T65" fmla="*/ 3 h 262"/>
                  <a:gd name="T66" fmla="*/ 93 w 261"/>
                  <a:gd name="T67" fmla="*/ 36 h 262"/>
                  <a:gd name="T68" fmla="*/ 67 w 261"/>
                  <a:gd name="T69" fmla="*/ 20 h 262"/>
                  <a:gd name="T70" fmla="*/ 67 w 261"/>
                  <a:gd name="T71" fmla="*/ 70 h 262"/>
                  <a:gd name="T72" fmla="*/ 92 w 261"/>
                  <a:gd name="T73" fmla="*/ 147 h 262"/>
                  <a:gd name="T74" fmla="*/ 92 w 261"/>
                  <a:gd name="T75" fmla="*/ 179 h 262"/>
                  <a:gd name="T76" fmla="*/ 93 w 261"/>
                  <a:gd name="T77" fmla="*/ 198 h 262"/>
                  <a:gd name="T78" fmla="*/ 67 w 261"/>
                  <a:gd name="T79" fmla="*/ 171 h 262"/>
                  <a:gd name="T80" fmla="*/ 69 w 261"/>
                  <a:gd name="T81" fmla="*/ 232 h 262"/>
                  <a:gd name="T82" fmla="*/ 58 w 261"/>
                  <a:gd name="T83" fmla="*/ 28 h 262"/>
                  <a:gd name="T84" fmla="*/ 67 w 261"/>
                  <a:gd name="T85" fmla="*/ 9 h 262"/>
                  <a:gd name="T86" fmla="*/ 67 w 261"/>
                  <a:gd name="T87" fmla="*/ 120 h 262"/>
                  <a:gd name="T88" fmla="*/ 67 w 261"/>
                  <a:gd name="T89" fmla="*/ 188 h 262"/>
                  <a:gd name="T90" fmla="*/ 67 w 261"/>
                  <a:gd name="T91" fmla="*/ 232 h 262"/>
                  <a:gd name="T92" fmla="*/ 67 w 261"/>
                  <a:gd name="T93" fmla="*/ 232 h 262"/>
                  <a:gd name="T94" fmla="*/ 52 w 261"/>
                  <a:gd name="T95" fmla="*/ 50 h 262"/>
                  <a:gd name="T96" fmla="*/ 12 w 261"/>
                  <a:gd name="T97" fmla="*/ 220 h 262"/>
                  <a:gd name="T98" fmla="*/ 52 w 261"/>
                  <a:gd name="T99" fmla="*/ 232 h 262"/>
                  <a:gd name="T100" fmla="*/ 52 w 261"/>
                  <a:gd name="T101" fmla="*/ 232 h 262"/>
                  <a:gd name="T102" fmla="*/ 12 w 261"/>
                  <a:gd name="T103" fmla="*/ 114 h 262"/>
                  <a:gd name="T104" fmla="*/ 0 w 261"/>
                  <a:gd name="T105" fmla="*/ 104 h 262"/>
                  <a:gd name="T106" fmla="*/ 12 w 261"/>
                  <a:gd name="T107" fmla="*/ 15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1" h="262">
                    <a:moveTo>
                      <a:pt x="249" y="220"/>
                    </a:moveTo>
                    <a:cubicBezTo>
                      <a:pt x="249" y="154"/>
                      <a:pt x="249" y="154"/>
                      <a:pt x="249" y="154"/>
                    </a:cubicBezTo>
                    <a:cubicBezTo>
                      <a:pt x="251" y="157"/>
                      <a:pt x="252" y="160"/>
                      <a:pt x="252" y="164"/>
                    </a:cubicBezTo>
                    <a:cubicBezTo>
                      <a:pt x="252" y="220"/>
                      <a:pt x="252" y="220"/>
                      <a:pt x="252" y="220"/>
                    </a:cubicBezTo>
                    <a:cubicBezTo>
                      <a:pt x="249" y="220"/>
                      <a:pt x="249" y="220"/>
                      <a:pt x="249" y="220"/>
                    </a:cubicBezTo>
                    <a:close/>
                    <a:moveTo>
                      <a:pt x="249" y="114"/>
                    </a:moveTo>
                    <a:cubicBezTo>
                      <a:pt x="249" y="70"/>
                      <a:pt x="249" y="70"/>
                      <a:pt x="249" y="70"/>
                    </a:cubicBezTo>
                    <a:cubicBezTo>
                      <a:pt x="250" y="70"/>
                      <a:pt x="250" y="70"/>
                      <a:pt x="250" y="69"/>
                    </a:cubicBezTo>
                    <a:cubicBezTo>
                      <a:pt x="257" y="67"/>
                      <a:pt x="257" y="67"/>
                      <a:pt x="257" y="67"/>
                    </a:cubicBezTo>
                    <a:cubicBezTo>
                      <a:pt x="259" y="66"/>
                      <a:pt x="261" y="67"/>
                      <a:pt x="261" y="70"/>
                    </a:cubicBezTo>
                    <a:cubicBezTo>
                      <a:pt x="261" y="104"/>
                      <a:pt x="261" y="104"/>
                      <a:pt x="261" y="104"/>
                    </a:cubicBezTo>
                    <a:cubicBezTo>
                      <a:pt x="261" y="107"/>
                      <a:pt x="259" y="110"/>
                      <a:pt x="257" y="111"/>
                    </a:cubicBezTo>
                    <a:cubicBezTo>
                      <a:pt x="250" y="113"/>
                      <a:pt x="250" y="113"/>
                      <a:pt x="250" y="113"/>
                    </a:cubicBezTo>
                    <a:cubicBezTo>
                      <a:pt x="250" y="114"/>
                      <a:pt x="250" y="114"/>
                      <a:pt x="249" y="114"/>
                    </a:cubicBezTo>
                    <a:close/>
                    <a:moveTo>
                      <a:pt x="249" y="70"/>
                    </a:moveTo>
                    <a:cubicBezTo>
                      <a:pt x="249" y="114"/>
                      <a:pt x="249" y="114"/>
                      <a:pt x="249" y="114"/>
                    </a:cubicBezTo>
                    <a:cubicBezTo>
                      <a:pt x="248" y="114"/>
                      <a:pt x="246" y="112"/>
                      <a:pt x="246" y="110"/>
                    </a:cubicBezTo>
                    <a:cubicBezTo>
                      <a:pt x="246" y="76"/>
                      <a:pt x="246" y="76"/>
                      <a:pt x="246" y="76"/>
                    </a:cubicBezTo>
                    <a:cubicBezTo>
                      <a:pt x="246" y="74"/>
                      <a:pt x="248" y="71"/>
                      <a:pt x="249" y="70"/>
                    </a:cubicBezTo>
                    <a:close/>
                    <a:moveTo>
                      <a:pt x="249" y="154"/>
                    </a:moveTo>
                    <a:cubicBezTo>
                      <a:pt x="246" y="150"/>
                      <a:pt x="241" y="146"/>
                      <a:pt x="235" y="146"/>
                    </a:cubicBezTo>
                    <a:cubicBezTo>
                      <a:pt x="235" y="50"/>
                      <a:pt x="235" y="50"/>
                      <a:pt x="235" y="50"/>
                    </a:cubicBezTo>
                    <a:cubicBezTo>
                      <a:pt x="209" y="50"/>
                      <a:pt x="209" y="50"/>
                      <a:pt x="209" y="50"/>
                    </a:cubicBezTo>
                    <a:cubicBezTo>
                      <a:pt x="209" y="162"/>
                      <a:pt x="209" y="162"/>
                      <a:pt x="209" y="162"/>
                    </a:cubicBezTo>
                    <a:cubicBezTo>
                      <a:pt x="219" y="162"/>
                      <a:pt x="227" y="170"/>
                      <a:pt x="227" y="180"/>
                    </a:cubicBezTo>
                    <a:cubicBezTo>
                      <a:pt x="227" y="189"/>
                      <a:pt x="219" y="197"/>
                      <a:pt x="209" y="197"/>
                    </a:cubicBezTo>
                    <a:cubicBezTo>
                      <a:pt x="209" y="220"/>
                      <a:pt x="209" y="220"/>
                      <a:pt x="209" y="220"/>
                    </a:cubicBezTo>
                    <a:cubicBezTo>
                      <a:pt x="249" y="220"/>
                      <a:pt x="249" y="220"/>
                      <a:pt x="249" y="220"/>
                    </a:cubicBezTo>
                    <a:cubicBezTo>
                      <a:pt x="249" y="154"/>
                      <a:pt x="249" y="154"/>
                      <a:pt x="249" y="154"/>
                    </a:cubicBezTo>
                    <a:close/>
                    <a:moveTo>
                      <a:pt x="209" y="262"/>
                    </a:moveTo>
                    <a:cubicBezTo>
                      <a:pt x="209" y="232"/>
                      <a:pt x="209" y="232"/>
                      <a:pt x="209" y="232"/>
                    </a:cubicBezTo>
                    <a:cubicBezTo>
                      <a:pt x="226" y="232"/>
                      <a:pt x="226" y="232"/>
                      <a:pt x="226" y="232"/>
                    </a:cubicBezTo>
                    <a:cubicBezTo>
                      <a:pt x="226" y="249"/>
                      <a:pt x="226" y="249"/>
                      <a:pt x="226" y="249"/>
                    </a:cubicBezTo>
                    <a:cubicBezTo>
                      <a:pt x="226" y="257"/>
                      <a:pt x="220" y="262"/>
                      <a:pt x="213" y="262"/>
                    </a:cubicBezTo>
                    <a:cubicBezTo>
                      <a:pt x="209" y="262"/>
                      <a:pt x="209" y="262"/>
                      <a:pt x="209" y="262"/>
                    </a:cubicBezTo>
                    <a:close/>
                    <a:moveTo>
                      <a:pt x="209" y="44"/>
                    </a:moveTo>
                    <a:cubicBezTo>
                      <a:pt x="209" y="15"/>
                      <a:pt x="209" y="15"/>
                      <a:pt x="209" y="15"/>
                    </a:cubicBezTo>
                    <a:cubicBezTo>
                      <a:pt x="225" y="23"/>
                      <a:pt x="235" y="33"/>
                      <a:pt x="235" y="44"/>
                    </a:cubicBezTo>
                    <a:lnTo>
                      <a:pt x="209" y="44"/>
                    </a:lnTo>
                    <a:close/>
                    <a:moveTo>
                      <a:pt x="209" y="15"/>
                    </a:moveTo>
                    <a:cubicBezTo>
                      <a:pt x="209" y="44"/>
                      <a:pt x="209" y="44"/>
                      <a:pt x="209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195" y="37"/>
                      <a:pt x="195" y="37"/>
                      <a:pt x="195" y="37"/>
                    </a:cubicBezTo>
                    <a:cubicBezTo>
                      <a:pt x="195" y="37"/>
                      <a:pt x="195" y="37"/>
                      <a:pt x="195" y="37"/>
                    </a:cubicBezTo>
                    <a:cubicBezTo>
                      <a:pt x="199" y="37"/>
                      <a:pt x="203" y="33"/>
                      <a:pt x="203" y="28"/>
                    </a:cubicBezTo>
                    <a:cubicBezTo>
                      <a:pt x="203" y="24"/>
                      <a:pt x="199" y="20"/>
                      <a:pt x="195" y="20"/>
                    </a:cubicBezTo>
                    <a:cubicBezTo>
                      <a:pt x="195" y="20"/>
                      <a:pt x="195" y="20"/>
                      <a:pt x="195" y="20"/>
                    </a:cubicBezTo>
                    <a:cubicBezTo>
                      <a:pt x="195" y="9"/>
                      <a:pt x="195" y="9"/>
                      <a:pt x="195" y="9"/>
                    </a:cubicBezTo>
                    <a:cubicBezTo>
                      <a:pt x="200" y="11"/>
                      <a:pt x="205" y="13"/>
                      <a:pt x="209" y="15"/>
                    </a:cubicBezTo>
                    <a:close/>
                    <a:moveTo>
                      <a:pt x="209" y="50"/>
                    </a:moveTo>
                    <a:cubicBezTo>
                      <a:pt x="209" y="162"/>
                      <a:pt x="209" y="162"/>
                      <a:pt x="209" y="162"/>
                    </a:cubicBezTo>
                    <a:cubicBezTo>
                      <a:pt x="209" y="162"/>
                      <a:pt x="209" y="162"/>
                      <a:pt x="209" y="162"/>
                    </a:cubicBezTo>
                    <a:cubicBezTo>
                      <a:pt x="203" y="162"/>
                      <a:pt x="198" y="166"/>
                      <a:pt x="195" y="171"/>
                    </a:cubicBezTo>
                    <a:cubicBezTo>
                      <a:pt x="195" y="120"/>
                      <a:pt x="195" y="120"/>
                      <a:pt x="195" y="120"/>
                    </a:cubicBezTo>
                    <a:cubicBezTo>
                      <a:pt x="201" y="120"/>
                      <a:pt x="201" y="120"/>
                      <a:pt x="201" y="120"/>
                    </a:cubicBezTo>
                    <a:cubicBezTo>
                      <a:pt x="201" y="70"/>
                      <a:pt x="201" y="70"/>
                      <a:pt x="201" y="70"/>
                    </a:cubicBezTo>
                    <a:cubicBezTo>
                      <a:pt x="195" y="70"/>
                      <a:pt x="195" y="70"/>
                      <a:pt x="195" y="70"/>
                    </a:cubicBezTo>
                    <a:cubicBezTo>
                      <a:pt x="195" y="50"/>
                      <a:pt x="195" y="50"/>
                      <a:pt x="195" y="50"/>
                    </a:cubicBezTo>
                    <a:cubicBezTo>
                      <a:pt x="209" y="50"/>
                      <a:pt x="209" y="50"/>
                      <a:pt x="209" y="50"/>
                    </a:cubicBezTo>
                    <a:close/>
                    <a:moveTo>
                      <a:pt x="209" y="197"/>
                    </a:moveTo>
                    <a:cubicBezTo>
                      <a:pt x="209" y="220"/>
                      <a:pt x="209" y="220"/>
                      <a:pt x="209" y="220"/>
                    </a:cubicBezTo>
                    <a:cubicBezTo>
                      <a:pt x="195" y="220"/>
                      <a:pt x="195" y="220"/>
                      <a:pt x="195" y="220"/>
                    </a:cubicBezTo>
                    <a:cubicBezTo>
                      <a:pt x="195" y="188"/>
                      <a:pt x="195" y="188"/>
                      <a:pt x="195" y="188"/>
                    </a:cubicBezTo>
                    <a:cubicBezTo>
                      <a:pt x="198" y="193"/>
                      <a:pt x="203" y="197"/>
                      <a:pt x="209" y="197"/>
                    </a:cubicBezTo>
                    <a:cubicBezTo>
                      <a:pt x="209" y="197"/>
                      <a:pt x="209" y="197"/>
                      <a:pt x="209" y="197"/>
                    </a:cubicBezTo>
                    <a:close/>
                    <a:moveTo>
                      <a:pt x="209" y="232"/>
                    </a:moveTo>
                    <a:cubicBezTo>
                      <a:pt x="209" y="262"/>
                      <a:pt x="209" y="262"/>
                      <a:pt x="209" y="262"/>
                    </a:cubicBezTo>
                    <a:cubicBezTo>
                      <a:pt x="206" y="262"/>
                      <a:pt x="206" y="262"/>
                      <a:pt x="206" y="262"/>
                    </a:cubicBezTo>
                    <a:cubicBezTo>
                      <a:pt x="201" y="262"/>
                      <a:pt x="197" y="260"/>
                      <a:pt x="195" y="257"/>
                    </a:cubicBezTo>
                    <a:cubicBezTo>
                      <a:pt x="195" y="232"/>
                      <a:pt x="195" y="232"/>
                      <a:pt x="195" y="232"/>
                    </a:cubicBezTo>
                    <a:lnTo>
                      <a:pt x="209" y="232"/>
                    </a:lnTo>
                    <a:close/>
                    <a:moveTo>
                      <a:pt x="171" y="20"/>
                    </a:moveTo>
                    <a:cubicBezTo>
                      <a:pt x="175" y="20"/>
                      <a:pt x="179" y="24"/>
                      <a:pt x="179" y="28"/>
                    </a:cubicBezTo>
                    <a:cubicBezTo>
                      <a:pt x="179" y="33"/>
                      <a:pt x="175" y="37"/>
                      <a:pt x="171" y="37"/>
                    </a:cubicBezTo>
                    <a:cubicBezTo>
                      <a:pt x="170" y="37"/>
                      <a:pt x="169" y="37"/>
                      <a:pt x="168" y="36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195" y="37"/>
                      <a:pt x="195" y="37"/>
                      <a:pt x="195" y="37"/>
                    </a:cubicBezTo>
                    <a:cubicBezTo>
                      <a:pt x="190" y="37"/>
                      <a:pt x="186" y="33"/>
                      <a:pt x="186" y="28"/>
                    </a:cubicBezTo>
                    <a:cubicBezTo>
                      <a:pt x="186" y="24"/>
                      <a:pt x="190" y="20"/>
                      <a:pt x="195" y="20"/>
                    </a:cubicBezTo>
                    <a:cubicBezTo>
                      <a:pt x="195" y="9"/>
                      <a:pt x="195" y="9"/>
                      <a:pt x="195" y="9"/>
                    </a:cubicBezTo>
                    <a:cubicBezTo>
                      <a:pt x="187" y="6"/>
                      <a:pt x="178" y="4"/>
                      <a:pt x="168" y="3"/>
                    </a:cubicBezTo>
                    <a:cubicBezTo>
                      <a:pt x="168" y="21"/>
                      <a:pt x="168" y="21"/>
                      <a:pt x="168" y="21"/>
                    </a:cubicBezTo>
                    <a:cubicBezTo>
                      <a:pt x="169" y="20"/>
                      <a:pt x="170" y="20"/>
                      <a:pt x="171" y="20"/>
                    </a:cubicBezTo>
                    <a:close/>
                    <a:moveTo>
                      <a:pt x="195" y="50"/>
                    </a:moveTo>
                    <a:cubicBezTo>
                      <a:pt x="195" y="70"/>
                      <a:pt x="195" y="70"/>
                      <a:pt x="195" y="70"/>
                    </a:cubicBezTo>
                    <a:cubicBezTo>
                      <a:pt x="168" y="70"/>
                      <a:pt x="168" y="70"/>
                      <a:pt x="168" y="70"/>
                    </a:cubicBezTo>
                    <a:cubicBezTo>
                      <a:pt x="168" y="50"/>
                      <a:pt x="168" y="50"/>
                      <a:pt x="168" y="50"/>
                    </a:cubicBezTo>
                    <a:cubicBezTo>
                      <a:pt x="195" y="50"/>
                      <a:pt x="195" y="50"/>
                      <a:pt x="195" y="50"/>
                    </a:cubicBezTo>
                    <a:close/>
                    <a:moveTo>
                      <a:pt x="195" y="120"/>
                    </a:moveTo>
                    <a:cubicBezTo>
                      <a:pt x="195" y="171"/>
                      <a:pt x="195" y="171"/>
                      <a:pt x="195" y="171"/>
                    </a:cubicBezTo>
                    <a:cubicBezTo>
                      <a:pt x="193" y="173"/>
                      <a:pt x="192" y="176"/>
                      <a:pt x="192" y="180"/>
                    </a:cubicBezTo>
                    <a:cubicBezTo>
                      <a:pt x="192" y="183"/>
                      <a:pt x="193" y="186"/>
                      <a:pt x="195" y="188"/>
                    </a:cubicBezTo>
                    <a:cubicBezTo>
                      <a:pt x="195" y="220"/>
                      <a:pt x="195" y="220"/>
                      <a:pt x="195" y="220"/>
                    </a:cubicBezTo>
                    <a:cubicBezTo>
                      <a:pt x="168" y="220"/>
                      <a:pt x="168" y="220"/>
                      <a:pt x="168" y="220"/>
                    </a:cubicBezTo>
                    <a:cubicBezTo>
                      <a:pt x="168" y="120"/>
                      <a:pt x="168" y="120"/>
                      <a:pt x="168" y="120"/>
                    </a:cubicBezTo>
                    <a:cubicBezTo>
                      <a:pt x="195" y="120"/>
                      <a:pt x="195" y="120"/>
                      <a:pt x="195" y="120"/>
                    </a:cubicBezTo>
                    <a:close/>
                    <a:moveTo>
                      <a:pt x="195" y="232"/>
                    </a:moveTo>
                    <a:cubicBezTo>
                      <a:pt x="195" y="257"/>
                      <a:pt x="195" y="257"/>
                      <a:pt x="195" y="257"/>
                    </a:cubicBezTo>
                    <a:cubicBezTo>
                      <a:pt x="193" y="254"/>
                      <a:pt x="192" y="252"/>
                      <a:pt x="192" y="249"/>
                    </a:cubicBezTo>
                    <a:cubicBezTo>
                      <a:pt x="192" y="232"/>
                      <a:pt x="192" y="232"/>
                      <a:pt x="192" y="232"/>
                    </a:cubicBezTo>
                    <a:lnTo>
                      <a:pt x="195" y="232"/>
                    </a:lnTo>
                    <a:close/>
                    <a:moveTo>
                      <a:pt x="168" y="36"/>
                    </a:moveTo>
                    <a:cubicBezTo>
                      <a:pt x="165" y="35"/>
                      <a:pt x="162" y="32"/>
                      <a:pt x="162" y="28"/>
                    </a:cubicBezTo>
                    <a:cubicBezTo>
                      <a:pt x="162" y="25"/>
                      <a:pt x="165" y="22"/>
                      <a:pt x="168" y="21"/>
                    </a:cubicBezTo>
                    <a:cubicBezTo>
                      <a:pt x="168" y="3"/>
                      <a:pt x="168" y="3"/>
                      <a:pt x="168" y="3"/>
                    </a:cubicBezTo>
                    <a:cubicBezTo>
                      <a:pt x="157" y="1"/>
                      <a:pt x="144" y="0"/>
                      <a:pt x="131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68" y="36"/>
                      <a:pt x="168" y="36"/>
                      <a:pt x="168" y="36"/>
                    </a:cubicBezTo>
                    <a:close/>
                    <a:moveTo>
                      <a:pt x="168" y="50"/>
                    </a:moveTo>
                    <a:cubicBezTo>
                      <a:pt x="168" y="70"/>
                      <a:pt x="168" y="70"/>
                      <a:pt x="168" y="70"/>
                    </a:cubicBezTo>
                    <a:cubicBezTo>
                      <a:pt x="135" y="70"/>
                      <a:pt x="135" y="70"/>
                      <a:pt x="135" y="7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68" y="120"/>
                      <a:pt x="168" y="120"/>
                      <a:pt x="168" y="120"/>
                    </a:cubicBezTo>
                    <a:cubicBezTo>
                      <a:pt x="168" y="220"/>
                      <a:pt x="168" y="220"/>
                      <a:pt x="168" y="220"/>
                    </a:cubicBezTo>
                    <a:cubicBezTo>
                      <a:pt x="130" y="220"/>
                      <a:pt x="130" y="220"/>
                      <a:pt x="130" y="220"/>
                    </a:cubicBezTo>
                    <a:cubicBezTo>
                      <a:pt x="130" y="198"/>
                      <a:pt x="130" y="198"/>
                      <a:pt x="130" y="198"/>
                    </a:cubicBezTo>
                    <a:cubicBezTo>
                      <a:pt x="167" y="198"/>
                      <a:pt x="167" y="198"/>
                      <a:pt x="167" y="198"/>
                    </a:cubicBezTo>
                    <a:cubicBezTo>
                      <a:pt x="167" y="187"/>
                      <a:pt x="167" y="187"/>
                      <a:pt x="167" y="187"/>
                    </a:cubicBezTo>
                    <a:cubicBezTo>
                      <a:pt x="130" y="187"/>
                      <a:pt x="130" y="187"/>
                      <a:pt x="130" y="187"/>
                    </a:cubicBezTo>
                    <a:cubicBezTo>
                      <a:pt x="130" y="179"/>
                      <a:pt x="130" y="179"/>
                      <a:pt x="130" y="179"/>
                    </a:cubicBezTo>
                    <a:cubicBezTo>
                      <a:pt x="167" y="179"/>
                      <a:pt x="167" y="179"/>
                      <a:pt x="167" y="179"/>
                    </a:cubicBezTo>
                    <a:cubicBezTo>
                      <a:pt x="167" y="167"/>
                      <a:pt x="167" y="167"/>
                      <a:pt x="167" y="167"/>
                    </a:cubicBezTo>
                    <a:cubicBezTo>
                      <a:pt x="130" y="167"/>
                      <a:pt x="130" y="167"/>
                      <a:pt x="130" y="167"/>
                    </a:cubicBezTo>
                    <a:cubicBezTo>
                      <a:pt x="130" y="159"/>
                      <a:pt x="130" y="159"/>
                      <a:pt x="130" y="159"/>
                    </a:cubicBezTo>
                    <a:cubicBezTo>
                      <a:pt x="167" y="159"/>
                      <a:pt x="167" y="159"/>
                      <a:pt x="167" y="159"/>
                    </a:cubicBezTo>
                    <a:cubicBezTo>
                      <a:pt x="167" y="147"/>
                      <a:pt x="167" y="147"/>
                      <a:pt x="167" y="147"/>
                    </a:cubicBezTo>
                    <a:cubicBezTo>
                      <a:pt x="130" y="147"/>
                      <a:pt x="130" y="147"/>
                      <a:pt x="130" y="147"/>
                    </a:cubicBezTo>
                    <a:cubicBezTo>
                      <a:pt x="130" y="50"/>
                      <a:pt x="130" y="50"/>
                      <a:pt x="130" y="50"/>
                    </a:cubicBezTo>
                    <a:lnTo>
                      <a:pt x="168" y="50"/>
                    </a:lnTo>
                    <a:close/>
                    <a:moveTo>
                      <a:pt x="130" y="0"/>
                    </a:moveTo>
                    <a:cubicBezTo>
                      <a:pt x="130" y="44"/>
                      <a:pt x="130" y="44"/>
                      <a:pt x="130" y="44"/>
                    </a:cubicBezTo>
                    <a:cubicBezTo>
                      <a:pt x="93" y="44"/>
                      <a:pt x="93" y="44"/>
                      <a:pt x="93" y="44"/>
                    </a:cubicBezTo>
                    <a:cubicBezTo>
                      <a:pt x="93" y="36"/>
                      <a:pt x="93" y="36"/>
                      <a:pt x="93" y="36"/>
                    </a:cubicBezTo>
                    <a:cubicBezTo>
                      <a:pt x="96" y="35"/>
                      <a:pt x="99" y="32"/>
                      <a:pt x="99" y="28"/>
                    </a:cubicBezTo>
                    <a:cubicBezTo>
                      <a:pt x="99" y="25"/>
                      <a:pt x="96" y="22"/>
                      <a:pt x="93" y="21"/>
                    </a:cubicBezTo>
                    <a:cubicBezTo>
                      <a:pt x="93" y="3"/>
                      <a:pt x="93" y="3"/>
                      <a:pt x="93" y="3"/>
                    </a:cubicBezTo>
                    <a:cubicBezTo>
                      <a:pt x="104" y="1"/>
                      <a:pt x="117" y="0"/>
                      <a:pt x="130" y="0"/>
                    </a:cubicBezTo>
                    <a:close/>
                    <a:moveTo>
                      <a:pt x="130" y="50"/>
                    </a:moveTo>
                    <a:cubicBezTo>
                      <a:pt x="130" y="147"/>
                      <a:pt x="130" y="147"/>
                      <a:pt x="130" y="147"/>
                    </a:cubicBezTo>
                    <a:cubicBezTo>
                      <a:pt x="93" y="147"/>
                      <a:pt x="93" y="147"/>
                      <a:pt x="93" y="147"/>
                    </a:cubicBezTo>
                    <a:cubicBezTo>
                      <a:pt x="93" y="120"/>
                      <a:pt x="93" y="120"/>
                      <a:pt x="93" y="120"/>
                    </a:cubicBezTo>
                    <a:cubicBezTo>
                      <a:pt x="126" y="120"/>
                      <a:pt x="126" y="120"/>
                      <a:pt x="126" y="120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130" y="50"/>
                      <a:pt x="130" y="50"/>
                      <a:pt x="130" y="50"/>
                    </a:cubicBezTo>
                    <a:close/>
                    <a:moveTo>
                      <a:pt x="130" y="159"/>
                    </a:moveTo>
                    <a:cubicBezTo>
                      <a:pt x="130" y="167"/>
                      <a:pt x="130" y="167"/>
                      <a:pt x="130" y="167"/>
                    </a:cubicBezTo>
                    <a:cubicBezTo>
                      <a:pt x="93" y="167"/>
                      <a:pt x="93" y="167"/>
                      <a:pt x="93" y="167"/>
                    </a:cubicBezTo>
                    <a:cubicBezTo>
                      <a:pt x="93" y="159"/>
                      <a:pt x="93" y="159"/>
                      <a:pt x="93" y="159"/>
                    </a:cubicBezTo>
                    <a:cubicBezTo>
                      <a:pt x="130" y="159"/>
                      <a:pt x="130" y="159"/>
                      <a:pt x="130" y="159"/>
                    </a:cubicBezTo>
                    <a:close/>
                    <a:moveTo>
                      <a:pt x="130" y="179"/>
                    </a:moveTo>
                    <a:cubicBezTo>
                      <a:pt x="130" y="187"/>
                      <a:pt x="130" y="187"/>
                      <a:pt x="130" y="187"/>
                    </a:cubicBezTo>
                    <a:cubicBezTo>
                      <a:pt x="93" y="187"/>
                      <a:pt x="93" y="187"/>
                      <a:pt x="93" y="187"/>
                    </a:cubicBezTo>
                    <a:cubicBezTo>
                      <a:pt x="93" y="179"/>
                      <a:pt x="93" y="179"/>
                      <a:pt x="93" y="179"/>
                    </a:cubicBezTo>
                    <a:cubicBezTo>
                      <a:pt x="130" y="179"/>
                      <a:pt x="130" y="179"/>
                      <a:pt x="130" y="179"/>
                    </a:cubicBezTo>
                    <a:close/>
                    <a:moveTo>
                      <a:pt x="130" y="198"/>
                    </a:moveTo>
                    <a:cubicBezTo>
                      <a:pt x="130" y="220"/>
                      <a:pt x="130" y="220"/>
                      <a:pt x="130" y="220"/>
                    </a:cubicBezTo>
                    <a:cubicBezTo>
                      <a:pt x="93" y="220"/>
                      <a:pt x="93" y="220"/>
                      <a:pt x="93" y="220"/>
                    </a:cubicBezTo>
                    <a:cubicBezTo>
                      <a:pt x="93" y="198"/>
                      <a:pt x="93" y="198"/>
                      <a:pt x="93" y="198"/>
                    </a:cubicBezTo>
                    <a:lnTo>
                      <a:pt x="130" y="198"/>
                    </a:lnTo>
                    <a:close/>
                    <a:moveTo>
                      <a:pt x="93" y="3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2" y="20"/>
                      <a:pt x="92" y="20"/>
                      <a:pt x="91" y="20"/>
                    </a:cubicBezTo>
                    <a:cubicBezTo>
                      <a:pt x="86" y="20"/>
                      <a:pt x="83" y="24"/>
                      <a:pt x="83" y="28"/>
                    </a:cubicBezTo>
                    <a:cubicBezTo>
                      <a:pt x="83" y="33"/>
                      <a:pt x="86" y="37"/>
                      <a:pt x="91" y="37"/>
                    </a:cubicBezTo>
                    <a:cubicBezTo>
                      <a:pt x="92" y="37"/>
                      <a:pt x="92" y="37"/>
                      <a:pt x="93" y="36"/>
                    </a:cubicBezTo>
                    <a:cubicBezTo>
                      <a:pt x="93" y="44"/>
                      <a:pt x="93" y="44"/>
                      <a:pt x="93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71" y="37"/>
                      <a:pt x="75" y="33"/>
                      <a:pt x="75" y="28"/>
                    </a:cubicBezTo>
                    <a:cubicBezTo>
                      <a:pt x="75" y="24"/>
                      <a:pt x="71" y="20"/>
                      <a:pt x="67" y="20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75" y="6"/>
                      <a:pt x="84" y="4"/>
                      <a:pt x="93" y="3"/>
                    </a:cubicBezTo>
                    <a:close/>
                    <a:moveTo>
                      <a:pt x="93" y="50"/>
                    </a:moveTo>
                    <a:cubicBezTo>
                      <a:pt x="93" y="70"/>
                      <a:pt x="93" y="70"/>
                      <a:pt x="93" y="70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93" y="50"/>
                      <a:pt x="93" y="50"/>
                      <a:pt x="93" y="50"/>
                    </a:cubicBezTo>
                    <a:close/>
                    <a:moveTo>
                      <a:pt x="93" y="120"/>
                    </a:moveTo>
                    <a:cubicBezTo>
                      <a:pt x="93" y="147"/>
                      <a:pt x="93" y="147"/>
                      <a:pt x="93" y="147"/>
                    </a:cubicBezTo>
                    <a:cubicBezTo>
                      <a:pt x="92" y="147"/>
                      <a:pt x="92" y="147"/>
                      <a:pt x="92" y="147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93" y="159"/>
                      <a:pt x="93" y="159"/>
                      <a:pt x="93" y="159"/>
                    </a:cubicBezTo>
                    <a:cubicBezTo>
                      <a:pt x="93" y="167"/>
                      <a:pt x="93" y="167"/>
                      <a:pt x="93" y="167"/>
                    </a:cubicBezTo>
                    <a:cubicBezTo>
                      <a:pt x="92" y="167"/>
                      <a:pt x="92" y="167"/>
                      <a:pt x="92" y="167"/>
                    </a:cubicBezTo>
                    <a:cubicBezTo>
                      <a:pt x="92" y="179"/>
                      <a:pt x="92" y="179"/>
                      <a:pt x="92" y="179"/>
                    </a:cubicBezTo>
                    <a:cubicBezTo>
                      <a:pt x="93" y="179"/>
                      <a:pt x="93" y="179"/>
                      <a:pt x="93" y="179"/>
                    </a:cubicBezTo>
                    <a:cubicBezTo>
                      <a:pt x="93" y="187"/>
                      <a:pt x="93" y="187"/>
                      <a:pt x="93" y="187"/>
                    </a:cubicBezTo>
                    <a:cubicBezTo>
                      <a:pt x="92" y="187"/>
                      <a:pt x="92" y="187"/>
                      <a:pt x="92" y="187"/>
                    </a:cubicBezTo>
                    <a:cubicBezTo>
                      <a:pt x="92" y="198"/>
                      <a:pt x="92" y="198"/>
                      <a:pt x="92" y="198"/>
                    </a:cubicBezTo>
                    <a:cubicBezTo>
                      <a:pt x="93" y="198"/>
                      <a:pt x="93" y="198"/>
                      <a:pt x="93" y="198"/>
                    </a:cubicBezTo>
                    <a:cubicBezTo>
                      <a:pt x="93" y="220"/>
                      <a:pt x="93" y="220"/>
                      <a:pt x="93" y="220"/>
                    </a:cubicBezTo>
                    <a:cubicBezTo>
                      <a:pt x="67" y="220"/>
                      <a:pt x="67" y="220"/>
                      <a:pt x="67" y="220"/>
                    </a:cubicBezTo>
                    <a:cubicBezTo>
                      <a:pt x="67" y="188"/>
                      <a:pt x="67" y="188"/>
                      <a:pt x="67" y="188"/>
                    </a:cubicBezTo>
                    <a:cubicBezTo>
                      <a:pt x="68" y="186"/>
                      <a:pt x="69" y="183"/>
                      <a:pt x="69" y="180"/>
                    </a:cubicBezTo>
                    <a:cubicBezTo>
                      <a:pt x="69" y="176"/>
                      <a:pt x="68" y="173"/>
                      <a:pt x="67" y="171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93" y="120"/>
                      <a:pt x="93" y="120"/>
                      <a:pt x="93" y="120"/>
                    </a:cubicBezTo>
                    <a:close/>
                    <a:moveTo>
                      <a:pt x="67" y="257"/>
                    </a:moveTo>
                    <a:cubicBezTo>
                      <a:pt x="67" y="232"/>
                      <a:pt x="67" y="232"/>
                      <a:pt x="67" y="232"/>
                    </a:cubicBezTo>
                    <a:cubicBezTo>
                      <a:pt x="69" y="232"/>
                      <a:pt x="69" y="232"/>
                      <a:pt x="69" y="232"/>
                    </a:cubicBezTo>
                    <a:cubicBezTo>
                      <a:pt x="69" y="249"/>
                      <a:pt x="69" y="249"/>
                      <a:pt x="69" y="249"/>
                    </a:cubicBezTo>
                    <a:cubicBezTo>
                      <a:pt x="69" y="252"/>
                      <a:pt x="68" y="254"/>
                      <a:pt x="67" y="257"/>
                    </a:cubicBezTo>
                    <a:close/>
                    <a:moveTo>
                      <a:pt x="67" y="9"/>
                    </a:moveTo>
                    <a:cubicBezTo>
                      <a:pt x="67" y="20"/>
                      <a:pt x="67" y="20"/>
                      <a:pt x="67" y="20"/>
                    </a:cubicBezTo>
                    <a:cubicBezTo>
                      <a:pt x="62" y="20"/>
                      <a:pt x="58" y="24"/>
                      <a:pt x="58" y="28"/>
                    </a:cubicBezTo>
                    <a:cubicBezTo>
                      <a:pt x="58" y="33"/>
                      <a:pt x="62" y="37"/>
                      <a:pt x="67" y="37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2" y="15"/>
                      <a:pt x="52" y="15"/>
                      <a:pt x="52" y="15"/>
                    </a:cubicBezTo>
                    <a:cubicBezTo>
                      <a:pt x="56" y="13"/>
                      <a:pt x="61" y="11"/>
                      <a:pt x="67" y="9"/>
                    </a:cubicBezTo>
                    <a:close/>
                    <a:moveTo>
                      <a:pt x="67" y="50"/>
                    </a:moveTo>
                    <a:cubicBezTo>
                      <a:pt x="67" y="70"/>
                      <a:pt x="67" y="70"/>
                      <a:pt x="67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64" y="166"/>
                      <a:pt x="58" y="162"/>
                      <a:pt x="52" y="162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67" y="50"/>
                      <a:pt x="67" y="50"/>
                      <a:pt x="67" y="50"/>
                    </a:cubicBezTo>
                    <a:close/>
                    <a:moveTo>
                      <a:pt x="67" y="188"/>
                    </a:moveTo>
                    <a:cubicBezTo>
                      <a:pt x="67" y="220"/>
                      <a:pt x="67" y="220"/>
                      <a:pt x="67" y="220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2" y="197"/>
                      <a:pt x="52" y="197"/>
                      <a:pt x="52" y="197"/>
                    </a:cubicBezTo>
                    <a:cubicBezTo>
                      <a:pt x="58" y="197"/>
                      <a:pt x="64" y="193"/>
                      <a:pt x="67" y="188"/>
                    </a:cubicBezTo>
                    <a:close/>
                    <a:moveTo>
                      <a:pt x="67" y="232"/>
                    </a:moveTo>
                    <a:cubicBezTo>
                      <a:pt x="67" y="257"/>
                      <a:pt x="67" y="257"/>
                      <a:pt x="67" y="257"/>
                    </a:cubicBezTo>
                    <a:cubicBezTo>
                      <a:pt x="64" y="260"/>
                      <a:pt x="60" y="262"/>
                      <a:pt x="56" y="262"/>
                    </a:cubicBezTo>
                    <a:cubicBezTo>
                      <a:pt x="52" y="262"/>
                      <a:pt x="52" y="262"/>
                      <a:pt x="52" y="262"/>
                    </a:cubicBezTo>
                    <a:cubicBezTo>
                      <a:pt x="52" y="232"/>
                      <a:pt x="52" y="232"/>
                      <a:pt x="52" y="232"/>
                    </a:cubicBezTo>
                    <a:lnTo>
                      <a:pt x="67" y="232"/>
                    </a:lnTo>
                    <a:close/>
                    <a:moveTo>
                      <a:pt x="52" y="15"/>
                    </a:moveTo>
                    <a:cubicBezTo>
                      <a:pt x="52" y="44"/>
                      <a:pt x="52" y="44"/>
                      <a:pt x="52" y="44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27" y="33"/>
                      <a:pt x="36" y="23"/>
                      <a:pt x="52" y="15"/>
                    </a:cubicBezTo>
                    <a:close/>
                    <a:moveTo>
                      <a:pt x="52" y="50"/>
                    </a:moveTo>
                    <a:cubicBezTo>
                      <a:pt x="52" y="162"/>
                      <a:pt x="52" y="162"/>
                      <a:pt x="52" y="162"/>
                    </a:cubicBezTo>
                    <a:cubicBezTo>
                      <a:pt x="42" y="162"/>
                      <a:pt x="35" y="170"/>
                      <a:pt x="35" y="180"/>
                    </a:cubicBezTo>
                    <a:cubicBezTo>
                      <a:pt x="35" y="189"/>
                      <a:pt x="42" y="197"/>
                      <a:pt x="52" y="197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12" y="220"/>
                      <a:pt x="12" y="220"/>
                      <a:pt x="12" y="220"/>
                    </a:cubicBezTo>
                    <a:cubicBezTo>
                      <a:pt x="12" y="154"/>
                      <a:pt x="12" y="154"/>
                      <a:pt x="12" y="154"/>
                    </a:cubicBezTo>
                    <a:cubicBezTo>
                      <a:pt x="15" y="150"/>
                      <a:pt x="21" y="146"/>
                      <a:pt x="27" y="146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52" y="50"/>
                      <a:pt x="52" y="50"/>
                      <a:pt x="52" y="50"/>
                    </a:cubicBezTo>
                    <a:close/>
                    <a:moveTo>
                      <a:pt x="52" y="232"/>
                    </a:moveTo>
                    <a:cubicBezTo>
                      <a:pt x="52" y="262"/>
                      <a:pt x="52" y="262"/>
                      <a:pt x="52" y="262"/>
                    </a:cubicBezTo>
                    <a:cubicBezTo>
                      <a:pt x="48" y="262"/>
                      <a:pt x="48" y="262"/>
                      <a:pt x="48" y="262"/>
                    </a:cubicBezTo>
                    <a:cubicBezTo>
                      <a:pt x="41" y="262"/>
                      <a:pt x="35" y="257"/>
                      <a:pt x="35" y="249"/>
                    </a:cubicBezTo>
                    <a:cubicBezTo>
                      <a:pt x="35" y="232"/>
                      <a:pt x="35" y="232"/>
                      <a:pt x="35" y="232"/>
                    </a:cubicBezTo>
                    <a:cubicBezTo>
                      <a:pt x="52" y="232"/>
                      <a:pt x="52" y="232"/>
                      <a:pt x="52" y="232"/>
                    </a:cubicBezTo>
                    <a:close/>
                    <a:moveTo>
                      <a:pt x="12" y="114"/>
                    </a:moveTo>
                    <a:cubicBezTo>
                      <a:pt x="14" y="114"/>
                      <a:pt x="15" y="112"/>
                      <a:pt x="15" y="110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74"/>
                      <a:pt x="14" y="71"/>
                      <a:pt x="12" y="70"/>
                    </a:cubicBezTo>
                    <a:lnTo>
                      <a:pt x="12" y="114"/>
                    </a:lnTo>
                    <a:close/>
                    <a:moveTo>
                      <a:pt x="12" y="70"/>
                    </a:moveTo>
                    <a:cubicBezTo>
                      <a:pt x="12" y="114"/>
                      <a:pt x="12" y="114"/>
                      <a:pt x="12" y="114"/>
                    </a:cubicBezTo>
                    <a:cubicBezTo>
                      <a:pt x="12" y="114"/>
                      <a:pt x="11" y="114"/>
                      <a:pt x="11" y="113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67"/>
                      <a:pt x="2" y="66"/>
                      <a:pt x="4" y="67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70"/>
                      <a:pt x="12" y="70"/>
                      <a:pt x="12" y="70"/>
                    </a:cubicBezTo>
                    <a:close/>
                    <a:moveTo>
                      <a:pt x="12" y="154"/>
                    </a:moveTo>
                    <a:cubicBezTo>
                      <a:pt x="12" y="220"/>
                      <a:pt x="12" y="220"/>
                      <a:pt x="12" y="220"/>
                    </a:cubicBezTo>
                    <a:cubicBezTo>
                      <a:pt x="9" y="220"/>
                      <a:pt x="9" y="220"/>
                      <a:pt x="9" y="220"/>
                    </a:cubicBezTo>
                    <a:cubicBezTo>
                      <a:pt x="9" y="164"/>
                      <a:pt x="9" y="164"/>
                      <a:pt x="9" y="164"/>
                    </a:cubicBezTo>
                    <a:cubicBezTo>
                      <a:pt x="9" y="160"/>
                      <a:pt x="10" y="157"/>
                      <a:pt x="12" y="154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i$ḷïḍe"/>
              <p:cNvSpPr/>
              <p:nvPr/>
            </p:nvSpPr>
            <p:spPr bwMode="auto">
              <a:xfrm>
                <a:off x="5524610" y="3477359"/>
                <a:ext cx="482204" cy="365522"/>
              </a:xfrm>
              <a:custGeom>
                <a:avLst/>
                <a:gdLst>
                  <a:gd name="T0" fmla="*/ 271 w 295"/>
                  <a:gd name="T1" fmla="*/ 0 h 224"/>
                  <a:gd name="T2" fmla="*/ 277 w 295"/>
                  <a:gd name="T3" fmla="*/ 35 h 224"/>
                  <a:gd name="T4" fmla="*/ 224 w 295"/>
                  <a:gd name="T5" fmla="*/ 224 h 224"/>
                  <a:gd name="T6" fmla="*/ 248 w 295"/>
                  <a:gd name="T7" fmla="*/ 188 h 224"/>
                  <a:gd name="T8" fmla="*/ 249 w 295"/>
                  <a:gd name="T9" fmla="*/ 29 h 224"/>
                  <a:gd name="T10" fmla="*/ 224 w 295"/>
                  <a:gd name="T11" fmla="*/ 194 h 224"/>
                  <a:gd name="T12" fmla="*/ 224 w 295"/>
                  <a:gd name="T13" fmla="*/ 16 h 224"/>
                  <a:gd name="T14" fmla="*/ 224 w 295"/>
                  <a:gd name="T15" fmla="*/ 208 h 224"/>
                  <a:gd name="T16" fmla="*/ 224 w 295"/>
                  <a:gd name="T17" fmla="*/ 179 h 224"/>
                  <a:gd name="T18" fmla="*/ 224 w 295"/>
                  <a:gd name="T19" fmla="*/ 194 h 224"/>
                  <a:gd name="T20" fmla="*/ 201 w 295"/>
                  <a:gd name="T21" fmla="*/ 128 h 224"/>
                  <a:gd name="T22" fmla="*/ 203 w 295"/>
                  <a:gd name="T23" fmla="*/ 98 h 224"/>
                  <a:gd name="T24" fmla="*/ 195 w 295"/>
                  <a:gd name="T25" fmla="*/ 67 h 224"/>
                  <a:gd name="T26" fmla="*/ 187 w 295"/>
                  <a:gd name="T27" fmla="*/ 128 h 224"/>
                  <a:gd name="T28" fmla="*/ 187 w 295"/>
                  <a:gd name="T29" fmla="*/ 100 h 224"/>
                  <a:gd name="T30" fmla="*/ 190 w 295"/>
                  <a:gd name="T31" fmla="*/ 75 h 224"/>
                  <a:gd name="T32" fmla="*/ 187 w 295"/>
                  <a:gd name="T33" fmla="*/ 0 h 224"/>
                  <a:gd name="T34" fmla="*/ 187 w 295"/>
                  <a:gd name="T35" fmla="*/ 0 h 224"/>
                  <a:gd name="T36" fmla="*/ 147 w 295"/>
                  <a:gd name="T37" fmla="*/ 208 h 224"/>
                  <a:gd name="T38" fmla="*/ 182 w 295"/>
                  <a:gd name="T39" fmla="*/ 67 h 224"/>
                  <a:gd name="T40" fmla="*/ 168 w 295"/>
                  <a:gd name="T41" fmla="*/ 109 h 224"/>
                  <a:gd name="T42" fmla="*/ 187 w 295"/>
                  <a:gd name="T43" fmla="*/ 194 h 224"/>
                  <a:gd name="T44" fmla="*/ 148 w 295"/>
                  <a:gd name="T45" fmla="*/ 125 h 224"/>
                  <a:gd name="T46" fmla="*/ 147 w 295"/>
                  <a:gd name="T47" fmla="*/ 106 h 224"/>
                  <a:gd name="T48" fmla="*/ 184 w 295"/>
                  <a:gd name="T49" fmla="*/ 70 h 224"/>
                  <a:gd name="T50" fmla="*/ 187 w 295"/>
                  <a:gd name="T51" fmla="*/ 91 h 224"/>
                  <a:gd name="T52" fmla="*/ 179 w 295"/>
                  <a:gd name="T53" fmla="*/ 116 h 224"/>
                  <a:gd name="T54" fmla="*/ 187 w 295"/>
                  <a:gd name="T55" fmla="*/ 100 h 224"/>
                  <a:gd name="T56" fmla="*/ 147 w 295"/>
                  <a:gd name="T57" fmla="*/ 16 h 224"/>
                  <a:gd name="T58" fmla="*/ 147 w 295"/>
                  <a:gd name="T59" fmla="*/ 208 h 224"/>
                  <a:gd name="T60" fmla="*/ 147 w 295"/>
                  <a:gd name="T61" fmla="*/ 106 h 224"/>
                  <a:gd name="T62" fmla="*/ 127 w 295"/>
                  <a:gd name="T63" fmla="*/ 121 h 224"/>
                  <a:gd name="T64" fmla="*/ 147 w 295"/>
                  <a:gd name="T65" fmla="*/ 137 h 224"/>
                  <a:gd name="T66" fmla="*/ 102 w 295"/>
                  <a:gd name="T67" fmla="*/ 156 h 224"/>
                  <a:gd name="T68" fmla="*/ 109 w 295"/>
                  <a:gd name="T69" fmla="*/ 113 h 224"/>
                  <a:gd name="T70" fmla="*/ 100 w 295"/>
                  <a:gd name="T71" fmla="*/ 93 h 224"/>
                  <a:gd name="T72" fmla="*/ 111 w 295"/>
                  <a:gd name="T73" fmla="*/ 97 h 224"/>
                  <a:gd name="T74" fmla="*/ 99 w 295"/>
                  <a:gd name="T75" fmla="*/ 88 h 224"/>
                  <a:gd name="T76" fmla="*/ 101 w 295"/>
                  <a:gd name="T77" fmla="*/ 150 h 224"/>
                  <a:gd name="T78" fmla="*/ 99 w 295"/>
                  <a:gd name="T79" fmla="*/ 123 h 224"/>
                  <a:gd name="T80" fmla="*/ 0 w 295"/>
                  <a:gd name="T81" fmla="*/ 23 h 224"/>
                  <a:gd name="T82" fmla="*/ 99 w 295"/>
                  <a:gd name="T83" fmla="*/ 208 h 224"/>
                  <a:gd name="T84" fmla="*/ 17 w 295"/>
                  <a:gd name="T85" fmla="*/ 35 h 224"/>
                  <a:gd name="T86" fmla="*/ 99 w 295"/>
                  <a:gd name="T87" fmla="*/ 29 h 224"/>
                  <a:gd name="T88" fmla="*/ 79 w 295"/>
                  <a:gd name="T89" fmla="*/ 129 h 224"/>
                  <a:gd name="T90" fmla="*/ 99 w 295"/>
                  <a:gd name="T91" fmla="*/ 157 h 224"/>
                  <a:gd name="T92" fmla="*/ 30 w 295"/>
                  <a:gd name="T93" fmla="*/ 45 h 224"/>
                  <a:gd name="T94" fmla="*/ 99 w 295"/>
                  <a:gd name="T95" fmla="*/ 115 h 224"/>
                  <a:gd name="T96" fmla="*/ 99 w 295"/>
                  <a:gd name="T97" fmla="*/ 123 h 224"/>
                  <a:gd name="T98" fmla="*/ 91 w 295"/>
                  <a:gd name="T99" fmla="*/ 133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95" h="224">
                    <a:moveTo>
                      <a:pt x="271" y="224"/>
                    </a:moveTo>
                    <a:cubicBezTo>
                      <a:pt x="284" y="224"/>
                      <a:pt x="295" y="213"/>
                      <a:pt x="295" y="200"/>
                    </a:cubicBezTo>
                    <a:cubicBezTo>
                      <a:pt x="295" y="23"/>
                      <a:pt x="295" y="23"/>
                      <a:pt x="295" y="23"/>
                    </a:cubicBezTo>
                    <a:cubicBezTo>
                      <a:pt x="295" y="10"/>
                      <a:pt x="284" y="0"/>
                      <a:pt x="271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58" y="16"/>
                      <a:pt x="258" y="16"/>
                      <a:pt x="258" y="16"/>
                    </a:cubicBezTo>
                    <a:cubicBezTo>
                      <a:pt x="268" y="16"/>
                      <a:pt x="277" y="24"/>
                      <a:pt x="277" y="35"/>
                    </a:cubicBezTo>
                    <a:cubicBezTo>
                      <a:pt x="277" y="189"/>
                      <a:pt x="277" y="189"/>
                      <a:pt x="277" y="189"/>
                    </a:cubicBezTo>
                    <a:cubicBezTo>
                      <a:pt x="277" y="199"/>
                      <a:pt x="268" y="208"/>
                      <a:pt x="258" y="208"/>
                    </a:cubicBezTo>
                    <a:cubicBezTo>
                      <a:pt x="224" y="208"/>
                      <a:pt x="224" y="208"/>
                      <a:pt x="224" y="208"/>
                    </a:cubicBezTo>
                    <a:cubicBezTo>
                      <a:pt x="224" y="224"/>
                      <a:pt x="224" y="224"/>
                      <a:pt x="224" y="224"/>
                    </a:cubicBezTo>
                    <a:cubicBezTo>
                      <a:pt x="271" y="224"/>
                      <a:pt x="271" y="224"/>
                      <a:pt x="271" y="224"/>
                    </a:cubicBezTo>
                    <a:close/>
                    <a:moveTo>
                      <a:pt x="224" y="194"/>
                    </a:moveTo>
                    <a:cubicBezTo>
                      <a:pt x="224" y="188"/>
                      <a:pt x="224" y="188"/>
                      <a:pt x="224" y="188"/>
                    </a:cubicBezTo>
                    <a:cubicBezTo>
                      <a:pt x="248" y="188"/>
                      <a:pt x="248" y="188"/>
                      <a:pt x="248" y="188"/>
                    </a:cubicBezTo>
                    <a:cubicBezTo>
                      <a:pt x="248" y="179"/>
                      <a:pt x="248" y="179"/>
                      <a:pt x="248" y="179"/>
                    </a:cubicBezTo>
                    <a:cubicBezTo>
                      <a:pt x="224" y="179"/>
                      <a:pt x="224" y="179"/>
                      <a:pt x="224" y="179"/>
                    </a:cubicBezTo>
                    <a:cubicBezTo>
                      <a:pt x="224" y="29"/>
                      <a:pt x="224" y="29"/>
                      <a:pt x="224" y="29"/>
                    </a:cubicBezTo>
                    <a:cubicBezTo>
                      <a:pt x="249" y="29"/>
                      <a:pt x="249" y="29"/>
                      <a:pt x="249" y="29"/>
                    </a:cubicBezTo>
                    <a:cubicBezTo>
                      <a:pt x="257" y="29"/>
                      <a:pt x="264" y="36"/>
                      <a:pt x="264" y="45"/>
                    </a:cubicBezTo>
                    <a:cubicBezTo>
                      <a:pt x="264" y="179"/>
                      <a:pt x="264" y="179"/>
                      <a:pt x="264" y="179"/>
                    </a:cubicBezTo>
                    <a:cubicBezTo>
                      <a:pt x="264" y="187"/>
                      <a:pt x="257" y="194"/>
                      <a:pt x="249" y="194"/>
                    </a:cubicBezTo>
                    <a:lnTo>
                      <a:pt x="224" y="194"/>
                    </a:lnTo>
                    <a:close/>
                    <a:moveTo>
                      <a:pt x="224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16"/>
                      <a:pt x="187" y="16"/>
                      <a:pt x="187" y="16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0"/>
                      <a:pt x="224" y="0"/>
                      <a:pt x="224" y="0"/>
                    </a:cubicBezTo>
                    <a:close/>
                    <a:moveTo>
                      <a:pt x="187" y="224"/>
                    </a:moveTo>
                    <a:cubicBezTo>
                      <a:pt x="224" y="224"/>
                      <a:pt x="224" y="224"/>
                      <a:pt x="224" y="224"/>
                    </a:cubicBezTo>
                    <a:cubicBezTo>
                      <a:pt x="224" y="208"/>
                      <a:pt x="224" y="208"/>
                      <a:pt x="224" y="208"/>
                    </a:cubicBezTo>
                    <a:cubicBezTo>
                      <a:pt x="187" y="208"/>
                      <a:pt x="187" y="208"/>
                      <a:pt x="187" y="208"/>
                    </a:cubicBezTo>
                    <a:cubicBezTo>
                      <a:pt x="187" y="224"/>
                      <a:pt x="187" y="224"/>
                      <a:pt x="187" y="224"/>
                    </a:cubicBezTo>
                    <a:close/>
                    <a:moveTo>
                      <a:pt x="224" y="29"/>
                    </a:moveTo>
                    <a:cubicBezTo>
                      <a:pt x="224" y="179"/>
                      <a:pt x="224" y="179"/>
                      <a:pt x="224" y="179"/>
                    </a:cubicBezTo>
                    <a:cubicBezTo>
                      <a:pt x="200" y="179"/>
                      <a:pt x="200" y="179"/>
                      <a:pt x="200" y="179"/>
                    </a:cubicBezTo>
                    <a:cubicBezTo>
                      <a:pt x="200" y="188"/>
                      <a:pt x="200" y="188"/>
                      <a:pt x="200" y="188"/>
                    </a:cubicBezTo>
                    <a:cubicBezTo>
                      <a:pt x="224" y="188"/>
                      <a:pt x="224" y="188"/>
                      <a:pt x="224" y="188"/>
                    </a:cubicBezTo>
                    <a:cubicBezTo>
                      <a:pt x="224" y="194"/>
                      <a:pt x="224" y="194"/>
                      <a:pt x="224" y="194"/>
                    </a:cubicBezTo>
                    <a:cubicBezTo>
                      <a:pt x="187" y="194"/>
                      <a:pt x="187" y="194"/>
                      <a:pt x="187" y="194"/>
                    </a:cubicBezTo>
                    <a:cubicBezTo>
                      <a:pt x="187" y="135"/>
                      <a:pt x="187" y="135"/>
                      <a:pt x="187" y="135"/>
                    </a:cubicBezTo>
                    <a:cubicBezTo>
                      <a:pt x="188" y="135"/>
                      <a:pt x="189" y="134"/>
                      <a:pt x="189" y="134"/>
                    </a:cubicBezTo>
                    <a:cubicBezTo>
                      <a:pt x="194" y="133"/>
                      <a:pt x="197" y="131"/>
                      <a:pt x="201" y="128"/>
                    </a:cubicBezTo>
                    <a:cubicBezTo>
                      <a:pt x="204" y="124"/>
                      <a:pt x="206" y="121"/>
                      <a:pt x="207" y="117"/>
                    </a:cubicBezTo>
                    <a:cubicBezTo>
                      <a:pt x="208" y="115"/>
                      <a:pt x="208" y="113"/>
                      <a:pt x="208" y="111"/>
                    </a:cubicBezTo>
                    <a:cubicBezTo>
                      <a:pt x="208" y="109"/>
                      <a:pt x="208" y="107"/>
                      <a:pt x="207" y="104"/>
                    </a:cubicBezTo>
                    <a:cubicBezTo>
                      <a:pt x="207" y="102"/>
                      <a:pt x="205" y="100"/>
                      <a:pt x="203" y="98"/>
                    </a:cubicBezTo>
                    <a:cubicBezTo>
                      <a:pt x="200" y="96"/>
                      <a:pt x="197" y="94"/>
                      <a:pt x="193" y="94"/>
                    </a:cubicBezTo>
                    <a:cubicBezTo>
                      <a:pt x="197" y="91"/>
                      <a:pt x="199" y="88"/>
                      <a:pt x="201" y="85"/>
                    </a:cubicBezTo>
                    <a:cubicBezTo>
                      <a:pt x="202" y="81"/>
                      <a:pt x="202" y="78"/>
                      <a:pt x="201" y="74"/>
                    </a:cubicBezTo>
                    <a:cubicBezTo>
                      <a:pt x="200" y="71"/>
                      <a:pt x="198" y="69"/>
                      <a:pt x="195" y="67"/>
                    </a:cubicBezTo>
                    <a:cubicBezTo>
                      <a:pt x="193" y="66"/>
                      <a:pt x="190" y="66"/>
                      <a:pt x="187" y="66"/>
                    </a:cubicBezTo>
                    <a:cubicBezTo>
                      <a:pt x="187" y="29"/>
                      <a:pt x="187" y="29"/>
                      <a:pt x="187" y="29"/>
                    </a:cubicBezTo>
                    <a:cubicBezTo>
                      <a:pt x="224" y="29"/>
                      <a:pt x="224" y="29"/>
                      <a:pt x="224" y="29"/>
                    </a:cubicBezTo>
                    <a:close/>
                    <a:moveTo>
                      <a:pt x="187" y="128"/>
                    </a:moveTo>
                    <a:cubicBezTo>
                      <a:pt x="187" y="128"/>
                      <a:pt x="188" y="128"/>
                      <a:pt x="188" y="128"/>
                    </a:cubicBezTo>
                    <a:cubicBezTo>
                      <a:pt x="191" y="127"/>
                      <a:pt x="193" y="125"/>
                      <a:pt x="194" y="122"/>
                    </a:cubicBezTo>
                    <a:cubicBezTo>
                      <a:pt x="195" y="118"/>
                      <a:pt x="195" y="115"/>
                      <a:pt x="194" y="111"/>
                    </a:cubicBezTo>
                    <a:cubicBezTo>
                      <a:pt x="193" y="106"/>
                      <a:pt x="191" y="103"/>
                      <a:pt x="187" y="100"/>
                    </a:cubicBezTo>
                    <a:cubicBezTo>
                      <a:pt x="187" y="128"/>
                      <a:pt x="187" y="128"/>
                      <a:pt x="187" y="128"/>
                    </a:cubicBezTo>
                    <a:close/>
                    <a:moveTo>
                      <a:pt x="187" y="91"/>
                    </a:moveTo>
                    <a:cubicBezTo>
                      <a:pt x="189" y="87"/>
                      <a:pt x="190" y="84"/>
                      <a:pt x="190" y="80"/>
                    </a:cubicBezTo>
                    <a:cubicBezTo>
                      <a:pt x="190" y="78"/>
                      <a:pt x="190" y="77"/>
                      <a:pt x="190" y="75"/>
                    </a:cubicBezTo>
                    <a:cubicBezTo>
                      <a:pt x="189" y="74"/>
                      <a:pt x="189" y="72"/>
                      <a:pt x="188" y="71"/>
                    </a:cubicBezTo>
                    <a:cubicBezTo>
                      <a:pt x="187" y="71"/>
                      <a:pt x="187" y="71"/>
                      <a:pt x="187" y="71"/>
                    </a:cubicBezTo>
                    <a:lnTo>
                      <a:pt x="187" y="91"/>
                    </a:lnTo>
                    <a:close/>
                    <a:moveTo>
                      <a:pt x="187" y="0"/>
                    </a:move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6"/>
                      <a:pt x="147" y="16"/>
                      <a:pt x="147" y="16"/>
                    </a:cubicBezTo>
                    <a:cubicBezTo>
                      <a:pt x="187" y="16"/>
                      <a:pt x="187" y="16"/>
                      <a:pt x="187" y="16"/>
                    </a:cubicBezTo>
                    <a:cubicBezTo>
                      <a:pt x="187" y="0"/>
                      <a:pt x="187" y="0"/>
                      <a:pt x="187" y="0"/>
                    </a:cubicBezTo>
                    <a:close/>
                    <a:moveTo>
                      <a:pt x="147" y="224"/>
                    </a:moveTo>
                    <a:cubicBezTo>
                      <a:pt x="187" y="224"/>
                      <a:pt x="187" y="224"/>
                      <a:pt x="187" y="224"/>
                    </a:cubicBezTo>
                    <a:cubicBezTo>
                      <a:pt x="187" y="208"/>
                      <a:pt x="187" y="208"/>
                      <a:pt x="187" y="208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7" y="224"/>
                      <a:pt x="147" y="224"/>
                      <a:pt x="147" y="224"/>
                    </a:cubicBezTo>
                    <a:close/>
                    <a:moveTo>
                      <a:pt x="187" y="29"/>
                    </a:moveTo>
                    <a:cubicBezTo>
                      <a:pt x="187" y="66"/>
                      <a:pt x="187" y="66"/>
                      <a:pt x="187" y="66"/>
                    </a:cubicBezTo>
                    <a:cubicBezTo>
                      <a:pt x="185" y="66"/>
                      <a:pt x="184" y="66"/>
                      <a:pt x="182" y="67"/>
                    </a:cubicBezTo>
                    <a:cubicBezTo>
                      <a:pt x="176" y="68"/>
                      <a:pt x="172" y="71"/>
                      <a:pt x="169" y="75"/>
                    </a:cubicBezTo>
                    <a:cubicBezTo>
                      <a:pt x="167" y="80"/>
                      <a:pt x="166" y="84"/>
                      <a:pt x="167" y="88"/>
                    </a:cubicBezTo>
                    <a:cubicBezTo>
                      <a:pt x="168" y="93"/>
                      <a:pt x="172" y="97"/>
                      <a:pt x="177" y="98"/>
                    </a:cubicBezTo>
                    <a:cubicBezTo>
                      <a:pt x="173" y="101"/>
                      <a:pt x="169" y="105"/>
                      <a:pt x="168" y="109"/>
                    </a:cubicBezTo>
                    <a:cubicBezTo>
                      <a:pt x="166" y="113"/>
                      <a:pt x="165" y="117"/>
                      <a:pt x="167" y="122"/>
                    </a:cubicBezTo>
                    <a:cubicBezTo>
                      <a:pt x="168" y="126"/>
                      <a:pt x="170" y="130"/>
                      <a:pt x="175" y="133"/>
                    </a:cubicBezTo>
                    <a:cubicBezTo>
                      <a:pt x="178" y="135"/>
                      <a:pt x="182" y="135"/>
                      <a:pt x="187" y="135"/>
                    </a:cubicBezTo>
                    <a:cubicBezTo>
                      <a:pt x="187" y="194"/>
                      <a:pt x="187" y="194"/>
                      <a:pt x="187" y="194"/>
                    </a:cubicBezTo>
                    <a:cubicBezTo>
                      <a:pt x="147" y="194"/>
                      <a:pt x="147" y="194"/>
                      <a:pt x="147" y="194"/>
                    </a:cubicBezTo>
                    <a:cubicBezTo>
                      <a:pt x="147" y="137"/>
                      <a:pt x="147" y="137"/>
                      <a:pt x="147" y="137"/>
                    </a:cubicBezTo>
                    <a:cubicBezTo>
                      <a:pt x="148" y="137"/>
                      <a:pt x="148" y="137"/>
                      <a:pt x="148" y="137"/>
                    </a:cubicBezTo>
                    <a:cubicBezTo>
                      <a:pt x="148" y="125"/>
                      <a:pt x="148" y="125"/>
                      <a:pt x="148" y="125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58" y="112"/>
                      <a:pt x="158" y="112"/>
                      <a:pt x="158" y="112"/>
                    </a:cubicBezTo>
                    <a:cubicBezTo>
                      <a:pt x="147" y="115"/>
                      <a:pt x="147" y="115"/>
                      <a:pt x="147" y="115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7" y="29"/>
                      <a:pt x="147" y="29"/>
                      <a:pt x="147" y="29"/>
                    </a:cubicBezTo>
                    <a:cubicBezTo>
                      <a:pt x="187" y="29"/>
                      <a:pt x="187" y="29"/>
                      <a:pt x="187" y="29"/>
                    </a:cubicBezTo>
                    <a:close/>
                    <a:moveTo>
                      <a:pt x="187" y="71"/>
                    </a:moveTo>
                    <a:cubicBezTo>
                      <a:pt x="186" y="70"/>
                      <a:pt x="185" y="70"/>
                      <a:pt x="184" y="70"/>
                    </a:cubicBezTo>
                    <a:cubicBezTo>
                      <a:pt x="181" y="71"/>
                      <a:pt x="179" y="73"/>
                      <a:pt x="178" y="76"/>
                    </a:cubicBezTo>
                    <a:cubicBezTo>
                      <a:pt x="177" y="78"/>
                      <a:pt x="177" y="81"/>
                      <a:pt x="178" y="83"/>
                    </a:cubicBezTo>
                    <a:cubicBezTo>
                      <a:pt x="179" y="88"/>
                      <a:pt x="181" y="91"/>
                      <a:pt x="185" y="93"/>
                    </a:cubicBezTo>
                    <a:cubicBezTo>
                      <a:pt x="186" y="92"/>
                      <a:pt x="187" y="91"/>
                      <a:pt x="187" y="91"/>
                    </a:cubicBezTo>
                    <a:cubicBezTo>
                      <a:pt x="187" y="71"/>
                      <a:pt x="187" y="71"/>
                      <a:pt x="187" y="71"/>
                    </a:cubicBezTo>
                    <a:close/>
                    <a:moveTo>
                      <a:pt x="187" y="100"/>
                    </a:moveTo>
                    <a:cubicBezTo>
                      <a:pt x="187" y="100"/>
                      <a:pt x="186" y="100"/>
                      <a:pt x="186" y="99"/>
                    </a:cubicBezTo>
                    <a:cubicBezTo>
                      <a:pt x="181" y="104"/>
                      <a:pt x="179" y="110"/>
                      <a:pt x="179" y="116"/>
                    </a:cubicBezTo>
                    <a:cubicBezTo>
                      <a:pt x="179" y="118"/>
                      <a:pt x="179" y="120"/>
                      <a:pt x="180" y="121"/>
                    </a:cubicBezTo>
                    <a:cubicBezTo>
                      <a:pt x="180" y="124"/>
                      <a:pt x="182" y="126"/>
                      <a:pt x="183" y="127"/>
                    </a:cubicBezTo>
                    <a:cubicBezTo>
                      <a:pt x="184" y="128"/>
                      <a:pt x="186" y="128"/>
                      <a:pt x="187" y="128"/>
                    </a:cubicBezTo>
                    <a:lnTo>
                      <a:pt x="187" y="100"/>
                    </a:lnTo>
                    <a:close/>
                    <a:moveTo>
                      <a:pt x="147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147" y="16"/>
                      <a:pt x="147" y="16"/>
                      <a:pt x="147" y="16"/>
                    </a:cubicBezTo>
                    <a:cubicBezTo>
                      <a:pt x="147" y="0"/>
                      <a:pt x="147" y="0"/>
                      <a:pt x="147" y="0"/>
                    </a:cubicBezTo>
                    <a:close/>
                    <a:moveTo>
                      <a:pt x="99" y="224"/>
                    </a:moveTo>
                    <a:cubicBezTo>
                      <a:pt x="147" y="224"/>
                      <a:pt x="147" y="224"/>
                      <a:pt x="147" y="224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99" y="208"/>
                      <a:pt x="99" y="208"/>
                      <a:pt x="99" y="208"/>
                    </a:cubicBezTo>
                    <a:cubicBezTo>
                      <a:pt x="99" y="224"/>
                      <a:pt x="99" y="224"/>
                      <a:pt x="99" y="224"/>
                    </a:cubicBezTo>
                    <a:close/>
                    <a:moveTo>
                      <a:pt x="147" y="29"/>
                    </a:move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37" y="107"/>
                      <a:pt x="137" y="107"/>
                      <a:pt x="137" y="107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27" y="121"/>
                      <a:pt x="127" y="121"/>
                      <a:pt x="127" y="121"/>
                    </a:cubicBezTo>
                    <a:cubicBezTo>
                      <a:pt x="127" y="131"/>
                      <a:pt x="127" y="131"/>
                      <a:pt x="127" y="131"/>
                    </a:cubicBezTo>
                    <a:cubicBezTo>
                      <a:pt x="138" y="128"/>
                      <a:pt x="138" y="128"/>
                      <a:pt x="138" y="128"/>
                    </a:cubicBezTo>
                    <a:cubicBezTo>
                      <a:pt x="138" y="139"/>
                      <a:pt x="138" y="139"/>
                      <a:pt x="138" y="139"/>
                    </a:cubicBezTo>
                    <a:cubicBezTo>
                      <a:pt x="147" y="137"/>
                      <a:pt x="147" y="137"/>
                      <a:pt x="147" y="137"/>
                    </a:cubicBezTo>
                    <a:cubicBezTo>
                      <a:pt x="147" y="194"/>
                      <a:pt x="147" y="194"/>
                      <a:pt x="147" y="194"/>
                    </a:cubicBezTo>
                    <a:cubicBezTo>
                      <a:pt x="99" y="194"/>
                      <a:pt x="99" y="194"/>
                      <a:pt x="99" y="194"/>
                    </a:cubicBezTo>
                    <a:cubicBezTo>
                      <a:pt x="99" y="157"/>
                      <a:pt x="99" y="157"/>
                      <a:pt x="99" y="157"/>
                    </a:cubicBezTo>
                    <a:cubicBezTo>
                      <a:pt x="100" y="157"/>
                      <a:pt x="101" y="157"/>
                      <a:pt x="102" y="156"/>
                    </a:cubicBezTo>
                    <a:cubicBezTo>
                      <a:pt x="109" y="155"/>
                      <a:pt x="113" y="151"/>
                      <a:pt x="117" y="145"/>
                    </a:cubicBezTo>
                    <a:cubicBezTo>
                      <a:pt x="120" y="139"/>
                      <a:pt x="121" y="132"/>
                      <a:pt x="119" y="124"/>
                    </a:cubicBezTo>
                    <a:cubicBezTo>
                      <a:pt x="118" y="120"/>
                      <a:pt x="116" y="117"/>
                      <a:pt x="114" y="115"/>
                    </a:cubicBezTo>
                    <a:cubicBezTo>
                      <a:pt x="112" y="114"/>
                      <a:pt x="111" y="113"/>
                      <a:pt x="109" y="113"/>
                    </a:cubicBezTo>
                    <a:cubicBezTo>
                      <a:pt x="108" y="112"/>
                      <a:pt x="105" y="113"/>
                      <a:pt x="103" y="113"/>
                    </a:cubicBezTo>
                    <a:cubicBezTo>
                      <a:pt x="101" y="114"/>
                      <a:pt x="100" y="114"/>
                      <a:pt x="99" y="115"/>
                    </a:cubicBezTo>
                    <a:cubicBezTo>
                      <a:pt x="99" y="93"/>
                      <a:pt x="99" y="93"/>
                      <a:pt x="99" y="93"/>
                    </a:cubicBezTo>
                    <a:cubicBezTo>
                      <a:pt x="100" y="93"/>
                      <a:pt x="100" y="93"/>
                      <a:pt x="100" y="93"/>
                    </a:cubicBezTo>
                    <a:cubicBezTo>
                      <a:pt x="102" y="93"/>
                      <a:pt x="103" y="93"/>
                      <a:pt x="104" y="94"/>
                    </a:cubicBezTo>
                    <a:cubicBezTo>
                      <a:pt x="105" y="94"/>
                      <a:pt x="106" y="95"/>
                      <a:pt x="106" y="97"/>
                    </a:cubicBezTo>
                    <a:cubicBezTo>
                      <a:pt x="106" y="98"/>
                      <a:pt x="106" y="99"/>
                      <a:pt x="105" y="100"/>
                    </a:cubicBezTo>
                    <a:cubicBezTo>
                      <a:pt x="108" y="99"/>
                      <a:pt x="110" y="98"/>
                      <a:pt x="111" y="97"/>
                    </a:cubicBezTo>
                    <a:cubicBezTo>
                      <a:pt x="112" y="95"/>
                      <a:pt x="112" y="93"/>
                      <a:pt x="111" y="92"/>
                    </a:cubicBezTo>
                    <a:cubicBezTo>
                      <a:pt x="111" y="90"/>
                      <a:pt x="110" y="89"/>
                      <a:pt x="107" y="88"/>
                    </a:cubicBezTo>
                    <a:cubicBezTo>
                      <a:pt x="105" y="87"/>
                      <a:pt x="103" y="87"/>
                      <a:pt x="100" y="88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147" y="29"/>
                      <a:pt x="147" y="29"/>
                      <a:pt x="147" y="29"/>
                    </a:cubicBezTo>
                    <a:close/>
                    <a:moveTo>
                      <a:pt x="99" y="150"/>
                    </a:moveTo>
                    <a:cubicBezTo>
                      <a:pt x="100" y="150"/>
                      <a:pt x="101" y="150"/>
                      <a:pt x="101" y="150"/>
                    </a:cubicBezTo>
                    <a:cubicBezTo>
                      <a:pt x="105" y="149"/>
                      <a:pt x="107" y="146"/>
                      <a:pt x="109" y="142"/>
                    </a:cubicBezTo>
                    <a:cubicBezTo>
                      <a:pt x="110" y="137"/>
                      <a:pt x="111" y="133"/>
                      <a:pt x="110" y="129"/>
                    </a:cubicBezTo>
                    <a:cubicBezTo>
                      <a:pt x="108" y="123"/>
                      <a:pt x="106" y="120"/>
                      <a:pt x="103" y="121"/>
                    </a:cubicBezTo>
                    <a:cubicBezTo>
                      <a:pt x="101" y="121"/>
                      <a:pt x="100" y="122"/>
                      <a:pt x="99" y="123"/>
                    </a:cubicBezTo>
                    <a:lnTo>
                      <a:pt x="99" y="150"/>
                    </a:lnTo>
                    <a:close/>
                    <a:moveTo>
                      <a:pt x="99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13"/>
                      <a:pt x="10" y="224"/>
                      <a:pt x="23" y="224"/>
                    </a:cubicBezTo>
                    <a:cubicBezTo>
                      <a:pt x="99" y="224"/>
                      <a:pt x="99" y="224"/>
                      <a:pt x="99" y="224"/>
                    </a:cubicBezTo>
                    <a:cubicBezTo>
                      <a:pt x="99" y="208"/>
                      <a:pt x="99" y="208"/>
                      <a:pt x="99" y="208"/>
                    </a:cubicBezTo>
                    <a:cubicBezTo>
                      <a:pt x="37" y="208"/>
                      <a:pt x="37" y="208"/>
                      <a:pt x="37" y="208"/>
                    </a:cubicBezTo>
                    <a:cubicBezTo>
                      <a:pt x="37" y="208"/>
                      <a:pt x="37" y="208"/>
                      <a:pt x="37" y="208"/>
                    </a:cubicBezTo>
                    <a:cubicBezTo>
                      <a:pt x="26" y="208"/>
                      <a:pt x="17" y="199"/>
                      <a:pt x="17" y="18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24"/>
                      <a:pt x="26" y="16"/>
                      <a:pt x="37" y="16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9" y="0"/>
                      <a:pt x="99" y="0"/>
                      <a:pt x="99" y="0"/>
                    </a:cubicBezTo>
                    <a:close/>
                    <a:moveTo>
                      <a:pt x="99" y="29"/>
                    </a:moveTo>
                    <a:cubicBezTo>
                      <a:pt x="99" y="88"/>
                      <a:pt x="99" y="88"/>
                      <a:pt x="99" y="88"/>
                    </a:cubicBezTo>
                    <a:cubicBezTo>
                      <a:pt x="93" y="89"/>
                      <a:pt x="89" y="93"/>
                      <a:pt x="85" y="97"/>
                    </a:cubicBezTo>
                    <a:cubicBezTo>
                      <a:pt x="82" y="102"/>
                      <a:pt x="80" y="109"/>
                      <a:pt x="79" y="116"/>
                    </a:cubicBezTo>
                    <a:cubicBezTo>
                      <a:pt x="78" y="120"/>
                      <a:pt x="78" y="124"/>
                      <a:pt x="79" y="129"/>
                    </a:cubicBezTo>
                    <a:cubicBezTo>
                      <a:pt x="79" y="134"/>
                      <a:pt x="80" y="138"/>
                      <a:pt x="81" y="142"/>
                    </a:cubicBezTo>
                    <a:cubicBezTo>
                      <a:pt x="81" y="144"/>
                      <a:pt x="81" y="144"/>
                      <a:pt x="81" y="144"/>
                    </a:cubicBezTo>
                    <a:cubicBezTo>
                      <a:pt x="82" y="146"/>
                      <a:pt x="82" y="148"/>
                      <a:pt x="83" y="150"/>
                    </a:cubicBezTo>
                    <a:cubicBezTo>
                      <a:pt x="86" y="156"/>
                      <a:pt x="92" y="158"/>
                      <a:pt x="99" y="157"/>
                    </a:cubicBezTo>
                    <a:cubicBezTo>
                      <a:pt x="99" y="194"/>
                      <a:pt x="99" y="194"/>
                      <a:pt x="99" y="194"/>
                    </a:cubicBezTo>
                    <a:cubicBezTo>
                      <a:pt x="46" y="194"/>
                      <a:pt x="46" y="194"/>
                      <a:pt x="46" y="194"/>
                    </a:cubicBezTo>
                    <a:cubicBezTo>
                      <a:pt x="37" y="194"/>
                      <a:pt x="30" y="187"/>
                      <a:pt x="30" y="179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36"/>
                      <a:pt x="37" y="29"/>
                      <a:pt x="46" y="29"/>
                    </a:cubicBezTo>
                    <a:cubicBezTo>
                      <a:pt x="99" y="29"/>
                      <a:pt x="99" y="29"/>
                      <a:pt x="99" y="29"/>
                    </a:cubicBezTo>
                    <a:close/>
                    <a:moveTo>
                      <a:pt x="99" y="93"/>
                    </a:moveTo>
                    <a:cubicBezTo>
                      <a:pt x="99" y="115"/>
                      <a:pt x="99" y="115"/>
                      <a:pt x="99" y="115"/>
                    </a:cubicBezTo>
                    <a:cubicBezTo>
                      <a:pt x="98" y="115"/>
                      <a:pt x="97" y="116"/>
                      <a:pt x="96" y="118"/>
                    </a:cubicBezTo>
                    <a:cubicBezTo>
                      <a:pt x="94" y="120"/>
                      <a:pt x="93" y="122"/>
                      <a:pt x="94" y="125"/>
                    </a:cubicBezTo>
                    <a:cubicBezTo>
                      <a:pt x="94" y="127"/>
                      <a:pt x="95" y="128"/>
                      <a:pt x="97" y="129"/>
                    </a:cubicBezTo>
                    <a:cubicBezTo>
                      <a:pt x="97" y="127"/>
                      <a:pt x="98" y="125"/>
                      <a:pt x="99" y="123"/>
                    </a:cubicBezTo>
                    <a:cubicBezTo>
                      <a:pt x="99" y="150"/>
                      <a:pt x="99" y="150"/>
                      <a:pt x="99" y="150"/>
                    </a:cubicBezTo>
                    <a:cubicBezTo>
                      <a:pt x="98" y="150"/>
                      <a:pt x="97" y="149"/>
                      <a:pt x="96" y="149"/>
                    </a:cubicBezTo>
                    <a:cubicBezTo>
                      <a:pt x="95" y="148"/>
                      <a:pt x="94" y="146"/>
                      <a:pt x="93" y="142"/>
                    </a:cubicBezTo>
                    <a:cubicBezTo>
                      <a:pt x="92" y="140"/>
                      <a:pt x="92" y="137"/>
                      <a:pt x="91" y="133"/>
                    </a:cubicBezTo>
                    <a:cubicBezTo>
                      <a:pt x="91" y="128"/>
                      <a:pt x="90" y="124"/>
                      <a:pt x="90" y="119"/>
                    </a:cubicBezTo>
                    <a:cubicBezTo>
                      <a:pt x="90" y="111"/>
                      <a:pt x="91" y="104"/>
                      <a:pt x="93" y="100"/>
                    </a:cubicBezTo>
                    <a:cubicBezTo>
                      <a:pt x="95" y="97"/>
                      <a:pt x="97" y="94"/>
                      <a:pt x="99" y="93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isļíḍé"/>
              <p:cNvSpPr/>
              <p:nvPr/>
            </p:nvSpPr>
            <p:spPr bwMode="auto">
              <a:xfrm>
                <a:off x="5735351" y="2941577"/>
                <a:ext cx="160735" cy="120254"/>
              </a:xfrm>
              <a:custGeom>
                <a:avLst/>
                <a:gdLst>
                  <a:gd name="T0" fmla="*/ 69 w 98"/>
                  <a:gd name="T1" fmla="*/ 0 h 74"/>
                  <a:gd name="T2" fmla="*/ 49 w 98"/>
                  <a:gd name="T3" fmla="*/ 8 h 74"/>
                  <a:gd name="T4" fmla="*/ 30 w 98"/>
                  <a:gd name="T5" fmla="*/ 0 h 74"/>
                  <a:gd name="T6" fmla="*/ 0 w 98"/>
                  <a:gd name="T7" fmla="*/ 29 h 74"/>
                  <a:gd name="T8" fmla="*/ 51 w 98"/>
                  <a:gd name="T9" fmla="*/ 74 h 74"/>
                  <a:gd name="T10" fmla="*/ 98 w 98"/>
                  <a:gd name="T11" fmla="*/ 29 h 74"/>
                  <a:gd name="T12" fmla="*/ 69 w 98"/>
                  <a:gd name="T1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74">
                    <a:moveTo>
                      <a:pt x="69" y="0"/>
                    </a:moveTo>
                    <a:cubicBezTo>
                      <a:pt x="61" y="0"/>
                      <a:pt x="54" y="3"/>
                      <a:pt x="49" y="8"/>
                    </a:cubicBezTo>
                    <a:cubicBezTo>
                      <a:pt x="44" y="3"/>
                      <a:pt x="37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7"/>
                      <a:pt x="15" y="74"/>
                      <a:pt x="51" y="74"/>
                    </a:cubicBezTo>
                    <a:cubicBezTo>
                      <a:pt x="88" y="74"/>
                      <a:pt x="98" y="45"/>
                      <a:pt x="98" y="29"/>
                    </a:cubicBezTo>
                    <a:cubicBezTo>
                      <a:pt x="98" y="13"/>
                      <a:pt x="85" y="0"/>
                      <a:pt x="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íṩļîḍe"/>
              <p:cNvSpPr/>
              <p:nvPr/>
            </p:nvSpPr>
            <p:spPr bwMode="auto">
              <a:xfrm>
                <a:off x="5806788" y="2910621"/>
                <a:ext cx="44054" cy="54769"/>
              </a:xfrm>
              <a:custGeom>
                <a:avLst/>
                <a:gdLst>
                  <a:gd name="T0" fmla="*/ 6 w 27"/>
                  <a:gd name="T1" fmla="*/ 34 h 34"/>
                  <a:gd name="T2" fmla="*/ 13 w 27"/>
                  <a:gd name="T3" fmla="*/ 0 h 34"/>
                  <a:gd name="T4" fmla="*/ 27 w 27"/>
                  <a:gd name="T5" fmla="*/ 3 h 34"/>
                  <a:gd name="T6" fmla="*/ 6 w 27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34">
                    <a:moveTo>
                      <a:pt x="6" y="34"/>
                    </a:moveTo>
                    <a:cubicBezTo>
                      <a:pt x="0" y="22"/>
                      <a:pt x="4" y="9"/>
                      <a:pt x="13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14" y="10"/>
                      <a:pt x="6" y="18"/>
                      <a:pt x="6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îśḻïḑé"/>
              <p:cNvSpPr/>
              <p:nvPr/>
            </p:nvSpPr>
            <p:spPr bwMode="auto">
              <a:xfrm>
                <a:off x="5556757" y="3913127"/>
                <a:ext cx="169069" cy="234554"/>
              </a:xfrm>
              <a:custGeom>
                <a:avLst/>
                <a:gdLst>
                  <a:gd name="T0" fmla="*/ 87 w 103"/>
                  <a:gd name="T1" fmla="*/ 88 h 143"/>
                  <a:gd name="T2" fmla="*/ 103 w 103"/>
                  <a:gd name="T3" fmla="*/ 112 h 143"/>
                  <a:gd name="T4" fmla="*/ 102 w 103"/>
                  <a:gd name="T5" fmla="*/ 143 h 143"/>
                  <a:gd name="T6" fmla="*/ 87 w 103"/>
                  <a:gd name="T7" fmla="*/ 137 h 143"/>
                  <a:gd name="T8" fmla="*/ 87 w 103"/>
                  <a:gd name="T9" fmla="*/ 134 h 143"/>
                  <a:gd name="T10" fmla="*/ 91 w 103"/>
                  <a:gd name="T11" fmla="*/ 136 h 143"/>
                  <a:gd name="T12" fmla="*/ 100 w 103"/>
                  <a:gd name="T13" fmla="*/ 130 h 143"/>
                  <a:gd name="T14" fmla="*/ 100 w 103"/>
                  <a:gd name="T15" fmla="*/ 113 h 143"/>
                  <a:gd name="T16" fmla="*/ 100 w 103"/>
                  <a:gd name="T17" fmla="*/ 113 h 143"/>
                  <a:gd name="T18" fmla="*/ 99 w 103"/>
                  <a:gd name="T19" fmla="*/ 111 h 143"/>
                  <a:gd name="T20" fmla="*/ 92 w 103"/>
                  <a:gd name="T21" fmla="*/ 110 h 143"/>
                  <a:gd name="T22" fmla="*/ 90 w 103"/>
                  <a:gd name="T23" fmla="*/ 116 h 143"/>
                  <a:gd name="T24" fmla="*/ 87 w 103"/>
                  <a:gd name="T25" fmla="*/ 115 h 143"/>
                  <a:gd name="T26" fmla="*/ 87 w 103"/>
                  <a:gd name="T27" fmla="*/ 88 h 143"/>
                  <a:gd name="T28" fmla="*/ 73 w 103"/>
                  <a:gd name="T29" fmla="*/ 132 h 143"/>
                  <a:gd name="T30" fmla="*/ 32 w 103"/>
                  <a:gd name="T31" fmla="*/ 70 h 143"/>
                  <a:gd name="T32" fmla="*/ 28 w 103"/>
                  <a:gd name="T33" fmla="*/ 68 h 143"/>
                  <a:gd name="T34" fmla="*/ 28 w 103"/>
                  <a:gd name="T35" fmla="*/ 67 h 143"/>
                  <a:gd name="T36" fmla="*/ 28 w 103"/>
                  <a:gd name="T37" fmla="*/ 63 h 143"/>
                  <a:gd name="T38" fmla="*/ 29 w 103"/>
                  <a:gd name="T39" fmla="*/ 65 h 143"/>
                  <a:gd name="T40" fmla="*/ 34 w 103"/>
                  <a:gd name="T41" fmla="*/ 66 h 143"/>
                  <a:gd name="T42" fmla="*/ 41 w 103"/>
                  <a:gd name="T43" fmla="*/ 61 h 143"/>
                  <a:gd name="T44" fmla="*/ 41 w 103"/>
                  <a:gd name="T45" fmla="*/ 61 h 143"/>
                  <a:gd name="T46" fmla="*/ 37 w 103"/>
                  <a:gd name="T47" fmla="*/ 59 h 143"/>
                  <a:gd name="T48" fmla="*/ 28 w 103"/>
                  <a:gd name="T49" fmla="*/ 45 h 143"/>
                  <a:gd name="T50" fmla="*/ 28 w 103"/>
                  <a:gd name="T51" fmla="*/ 26 h 143"/>
                  <a:gd name="T52" fmla="*/ 39 w 103"/>
                  <a:gd name="T53" fmla="*/ 19 h 143"/>
                  <a:gd name="T54" fmla="*/ 44 w 103"/>
                  <a:gd name="T55" fmla="*/ 21 h 143"/>
                  <a:gd name="T56" fmla="*/ 61 w 103"/>
                  <a:gd name="T57" fmla="*/ 46 h 143"/>
                  <a:gd name="T58" fmla="*/ 61 w 103"/>
                  <a:gd name="T59" fmla="*/ 50 h 143"/>
                  <a:gd name="T60" fmla="*/ 87 w 103"/>
                  <a:gd name="T61" fmla="*/ 88 h 143"/>
                  <a:gd name="T62" fmla="*/ 87 w 103"/>
                  <a:gd name="T63" fmla="*/ 115 h 143"/>
                  <a:gd name="T64" fmla="*/ 84 w 103"/>
                  <a:gd name="T65" fmla="*/ 116 h 143"/>
                  <a:gd name="T66" fmla="*/ 82 w 103"/>
                  <a:gd name="T67" fmla="*/ 122 h 143"/>
                  <a:gd name="T68" fmla="*/ 75 w 103"/>
                  <a:gd name="T69" fmla="*/ 121 h 143"/>
                  <a:gd name="T70" fmla="*/ 74 w 103"/>
                  <a:gd name="T71" fmla="*/ 128 h 143"/>
                  <a:gd name="T72" fmla="*/ 75 w 103"/>
                  <a:gd name="T73" fmla="*/ 130 h 143"/>
                  <a:gd name="T74" fmla="*/ 87 w 103"/>
                  <a:gd name="T75" fmla="*/ 134 h 143"/>
                  <a:gd name="T76" fmla="*/ 87 w 103"/>
                  <a:gd name="T77" fmla="*/ 137 h 143"/>
                  <a:gd name="T78" fmla="*/ 73 w 103"/>
                  <a:gd name="T79" fmla="*/ 132 h 143"/>
                  <a:gd name="T80" fmla="*/ 28 w 103"/>
                  <a:gd name="T81" fmla="*/ 4 h 143"/>
                  <a:gd name="T82" fmla="*/ 28 w 103"/>
                  <a:gd name="T83" fmla="*/ 24 h 143"/>
                  <a:gd name="T84" fmla="*/ 36 w 103"/>
                  <a:gd name="T85" fmla="*/ 15 h 143"/>
                  <a:gd name="T86" fmla="*/ 32 w 103"/>
                  <a:gd name="T87" fmla="*/ 8 h 143"/>
                  <a:gd name="T88" fmla="*/ 28 w 103"/>
                  <a:gd name="T89" fmla="*/ 4 h 143"/>
                  <a:gd name="T90" fmla="*/ 28 w 103"/>
                  <a:gd name="T91" fmla="*/ 67 h 143"/>
                  <a:gd name="T92" fmla="*/ 11 w 103"/>
                  <a:gd name="T93" fmla="*/ 43 h 143"/>
                  <a:gd name="T94" fmla="*/ 11 w 103"/>
                  <a:gd name="T95" fmla="*/ 37 h 143"/>
                  <a:gd name="T96" fmla="*/ 5 w 103"/>
                  <a:gd name="T97" fmla="*/ 27 h 143"/>
                  <a:gd name="T98" fmla="*/ 9 w 103"/>
                  <a:gd name="T99" fmla="*/ 4 h 143"/>
                  <a:gd name="T100" fmla="*/ 28 w 103"/>
                  <a:gd name="T101" fmla="*/ 4 h 143"/>
                  <a:gd name="T102" fmla="*/ 28 w 103"/>
                  <a:gd name="T103" fmla="*/ 24 h 143"/>
                  <a:gd name="T104" fmla="*/ 21 w 103"/>
                  <a:gd name="T105" fmla="*/ 31 h 143"/>
                  <a:gd name="T106" fmla="*/ 28 w 103"/>
                  <a:gd name="T107" fmla="*/ 26 h 143"/>
                  <a:gd name="T108" fmla="*/ 28 w 103"/>
                  <a:gd name="T109" fmla="*/ 45 h 143"/>
                  <a:gd name="T110" fmla="*/ 22 w 103"/>
                  <a:gd name="T111" fmla="*/ 37 h 143"/>
                  <a:gd name="T112" fmla="*/ 22 w 103"/>
                  <a:gd name="T113" fmla="*/ 33 h 143"/>
                  <a:gd name="T114" fmla="*/ 15 w 103"/>
                  <a:gd name="T115" fmla="*/ 37 h 143"/>
                  <a:gd name="T116" fmla="*/ 14 w 103"/>
                  <a:gd name="T117" fmla="*/ 43 h 143"/>
                  <a:gd name="T118" fmla="*/ 28 w 103"/>
                  <a:gd name="T119" fmla="*/ 63 h 143"/>
                  <a:gd name="T120" fmla="*/ 28 w 103"/>
                  <a:gd name="T121" fmla="*/ 67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3" h="143">
                    <a:moveTo>
                      <a:pt x="87" y="88"/>
                    </a:moveTo>
                    <a:cubicBezTo>
                      <a:pt x="103" y="112"/>
                      <a:pt x="103" y="112"/>
                      <a:pt x="103" y="112"/>
                    </a:cubicBezTo>
                    <a:cubicBezTo>
                      <a:pt x="102" y="143"/>
                      <a:pt x="102" y="143"/>
                      <a:pt x="102" y="143"/>
                    </a:cubicBezTo>
                    <a:cubicBezTo>
                      <a:pt x="87" y="137"/>
                      <a:pt x="87" y="137"/>
                      <a:pt x="87" y="137"/>
                    </a:cubicBezTo>
                    <a:cubicBezTo>
                      <a:pt x="87" y="134"/>
                      <a:pt x="87" y="134"/>
                      <a:pt x="87" y="134"/>
                    </a:cubicBezTo>
                    <a:cubicBezTo>
                      <a:pt x="91" y="136"/>
                      <a:pt x="91" y="136"/>
                      <a:pt x="91" y="136"/>
                    </a:cubicBezTo>
                    <a:cubicBezTo>
                      <a:pt x="100" y="130"/>
                      <a:pt x="100" y="130"/>
                      <a:pt x="100" y="130"/>
                    </a:cubicBez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0" y="113"/>
                      <a:pt x="100" y="113"/>
                      <a:pt x="100" y="113"/>
                    </a:cubicBezTo>
                    <a:cubicBezTo>
                      <a:pt x="99" y="111"/>
                      <a:pt x="99" y="111"/>
                      <a:pt x="99" y="111"/>
                    </a:cubicBezTo>
                    <a:cubicBezTo>
                      <a:pt x="98" y="109"/>
                      <a:pt x="95" y="108"/>
                      <a:pt x="92" y="110"/>
                    </a:cubicBezTo>
                    <a:cubicBezTo>
                      <a:pt x="90" y="111"/>
                      <a:pt x="89" y="114"/>
                      <a:pt x="90" y="116"/>
                    </a:cubicBezTo>
                    <a:cubicBezTo>
                      <a:pt x="89" y="115"/>
                      <a:pt x="88" y="115"/>
                      <a:pt x="87" y="115"/>
                    </a:cubicBezTo>
                    <a:lnTo>
                      <a:pt x="87" y="88"/>
                    </a:lnTo>
                    <a:close/>
                    <a:moveTo>
                      <a:pt x="73" y="132"/>
                    </a:moveTo>
                    <a:cubicBezTo>
                      <a:pt x="32" y="70"/>
                      <a:pt x="32" y="70"/>
                      <a:pt x="32" y="70"/>
                    </a:cubicBezTo>
                    <a:cubicBezTo>
                      <a:pt x="30" y="70"/>
                      <a:pt x="29" y="69"/>
                      <a:pt x="28" y="68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30" y="67"/>
                      <a:pt x="33" y="67"/>
                      <a:pt x="34" y="66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0" y="61"/>
                      <a:pt x="38" y="61"/>
                      <a:pt x="37" y="59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1" y="18"/>
                      <a:pt x="43" y="19"/>
                      <a:pt x="44" y="21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2" y="47"/>
                      <a:pt x="62" y="49"/>
                      <a:pt x="61" y="50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7" y="115"/>
                      <a:pt x="87" y="115"/>
                      <a:pt x="87" y="115"/>
                    </a:cubicBezTo>
                    <a:cubicBezTo>
                      <a:pt x="86" y="115"/>
                      <a:pt x="85" y="115"/>
                      <a:pt x="84" y="116"/>
                    </a:cubicBezTo>
                    <a:cubicBezTo>
                      <a:pt x="82" y="117"/>
                      <a:pt x="81" y="120"/>
                      <a:pt x="82" y="122"/>
                    </a:cubicBezTo>
                    <a:cubicBezTo>
                      <a:pt x="80" y="120"/>
                      <a:pt x="77" y="120"/>
                      <a:pt x="75" y="121"/>
                    </a:cubicBezTo>
                    <a:cubicBezTo>
                      <a:pt x="73" y="123"/>
                      <a:pt x="72" y="126"/>
                      <a:pt x="74" y="128"/>
                    </a:cubicBezTo>
                    <a:cubicBezTo>
                      <a:pt x="75" y="130"/>
                      <a:pt x="75" y="130"/>
                      <a:pt x="75" y="130"/>
                    </a:cubicBezTo>
                    <a:cubicBezTo>
                      <a:pt x="87" y="134"/>
                      <a:pt x="87" y="134"/>
                      <a:pt x="87" y="134"/>
                    </a:cubicBezTo>
                    <a:cubicBezTo>
                      <a:pt x="87" y="137"/>
                      <a:pt x="87" y="137"/>
                      <a:pt x="87" y="137"/>
                    </a:cubicBezTo>
                    <a:cubicBezTo>
                      <a:pt x="73" y="132"/>
                      <a:pt x="73" y="132"/>
                      <a:pt x="73" y="132"/>
                    </a:cubicBezTo>
                    <a:close/>
                    <a:moveTo>
                      <a:pt x="28" y="4"/>
                    </a:moveTo>
                    <a:cubicBezTo>
                      <a:pt x="28" y="24"/>
                      <a:pt x="28" y="24"/>
                      <a:pt x="28" y="24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1" y="7"/>
                      <a:pt x="29" y="5"/>
                      <a:pt x="28" y="4"/>
                    </a:cubicBezTo>
                    <a:close/>
                    <a:moveTo>
                      <a:pt x="28" y="67"/>
                    </a:move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41"/>
                      <a:pt x="10" y="38"/>
                      <a:pt x="11" y="3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0" y="19"/>
                      <a:pt x="2" y="9"/>
                      <a:pt x="9" y="4"/>
                    </a:cubicBezTo>
                    <a:cubicBezTo>
                      <a:pt x="15" y="0"/>
                      <a:pt x="22" y="0"/>
                      <a:pt x="28" y="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1" y="36"/>
                      <a:pt x="21" y="34"/>
                      <a:pt x="22" y="33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4" y="39"/>
                      <a:pt x="13" y="41"/>
                      <a:pt x="14" y="43"/>
                    </a:cubicBezTo>
                    <a:cubicBezTo>
                      <a:pt x="28" y="63"/>
                      <a:pt x="28" y="63"/>
                      <a:pt x="28" y="63"/>
                    </a:cubicBezTo>
                    <a:lnTo>
                      <a:pt x="28" y="6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îṡľîḓé"/>
              <p:cNvSpPr/>
              <p:nvPr/>
            </p:nvSpPr>
            <p:spPr bwMode="auto">
              <a:xfrm>
                <a:off x="6855729" y="2710596"/>
                <a:ext cx="211931" cy="232172"/>
              </a:xfrm>
              <a:custGeom>
                <a:avLst/>
                <a:gdLst>
                  <a:gd name="T0" fmla="*/ 101 w 130"/>
                  <a:gd name="T1" fmla="*/ 65 h 142"/>
                  <a:gd name="T2" fmla="*/ 97 w 130"/>
                  <a:gd name="T3" fmla="*/ 81 h 142"/>
                  <a:gd name="T4" fmla="*/ 97 w 130"/>
                  <a:gd name="T5" fmla="*/ 94 h 142"/>
                  <a:gd name="T6" fmla="*/ 100 w 130"/>
                  <a:gd name="T7" fmla="*/ 95 h 142"/>
                  <a:gd name="T8" fmla="*/ 111 w 130"/>
                  <a:gd name="T9" fmla="*/ 112 h 142"/>
                  <a:gd name="T10" fmla="*/ 97 w 130"/>
                  <a:gd name="T11" fmla="*/ 103 h 142"/>
                  <a:gd name="T12" fmla="*/ 97 w 130"/>
                  <a:gd name="T13" fmla="*/ 28 h 142"/>
                  <a:gd name="T14" fmla="*/ 111 w 130"/>
                  <a:gd name="T15" fmla="*/ 19 h 142"/>
                  <a:gd name="T16" fmla="*/ 100 w 130"/>
                  <a:gd name="T17" fmla="*/ 35 h 142"/>
                  <a:gd name="T18" fmla="*/ 97 w 130"/>
                  <a:gd name="T19" fmla="*/ 36 h 142"/>
                  <a:gd name="T20" fmla="*/ 127 w 130"/>
                  <a:gd name="T21" fmla="*/ 62 h 142"/>
                  <a:gd name="T22" fmla="*/ 108 w 130"/>
                  <a:gd name="T23" fmla="*/ 65 h 142"/>
                  <a:gd name="T24" fmla="*/ 127 w 130"/>
                  <a:gd name="T25" fmla="*/ 69 h 142"/>
                  <a:gd name="T26" fmla="*/ 127 w 130"/>
                  <a:gd name="T27" fmla="*/ 62 h 142"/>
                  <a:gd name="T28" fmla="*/ 67 w 130"/>
                  <a:gd name="T29" fmla="*/ 142 h 142"/>
                  <a:gd name="T30" fmla="*/ 85 w 130"/>
                  <a:gd name="T31" fmla="*/ 95 h 142"/>
                  <a:gd name="T32" fmla="*/ 97 w 130"/>
                  <a:gd name="T33" fmla="*/ 50 h 142"/>
                  <a:gd name="T34" fmla="*/ 65 w 130"/>
                  <a:gd name="T35" fmla="*/ 37 h 142"/>
                  <a:gd name="T36" fmla="*/ 93 w 130"/>
                  <a:gd name="T37" fmla="*/ 65 h 142"/>
                  <a:gd name="T38" fmla="*/ 79 w 130"/>
                  <a:gd name="T39" fmla="*/ 90 h 142"/>
                  <a:gd name="T40" fmla="*/ 78 w 130"/>
                  <a:gd name="T41" fmla="*/ 110 h 142"/>
                  <a:gd name="T42" fmla="*/ 65 w 130"/>
                  <a:gd name="T43" fmla="*/ 142 h 142"/>
                  <a:gd name="T44" fmla="*/ 97 w 130"/>
                  <a:gd name="T45" fmla="*/ 36 h 142"/>
                  <a:gd name="T46" fmla="*/ 95 w 130"/>
                  <a:gd name="T47" fmla="*/ 31 h 142"/>
                  <a:gd name="T48" fmla="*/ 97 w 130"/>
                  <a:gd name="T49" fmla="*/ 94 h 142"/>
                  <a:gd name="T50" fmla="*/ 95 w 130"/>
                  <a:gd name="T51" fmla="*/ 100 h 142"/>
                  <a:gd name="T52" fmla="*/ 97 w 130"/>
                  <a:gd name="T53" fmla="*/ 94 h 142"/>
                  <a:gd name="T54" fmla="*/ 65 w 130"/>
                  <a:gd name="T55" fmla="*/ 0 h 142"/>
                  <a:gd name="T56" fmla="*/ 68 w 130"/>
                  <a:gd name="T57" fmla="*/ 3 h 142"/>
                  <a:gd name="T58" fmla="*/ 65 w 130"/>
                  <a:gd name="T59" fmla="*/ 23 h 142"/>
                  <a:gd name="T60" fmla="*/ 65 w 130"/>
                  <a:gd name="T61" fmla="*/ 23 h 142"/>
                  <a:gd name="T62" fmla="*/ 32 w 130"/>
                  <a:gd name="T63" fmla="*/ 50 h 142"/>
                  <a:gd name="T64" fmla="*/ 45 w 130"/>
                  <a:gd name="T65" fmla="*/ 96 h 142"/>
                  <a:gd name="T66" fmla="*/ 63 w 130"/>
                  <a:gd name="T67" fmla="*/ 142 h 142"/>
                  <a:gd name="T68" fmla="*/ 65 w 130"/>
                  <a:gd name="T69" fmla="*/ 110 h 142"/>
                  <a:gd name="T70" fmla="*/ 52 w 130"/>
                  <a:gd name="T71" fmla="*/ 93 h 142"/>
                  <a:gd name="T72" fmla="*/ 36 w 130"/>
                  <a:gd name="T73" fmla="*/ 65 h 142"/>
                  <a:gd name="T74" fmla="*/ 65 w 130"/>
                  <a:gd name="T75" fmla="*/ 37 h 142"/>
                  <a:gd name="T76" fmla="*/ 65 w 130"/>
                  <a:gd name="T77" fmla="*/ 29 h 142"/>
                  <a:gd name="T78" fmla="*/ 65 w 130"/>
                  <a:gd name="T79" fmla="*/ 0 h 142"/>
                  <a:gd name="T80" fmla="*/ 62 w 130"/>
                  <a:gd name="T81" fmla="*/ 20 h 142"/>
                  <a:gd name="T82" fmla="*/ 65 w 130"/>
                  <a:gd name="T83" fmla="*/ 0 h 142"/>
                  <a:gd name="T84" fmla="*/ 32 w 130"/>
                  <a:gd name="T85" fmla="*/ 94 h 142"/>
                  <a:gd name="T86" fmla="*/ 35 w 130"/>
                  <a:gd name="T87" fmla="*/ 100 h 142"/>
                  <a:gd name="T88" fmla="*/ 32 w 130"/>
                  <a:gd name="T89" fmla="*/ 36 h 142"/>
                  <a:gd name="T90" fmla="*/ 35 w 130"/>
                  <a:gd name="T91" fmla="*/ 31 h 142"/>
                  <a:gd name="T92" fmla="*/ 32 w 130"/>
                  <a:gd name="T93" fmla="*/ 36 h 142"/>
                  <a:gd name="T94" fmla="*/ 29 w 130"/>
                  <a:gd name="T95" fmla="*/ 65 h 142"/>
                  <a:gd name="T96" fmla="*/ 32 w 130"/>
                  <a:gd name="T97" fmla="*/ 50 h 142"/>
                  <a:gd name="T98" fmla="*/ 32 w 130"/>
                  <a:gd name="T99" fmla="*/ 36 h 142"/>
                  <a:gd name="T100" fmla="*/ 30 w 130"/>
                  <a:gd name="T101" fmla="*/ 35 h 142"/>
                  <a:gd name="T102" fmla="*/ 19 w 130"/>
                  <a:gd name="T103" fmla="*/ 19 h 142"/>
                  <a:gd name="T104" fmla="*/ 32 w 130"/>
                  <a:gd name="T105" fmla="*/ 28 h 142"/>
                  <a:gd name="T106" fmla="*/ 32 w 130"/>
                  <a:gd name="T107" fmla="*/ 103 h 142"/>
                  <a:gd name="T108" fmla="*/ 19 w 130"/>
                  <a:gd name="T109" fmla="*/ 112 h 142"/>
                  <a:gd name="T110" fmla="*/ 30 w 130"/>
                  <a:gd name="T111" fmla="*/ 95 h 142"/>
                  <a:gd name="T112" fmla="*/ 32 w 130"/>
                  <a:gd name="T113" fmla="*/ 94 h 142"/>
                  <a:gd name="T114" fmla="*/ 22 w 130"/>
                  <a:gd name="T115" fmla="*/ 65 h 142"/>
                  <a:gd name="T116" fmla="*/ 3 w 130"/>
                  <a:gd name="T117" fmla="*/ 62 h 142"/>
                  <a:gd name="T118" fmla="*/ 3 w 130"/>
                  <a:gd name="T119" fmla="*/ 69 h 142"/>
                  <a:gd name="T120" fmla="*/ 22 w 130"/>
                  <a:gd name="T121" fmla="*/ 6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0" h="142">
                    <a:moveTo>
                      <a:pt x="97" y="81"/>
                    </a:moveTo>
                    <a:cubicBezTo>
                      <a:pt x="100" y="76"/>
                      <a:pt x="101" y="71"/>
                      <a:pt x="101" y="65"/>
                    </a:cubicBezTo>
                    <a:cubicBezTo>
                      <a:pt x="101" y="60"/>
                      <a:pt x="100" y="55"/>
                      <a:pt x="97" y="50"/>
                    </a:cubicBezTo>
                    <a:cubicBezTo>
                      <a:pt x="97" y="81"/>
                      <a:pt x="97" y="81"/>
                      <a:pt x="97" y="81"/>
                    </a:cubicBezTo>
                    <a:close/>
                    <a:moveTo>
                      <a:pt x="97" y="103"/>
                    </a:moveTo>
                    <a:cubicBezTo>
                      <a:pt x="97" y="94"/>
                      <a:pt x="97" y="94"/>
                      <a:pt x="97" y="94"/>
                    </a:cubicBezTo>
                    <a:cubicBezTo>
                      <a:pt x="98" y="94"/>
                      <a:pt x="99" y="95"/>
                      <a:pt x="100" y="95"/>
                    </a:cubicBezTo>
                    <a:cubicBezTo>
                      <a:pt x="100" y="95"/>
                      <a:pt x="100" y="95"/>
                      <a:pt x="100" y="95"/>
                    </a:cubicBez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13" y="108"/>
                      <a:pt x="113" y="110"/>
                      <a:pt x="111" y="112"/>
                    </a:cubicBezTo>
                    <a:cubicBezTo>
                      <a:pt x="110" y="113"/>
                      <a:pt x="108" y="113"/>
                      <a:pt x="106" y="112"/>
                    </a:cubicBezTo>
                    <a:cubicBezTo>
                      <a:pt x="97" y="103"/>
                      <a:pt x="97" y="103"/>
                      <a:pt x="97" y="103"/>
                    </a:cubicBezTo>
                    <a:close/>
                    <a:moveTo>
                      <a:pt x="97" y="36"/>
                    </a:moveTo>
                    <a:cubicBezTo>
                      <a:pt x="97" y="28"/>
                      <a:pt x="97" y="28"/>
                      <a:pt x="97" y="28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8" y="18"/>
                      <a:pt x="110" y="18"/>
                      <a:pt x="111" y="19"/>
                    </a:cubicBezTo>
                    <a:cubicBezTo>
                      <a:pt x="113" y="20"/>
                      <a:pt x="113" y="23"/>
                      <a:pt x="111" y="24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99" y="36"/>
                      <a:pt x="98" y="36"/>
                      <a:pt x="97" y="36"/>
                    </a:cubicBezTo>
                    <a:close/>
                    <a:moveTo>
                      <a:pt x="127" y="62"/>
                    </a:moveTo>
                    <a:cubicBezTo>
                      <a:pt x="127" y="62"/>
                      <a:pt x="127" y="62"/>
                      <a:pt x="127" y="62"/>
                    </a:cubicBezTo>
                    <a:cubicBezTo>
                      <a:pt x="111" y="62"/>
                      <a:pt x="111" y="62"/>
                      <a:pt x="111" y="62"/>
                    </a:cubicBezTo>
                    <a:cubicBezTo>
                      <a:pt x="109" y="62"/>
                      <a:pt x="108" y="64"/>
                      <a:pt x="108" y="65"/>
                    </a:cubicBezTo>
                    <a:cubicBezTo>
                      <a:pt x="108" y="67"/>
                      <a:pt x="109" y="69"/>
                      <a:pt x="111" y="69"/>
                    </a:cubicBezTo>
                    <a:cubicBezTo>
                      <a:pt x="127" y="69"/>
                      <a:pt x="127" y="69"/>
                      <a:pt x="127" y="69"/>
                    </a:cubicBezTo>
                    <a:cubicBezTo>
                      <a:pt x="129" y="69"/>
                      <a:pt x="130" y="67"/>
                      <a:pt x="130" y="65"/>
                    </a:cubicBezTo>
                    <a:cubicBezTo>
                      <a:pt x="130" y="64"/>
                      <a:pt x="129" y="62"/>
                      <a:pt x="127" y="62"/>
                    </a:cubicBezTo>
                    <a:close/>
                    <a:moveTo>
                      <a:pt x="65" y="142"/>
                    </a:moveTo>
                    <a:cubicBezTo>
                      <a:pt x="67" y="142"/>
                      <a:pt x="67" y="142"/>
                      <a:pt x="67" y="142"/>
                    </a:cubicBezTo>
                    <a:cubicBezTo>
                      <a:pt x="77" y="142"/>
                      <a:pt x="85" y="134"/>
                      <a:pt x="85" y="124"/>
                    </a:cubicBezTo>
                    <a:cubicBezTo>
                      <a:pt x="85" y="95"/>
                      <a:pt x="85" y="95"/>
                      <a:pt x="85" y="95"/>
                    </a:cubicBezTo>
                    <a:cubicBezTo>
                      <a:pt x="90" y="92"/>
                      <a:pt x="95" y="87"/>
                      <a:pt x="97" y="81"/>
                    </a:cubicBezTo>
                    <a:cubicBezTo>
                      <a:pt x="97" y="50"/>
                      <a:pt x="97" y="50"/>
                      <a:pt x="97" y="50"/>
                    </a:cubicBezTo>
                    <a:cubicBezTo>
                      <a:pt x="92" y="38"/>
                      <a:pt x="79" y="29"/>
                      <a:pt x="65" y="29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73" y="37"/>
                      <a:pt x="80" y="40"/>
                      <a:pt x="85" y="45"/>
                    </a:cubicBezTo>
                    <a:cubicBezTo>
                      <a:pt x="90" y="50"/>
                      <a:pt x="93" y="57"/>
                      <a:pt x="93" y="65"/>
                    </a:cubicBezTo>
                    <a:cubicBezTo>
                      <a:pt x="93" y="76"/>
                      <a:pt x="88" y="85"/>
                      <a:pt x="79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8" y="91"/>
                      <a:pt x="78" y="92"/>
                      <a:pt x="78" y="93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65" y="142"/>
                      <a:pt x="65" y="142"/>
                      <a:pt x="65" y="142"/>
                    </a:cubicBezTo>
                    <a:close/>
                    <a:moveTo>
                      <a:pt x="97" y="28"/>
                    </a:moveTo>
                    <a:cubicBezTo>
                      <a:pt x="97" y="36"/>
                      <a:pt x="97" y="36"/>
                      <a:pt x="97" y="36"/>
                    </a:cubicBezTo>
                    <a:cubicBezTo>
                      <a:pt x="97" y="36"/>
                      <a:pt x="96" y="36"/>
                      <a:pt x="95" y="35"/>
                    </a:cubicBezTo>
                    <a:cubicBezTo>
                      <a:pt x="94" y="34"/>
                      <a:pt x="94" y="32"/>
                      <a:pt x="95" y="31"/>
                    </a:cubicBezTo>
                    <a:cubicBezTo>
                      <a:pt x="97" y="28"/>
                      <a:pt x="97" y="28"/>
                      <a:pt x="97" y="28"/>
                    </a:cubicBezTo>
                    <a:close/>
                    <a:moveTo>
                      <a:pt x="97" y="94"/>
                    </a:moveTo>
                    <a:cubicBezTo>
                      <a:pt x="97" y="103"/>
                      <a:pt x="97" y="103"/>
                      <a:pt x="97" y="103"/>
                    </a:cubicBezTo>
                    <a:cubicBezTo>
                      <a:pt x="95" y="100"/>
                      <a:pt x="95" y="100"/>
                      <a:pt x="95" y="100"/>
                    </a:cubicBezTo>
                    <a:cubicBezTo>
                      <a:pt x="94" y="99"/>
                      <a:pt x="94" y="97"/>
                      <a:pt x="95" y="95"/>
                    </a:cubicBezTo>
                    <a:cubicBezTo>
                      <a:pt x="96" y="95"/>
                      <a:pt x="97" y="94"/>
                      <a:pt x="97" y="94"/>
                    </a:cubicBezTo>
                    <a:close/>
                    <a:moveTo>
                      <a:pt x="65" y="23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7" y="0"/>
                      <a:pt x="68" y="2"/>
                      <a:pt x="68" y="3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1"/>
                      <a:pt x="67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lose/>
                    <a:moveTo>
                      <a:pt x="65" y="29"/>
                    </a:moveTo>
                    <a:cubicBezTo>
                      <a:pt x="50" y="29"/>
                      <a:pt x="38" y="37"/>
                      <a:pt x="32" y="50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5" y="87"/>
                      <a:pt x="40" y="92"/>
                      <a:pt x="45" y="96"/>
                    </a:cubicBezTo>
                    <a:cubicBezTo>
                      <a:pt x="45" y="124"/>
                      <a:pt x="45" y="124"/>
                      <a:pt x="45" y="124"/>
                    </a:cubicBezTo>
                    <a:cubicBezTo>
                      <a:pt x="45" y="134"/>
                      <a:pt x="53" y="142"/>
                      <a:pt x="63" y="142"/>
                    </a:cubicBezTo>
                    <a:cubicBezTo>
                      <a:pt x="65" y="142"/>
                      <a:pt x="65" y="142"/>
                      <a:pt x="65" y="142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52" y="110"/>
                      <a:pt x="52" y="110"/>
                      <a:pt x="52" y="110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2" y="92"/>
                      <a:pt x="52" y="91"/>
                      <a:pt x="51" y="90"/>
                    </a:cubicBezTo>
                    <a:cubicBezTo>
                      <a:pt x="42" y="85"/>
                      <a:pt x="36" y="76"/>
                      <a:pt x="36" y="65"/>
                    </a:cubicBezTo>
                    <a:cubicBezTo>
                      <a:pt x="36" y="57"/>
                      <a:pt x="39" y="50"/>
                      <a:pt x="44" y="45"/>
                    </a:cubicBezTo>
                    <a:cubicBezTo>
                      <a:pt x="50" y="40"/>
                      <a:pt x="57" y="37"/>
                      <a:pt x="65" y="37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5" y="29"/>
                      <a:pt x="65" y="29"/>
                      <a:pt x="65" y="29"/>
                    </a:cubicBezTo>
                    <a:close/>
                    <a:moveTo>
                      <a:pt x="65" y="0"/>
                    </a:moveTo>
                    <a:cubicBezTo>
                      <a:pt x="65" y="23"/>
                      <a:pt x="65" y="23"/>
                      <a:pt x="65" y="23"/>
                    </a:cubicBezTo>
                    <a:cubicBezTo>
                      <a:pt x="63" y="23"/>
                      <a:pt x="62" y="21"/>
                      <a:pt x="62" y="20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2"/>
                      <a:pt x="63" y="0"/>
                      <a:pt x="65" y="0"/>
                    </a:cubicBezTo>
                    <a:close/>
                    <a:moveTo>
                      <a:pt x="32" y="103"/>
                    </a:moveTo>
                    <a:cubicBezTo>
                      <a:pt x="32" y="94"/>
                      <a:pt x="32" y="94"/>
                      <a:pt x="32" y="94"/>
                    </a:cubicBezTo>
                    <a:cubicBezTo>
                      <a:pt x="33" y="94"/>
                      <a:pt x="34" y="95"/>
                      <a:pt x="35" y="95"/>
                    </a:cubicBezTo>
                    <a:cubicBezTo>
                      <a:pt x="36" y="97"/>
                      <a:pt x="36" y="99"/>
                      <a:pt x="35" y="100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  <a:moveTo>
                      <a:pt x="32" y="36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6" y="32"/>
                      <a:pt x="36" y="34"/>
                      <a:pt x="35" y="35"/>
                    </a:cubicBezTo>
                    <a:cubicBezTo>
                      <a:pt x="34" y="36"/>
                      <a:pt x="33" y="36"/>
                      <a:pt x="32" y="36"/>
                    </a:cubicBezTo>
                    <a:close/>
                    <a:moveTo>
                      <a:pt x="32" y="50"/>
                    </a:moveTo>
                    <a:cubicBezTo>
                      <a:pt x="30" y="54"/>
                      <a:pt x="29" y="60"/>
                      <a:pt x="29" y="65"/>
                    </a:cubicBezTo>
                    <a:cubicBezTo>
                      <a:pt x="29" y="71"/>
                      <a:pt x="30" y="76"/>
                      <a:pt x="32" y="81"/>
                    </a:cubicBezTo>
                    <a:cubicBezTo>
                      <a:pt x="32" y="50"/>
                      <a:pt x="32" y="50"/>
                      <a:pt x="32" y="50"/>
                    </a:cubicBezTo>
                    <a:close/>
                    <a:moveTo>
                      <a:pt x="32" y="28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1" y="36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7" y="23"/>
                      <a:pt x="17" y="20"/>
                      <a:pt x="19" y="19"/>
                    </a:cubicBezTo>
                    <a:cubicBezTo>
                      <a:pt x="20" y="18"/>
                      <a:pt x="22" y="18"/>
                      <a:pt x="24" y="19"/>
                    </a:cubicBezTo>
                    <a:cubicBezTo>
                      <a:pt x="32" y="28"/>
                      <a:pt x="32" y="28"/>
                      <a:pt x="32" y="28"/>
                    </a:cubicBezTo>
                    <a:close/>
                    <a:moveTo>
                      <a:pt x="32" y="94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2" y="113"/>
                      <a:pt x="20" y="113"/>
                      <a:pt x="19" y="112"/>
                    </a:cubicBezTo>
                    <a:cubicBezTo>
                      <a:pt x="17" y="110"/>
                      <a:pt x="17" y="108"/>
                      <a:pt x="19" y="107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31" y="95"/>
                      <a:pt x="32" y="95"/>
                      <a:pt x="32" y="94"/>
                    </a:cubicBezTo>
                    <a:close/>
                    <a:moveTo>
                      <a:pt x="22" y="65"/>
                    </a:moveTo>
                    <a:cubicBezTo>
                      <a:pt x="22" y="65"/>
                      <a:pt x="22" y="65"/>
                      <a:pt x="22" y="65"/>
                    </a:cubicBezTo>
                    <a:cubicBezTo>
                      <a:pt x="22" y="64"/>
                      <a:pt x="21" y="62"/>
                      <a:pt x="19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2"/>
                      <a:pt x="0" y="64"/>
                      <a:pt x="0" y="65"/>
                    </a:cubicBezTo>
                    <a:cubicBezTo>
                      <a:pt x="0" y="67"/>
                      <a:pt x="1" y="69"/>
                      <a:pt x="3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21" y="69"/>
                      <a:pt x="22" y="67"/>
                      <a:pt x="22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ïś1íḑè"/>
              <p:cNvSpPr/>
              <p:nvPr/>
            </p:nvSpPr>
            <p:spPr bwMode="auto">
              <a:xfrm>
                <a:off x="5796072" y="2398653"/>
                <a:ext cx="320279" cy="460772"/>
              </a:xfrm>
              <a:custGeom>
                <a:avLst/>
                <a:gdLst>
                  <a:gd name="T0" fmla="*/ 98 w 196"/>
                  <a:gd name="T1" fmla="*/ 5 h 282"/>
                  <a:gd name="T2" fmla="*/ 113 w 196"/>
                  <a:gd name="T3" fmla="*/ 0 h 282"/>
                  <a:gd name="T4" fmla="*/ 155 w 196"/>
                  <a:gd name="T5" fmla="*/ 128 h 282"/>
                  <a:gd name="T6" fmla="*/ 108 w 196"/>
                  <a:gd name="T7" fmla="*/ 143 h 282"/>
                  <a:gd name="T8" fmla="*/ 98 w 196"/>
                  <a:gd name="T9" fmla="*/ 111 h 282"/>
                  <a:gd name="T10" fmla="*/ 98 w 196"/>
                  <a:gd name="T11" fmla="*/ 5 h 282"/>
                  <a:gd name="T12" fmla="*/ 98 w 196"/>
                  <a:gd name="T13" fmla="*/ 222 h 282"/>
                  <a:gd name="T14" fmla="*/ 136 w 196"/>
                  <a:gd name="T15" fmla="*/ 209 h 282"/>
                  <a:gd name="T16" fmla="*/ 107 w 196"/>
                  <a:gd name="T17" fmla="*/ 209 h 282"/>
                  <a:gd name="T18" fmla="*/ 107 w 196"/>
                  <a:gd name="T19" fmla="*/ 192 h 282"/>
                  <a:gd name="T20" fmla="*/ 152 w 196"/>
                  <a:gd name="T21" fmla="*/ 192 h 282"/>
                  <a:gd name="T22" fmla="*/ 189 w 196"/>
                  <a:gd name="T23" fmla="*/ 192 h 282"/>
                  <a:gd name="T24" fmla="*/ 196 w 196"/>
                  <a:gd name="T25" fmla="*/ 192 h 282"/>
                  <a:gd name="T26" fmla="*/ 196 w 196"/>
                  <a:gd name="T27" fmla="*/ 209 h 282"/>
                  <a:gd name="T28" fmla="*/ 180 w 196"/>
                  <a:gd name="T29" fmla="*/ 209 h 282"/>
                  <a:gd name="T30" fmla="*/ 134 w 196"/>
                  <a:gd name="T31" fmla="*/ 247 h 282"/>
                  <a:gd name="T32" fmla="*/ 169 w 196"/>
                  <a:gd name="T33" fmla="*/ 267 h 282"/>
                  <a:gd name="T34" fmla="*/ 169 w 196"/>
                  <a:gd name="T35" fmla="*/ 282 h 282"/>
                  <a:gd name="T36" fmla="*/ 98 w 196"/>
                  <a:gd name="T37" fmla="*/ 282 h 282"/>
                  <a:gd name="T38" fmla="*/ 98 w 196"/>
                  <a:gd name="T39" fmla="*/ 268 h 282"/>
                  <a:gd name="T40" fmla="*/ 111 w 196"/>
                  <a:gd name="T41" fmla="*/ 255 h 282"/>
                  <a:gd name="T42" fmla="*/ 98 w 196"/>
                  <a:gd name="T43" fmla="*/ 242 h 282"/>
                  <a:gd name="T44" fmla="*/ 98 w 196"/>
                  <a:gd name="T45" fmla="*/ 222 h 282"/>
                  <a:gd name="T46" fmla="*/ 67 w 196"/>
                  <a:gd name="T47" fmla="*/ 15 h 282"/>
                  <a:gd name="T48" fmla="*/ 98 w 196"/>
                  <a:gd name="T49" fmla="*/ 5 h 282"/>
                  <a:gd name="T50" fmla="*/ 98 w 196"/>
                  <a:gd name="T51" fmla="*/ 111 h 282"/>
                  <a:gd name="T52" fmla="*/ 92 w 196"/>
                  <a:gd name="T53" fmla="*/ 92 h 282"/>
                  <a:gd name="T54" fmla="*/ 33 w 196"/>
                  <a:gd name="T55" fmla="*/ 157 h 282"/>
                  <a:gd name="T56" fmla="*/ 98 w 196"/>
                  <a:gd name="T57" fmla="*/ 222 h 282"/>
                  <a:gd name="T58" fmla="*/ 98 w 196"/>
                  <a:gd name="T59" fmla="*/ 222 h 282"/>
                  <a:gd name="T60" fmla="*/ 98 w 196"/>
                  <a:gd name="T61" fmla="*/ 242 h 282"/>
                  <a:gd name="T62" fmla="*/ 85 w 196"/>
                  <a:gd name="T63" fmla="*/ 255 h 282"/>
                  <a:gd name="T64" fmla="*/ 98 w 196"/>
                  <a:gd name="T65" fmla="*/ 268 h 282"/>
                  <a:gd name="T66" fmla="*/ 98 w 196"/>
                  <a:gd name="T67" fmla="*/ 282 h 282"/>
                  <a:gd name="T68" fmla="*/ 27 w 196"/>
                  <a:gd name="T69" fmla="*/ 282 h 282"/>
                  <a:gd name="T70" fmla="*/ 27 w 196"/>
                  <a:gd name="T71" fmla="*/ 267 h 282"/>
                  <a:gd name="T72" fmla="*/ 61 w 196"/>
                  <a:gd name="T73" fmla="*/ 247 h 282"/>
                  <a:gd name="T74" fmla="*/ 0 w 196"/>
                  <a:gd name="T75" fmla="*/ 157 h 282"/>
                  <a:gd name="T76" fmla="*/ 82 w 196"/>
                  <a:gd name="T77" fmla="*/ 61 h 282"/>
                  <a:gd name="T78" fmla="*/ 67 w 196"/>
                  <a:gd name="T79" fmla="*/ 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6" h="282">
                    <a:moveTo>
                      <a:pt x="98" y="5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55" y="128"/>
                      <a:pt x="155" y="128"/>
                      <a:pt x="155" y="128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98" y="111"/>
                      <a:pt x="98" y="111"/>
                      <a:pt x="98" y="111"/>
                    </a:cubicBezTo>
                    <a:cubicBezTo>
                      <a:pt x="98" y="5"/>
                      <a:pt x="98" y="5"/>
                      <a:pt x="98" y="5"/>
                    </a:cubicBezTo>
                    <a:close/>
                    <a:moveTo>
                      <a:pt x="98" y="222"/>
                    </a:moveTo>
                    <a:cubicBezTo>
                      <a:pt x="112" y="222"/>
                      <a:pt x="125" y="217"/>
                      <a:pt x="136" y="209"/>
                    </a:cubicBezTo>
                    <a:cubicBezTo>
                      <a:pt x="107" y="209"/>
                      <a:pt x="107" y="209"/>
                      <a:pt x="107" y="209"/>
                    </a:cubicBezTo>
                    <a:cubicBezTo>
                      <a:pt x="107" y="192"/>
                      <a:pt x="107" y="192"/>
                      <a:pt x="107" y="192"/>
                    </a:cubicBezTo>
                    <a:cubicBezTo>
                      <a:pt x="152" y="192"/>
                      <a:pt x="152" y="192"/>
                      <a:pt x="152" y="192"/>
                    </a:cubicBezTo>
                    <a:cubicBezTo>
                      <a:pt x="189" y="192"/>
                      <a:pt x="189" y="192"/>
                      <a:pt x="189" y="192"/>
                    </a:cubicBezTo>
                    <a:cubicBezTo>
                      <a:pt x="196" y="192"/>
                      <a:pt x="196" y="192"/>
                      <a:pt x="196" y="192"/>
                    </a:cubicBezTo>
                    <a:cubicBezTo>
                      <a:pt x="196" y="209"/>
                      <a:pt x="196" y="209"/>
                      <a:pt x="196" y="209"/>
                    </a:cubicBezTo>
                    <a:cubicBezTo>
                      <a:pt x="180" y="209"/>
                      <a:pt x="180" y="209"/>
                      <a:pt x="180" y="209"/>
                    </a:cubicBezTo>
                    <a:cubicBezTo>
                      <a:pt x="169" y="226"/>
                      <a:pt x="153" y="239"/>
                      <a:pt x="134" y="247"/>
                    </a:cubicBezTo>
                    <a:cubicBezTo>
                      <a:pt x="154" y="251"/>
                      <a:pt x="169" y="257"/>
                      <a:pt x="169" y="267"/>
                    </a:cubicBezTo>
                    <a:cubicBezTo>
                      <a:pt x="169" y="282"/>
                      <a:pt x="169" y="282"/>
                      <a:pt x="169" y="282"/>
                    </a:cubicBezTo>
                    <a:cubicBezTo>
                      <a:pt x="98" y="282"/>
                      <a:pt x="98" y="282"/>
                      <a:pt x="98" y="282"/>
                    </a:cubicBezTo>
                    <a:cubicBezTo>
                      <a:pt x="98" y="268"/>
                      <a:pt x="98" y="268"/>
                      <a:pt x="98" y="268"/>
                    </a:cubicBezTo>
                    <a:cubicBezTo>
                      <a:pt x="105" y="268"/>
                      <a:pt x="111" y="262"/>
                      <a:pt x="111" y="255"/>
                    </a:cubicBezTo>
                    <a:cubicBezTo>
                      <a:pt x="111" y="248"/>
                      <a:pt x="105" y="242"/>
                      <a:pt x="98" y="242"/>
                    </a:cubicBezTo>
                    <a:lnTo>
                      <a:pt x="98" y="222"/>
                    </a:lnTo>
                    <a:close/>
                    <a:moveTo>
                      <a:pt x="67" y="15"/>
                    </a:moveTo>
                    <a:cubicBezTo>
                      <a:pt x="98" y="5"/>
                      <a:pt x="98" y="5"/>
                      <a:pt x="98" y="5"/>
                    </a:cubicBezTo>
                    <a:cubicBezTo>
                      <a:pt x="98" y="111"/>
                      <a:pt x="98" y="111"/>
                      <a:pt x="98" y="111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59" y="95"/>
                      <a:pt x="33" y="123"/>
                      <a:pt x="33" y="157"/>
                    </a:cubicBezTo>
                    <a:cubicBezTo>
                      <a:pt x="33" y="193"/>
                      <a:pt x="62" y="222"/>
                      <a:pt x="98" y="222"/>
                    </a:cubicBezTo>
                    <a:cubicBezTo>
                      <a:pt x="98" y="222"/>
                      <a:pt x="98" y="222"/>
                      <a:pt x="98" y="222"/>
                    </a:cubicBezTo>
                    <a:cubicBezTo>
                      <a:pt x="98" y="242"/>
                      <a:pt x="98" y="242"/>
                      <a:pt x="98" y="242"/>
                    </a:cubicBezTo>
                    <a:cubicBezTo>
                      <a:pt x="91" y="242"/>
                      <a:pt x="85" y="248"/>
                      <a:pt x="85" y="255"/>
                    </a:cubicBezTo>
                    <a:cubicBezTo>
                      <a:pt x="85" y="262"/>
                      <a:pt x="91" y="268"/>
                      <a:pt x="98" y="268"/>
                    </a:cubicBezTo>
                    <a:cubicBezTo>
                      <a:pt x="98" y="282"/>
                      <a:pt x="98" y="282"/>
                      <a:pt x="98" y="282"/>
                    </a:cubicBezTo>
                    <a:cubicBezTo>
                      <a:pt x="27" y="282"/>
                      <a:pt x="27" y="282"/>
                      <a:pt x="27" y="282"/>
                    </a:cubicBezTo>
                    <a:cubicBezTo>
                      <a:pt x="27" y="267"/>
                      <a:pt x="27" y="267"/>
                      <a:pt x="27" y="267"/>
                    </a:cubicBezTo>
                    <a:cubicBezTo>
                      <a:pt x="27" y="257"/>
                      <a:pt x="41" y="251"/>
                      <a:pt x="61" y="247"/>
                    </a:cubicBezTo>
                    <a:cubicBezTo>
                      <a:pt x="26" y="233"/>
                      <a:pt x="0" y="198"/>
                      <a:pt x="0" y="157"/>
                    </a:cubicBezTo>
                    <a:cubicBezTo>
                      <a:pt x="0" y="108"/>
                      <a:pt x="36" y="68"/>
                      <a:pt x="82" y="61"/>
                    </a:cubicBezTo>
                    <a:lnTo>
                      <a:pt x="67" y="15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iṧḷîde"/>
              <p:cNvSpPr/>
              <p:nvPr/>
            </p:nvSpPr>
            <p:spPr bwMode="auto">
              <a:xfrm>
                <a:off x="5681773" y="2333168"/>
                <a:ext cx="184547" cy="163116"/>
              </a:xfrm>
              <a:custGeom>
                <a:avLst/>
                <a:gdLst>
                  <a:gd name="T0" fmla="*/ 103 w 113"/>
                  <a:gd name="T1" fmla="*/ 31 h 100"/>
                  <a:gd name="T2" fmla="*/ 57 w 113"/>
                  <a:gd name="T3" fmla="*/ 0 h 100"/>
                  <a:gd name="T4" fmla="*/ 57 w 113"/>
                  <a:gd name="T5" fmla="*/ 9 h 100"/>
                  <a:gd name="T6" fmla="*/ 95 w 113"/>
                  <a:gd name="T7" fmla="*/ 35 h 100"/>
                  <a:gd name="T8" fmla="*/ 72 w 113"/>
                  <a:gd name="T9" fmla="*/ 88 h 100"/>
                  <a:gd name="T10" fmla="*/ 57 w 113"/>
                  <a:gd name="T11" fmla="*/ 91 h 100"/>
                  <a:gd name="T12" fmla="*/ 57 w 113"/>
                  <a:gd name="T13" fmla="*/ 100 h 100"/>
                  <a:gd name="T14" fmla="*/ 75 w 113"/>
                  <a:gd name="T15" fmla="*/ 96 h 100"/>
                  <a:gd name="T16" fmla="*/ 103 w 113"/>
                  <a:gd name="T17" fmla="*/ 31 h 100"/>
                  <a:gd name="T18" fmla="*/ 57 w 113"/>
                  <a:gd name="T19" fmla="*/ 0 h 100"/>
                  <a:gd name="T20" fmla="*/ 38 w 113"/>
                  <a:gd name="T21" fmla="*/ 4 h 100"/>
                  <a:gd name="T22" fmla="*/ 11 w 113"/>
                  <a:gd name="T23" fmla="*/ 68 h 100"/>
                  <a:gd name="T24" fmla="*/ 57 w 113"/>
                  <a:gd name="T25" fmla="*/ 100 h 100"/>
                  <a:gd name="T26" fmla="*/ 57 w 113"/>
                  <a:gd name="T27" fmla="*/ 91 h 100"/>
                  <a:gd name="T28" fmla="*/ 19 w 113"/>
                  <a:gd name="T29" fmla="*/ 65 h 100"/>
                  <a:gd name="T30" fmla="*/ 19 w 113"/>
                  <a:gd name="T31" fmla="*/ 65 h 100"/>
                  <a:gd name="T32" fmla="*/ 42 w 113"/>
                  <a:gd name="T33" fmla="*/ 12 h 100"/>
                  <a:gd name="T34" fmla="*/ 57 w 113"/>
                  <a:gd name="T35" fmla="*/ 9 h 100"/>
                  <a:gd name="T36" fmla="*/ 57 w 113"/>
                  <a:gd name="T3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" h="100">
                    <a:moveTo>
                      <a:pt x="103" y="31"/>
                    </a:moveTo>
                    <a:cubicBezTo>
                      <a:pt x="95" y="12"/>
                      <a:pt x="77" y="0"/>
                      <a:pt x="57" y="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73" y="9"/>
                      <a:pt x="88" y="19"/>
                      <a:pt x="95" y="35"/>
                    </a:cubicBezTo>
                    <a:cubicBezTo>
                      <a:pt x="103" y="56"/>
                      <a:pt x="93" y="79"/>
                      <a:pt x="72" y="88"/>
                    </a:cubicBezTo>
                    <a:cubicBezTo>
                      <a:pt x="67" y="90"/>
                      <a:pt x="62" y="91"/>
                      <a:pt x="57" y="91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63" y="100"/>
                      <a:pt x="69" y="99"/>
                      <a:pt x="75" y="96"/>
                    </a:cubicBezTo>
                    <a:cubicBezTo>
                      <a:pt x="101" y="86"/>
                      <a:pt x="113" y="57"/>
                      <a:pt x="103" y="31"/>
                    </a:cubicBezTo>
                    <a:close/>
                    <a:moveTo>
                      <a:pt x="57" y="0"/>
                    </a:moveTo>
                    <a:cubicBezTo>
                      <a:pt x="51" y="0"/>
                      <a:pt x="44" y="1"/>
                      <a:pt x="38" y="4"/>
                    </a:cubicBezTo>
                    <a:cubicBezTo>
                      <a:pt x="13" y="14"/>
                      <a:pt x="0" y="43"/>
                      <a:pt x="11" y="68"/>
                    </a:cubicBezTo>
                    <a:cubicBezTo>
                      <a:pt x="18" y="88"/>
                      <a:pt x="37" y="100"/>
                      <a:pt x="57" y="100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41" y="90"/>
                      <a:pt x="26" y="81"/>
                      <a:pt x="19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1" y="44"/>
                      <a:pt x="21" y="21"/>
                      <a:pt x="42" y="12"/>
                    </a:cubicBezTo>
                    <a:cubicBezTo>
                      <a:pt x="47" y="10"/>
                      <a:pt x="52" y="9"/>
                      <a:pt x="57" y="9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ïšḷîḍé"/>
              <p:cNvSpPr/>
              <p:nvPr/>
            </p:nvSpPr>
            <p:spPr bwMode="auto">
              <a:xfrm>
                <a:off x="5629385" y="2430800"/>
                <a:ext cx="80963" cy="51197"/>
              </a:xfrm>
              <a:custGeom>
                <a:avLst/>
                <a:gdLst>
                  <a:gd name="T0" fmla="*/ 7 w 68"/>
                  <a:gd name="T1" fmla="*/ 43 h 43"/>
                  <a:gd name="T2" fmla="*/ 0 w 68"/>
                  <a:gd name="T3" fmla="*/ 25 h 43"/>
                  <a:gd name="T4" fmla="*/ 62 w 68"/>
                  <a:gd name="T5" fmla="*/ 0 h 43"/>
                  <a:gd name="T6" fmla="*/ 68 w 68"/>
                  <a:gd name="T7" fmla="*/ 18 h 43"/>
                  <a:gd name="T8" fmla="*/ 7 w 68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3">
                    <a:moveTo>
                      <a:pt x="7" y="43"/>
                    </a:moveTo>
                    <a:lnTo>
                      <a:pt x="0" y="25"/>
                    </a:lnTo>
                    <a:lnTo>
                      <a:pt x="62" y="0"/>
                    </a:lnTo>
                    <a:lnTo>
                      <a:pt x="68" y="18"/>
                    </a:lnTo>
                    <a:lnTo>
                      <a:pt x="7" y="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iśliḍê"/>
              <p:cNvSpPr/>
              <p:nvPr/>
            </p:nvSpPr>
            <p:spPr bwMode="auto">
              <a:xfrm>
                <a:off x="5578188" y="2437943"/>
                <a:ext cx="109538" cy="66675"/>
              </a:xfrm>
              <a:custGeom>
                <a:avLst/>
                <a:gdLst>
                  <a:gd name="T0" fmla="*/ 16 w 67"/>
                  <a:gd name="T1" fmla="*/ 39 h 41"/>
                  <a:gd name="T2" fmla="*/ 2 w 67"/>
                  <a:gd name="T3" fmla="*/ 33 h 41"/>
                  <a:gd name="T4" fmla="*/ 8 w 67"/>
                  <a:gd name="T5" fmla="*/ 19 h 41"/>
                  <a:gd name="T6" fmla="*/ 50 w 67"/>
                  <a:gd name="T7" fmla="*/ 2 h 41"/>
                  <a:gd name="T8" fmla="*/ 64 w 67"/>
                  <a:gd name="T9" fmla="*/ 8 h 41"/>
                  <a:gd name="T10" fmla="*/ 58 w 67"/>
                  <a:gd name="T11" fmla="*/ 22 h 41"/>
                  <a:gd name="T12" fmla="*/ 16 w 67"/>
                  <a:gd name="T13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41">
                    <a:moveTo>
                      <a:pt x="16" y="39"/>
                    </a:moveTo>
                    <a:cubicBezTo>
                      <a:pt x="10" y="41"/>
                      <a:pt x="4" y="39"/>
                      <a:pt x="2" y="33"/>
                    </a:cubicBezTo>
                    <a:cubicBezTo>
                      <a:pt x="0" y="28"/>
                      <a:pt x="2" y="21"/>
                      <a:pt x="8" y="19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56" y="0"/>
                      <a:pt x="62" y="3"/>
                      <a:pt x="64" y="8"/>
                    </a:cubicBezTo>
                    <a:cubicBezTo>
                      <a:pt x="67" y="14"/>
                      <a:pt x="64" y="20"/>
                      <a:pt x="58" y="22"/>
                    </a:cubicBezTo>
                    <a:lnTo>
                      <a:pt x="16" y="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íśļiḋe"/>
              <p:cNvSpPr/>
              <p:nvPr/>
            </p:nvSpPr>
            <p:spPr bwMode="auto">
              <a:xfrm>
                <a:off x="5515085" y="3307099"/>
                <a:ext cx="334566" cy="119063"/>
              </a:xfrm>
              <a:custGeom>
                <a:avLst/>
                <a:gdLst>
                  <a:gd name="T0" fmla="*/ 142 w 205"/>
                  <a:gd name="T1" fmla="*/ 5 h 73"/>
                  <a:gd name="T2" fmla="*/ 157 w 205"/>
                  <a:gd name="T3" fmla="*/ 2 h 73"/>
                  <a:gd name="T4" fmla="*/ 164 w 205"/>
                  <a:gd name="T5" fmla="*/ 5 h 73"/>
                  <a:gd name="T6" fmla="*/ 179 w 205"/>
                  <a:gd name="T7" fmla="*/ 2 h 73"/>
                  <a:gd name="T8" fmla="*/ 202 w 205"/>
                  <a:gd name="T9" fmla="*/ 18 h 73"/>
                  <a:gd name="T10" fmla="*/ 187 w 205"/>
                  <a:gd name="T11" fmla="*/ 42 h 73"/>
                  <a:gd name="T12" fmla="*/ 177 w 205"/>
                  <a:gd name="T13" fmla="*/ 43 h 73"/>
                  <a:gd name="T14" fmla="*/ 166 w 205"/>
                  <a:gd name="T15" fmla="*/ 18 h 73"/>
                  <a:gd name="T16" fmla="*/ 172 w 205"/>
                  <a:gd name="T17" fmla="*/ 45 h 73"/>
                  <a:gd name="T18" fmla="*/ 167 w 205"/>
                  <a:gd name="T19" fmla="*/ 50 h 73"/>
                  <a:gd name="T20" fmla="*/ 142 w 205"/>
                  <a:gd name="T21" fmla="*/ 55 h 73"/>
                  <a:gd name="T22" fmla="*/ 142 w 205"/>
                  <a:gd name="T23" fmla="*/ 20 h 73"/>
                  <a:gd name="T24" fmla="*/ 158 w 205"/>
                  <a:gd name="T25" fmla="*/ 17 h 73"/>
                  <a:gd name="T26" fmla="*/ 163 w 205"/>
                  <a:gd name="T27" fmla="*/ 19 h 73"/>
                  <a:gd name="T28" fmla="*/ 161 w 205"/>
                  <a:gd name="T29" fmla="*/ 9 h 73"/>
                  <a:gd name="T30" fmla="*/ 155 w 205"/>
                  <a:gd name="T31" fmla="*/ 5 h 73"/>
                  <a:gd name="T32" fmla="*/ 142 w 205"/>
                  <a:gd name="T33" fmla="*/ 8 h 73"/>
                  <a:gd name="T34" fmla="*/ 142 w 205"/>
                  <a:gd name="T35" fmla="*/ 5 h 73"/>
                  <a:gd name="T36" fmla="*/ 28 w 205"/>
                  <a:gd name="T37" fmla="*/ 30 h 73"/>
                  <a:gd name="T38" fmla="*/ 116 w 205"/>
                  <a:gd name="T39" fmla="*/ 13 h 73"/>
                  <a:gd name="T40" fmla="*/ 121 w 205"/>
                  <a:gd name="T41" fmla="*/ 9 h 73"/>
                  <a:gd name="T42" fmla="*/ 142 w 205"/>
                  <a:gd name="T43" fmla="*/ 5 h 73"/>
                  <a:gd name="T44" fmla="*/ 142 w 205"/>
                  <a:gd name="T45" fmla="*/ 8 h 73"/>
                  <a:gd name="T46" fmla="*/ 124 w 205"/>
                  <a:gd name="T47" fmla="*/ 11 h 73"/>
                  <a:gd name="T48" fmla="*/ 120 w 205"/>
                  <a:gd name="T49" fmla="*/ 17 h 73"/>
                  <a:gd name="T50" fmla="*/ 122 w 205"/>
                  <a:gd name="T51" fmla="*/ 28 h 73"/>
                  <a:gd name="T52" fmla="*/ 122 w 205"/>
                  <a:gd name="T53" fmla="*/ 28 h 73"/>
                  <a:gd name="T54" fmla="*/ 126 w 205"/>
                  <a:gd name="T55" fmla="*/ 24 h 73"/>
                  <a:gd name="T56" fmla="*/ 142 w 205"/>
                  <a:gd name="T57" fmla="*/ 20 h 73"/>
                  <a:gd name="T58" fmla="*/ 142 w 205"/>
                  <a:gd name="T59" fmla="*/ 55 h 73"/>
                  <a:gd name="T60" fmla="*/ 130 w 205"/>
                  <a:gd name="T61" fmla="*/ 57 h 73"/>
                  <a:gd name="T62" fmla="*/ 125 w 205"/>
                  <a:gd name="T63" fmla="*/ 56 h 73"/>
                  <a:gd name="T64" fmla="*/ 35 w 205"/>
                  <a:gd name="T65" fmla="*/ 73 h 73"/>
                  <a:gd name="T66" fmla="*/ 28 w 205"/>
                  <a:gd name="T67" fmla="*/ 70 h 73"/>
                  <a:gd name="T68" fmla="*/ 28 w 205"/>
                  <a:gd name="T69" fmla="*/ 67 h 73"/>
                  <a:gd name="T70" fmla="*/ 35 w 205"/>
                  <a:gd name="T71" fmla="*/ 70 h 73"/>
                  <a:gd name="T72" fmla="*/ 35 w 205"/>
                  <a:gd name="T73" fmla="*/ 70 h 73"/>
                  <a:gd name="T74" fmla="*/ 37 w 205"/>
                  <a:gd name="T75" fmla="*/ 70 h 73"/>
                  <a:gd name="T76" fmla="*/ 42 w 205"/>
                  <a:gd name="T77" fmla="*/ 62 h 73"/>
                  <a:gd name="T78" fmla="*/ 36 w 205"/>
                  <a:gd name="T79" fmla="*/ 57 h 73"/>
                  <a:gd name="T80" fmla="*/ 40 w 205"/>
                  <a:gd name="T81" fmla="*/ 50 h 73"/>
                  <a:gd name="T82" fmla="*/ 34 w 205"/>
                  <a:gd name="T83" fmla="*/ 45 h 73"/>
                  <a:gd name="T84" fmla="*/ 37 w 205"/>
                  <a:gd name="T85" fmla="*/ 38 h 73"/>
                  <a:gd name="T86" fmla="*/ 30 w 205"/>
                  <a:gd name="T87" fmla="*/ 33 h 73"/>
                  <a:gd name="T88" fmla="*/ 28 w 205"/>
                  <a:gd name="T89" fmla="*/ 33 h 73"/>
                  <a:gd name="T90" fmla="*/ 28 w 205"/>
                  <a:gd name="T91" fmla="*/ 34 h 73"/>
                  <a:gd name="T92" fmla="*/ 28 w 205"/>
                  <a:gd name="T93" fmla="*/ 30 h 73"/>
                  <a:gd name="T94" fmla="*/ 26 w 205"/>
                  <a:gd name="T95" fmla="*/ 31 h 73"/>
                  <a:gd name="T96" fmla="*/ 28 w 205"/>
                  <a:gd name="T97" fmla="*/ 30 h 73"/>
                  <a:gd name="T98" fmla="*/ 28 w 205"/>
                  <a:gd name="T99" fmla="*/ 34 h 73"/>
                  <a:gd name="T100" fmla="*/ 13 w 205"/>
                  <a:gd name="T101" fmla="*/ 49 h 73"/>
                  <a:gd name="T102" fmla="*/ 15 w 205"/>
                  <a:gd name="T103" fmla="*/ 62 h 73"/>
                  <a:gd name="T104" fmla="*/ 28 w 205"/>
                  <a:gd name="T105" fmla="*/ 67 h 73"/>
                  <a:gd name="T106" fmla="*/ 28 w 205"/>
                  <a:gd name="T107" fmla="*/ 70 h 73"/>
                  <a:gd name="T108" fmla="*/ 0 w 205"/>
                  <a:gd name="T109" fmla="*/ 58 h 73"/>
                  <a:gd name="T110" fmla="*/ 26 w 205"/>
                  <a:gd name="T111" fmla="*/ 3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5" h="73">
                    <a:moveTo>
                      <a:pt x="142" y="5"/>
                    </a:moveTo>
                    <a:cubicBezTo>
                      <a:pt x="157" y="2"/>
                      <a:pt x="157" y="2"/>
                      <a:pt x="157" y="2"/>
                    </a:cubicBezTo>
                    <a:cubicBezTo>
                      <a:pt x="160" y="1"/>
                      <a:pt x="163" y="3"/>
                      <a:pt x="164" y="5"/>
                    </a:cubicBezTo>
                    <a:cubicBezTo>
                      <a:pt x="179" y="2"/>
                      <a:pt x="179" y="2"/>
                      <a:pt x="179" y="2"/>
                    </a:cubicBezTo>
                    <a:cubicBezTo>
                      <a:pt x="190" y="0"/>
                      <a:pt x="200" y="7"/>
                      <a:pt x="202" y="18"/>
                    </a:cubicBezTo>
                    <a:cubicBezTo>
                      <a:pt x="205" y="29"/>
                      <a:pt x="197" y="39"/>
                      <a:pt x="187" y="42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66" y="18"/>
                      <a:pt x="166" y="18"/>
                      <a:pt x="166" y="18"/>
                    </a:cubicBezTo>
                    <a:cubicBezTo>
                      <a:pt x="172" y="45"/>
                      <a:pt x="172" y="45"/>
                      <a:pt x="172" y="45"/>
                    </a:cubicBezTo>
                    <a:cubicBezTo>
                      <a:pt x="172" y="47"/>
                      <a:pt x="170" y="50"/>
                      <a:pt x="167" y="50"/>
                    </a:cubicBezTo>
                    <a:cubicBezTo>
                      <a:pt x="142" y="55"/>
                      <a:pt x="142" y="55"/>
                      <a:pt x="142" y="55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58" y="17"/>
                      <a:pt x="158" y="17"/>
                      <a:pt x="158" y="17"/>
                    </a:cubicBezTo>
                    <a:cubicBezTo>
                      <a:pt x="160" y="17"/>
                      <a:pt x="162" y="18"/>
                      <a:pt x="163" y="19"/>
                    </a:cubicBezTo>
                    <a:cubicBezTo>
                      <a:pt x="161" y="9"/>
                      <a:pt x="161" y="9"/>
                      <a:pt x="161" y="9"/>
                    </a:cubicBezTo>
                    <a:cubicBezTo>
                      <a:pt x="161" y="6"/>
                      <a:pt x="158" y="5"/>
                      <a:pt x="155" y="5"/>
                    </a:cubicBezTo>
                    <a:cubicBezTo>
                      <a:pt x="142" y="8"/>
                      <a:pt x="142" y="8"/>
                      <a:pt x="142" y="8"/>
                    </a:cubicBezTo>
                    <a:lnTo>
                      <a:pt x="142" y="5"/>
                    </a:lnTo>
                    <a:close/>
                    <a:moveTo>
                      <a:pt x="28" y="30"/>
                    </a:moveTo>
                    <a:cubicBezTo>
                      <a:pt x="116" y="13"/>
                      <a:pt x="116" y="13"/>
                      <a:pt x="116" y="13"/>
                    </a:cubicBezTo>
                    <a:cubicBezTo>
                      <a:pt x="117" y="11"/>
                      <a:pt x="119" y="9"/>
                      <a:pt x="121" y="9"/>
                    </a:cubicBezTo>
                    <a:cubicBezTo>
                      <a:pt x="142" y="5"/>
                      <a:pt x="142" y="5"/>
                      <a:pt x="142" y="5"/>
                    </a:cubicBezTo>
                    <a:cubicBezTo>
                      <a:pt x="142" y="8"/>
                      <a:pt x="142" y="8"/>
                      <a:pt x="142" y="8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1" y="12"/>
                      <a:pt x="119" y="15"/>
                      <a:pt x="120" y="17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2" y="26"/>
                      <a:pt x="124" y="24"/>
                      <a:pt x="126" y="24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2" y="55"/>
                      <a:pt x="142" y="55"/>
                      <a:pt x="142" y="55"/>
                    </a:cubicBezTo>
                    <a:cubicBezTo>
                      <a:pt x="130" y="57"/>
                      <a:pt x="130" y="57"/>
                      <a:pt x="130" y="57"/>
                    </a:cubicBezTo>
                    <a:cubicBezTo>
                      <a:pt x="128" y="58"/>
                      <a:pt x="126" y="57"/>
                      <a:pt x="125" y="56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41" y="69"/>
                      <a:pt x="43" y="66"/>
                      <a:pt x="42" y="62"/>
                    </a:cubicBezTo>
                    <a:cubicBezTo>
                      <a:pt x="42" y="59"/>
                      <a:pt x="39" y="57"/>
                      <a:pt x="36" y="57"/>
                    </a:cubicBezTo>
                    <a:cubicBezTo>
                      <a:pt x="39" y="56"/>
                      <a:pt x="40" y="53"/>
                      <a:pt x="40" y="50"/>
                    </a:cubicBezTo>
                    <a:cubicBezTo>
                      <a:pt x="39" y="47"/>
                      <a:pt x="37" y="45"/>
                      <a:pt x="34" y="45"/>
                    </a:cubicBezTo>
                    <a:cubicBezTo>
                      <a:pt x="36" y="44"/>
                      <a:pt x="38" y="41"/>
                      <a:pt x="37" y="38"/>
                    </a:cubicBezTo>
                    <a:cubicBezTo>
                      <a:pt x="37" y="34"/>
                      <a:pt x="33" y="32"/>
                      <a:pt x="30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lnTo>
                      <a:pt x="28" y="30"/>
                    </a:lnTo>
                    <a:close/>
                    <a:moveTo>
                      <a:pt x="26" y="31"/>
                    </a:move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0" y="58"/>
                      <a:pt x="0" y="58"/>
                      <a:pt x="0" y="58"/>
                    </a:cubicBezTo>
                    <a:lnTo>
                      <a:pt x="26" y="3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îṡlïḍe"/>
              <p:cNvSpPr/>
              <p:nvPr/>
            </p:nvSpPr>
            <p:spPr bwMode="auto">
              <a:xfrm>
                <a:off x="6900973" y="3614281"/>
                <a:ext cx="184547" cy="236935"/>
              </a:xfrm>
              <a:custGeom>
                <a:avLst/>
                <a:gdLst>
                  <a:gd name="T0" fmla="*/ 113 w 113"/>
                  <a:gd name="T1" fmla="*/ 25 h 145"/>
                  <a:gd name="T2" fmla="*/ 108 w 113"/>
                  <a:gd name="T3" fmla="*/ 22 h 145"/>
                  <a:gd name="T4" fmla="*/ 42 w 113"/>
                  <a:gd name="T5" fmla="*/ 128 h 145"/>
                  <a:gd name="T6" fmla="*/ 19 w 113"/>
                  <a:gd name="T7" fmla="*/ 132 h 145"/>
                  <a:gd name="T8" fmla="*/ 12 w 113"/>
                  <a:gd name="T9" fmla="*/ 109 h 145"/>
                  <a:gd name="T10" fmla="*/ 78 w 113"/>
                  <a:gd name="T11" fmla="*/ 3 h 145"/>
                  <a:gd name="T12" fmla="*/ 73 w 113"/>
                  <a:gd name="T13" fmla="*/ 0 h 145"/>
                  <a:gd name="T14" fmla="*/ 6 w 113"/>
                  <a:gd name="T15" fmla="*/ 107 h 145"/>
                  <a:gd name="T16" fmla="*/ 15 w 113"/>
                  <a:gd name="T17" fmla="*/ 138 h 145"/>
                  <a:gd name="T18" fmla="*/ 47 w 113"/>
                  <a:gd name="T19" fmla="*/ 132 h 145"/>
                  <a:gd name="T20" fmla="*/ 113 w 113"/>
                  <a:gd name="T21" fmla="*/ 2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145">
                    <a:moveTo>
                      <a:pt x="113" y="25"/>
                    </a:moveTo>
                    <a:cubicBezTo>
                      <a:pt x="108" y="22"/>
                      <a:pt x="108" y="22"/>
                      <a:pt x="108" y="22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38" y="135"/>
                      <a:pt x="27" y="137"/>
                      <a:pt x="19" y="132"/>
                    </a:cubicBezTo>
                    <a:cubicBezTo>
                      <a:pt x="11" y="127"/>
                      <a:pt x="8" y="117"/>
                      <a:pt x="12" y="109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" y="107"/>
                      <a:pt x="6" y="107"/>
                      <a:pt x="6" y="107"/>
                    </a:cubicBezTo>
                    <a:cubicBezTo>
                      <a:pt x="0" y="117"/>
                      <a:pt x="4" y="131"/>
                      <a:pt x="15" y="138"/>
                    </a:cubicBezTo>
                    <a:cubicBezTo>
                      <a:pt x="26" y="145"/>
                      <a:pt x="40" y="142"/>
                      <a:pt x="47" y="132"/>
                    </a:cubicBezTo>
                    <a:lnTo>
                      <a:pt x="113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ísḻíḓé"/>
              <p:cNvSpPr/>
              <p:nvPr/>
            </p:nvSpPr>
            <p:spPr bwMode="auto">
              <a:xfrm>
                <a:off x="7005748" y="3605946"/>
                <a:ext cx="89297" cy="61913"/>
              </a:xfrm>
              <a:custGeom>
                <a:avLst/>
                <a:gdLst>
                  <a:gd name="T0" fmla="*/ 54 w 55"/>
                  <a:gd name="T1" fmla="*/ 35 h 38"/>
                  <a:gd name="T2" fmla="*/ 48 w 55"/>
                  <a:gd name="T3" fmla="*/ 37 h 38"/>
                  <a:gd name="T4" fmla="*/ 3 w 55"/>
                  <a:gd name="T5" fmla="*/ 9 h 38"/>
                  <a:gd name="T6" fmla="*/ 2 w 55"/>
                  <a:gd name="T7" fmla="*/ 3 h 38"/>
                  <a:gd name="T8" fmla="*/ 8 w 55"/>
                  <a:gd name="T9" fmla="*/ 1 h 38"/>
                  <a:gd name="T10" fmla="*/ 53 w 55"/>
                  <a:gd name="T11" fmla="*/ 29 h 38"/>
                  <a:gd name="T12" fmla="*/ 54 w 55"/>
                  <a:gd name="T13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38">
                    <a:moveTo>
                      <a:pt x="54" y="35"/>
                    </a:moveTo>
                    <a:cubicBezTo>
                      <a:pt x="53" y="37"/>
                      <a:pt x="50" y="38"/>
                      <a:pt x="48" y="3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7"/>
                      <a:pt x="0" y="5"/>
                      <a:pt x="2" y="3"/>
                    </a:cubicBezTo>
                    <a:cubicBezTo>
                      <a:pt x="3" y="1"/>
                      <a:pt x="6" y="0"/>
                      <a:pt x="8" y="1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5" y="31"/>
                      <a:pt x="55" y="33"/>
                      <a:pt x="5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íšlîďé"/>
              <p:cNvSpPr/>
              <p:nvPr/>
            </p:nvSpPr>
            <p:spPr bwMode="auto">
              <a:xfrm>
                <a:off x="6936691" y="3654762"/>
                <a:ext cx="122635" cy="170260"/>
              </a:xfrm>
              <a:custGeom>
                <a:avLst/>
                <a:gdLst>
                  <a:gd name="T0" fmla="*/ 75 w 75"/>
                  <a:gd name="T1" fmla="*/ 4 h 104"/>
                  <a:gd name="T2" fmla="*/ 69 w 75"/>
                  <a:gd name="T3" fmla="*/ 0 h 104"/>
                  <a:gd name="T4" fmla="*/ 10 w 75"/>
                  <a:gd name="T5" fmla="*/ 95 h 104"/>
                  <a:gd name="T6" fmla="*/ 0 w 75"/>
                  <a:gd name="T7" fmla="*/ 100 h 104"/>
                  <a:gd name="T8" fmla="*/ 1 w 75"/>
                  <a:gd name="T9" fmla="*/ 101 h 104"/>
                  <a:gd name="T10" fmla="*/ 17 w 75"/>
                  <a:gd name="T11" fmla="*/ 98 h 104"/>
                  <a:gd name="T12" fmla="*/ 75 w 75"/>
                  <a:gd name="T13" fmla="*/ 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104">
                    <a:moveTo>
                      <a:pt x="75" y="4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8" y="98"/>
                      <a:pt x="4" y="100"/>
                      <a:pt x="0" y="100"/>
                    </a:cubicBezTo>
                    <a:cubicBezTo>
                      <a:pt x="0" y="100"/>
                      <a:pt x="1" y="100"/>
                      <a:pt x="1" y="101"/>
                    </a:cubicBezTo>
                    <a:cubicBezTo>
                      <a:pt x="7" y="104"/>
                      <a:pt x="14" y="103"/>
                      <a:pt x="17" y="98"/>
                    </a:cubicBezTo>
                    <a:lnTo>
                      <a:pt x="75" y="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ïSḻïḍé"/>
              <p:cNvSpPr/>
              <p:nvPr/>
            </p:nvSpPr>
            <p:spPr bwMode="auto">
              <a:xfrm>
                <a:off x="6650941" y="2685593"/>
                <a:ext cx="166688" cy="121444"/>
              </a:xfrm>
              <a:custGeom>
                <a:avLst/>
                <a:gdLst>
                  <a:gd name="T0" fmla="*/ 84 w 102"/>
                  <a:gd name="T1" fmla="*/ 71 h 74"/>
                  <a:gd name="T2" fmla="*/ 79 w 102"/>
                  <a:gd name="T3" fmla="*/ 69 h 74"/>
                  <a:gd name="T4" fmla="*/ 79 w 102"/>
                  <a:gd name="T5" fmla="*/ 69 h 74"/>
                  <a:gd name="T6" fmla="*/ 79 w 102"/>
                  <a:gd name="T7" fmla="*/ 52 h 74"/>
                  <a:gd name="T8" fmla="*/ 86 w 102"/>
                  <a:gd name="T9" fmla="*/ 49 h 74"/>
                  <a:gd name="T10" fmla="*/ 90 w 102"/>
                  <a:gd name="T11" fmla="*/ 38 h 74"/>
                  <a:gd name="T12" fmla="*/ 79 w 102"/>
                  <a:gd name="T13" fmla="*/ 31 h 74"/>
                  <a:gd name="T14" fmla="*/ 85 w 102"/>
                  <a:gd name="T15" fmla="*/ 20 h 74"/>
                  <a:gd name="T16" fmla="*/ 79 w 102"/>
                  <a:gd name="T17" fmla="*/ 16 h 74"/>
                  <a:gd name="T18" fmla="*/ 72 w 102"/>
                  <a:gd name="T19" fmla="*/ 3 h 74"/>
                  <a:gd name="T20" fmla="*/ 79 w 102"/>
                  <a:gd name="T21" fmla="*/ 16 h 74"/>
                  <a:gd name="T22" fmla="*/ 72 w 102"/>
                  <a:gd name="T23" fmla="*/ 21 h 74"/>
                  <a:gd name="T24" fmla="*/ 72 w 102"/>
                  <a:gd name="T25" fmla="*/ 9 h 74"/>
                  <a:gd name="T26" fmla="*/ 79 w 102"/>
                  <a:gd name="T27" fmla="*/ 73 h 74"/>
                  <a:gd name="T28" fmla="*/ 72 w 102"/>
                  <a:gd name="T29" fmla="*/ 69 h 74"/>
                  <a:gd name="T30" fmla="*/ 79 w 102"/>
                  <a:gd name="T31" fmla="*/ 73 h 74"/>
                  <a:gd name="T32" fmla="*/ 79 w 102"/>
                  <a:gd name="T33" fmla="*/ 34 h 74"/>
                  <a:gd name="T34" fmla="*/ 75 w 102"/>
                  <a:gd name="T35" fmla="*/ 45 h 74"/>
                  <a:gd name="T36" fmla="*/ 79 w 102"/>
                  <a:gd name="T37" fmla="*/ 52 h 74"/>
                  <a:gd name="T38" fmla="*/ 72 w 102"/>
                  <a:gd name="T39" fmla="*/ 25 h 74"/>
                  <a:gd name="T40" fmla="*/ 79 w 102"/>
                  <a:gd name="T41" fmla="*/ 31 h 74"/>
                  <a:gd name="T42" fmla="*/ 72 w 102"/>
                  <a:gd name="T43" fmla="*/ 3 h 74"/>
                  <a:gd name="T44" fmla="*/ 71 w 102"/>
                  <a:gd name="T45" fmla="*/ 8 h 74"/>
                  <a:gd name="T46" fmla="*/ 66 w 102"/>
                  <a:gd name="T47" fmla="*/ 2 h 74"/>
                  <a:gd name="T48" fmla="*/ 66 w 102"/>
                  <a:gd name="T49" fmla="*/ 73 h 74"/>
                  <a:gd name="T50" fmla="*/ 67 w 102"/>
                  <a:gd name="T51" fmla="*/ 65 h 74"/>
                  <a:gd name="T52" fmla="*/ 72 w 102"/>
                  <a:gd name="T53" fmla="*/ 74 h 74"/>
                  <a:gd name="T54" fmla="*/ 72 w 102"/>
                  <a:gd name="T55" fmla="*/ 21 h 74"/>
                  <a:gd name="T56" fmla="*/ 72 w 102"/>
                  <a:gd name="T57" fmla="*/ 52 h 74"/>
                  <a:gd name="T58" fmla="*/ 66 w 102"/>
                  <a:gd name="T59" fmla="*/ 57 h 74"/>
                  <a:gd name="T60" fmla="*/ 69 w 102"/>
                  <a:gd name="T61" fmla="*/ 16 h 74"/>
                  <a:gd name="T62" fmla="*/ 22 w 102"/>
                  <a:gd name="T63" fmla="*/ 10 h 74"/>
                  <a:gd name="T64" fmla="*/ 66 w 102"/>
                  <a:gd name="T65" fmla="*/ 5 h 74"/>
                  <a:gd name="T66" fmla="*/ 64 w 102"/>
                  <a:gd name="T67" fmla="*/ 6 h 74"/>
                  <a:gd name="T68" fmla="*/ 66 w 102"/>
                  <a:gd name="T69" fmla="*/ 16 h 74"/>
                  <a:gd name="T70" fmla="*/ 66 w 102"/>
                  <a:gd name="T71" fmla="*/ 64 h 74"/>
                  <a:gd name="T72" fmla="*/ 37 w 102"/>
                  <a:gd name="T73" fmla="*/ 57 h 74"/>
                  <a:gd name="T74" fmla="*/ 22 w 102"/>
                  <a:gd name="T75" fmla="*/ 49 h 74"/>
                  <a:gd name="T76" fmla="*/ 27 w 102"/>
                  <a:gd name="T77" fmla="*/ 48 h 74"/>
                  <a:gd name="T78" fmla="*/ 22 w 102"/>
                  <a:gd name="T79" fmla="*/ 27 h 74"/>
                  <a:gd name="T80" fmla="*/ 2 w 102"/>
                  <a:gd name="T81" fmla="*/ 41 h 74"/>
                  <a:gd name="T82" fmla="*/ 22 w 102"/>
                  <a:gd name="T83" fmla="*/ 10 h 74"/>
                  <a:gd name="T84" fmla="*/ 17 w 102"/>
                  <a:gd name="T85" fmla="*/ 28 h 74"/>
                  <a:gd name="T86" fmla="*/ 22 w 102"/>
                  <a:gd name="T87" fmla="*/ 49 h 74"/>
                  <a:gd name="T88" fmla="*/ 2 w 102"/>
                  <a:gd name="T89" fmla="*/ 4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2" h="74">
                    <a:moveTo>
                      <a:pt x="79" y="7"/>
                    </a:moveTo>
                    <a:cubicBezTo>
                      <a:pt x="102" y="22"/>
                      <a:pt x="98" y="62"/>
                      <a:pt x="84" y="71"/>
                    </a:cubicBezTo>
                    <a:cubicBezTo>
                      <a:pt x="82" y="72"/>
                      <a:pt x="80" y="73"/>
                      <a:pt x="79" y="73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83" y="67"/>
                      <a:pt x="85" y="61"/>
                      <a:pt x="83" y="57"/>
                    </a:cubicBezTo>
                    <a:cubicBezTo>
                      <a:pt x="82" y="55"/>
                      <a:pt x="80" y="53"/>
                      <a:pt x="79" y="52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81" y="50"/>
                      <a:pt x="84" y="50"/>
                      <a:pt x="86" y="49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90" y="47"/>
                      <a:pt x="92" y="42"/>
                      <a:pt x="90" y="38"/>
                    </a:cubicBezTo>
                    <a:cubicBezTo>
                      <a:pt x="88" y="34"/>
                      <a:pt x="83" y="32"/>
                      <a:pt x="79" y="34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80" y="31"/>
                      <a:pt x="81" y="30"/>
                      <a:pt x="82" y="30"/>
                    </a:cubicBezTo>
                    <a:cubicBezTo>
                      <a:pt x="86" y="28"/>
                      <a:pt x="87" y="24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4" y="17"/>
                      <a:pt x="81" y="16"/>
                      <a:pt x="79" y="16"/>
                    </a:cubicBezTo>
                    <a:lnTo>
                      <a:pt x="79" y="7"/>
                    </a:lnTo>
                    <a:close/>
                    <a:moveTo>
                      <a:pt x="72" y="3"/>
                    </a:moveTo>
                    <a:cubicBezTo>
                      <a:pt x="74" y="4"/>
                      <a:pt x="76" y="5"/>
                      <a:pt x="79" y="7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7" y="16"/>
                      <a:pt x="76" y="16"/>
                      <a:pt x="75" y="17"/>
                    </a:cubicBezTo>
                    <a:cubicBezTo>
                      <a:pt x="73" y="17"/>
                      <a:pt x="72" y="19"/>
                      <a:pt x="72" y="21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2" y="12"/>
                      <a:pt x="72" y="10"/>
                      <a:pt x="72" y="9"/>
                    </a:cubicBezTo>
                    <a:cubicBezTo>
                      <a:pt x="72" y="3"/>
                      <a:pt x="72" y="3"/>
                      <a:pt x="72" y="3"/>
                    </a:cubicBezTo>
                    <a:close/>
                    <a:moveTo>
                      <a:pt x="79" y="73"/>
                    </a:moveTo>
                    <a:cubicBezTo>
                      <a:pt x="76" y="74"/>
                      <a:pt x="74" y="74"/>
                      <a:pt x="72" y="74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4" y="70"/>
                      <a:pt x="76" y="70"/>
                      <a:pt x="79" y="69"/>
                    </a:cubicBezTo>
                    <a:cubicBezTo>
                      <a:pt x="79" y="73"/>
                      <a:pt x="79" y="73"/>
                      <a:pt x="79" y="73"/>
                    </a:cubicBezTo>
                    <a:close/>
                    <a:moveTo>
                      <a:pt x="79" y="31"/>
                    </a:moveTo>
                    <a:cubicBezTo>
                      <a:pt x="79" y="34"/>
                      <a:pt x="79" y="34"/>
                      <a:pt x="79" y="34"/>
                    </a:cubicBezTo>
                    <a:cubicBezTo>
                      <a:pt x="78" y="34"/>
                      <a:pt x="78" y="34"/>
                      <a:pt x="78" y="34"/>
                    </a:cubicBezTo>
                    <a:cubicBezTo>
                      <a:pt x="74" y="36"/>
                      <a:pt x="73" y="41"/>
                      <a:pt x="75" y="45"/>
                    </a:cubicBezTo>
                    <a:cubicBezTo>
                      <a:pt x="76" y="47"/>
                      <a:pt x="77" y="48"/>
                      <a:pt x="79" y="49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6" y="51"/>
                      <a:pt x="74" y="51"/>
                      <a:pt x="72" y="52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3" y="29"/>
                      <a:pt x="76" y="31"/>
                      <a:pt x="79" y="31"/>
                    </a:cubicBezTo>
                    <a:close/>
                    <a:moveTo>
                      <a:pt x="66" y="2"/>
                    </a:moveTo>
                    <a:cubicBezTo>
                      <a:pt x="68" y="2"/>
                      <a:pt x="70" y="3"/>
                      <a:pt x="72" y="3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71" y="9"/>
                      <a:pt x="71" y="9"/>
                      <a:pt x="71" y="8"/>
                    </a:cubicBezTo>
                    <a:cubicBezTo>
                      <a:pt x="70" y="7"/>
                      <a:pt x="68" y="5"/>
                      <a:pt x="66" y="5"/>
                    </a:cubicBezTo>
                    <a:cubicBezTo>
                      <a:pt x="66" y="2"/>
                      <a:pt x="66" y="2"/>
                      <a:pt x="66" y="2"/>
                    </a:cubicBezTo>
                    <a:close/>
                    <a:moveTo>
                      <a:pt x="72" y="74"/>
                    </a:moveTo>
                    <a:cubicBezTo>
                      <a:pt x="70" y="74"/>
                      <a:pt x="68" y="73"/>
                      <a:pt x="66" y="73"/>
                    </a:cubicBezTo>
                    <a:cubicBezTo>
                      <a:pt x="66" y="64"/>
                      <a:pt x="66" y="64"/>
                      <a:pt x="66" y="64"/>
                    </a:cubicBezTo>
                    <a:cubicBezTo>
                      <a:pt x="66" y="64"/>
                      <a:pt x="67" y="64"/>
                      <a:pt x="67" y="65"/>
                    </a:cubicBezTo>
                    <a:cubicBezTo>
                      <a:pt x="68" y="67"/>
                      <a:pt x="70" y="68"/>
                      <a:pt x="72" y="69"/>
                    </a:cubicBezTo>
                    <a:cubicBezTo>
                      <a:pt x="72" y="74"/>
                      <a:pt x="72" y="74"/>
                      <a:pt x="72" y="74"/>
                    </a:cubicBezTo>
                    <a:close/>
                    <a:moveTo>
                      <a:pt x="72" y="13"/>
                    </a:moveTo>
                    <a:cubicBezTo>
                      <a:pt x="72" y="21"/>
                      <a:pt x="72" y="21"/>
                      <a:pt x="72" y="21"/>
                    </a:cubicBezTo>
                    <a:cubicBezTo>
                      <a:pt x="71" y="22"/>
                      <a:pt x="71" y="24"/>
                      <a:pt x="72" y="25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69" y="54"/>
                      <a:pt x="67" y="55"/>
                      <a:pt x="66" y="5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7" y="16"/>
                      <a:pt x="68" y="16"/>
                      <a:pt x="69" y="16"/>
                    </a:cubicBezTo>
                    <a:cubicBezTo>
                      <a:pt x="70" y="15"/>
                      <a:pt x="71" y="14"/>
                      <a:pt x="72" y="13"/>
                    </a:cubicBezTo>
                    <a:close/>
                    <a:moveTo>
                      <a:pt x="22" y="10"/>
                    </a:moveTo>
                    <a:cubicBezTo>
                      <a:pt x="41" y="2"/>
                      <a:pt x="55" y="0"/>
                      <a:pt x="66" y="2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5" y="5"/>
                      <a:pt x="65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7"/>
                      <a:pt x="60" y="11"/>
                      <a:pt x="61" y="13"/>
                    </a:cubicBezTo>
                    <a:cubicBezTo>
                      <a:pt x="62" y="15"/>
                      <a:pt x="64" y="16"/>
                      <a:pt x="66" y="16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6" y="59"/>
                      <a:pt x="66" y="62"/>
                      <a:pt x="66" y="64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56" y="68"/>
                      <a:pt x="48" y="56"/>
                      <a:pt x="37" y="57"/>
                    </a:cubicBezTo>
                    <a:cubicBezTo>
                      <a:pt x="32" y="57"/>
                      <a:pt x="27" y="58"/>
                      <a:pt x="22" y="57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4" y="49"/>
                      <a:pt x="25" y="48"/>
                      <a:pt x="27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32" y="45"/>
                      <a:pt x="34" y="38"/>
                      <a:pt x="32" y="33"/>
                    </a:cubicBezTo>
                    <a:cubicBezTo>
                      <a:pt x="30" y="29"/>
                      <a:pt x="26" y="27"/>
                      <a:pt x="22" y="27"/>
                    </a:cubicBezTo>
                    <a:lnTo>
                      <a:pt x="22" y="10"/>
                    </a:lnTo>
                    <a:close/>
                    <a:moveTo>
                      <a:pt x="2" y="41"/>
                    </a:moveTo>
                    <a:cubicBezTo>
                      <a:pt x="0" y="23"/>
                      <a:pt x="18" y="12"/>
                      <a:pt x="18" y="12"/>
                    </a:cubicBezTo>
                    <a:cubicBezTo>
                      <a:pt x="20" y="12"/>
                      <a:pt x="21" y="11"/>
                      <a:pt x="22" y="10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0" y="27"/>
                      <a:pt x="19" y="27"/>
                      <a:pt x="17" y="28"/>
                    </a:cubicBezTo>
                    <a:cubicBezTo>
                      <a:pt x="12" y="31"/>
                      <a:pt x="9" y="37"/>
                      <a:pt x="12" y="43"/>
                    </a:cubicBezTo>
                    <a:cubicBezTo>
                      <a:pt x="14" y="47"/>
                      <a:pt x="18" y="49"/>
                      <a:pt x="22" y="49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12" y="57"/>
                      <a:pt x="4" y="53"/>
                      <a:pt x="2" y="41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íṣḻíďè"/>
              <p:cNvSpPr/>
              <p:nvPr/>
            </p:nvSpPr>
            <p:spPr bwMode="auto">
              <a:xfrm>
                <a:off x="5261483" y="3480931"/>
                <a:ext cx="154781" cy="200025"/>
              </a:xfrm>
              <a:custGeom>
                <a:avLst/>
                <a:gdLst>
                  <a:gd name="T0" fmla="*/ 0 w 95"/>
                  <a:gd name="T1" fmla="*/ 21 h 123"/>
                  <a:gd name="T2" fmla="*/ 4 w 95"/>
                  <a:gd name="T3" fmla="*/ 19 h 123"/>
                  <a:gd name="T4" fmla="*/ 59 w 95"/>
                  <a:gd name="T5" fmla="*/ 109 h 123"/>
                  <a:gd name="T6" fmla="*/ 79 w 95"/>
                  <a:gd name="T7" fmla="*/ 112 h 123"/>
                  <a:gd name="T8" fmla="*/ 85 w 95"/>
                  <a:gd name="T9" fmla="*/ 93 h 123"/>
                  <a:gd name="T10" fmla="*/ 29 w 95"/>
                  <a:gd name="T11" fmla="*/ 3 h 123"/>
                  <a:gd name="T12" fmla="*/ 34 w 95"/>
                  <a:gd name="T13" fmla="*/ 0 h 123"/>
                  <a:gd name="T14" fmla="*/ 90 w 95"/>
                  <a:gd name="T15" fmla="*/ 91 h 123"/>
                  <a:gd name="T16" fmla="*/ 82 w 95"/>
                  <a:gd name="T17" fmla="*/ 117 h 123"/>
                  <a:gd name="T18" fmla="*/ 56 w 95"/>
                  <a:gd name="T19" fmla="*/ 112 h 123"/>
                  <a:gd name="T20" fmla="*/ 0 w 95"/>
                  <a:gd name="T21" fmla="*/ 2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5" h="123">
                    <a:moveTo>
                      <a:pt x="0" y="21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3" y="115"/>
                      <a:pt x="72" y="117"/>
                      <a:pt x="79" y="112"/>
                    </a:cubicBezTo>
                    <a:cubicBezTo>
                      <a:pt x="87" y="108"/>
                      <a:pt x="89" y="99"/>
                      <a:pt x="85" y="9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90" y="91"/>
                      <a:pt x="90" y="91"/>
                      <a:pt x="90" y="91"/>
                    </a:cubicBezTo>
                    <a:cubicBezTo>
                      <a:pt x="95" y="100"/>
                      <a:pt x="92" y="111"/>
                      <a:pt x="82" y="117"/>
                    </a:cubicBezTo>
                    <a:cubicBezTo>
                      <a:pt x="73" y="123"/>
                      <a:pt x="61" y="121"/>
                      <a:pt x="56" y="112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îşļîdé"/>
              <p:cNvSpPr/>
              <p:nvPr/>
            </p:nvSpPr>
            <p:spPr bwMode="auto">
              <a:xfrm>
                <a:off x="5251957" y="3473787"/>
                <a:ext cx="76200" cy="52388"/>
              </a:xfrm>
              <a:custGeom>
                <a:avLst/>
                <a:gdLst>
                  <a:gd name="T0" fmla="*/ 1 w 47"/>
                  <a:gd name="T1" fmla="*/ 30 h 32"/>
                  <a:gd name="T2" fmla="*/ 6 w 47"/>
                  <a:gd name="T3" fmla="*/ 31 h 32"/>
                  <a:gd name="T4" fmla="*/ 44 w 47"/>
                  <a:gd name="T5" fmla="*/ 7 h 32"/>
                  <a:gd name="T6" fmla="*/ 46 w 47"/>
                  <a:gd name="T7" fmla="*/ 2 h 32"/>
                  <a:gd name="T8" fmla="*/ 41 w 47"/>
                  <a:gd name="T9" fmla="*/ 1 h 32"/>
                  <a:gd name="T10" fmla="*/ 2 w 47"/>
                  <a:gd name="T11" fmla="*/ 25 h 32"/>
                  <a:gd name="T12" fmla="*/ 1 w 47"/>
                  <a:gd name="T13" fmla="*/ 3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2">
                    <a:moveTo>
                      <a:pt x="1" y="30"/>
                    </a:moveTo>
                    <a:cubicBezTo>
                      <a:pt x="2" y="32"/>
                      <a:pt x="4" y="32"/>
                      <a:pt x="6" y="31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6" y="6"/>
                      <a:pt x="47" y="4"/>
                      <a:pt x="46" y="2"/>
                    </a:cubicBezTo>
                    <a:cubicBezTo>
                      <a:pt x="45" y="1"/>
                      <a:pt x="42" y="0"/>
                      <a:pt x="41" y="1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6"/>
                      <a:pt x="0" y="28"/>
                      <a:pt x="1" y="3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ïSľîdè"/>
              <p:cNvSpPr/>
              <p:nvPr/>
            </p:nvSpPr>
            <p:spPr bwMode="auto">
              <a:xfrm>
                <a:off x="5282913" y="3516649"/>
                <a:ext cx="104775" cy="144066"/>
              </a:xfrm>
              <a:custGeom>
                <a:avLst/>
                <a:gdLst>
                  <a:gd name="T0" fmla="*/ 0 w 64"/>
                  <a:gd name="T1" fmla="*/ 3 h 88"/>
                  <a:gd name="T2" fmla="*/ 5 w 64"/>
                  <a:gd name="T3" fmla="*/ 0 h 88"/>
                  <a:gd name="T4" fmla="*/ 55 w 64"/>
                  <a:gd name="T5" fmla="*/ 80 h 88"/>
                  <a:gd name="T6" fmla="*/ 64 w 64"/>
                  <a:gd name="T7" fmla="*/ 85 h 88"/>
                  <a:gd name="T8" fmla="*/ 63 w 64"/>
                  <a:gd name="T9" fmla="*/ 85 h 88"/>
                  <a:gd name="T10" fmla="*/ 49 w 64"/>
                  <a:gd name="T11" fmla="*/ 82 h 88"/>
                  <a:gd name="T12" fmla="*/ 0 w 64"/>
                  <a:gd name="T13" fmla="*/ 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88">
                    <a:moveTo>
                      <a:pt x="0" y="3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7" y="83"/>
                      <a:pt x="60" y="85"/>
                      <a:pt x="64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58" y="88"/>
                      <a:pt x="52" y="87"/>
                      <a:pt x="49" y="8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îšļîḓé"/>
              <p:cNvSpPr/>
              <p:nvPr/>
            </p:nvSpPr>
            <p:spPr bwMode="auto">
              <a:xfrm>
                <a:off x="6281848" y="4719181"/>
                <a:ext cx="164306" cy="179785"/>
              </a:xfrm>
              <a:custGeom>
                <a:avLst/>
                <a:gdLst>
                  <a:gd name="T0" fmla="*/ 78 w 101"/>
                  <a:gd name="T1" fmla="*/ 51 h 110"/>
                  <a:gd name="T2" fmla="*/ 75 w 101"/>
                  <a:gd name="T3" fmla="*/ 63 h 110"/>
                  <a:gd name="T4" fmla="*/ 75 w 101"/>
                  <a:gd name="T5" fmla="*/ 73 h 110"/>
                  <a:gd name="T6" fmla="*/ 77 w 101"/>
                  <a:gd name="T7" fmla="*/ 74 h 110"/>
                  <a:gd name="T8" fmla="*/ 86 w 101"/>
                  <a:gd name="T9" fmla="*/ 86 h 110"/>
                  <a:gd name="T10" fmla="*/ 75 w 101"/>
                  <a:gd name="T11" fmla="*/ 80 h 110"/>
                  <a:gd name="T12" fmla="*/ 75 w 101"/>
                  <a:gd name="T13" fmla="*/ 22 h 110"/>
                  <a:gd name="T14" fmla="*/ 86 w 101"/>
                  <a:gd name="T15" fmla="*/ 15 h 110"/>
                  <a:gd name="T16" fmla="*/ 77 w 101"/>
                  <a:gd name="T17" fmla="*/ 28 h 110"/>
                  <a:gd name="T18" fmla="*/ 75 w 101"/>
                  <a:gd name="T19" fmla="*/ 28 h 110"/>
                  <a:gd name="T20" fmla="*/ 98 w 101"/>
                  <a:gd name="T21" fmla="*/ 48 h 110"/>
                  <a:gd name="T22" fmla="*/ 83 w 101"/>
                  <a:gd name="T23" fmla="*/ 51 h 110"/>
                  <a:gd name="T24" fmla="*/ 98 w 101"/>
                  <a:gd name="T25" fmla="*/ 53 h 110"/>
                  <a:gd name="T26" fmla="*/ 98 w 101"/>
                  <a:gd name="T27" fmla="*/ 48 h 110"/>
                  <a:gd name="T28" fmla="*/ 52 w 101"/>
                  <a:gd name="T29" fmla="*/ 110 h 110"/>
                  <a:gd name="T30" fmla="*/ 66 w 101"/>
                  <a:gd name="T31" fmla="*/ 74 h 110"/>
                  <a:gd name="T32" fmla="*/ 75 w 101"/>
                  <a:gd name="T33" fmla="*/ 39 h 110"/>
                  <a:gd name="T34" fmla="*/ 50 w 101"/>
                  <a:gd name="T35" fmla="*/ 29 h 110"/>
                  <a:gd name="T36" fmla="*/ 72 w 101"/>
                  <a:gd name="T37" fmla="*/ 51 h 110"/>
                  <a:gd name="T38" fmla="*/ 62 w 101"/>
                  <a:gd name="T39" fmla="*/ 70 h 110"/>
                  <a:gd name="T40" fmla="*/ 60 w 101"/>
                  <a:gd name="T41" fmla="*/ 85 h 110"/>
                  <a:gd name="T42" fmla="*/ 50 w 101"/>
                  <a:gd name="T43" fmla="*/ 110 h 110"/>
                  <a:gd name="T44" fmla="*/ 75 w 101"/>
                  <a:gd name="T45" fmla="*/ 28 h 110"/>
                  <a:gd name="T46" fmla="*/ 74 w 101"/>
                  <a:gd name="T47" fmla="*/ 24 h 110"/>
                  <a:gd name="T48" fmla="*/ 75 w 101"/>
                  <a:gd name="T49" fmla="*/ 73 h 110"/>
                  <a:gd name="T50" fmla="*/ 74 w 101"/>
                  <a:gd name="T51" fmla="*/ 78 h 110"/>
                  <a:gd name="T52" fmla="*/ 75 w 101"/>
                  <a:gd name="T53" fmla="*/ 73 h 110"/>
                  <a:gd name="T54" fmla="*/ 50 w 101"/>
                  <a:gd name="T55" fmla="*/ 0 h 110"/>
                  <a:gd name="T56" fmla="*/ 53 w 101"/>
                  <a:gd name="T57" fmla="*/ 3 h 110"/>
                  <a:gd name="T58" fmla="*/ 50 w 101"/>
                  <a:gd name="T59" fmla="*/ 18 h 110"/>
                  <a:gd name="T60" fmla="*/ 50 w 101"/>
                  <a:gd name="T61" fmla="*/ 23 h 110"/>
                  <a:gd name="T62" fmla="*/ 25 w 101"/>
                  <a:gd name="T63" fmla="*/ 63 h 110"/>
                  <a:gd name="T64" fmla="*/ 35 w 101"/>
                  <a:gd name="T65" fmla="*/ 96 h 110"/>
                  <a:gd name="T66" fmla="*/ 50 w 101"/>
                  <a:gd name="T67" fmla="*/ 110 h 110"/>
                  <a:gd name="T68" fmla="*/ 41 w 101"/>
                  <a:gd name="T69" fmla="*/ 85 h 110"/>
                  <a:gd name="T70" fmla="*/ 39 w 101"/>
                  <a:gd name="T71" fmla="*/ 70 h 110"/>
                  <a:gd name="T72" fmla="*/ 34 w 101"/>
                  <a:gd name="T73" fmla="*/ 35 h 110"/>
                  <a:gd name="T74" fmla="*/ 50 w 101"/>
                  <a:gd name="T75" fmla="*/ 23 h 110"/>
                  <a:gd name="T76" fmla="*/ 50 w 101"/>
                  <a:gd name="T77" fmla="*/ 18 h 110"/>
                  <a:gd name="T78" fmla="*/ 48 w 101"/>
                  <a:gd name="T79" fmla="*/ 3 h 110"/>
                  <a:gd name="T80" fmla="*/ 25 w 101"/>
                  <a:gd name="T81" fmla="*/ 80 h 110"/>
                  <a:gd name="T82" fmla="*/ 27 w 101"/>
                  <a:gd name="T83" fmla="*/ 74 h 110"/>
                  <a:gd name="T84" fmla="*/ 25 w 101"/>
                  <a:gd name="T85" fmla="*/ 80 h 110"/>
                  <a:gd name="T86" fmla="*/ 25 w 101"/>
                  <a:gd name="T87" fmla="*/ 22 h 110"/>
                  <a:gd name="T88" fmla="*/ 27 w 101"/>
                  <a:gd name="T89" fmla="*/ 28 h 110"/>
                  <a:gd name="T90" fmla="*/ 25 w 101"/>
                  <a:gd name="T91" fmla="*/ 39 h 110"/>
                  <a:gd name="T92" fmla="*/ 25 w 101"/>
                  <a:gd name="T93" fmla="*/ 63 h 110"/>
                  <a:gd name="T94" fmla="*/ 25 w 101"/>
                  <a:gd name="T95" fmla="*/ 22 h 110"/>
                  <a:gd name="T96" fmla="*/ 23 w 101"/>
                  <a:gd name="T97" fmla="*/ 28 h 110"/>
                  <a:gd name="T98" fmla="*/ 15 w 101"/>
                  <a:gd name="T99" fmla="*/ 19 h 110"/>
                  <a:gd name="T100" fmla="*/ 18 w 101"/>
                  <a:gd name="T101" fmla="*/ 15 h 110"/>
                  <a:gd name="T102" fmla="*/ 25 w 101"/>
                  <a:gd name="T103" fmla="*/ 73 h 110"/>
                  <a:gd name="T104" fmla="*/ 18 w 101"/>
                  <a:gd name="T105" fmla="*/ 86 h 110"/>
                  <a:gd name="T106" fmla="*/ 15 w 101"/>
                  <a:gd name="T107" fmla="*/ 83 h 110"/>
                  <a:gd name="T108" fmla="*/ 23 w 101"/>
                  <a:gd name="T109" fmla="*/ 74 h 110"/>
                  <a:gd name="T110" fmla="*/ 18 w 101"/>
                  <a:gd name="T111" fmla="*/ 51 h 110"/>
                  <a:gd name="T112" fmla="*/ 15 w 101"/>
                  <a:gd name="T113" fmla="*/ 48 h 110"/>
                  <a:gd name="T114" fmla="*/ 0 w 101"/>
                  <a:gd name="T115" fmla="*/ 51 h 110"/>
                  <a:gd name="T116" fmla="*/ 15 w 101"/>
                  <a:gd name="T117" fmla="*/ 5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" h="110">
                    <a:moveTo>
                      <a:pt x="75" y="63"/>
                    </a:moveTo>
                    <a:cubicBezTo>
                      <a:pt x="77" y="59"/>
                      <a:pt x="78" y="55"/>
                      <a:pt x="78" y="51"/>
                    </a:cubicBezTo>
                    <a:cubicBezTo>
                      <a:pt x="78" y="47"/>
                      <a:pt x="77" y="43"/>
                      <a:pt x="75" y="39"/>
                    </a:cubicBezTo>
                    <a:cubicBezTo>
                      <a:pt x="75" y="63"/>
                      <a:pt x="75" y="63"/>
                      <a:pt x="75" y="63"/>
                    </a:cubicBezTo>
                    <a:close/>
                    <a:moveTo>
                      <a:pt x="75" y="80"/>
                    </a:moveTo>
                    <a:cubicBezTo>
                      <a:pt x="75" y="73"/>
                      <a:pt x="75" y="73"/>
                      <a:pt x="75" y="73"/>
                    </a:cubicBezTo>
                    <a:cubicBezTo>
                      <a:pt x="76" y="73"/>
                      <a:pt x="77" y="73"/>
                      <a:pt x="77" y="74"/>
                    </a:cubicBezTo>
                    <a:cubicBezTo>
                      <a:pt x="77" y="74"/>
                      <a:pt x="77" y="74"/>
                      <a:pt x="77" y="74"/>
                    </a:cubicBezTo>
                    <a:cubicBezTo>
                      <a:pt x="86" y="83"/>
                      <a:pt x="86" y="83"/>
                      <a:pt x="86" y="83"/>
                    </a:cubicBezTo>
                    <a:cubicBezTo>
                      <a:pt x="87" y="84"/>
                      <a:pt x="87" y="85"/>
                      <a:pt x="86" y="86"/>
                    </a:cubicBezTo>
                    <a:cubicBezTo>
                      <a:pt x="85" y="87"/>
                      <a:pt x="83" y="87"/>
                      <a:pt x="82" y="86"/>
                    </a:cubicBezTo>
                    <a:cubicBezTo>
                      <a:pt x="75" y="80"/>
                      <a:pt x="75" y="80"/>
                      <a:pt x="75" y="80"/>
                    </a:cubicBezTo>
                    <a:close/>
                    <a:moveTo>
                      <a:pt x="75" y="28"/>
                    </a:moveTo>
                    <a:cubicBezTo>
                      <a:pt x="75" y="22"/>
                      <a:pt x="75" y="22"/>
                      <a:pt x="75" y="22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83" y="14"/>
                      <a:pt x="85" y="14"/>
                      <a:pt x="86" y="15"/>
                    </a:cubicBezTo>
                    <a:cubicBezTo>
                      <a:pt x="87" y="16"/>
                      <a:pt x="87" y="18"/>
                      <a:pt x="86" y="19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7" y="28"/>
                      <a:pt x="76" y="28"/>
                      <a:pt x="75" y="28"/>
                    </a:cubicBezTo>
                    <a:close/>
                    <a:moveTo>
                      <a:pt x="98" y="48"/>
                    </a:moveTo>
                    <a:cubicBezTo>
                      <a:pt x="98" y="48"/>
                      <a:pt x="98" y="48"/>
                      <a:pt x="98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4" y="48"/>
                      <a:pt x="83" y="49"/>
                      <a:pt x="83" y="51"/>
                    </a:cubicBezTo>
                    <a:cubicBezTo>
                      <a:pt x="83" y="52"/>
                      <a:pt x="84" y="53"/>
                      <a:pt x="86" y="53"/>
                    </a:cubicBezTo>
                    <a:cubicBezTo>
                      <a:pt x="98" y="53"/>
                      <a:pt x="98" y="53"/>
                      <a:pt x="98" y="53"/>
                    </a:cubicBezTo>
                    <a:cubicBezTo>
                      <a:pt x="100" y="53"/>
                      <a:pt x="101" y="52"/>
                      <a:pt x="101" y="51"/>
                    </a:cubicBezTo>
                    <a:cubicBezTo>
                      <a:pt x="101" y="49"/>
                      <a:pt x="100" y="48"/>
                      <a:pt x="98" y="48"/>
                    </a:cubicBezTo>
                    <a:close/>
                    <a:moveTo>
                      <a:pt x="50" y="110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60" y="110"/>
                      <a:pt x="66" y="104"/>
                      <a:pt x="66" y="96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70" y="71"/>
                      <a:pt x="73" y="67"/>
                      <a:pt x="75" y="63"/>
                    </a:cubicBezTo>
                    <a:cubicBezTo>
                      <a:pt x="75" y="39"/>
                      <a:pt x="75" y="39"/>
                      <a:pt x="75" y="39"/>
                    </a:cubicBezTo>
                    <a:cubicBezTo>
                      <a:pt x="71" y="29"/>
                      <a:pt x="61" y="23"/>
                      <a:pt x="50" y="23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6" y="29"/>
                      <a:pt x="62" y="31"/>
                      <a:pt x="66" y="35"/>
                    </a:cubicBezTo>
                    <a:cubicBezTo>
                      <a:pt x="70" y="39"/>
                      <a:pt x="72" y="45"/>
                      <a:pt x="72" y="51"/>
                    </a:cubicBezTo>
                    <a:cubicBezTo>
                      <a:pt x="72" y="59"/>
                      <a:pt x="68" y="66"/>
                      <a:pt x="62" y="70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1" y="70"/>
                      <a:pt x="60" y="71"/>
                      <a:pt x="60" y="72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0" y="110"/>
                      <a:pt x="50" y="110"/>
                      <a:pt x="50" y="110"/>
                    </a:cubicBezTo>
                    <a:close/>
                    <a:moveTo>
                      <a:pt x="75" y="22"/>
                    </a:moveTo>
                    <a:cubicBezTo>
                      <a:pt x="75" y="28"/>
                      <a:pt x="75" y="28"/>
                      <a:pt x="75" y="28"/>
                    </a:cubicBezTo>
                    <a:cubicBezTo>
                      <a:pt x="75" y="28"/>
                      <a:pt x="74" y="28"/>
                      <a:pt x="74" y="28"/>
                    </a:cubicBezTo>
                    <a:cubicBezTo>
                      <a:pt x="72" y="27"/>
                      <a:pt x="72" y="25"/>
                      <a:pt x="74" y="24"/>
                    </a:cubicBezTo>
                    <a:cubicBezTo>
                      <a:pt x="75" y="22"/>
                      <a:pt x="75" y="22"/>
                      <a:pt x="75" y="22"/>
                    </a:cubicBezTo>
                    <a:close/>
                    <a:moveTo>
                      <a:pt x="75" y="73"/>
                    </a:moveTo>
                    <a:cubicBezTo>
                      <a:pt x="75" y="80"/>
                      <a:pt x="75" y="80"/>
                      <a:pt x="75" y="80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2" y="77"/>
                      <a:pt x="72" y="75"/>
                      <a:pt x="74" y="74"/>
                    </a:cubicBezTo>
                    <a:cubicBezTo>
                      <a:pt x="74" y="73"/>
                      <a:pt x="75" y="73"/>
                      <a:pt x="75" y="73"/>
                    </a:cubicBezTo>
                    <a:close/>
                    <a:moveTo>
                      <a:pt x="50" y="18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2" y="0"/>
                      <a:pt x="53" y="2"/>
                      <a:pt x="53" y="3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7"/>
                      <a:pt x="52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lose/>
                    <a:moveTo>
                      <a:pt x="50" y="23"/>
                    </a:moveTo>
                    <a:cubicBezTo>
                      <a:pt x="39" y="23"/>
                      <a:pt x="30" y="29"/>
                      <a:pt x="25" y="39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7" y="68"/>
                      <a:pt x="31" y="71"/>
                      <a:pt x="35" y="74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5" y="104"/>
                      <a:pt x="41" y="110"/>
                      <a:pt x="49" y="11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1"/>
                      <a:pt x="40" y="71"/>
                      <a:pt x="39" y="70"/>
                    </a:cubicBezTo>
                    <a:cubicBezTo>
                      <a:pt x="33" y="66"/>
                      <a:pt x="28" y="59"/>
                      <a:pt x="28" y="51"/>
                    </a:cubicBezTo>
                    <a:cubicBezTo>
                      <a:pt x="28" y="45"/>
                      <a:pt x="30" y="39"/>
                      <a:pt x="34" y="35"/>
                    </a:cubicBezTo>
                    <a:cubicBezTo>
                      <a:pt x="39" y="31"/>
                      <a:pt x="44" y="29"/>
                      <a:pt x="50" y="29"/>
                    </a:cubicBezTo>
                    <a:cubicBezTo>
                      <a:pt x="50" y="23"/>
                      <a:pt x="50" y="23"/>
                      <a:pt x="50" y="23"/>
                    </a:cubicBezTo>
                    <a:close/>
                    <a:moveTo>
                      <a:pt x="50" y="0"/>
                    </a:moveTo>
                    <a:cubicBezTo>
                      <a:pt x="50" y="18"/>
                      <a:pt x="50" y="18"/>
                      <a:pt x="50" y="18"/>
                    </a:cubicBezTo>
                    <a:cubicBezTo>
                      <a:pt x="49" y="18"/>
                      <a:pt x="48" y="17"/>
                      <a:pt x="48" y="15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8" y="2"/>
                      <a:pt x="49" y="1"/>
                      <a:pt x="50" y="0"/>
                    </a:cubicBezTo>
                    <a:close/>
                    <a:moveTo>
                      <a:pt x="25" y="80"/>
                    </a:moveTo>
                    <a:cubicBezTo>
                      <a:pt x="25" y="73"/>
                      <a:pt x="25" y="73"/>
                      <a:pt x="25" y="73"/>
                    </a:cubicBezTo>
                    <a:cubicBezTo>
                      <a:pt x="26" y="73"/>
                      <a:pt x="27" y="73"/>
                      <a:pt x="27" y="74"/>
                    </a:cubicBezTo>
                    <a:cubicBezTo>
                      <a:pt x="28" y="75"/>
                      <a:pt x="28" y="77"/>
                      <a:pt x="27" y="78"/>
                    </a:cubicBezTo>
                    <a:cubicBezTo>
                      <a:pt x="25" y="80"/>
                      <a:pt x="25" y="80"/>
                      <a:pt x="25" y="80"/>
                    </a:cubicBezTo>
                    <a:close/>
                    <a:moveTo>
                      <a:pt x="25" y="28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5"/>
                      <a:pt x="28" y="27"/>
                      <a:pt x="27" y="28"/>
                    </a:cubicBezTo>
                    <a:cubicBezTo>
                      <a:pt x="27" y="28"/>
                      <a:pt x="26" y="28"/>
                      <a:pt x="25" y="28"/>
                    </a:cubicBezTo>
                    <a:close/>
                    <a:moveTo>
                      <a:pt x="25" y="39"/>
                    </a:moveTo>
                    <a:cubicBezTo>
                      <a:pt x="23" y="42"/>
                      <a:pt x="22" y="46"/>
                      <a:pt x="22" y="51"/>
                    </a:cubicBezTo>
                    <a:cubicBezTo>
                      <a:pt x="22" y="55"/>
                      <a:pt x="23" y="59"/>
                      <a:pt x="25" y="63"/>
                    </a:cubicBezTo>
                    <a:cubicBezTo>
                      <a:pt x="25" y="39"/>
                      <a:pt x="25" y="39"/>
                      <a:pt x="25" y="39"/>
                    </a:cubicBezTo>
                    <a:close/>
                    <a:moveTo>
                      <a:pt x="25" y="22"/>
                    </a:move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28"/>
                      <a:pt x="24" y="28"/>
                      <a:pt x="23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8"/>
                      <a:pt x="14" y="16"/>
                      <a:pt x="15" y="15"/>
                    </a:cubicBezTo>
                    <a:cubicBezTo>
                      <a:pt x="16" y="14"/>
                      <a:pt x="17" y="14"/>
                      <a:pt x="18" y="15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5" y="73"/>
                    </a:moveTo>
                    <a:cubicBezTo>
                      <a:pt x="25" y="80"/>
                      <a:pt x="25" y="80"/>
                      <a:pt x="25" y="80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7" y="87"/>
                      <a:pt x="16" y="87"/>
                      <a:pt x="15" y="86"/>
                    </a:cubicBezTo>
                    <a:cubicBezTo>
                      <a:pt x="14" y="85"/>
                      <a:pt x="14" y="84"/>
                      <a:pt x="15" y="83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4" y="74"/>
                      <a:pt x="25" y="73"/>
                      <a:pt x="25" y="73"/>
                    </a:cubicBezTo>
                    <a:close/>
                    <a:moveTo>
                      <a:pt x="18" y="51"/>
                    </a:move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49"/>
                      <a:pt x="16" y="48"/>
                      <a:pt x="15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9"/>
                      <a:pt x="0" y="51"/>
                    </a:cubicBezTo>
                    <a:cubicBezTo>
                      <a:pt x="0" y="52"/>
                      <a:pt x="1" y="53"/>
                      <a:pt x="3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8" y="52"/>
                      <a:pt x="18" y="51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îŝlïḋe"/>
              <p:cNvSpPr/>
              <p:nvPr/>
            </p:nvSpPr>
            <p:spPr bwMode="auto">
              <a:xfrm>
                <a:off x="6083013" y="3534509"/>
                <a:ext cx="47625" cy="45244"/>
              </a:xfrm>
              <a:custGeom>
                <a:avLst/>
                <a:gdLst>
                  <a:gd name="T0" fmla="*/ 28 w 29"/>
                  <a:gd name="T1" fmla="*/ 16 h 28"/>
                  <a:gd name="T2" fmla="*/ 12 w 29"/>
                  <a:gd name="T3" fmla="*/ 27 h 28"/>
                  <a:gd name="T4" fmla="*/ 1 w 29"/>
                  <a:gd name="T5" fmla="*/ 12 h 28"/>
                  <a:gd name="T6" fmla="*/ 17 w 29"/>
                  <a:gd name="T7" fmla="*/ 1 h 28"/>
                  <a:gd name="T8" fmla="*/ 28 w 29"/>
                  <a:gd name="T9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8" y="16"/>
                    </a:moveTo>
                    <a:cubicBezTo>
                      <a:pt x="26" y="23"/>
                      <a:pt x="19" y="28"/>
                      <a:pt x="12" y="27"/>
                    </a:cubicBezTo>
                    <a:cubicBezTo>
                      <a:pt x="5" y="26"/>
                      <a:pt x="0" y="19"/>
                      <a:pt x="1" y="12"/>
                    </a:cubicBezTo>
                    <a:cubicBezTo>
                      <a:pt x="3" y="4"/>
                      <a:pt x="10" y="0"/>
                      <a:pt x="17" y="1"/>
                    </a:cubicBezTo>
                    <a:cubicBezTo>
                      <a:pt x="24" y="2"/>
                      <a:pt x="29" y="9"/>
                      <a:pt x="28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išḻïḍê"/>
              <p:cNvSpPr/>
              <p:nvPr/>
            </p:nvSpPr>
            <p:spPr bwMode="auto">
              <a:xfrm>
                <a:off x="6072297" y="3397587"/>
                <a:ext cx="44054" cy="147638"/>
              </a:xfrm>
              <a:custGeom>
                <a:avLst/>
                <a:gdLst>
                  <a:gd name="T0" fmla="*/ 27 w 27"/>
                  <a:gd name="T1" fmla="*/ 90 h 91"/>
                  <a:gd name="T2" fmla="*/ 12 w 27"/>
                  <a:gd name="T3" fmla="*/ 14 h 91"/>
                  <a:gd name="T4" fmla="*/ 1 w 27"/>
                  <a:gd name="T5" fmla="*/ 0 h 91"/>
                  <a:gd name="T6" fmla="*/ 17 w 27"/>
                  <a:gd name="T7" fmla="*/ 91 h 91"/>
                  <a:gd name="T8" fmla="*/ 27 w 27"/>
                  <a:gd name="T9" fmla="*/ 9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1">
                    <a:moveTo>
                      <a:pt x="27" y="90"/>
                    </a:moveTo>
                    <a:cubicBezTo>
                      <a:pt x="27" y="90"/>
                      <a:pt x="12" y="14"/>
                      <a:pt x="12" y="14"/>
                    </a:cubicBezTo>
                    <a:cubicBezTo>
                      <a:pt x="12" y="14"/>
                      <a:pt x="3" y="0"/>
                      <a:pt x="1" y="0"/>
                    </a:cubicBezTo>
                    <a:cubicBezTo>
                      <a:pt x="0" y="0"/>
                      <a:pt x="17" y="91"/>
                      <a:pt x="17" y="91"/>
                    </a:cubicBezTo>
                    <a:lnTo>
                      <a:pt x="27" y="9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islîḓé"/>
              <p:cNvSpPr/>
              <p:nvPr/>
            </p:nvSpPr>
            <p:spPr bwMode="auto">
              <a:xfrm>
                <a:off x="6103254" y="3421400"/>
                <a:ext cx="95250" cy="127397"/>
              </a:xfrm>
              <a:custGeom>
                <a:avLst/>
                <a:gdLst>
                  <a:gd name="T0" fmla="*/ 1 w 80"/>
                  <a:gd name="T1" fmla="*/ 99 h 107"/>
                  <a:gd name="T2" fmla="*/ 60 w 80"/>
                  <a:gd name="T3" fmla="*/ 13 h 107"/>
                  <a:gd name="T4" fmla="*/ 80 w 80"/>
                  <a:gd name="T5" fmla="*/ 0 h 107"/>
                  <a:gd name="T6" fmla="*/ 71 w 80"/>
                  <a:gd name="T7" fmla="*/ 21 h 107"/>
                  <a:gd name="T8" fmla="*/ 12 w 80"/>
                  <a:gd name="T9" fmla="*/ 107 h 107"/>
                  <a:gd name="T10" fmla="*/ 0 w 80"/>
                  <a:gd name="T11" fmla="*/ 100 h 107"/>
                  <a:gd name="T12" fmla="*/ 1 w 80"/>
                  <a:gd name="T13" fmla="*/ 9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107">
                    <a:moveTo>
                      <a:pt x="1" y="99"/>
                    </a:moveTo>
                    <a:lnTo>
                      <a:pt x="60" y="13"/>
                    </a:lnTo>
                    <a:lnTo>
                      <a:pt x="80" y="0"/>
                    </a:lnTo>
                    <a:lnTo>
                      <a:pt x="71" y="21"/>
                    </a:lnTo>
                    <a:lnTo>
                      <a:pt x="12" y="107"/>
                    </a:lnTo>
                    <a:lnTo>
                      <a:pt x="0" y="100"/>
                    </a:lnTo>
                    <a:lnTo>
                      <a:pt x="1" y="9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iṣḷíḓê"/>
              <p:cNvSpPr/>
              <p:nvPr/>
            </p:nvSpPr>
            <p:spPr bwMode="auto">
              <a:xfrm>
                <a:off x="6094920" y="3569037"/>
                <a:ext cx="11906" cy="23813"/>
              </a:xfrm>
              <a:custGeom>
                <a:avLst/>
                <a:gdLst>
                  <a:gd name="T0" fmla="*/ 2 w 7"/>
                  <a:gd name="T1" fmla="*/ 3 h 15"/>
                  <a:gd name="T2" fmla="*/ 5 w 7"/>
                  <a:gd name="T3" fmla="*/ 1 h 15"/>
                  <a:gd name="T4" fmla="*/ 7 w 7"/>
                  <a:gd name="T5" fmla="*/ 3 h 15"/>
                  <a:gd name="T6" fmla="*/ 5 w 7"/>
                  <a:gd name="T7" fmla="*/ 13 h 15"/>
                  <a:gd name="T8" fmla="*/ 3 w 7"/>
                  <a:gd name="T9" fmla="*/ 15 h 15"/>
                  <a:gd name="T10" fmla="*/ 1 w 7"/>
                  <a:gd name="T11" fmla="*/ 12 h 15"/>
                  <a:gd name="T12" fmla="*/ 2 w 7"/>
                  <a:gd name="T13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5">
                    <a:moveTo>
                      <a:pt x="2" y="3"/>
                    </a:moveTo>
                    <a:cubicBezTo>
                      <a:pt x="3" y="1"/>
                      <a:pt x="4" y="0"/>
                      <a:pt x="5" y="1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4" y="15"/>
                      <a:pt x="3" y="15"/>
                    </a:cubicBezTo>
                    <a:cubicBezTo>
                      <a:pt x="1" y="15"/>
                      <a:pt x="0" y="13"/>
                      <a:pt x="1" y="12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íśḻîdé"/>
              <p:cNvSpPr/>
              <p:nvPr/>
            </p:nvSpPr>
            <p:spPr bwMode="auto">
              <a:xfrm>
                <a:off x="6056820" y="2362933"/>
                <a:ext cx="165497" cy="177404"/>
              </a:xfrm>
              <a:custGeom>
                <a:avLst/>
                <a:gdLst>
                  <a:gd name="T0" fmla="*/ 78 w 101"/>
                  <a:gd name="T1" fmla="*/ 50 h 109"/>
                  <a:gd name="T2" fmla="*/ 76 w 101"/>
                  <a:gd name="T3" fmla="*/ 62 h 109"/>
                  <a:gd name="T4" fmla="*/ 76 w 101"/>
                  <a:gd name="T5" fmla="*/ 73 h 109"/>
                  <a:gd name="T6" fmla="*/ 78 w 101"/>
                  <a:gd name="T7" fmla="*/ 73 h 109"/>
                  <a:gd name="T8" fmla="*/ 86 w 101"/>
                  <a:gd name="T9" fmla="*/ 86 h 109"/>
                  <a:gd name="T10" fmla="*/ 76 w 101"/>
                  <a:gd name="T11" fmla="*/ 79 h 109"/>
                  <a:gd name="T12" fmla="*/ 76 w 101"/>
                  <a:gd name="T13" fmla="*/ 22 h 109"/>
                  <a:gd name="T14" fmla="*/ 86 w 101"/>
                  <a:gd name="T15" fmla="*/ 15 h 109"/>
                  <a:gd name="T16" fmla="*/ 78 w 101"/>
                  <a:gd name="T17" fmla="*/ 27 h 109"/>
                  <a:gd name="T18" fmla="*/ 76 w 101"/>
                  <a:gd name="T19" fmla="*/ 28 h 109"/>
                  <a:gd name="T20" fmla="*/ 99 w 101"/>
                  <a:gd name="T21" fmla="*/ 48 h 109"/>
                  <a:gd name="T22" fmla="*/ 84 w 101"/>
                  <a:gd name="T23" fmla="*/ 50 h 109"/>
                  <a:gd name="T24" fmla="*/ 99 w 101"/>
                  <a:gd name="T25" fmla="*/ 53 h 109"/>
                  <a:gd name="T26" fmla="*/ 99 w 101"/>
                  <a:gd name="T27" fmla="*/ 48 h 109"/>
                  <a:gd name="T28" fmla="*/ 53 w 101"/>
                  <a:gd name="T29" fmla="*/ 109 h 109"/>
                  <a:gd name="T30" fmla="*/ 66 w 101"/>
                  <a:gd name="T31" fmla="*/ 73 h 109"/>
                  <a:gd name="T32" fmla="*/ 76 w 101"/>
                  <a:gd name="T33" fmla="*/ 38 h 109"/>
                  <a:gd name="T34" fmla="*/ 51 w 101"/>
                  <a:gd name="T35" fmla="*/ 28 h 109"/>
                  <a:gd name="T36" fmla="*/ 73 w 101"/>
                  <a:gd name="T37" fmla="*/ 50 h 109"/>
                  <a:gd name="T38" fmla="*/ 62 w 101"/>
                  <a:gd name="T39" fmla="*/ 69 h 109"/>
                  <a:gd name="T40" fmla="*/ 61 w 101"/>
                  <a:gd name="T41" fmla="*/ 84 h 109"/>
                  <a:gd name="T42" fmla="*/ 51 w 101"/>
                  <a:gd name="T43" fmla="*/ 109 h 109"/>
                  <a:gd name="T44" fmla="*/ 76 w 101"/>
                  <a:gd name="T45" fmla="*/ 28 h 109"/>
                  <a:gd name="T46" fmla="*/ 74 w 101"/>
                  <a:gd name="T47" fmla="*/ 23 h 109"/>
                  <a:gd name="T48" fmla="*/ 76 w 101"/>
                  <a:gd name="T49" fmla="*/ 73 h 109"/>
                  <a:gd name="T50" fmla="*/ 74 w 101"/>
                  <a:gd name="T51" fmla="*/ 77 h 109"/>
                  <a:gd name="T52" fmla="*/ 76 w 101"/>
                  <a:gd name="T53" fmla="*/ 73 h 109"/>
                  <a:gd name="T54" fmla="*/ 51 w 101"/>
                  <a:gd name="T55" fmla="*/ 0 h 109"/>
                  <a:gd name="T56" fmla="*/ 53 w 101"/>
                  <a:gd name="T57" fmla="*/ 2 h 109"/>
                  <a:gd name="T58" fmla="*/ 51 w 101"/>
                  <a:gd name="T59" fmla="*/ 17 h 109"/>
                  <a:gd name="T60" fmla="*/ 51 w 101"/>
                  <a:gd name="T61" fmla="*/ 22 h 109"/>
                  <a:gd name="T62" fmla="*/ 26 w 101"/>
                  <a:gd name="T63" fmla="*/ 62 h 109"/>
                  <a:gd name="T64" fmla="*/ 35 w 101"/>
                  <a:gd name="T65" fmla="*/ 95 h 109"/>
                  <a:gd name="T66" fmla="*/ 51 w 101"/>
                  <a:gd name="T67" fmla="*/ 109 h 109"/>
                  <a:gd name="T68" fmla="*/ 41 w 101"/>
                  <a:gd name="T69" fmla="*/ 84 h 109"/>
                  <a:gd name="T70" fmla="*/ 40 w 101"/>
                  <a:gd name="T71" fmla="*/ 69 h 109"/>
                  <a:gd name="T72" fmla="*/ 35 w 101"/>
                  <a:gd name="T73" fmla="*/ 35 h 109"/>
                  <a:gd name="T74" fmla="*/ 51 w 101"/>
                  <a:gd name="T75" fmla="*/ 22 h 109"/>
                  <a:gd name="T76" fmla="*/ 51 w 101"/>
                  <a:gd name="T77" fmla="*/ 17 h 109"/>
                  <a:gd name="T78" fmla="*/ 48 w 101"/>
                  <a:gd name="T79" fmla="*/ 2 h 109"/>
                  <a:gd name="T80" fmla="*/ 26 w 101"/>
                  <a:gd name="T81" fmla="*/ 79 h 109"/>
                  <a:gd name="T82" fmla="*/ 28 w 101"/>
                  <a:gd name="T83" fmla="*/ 73 h 109"/>
                  <a:gd name="T84" fmla="*/ 26 w 101"/>
                  <a:gd name="T85" fmla="*/ 79 h 109"/>
                  <a:gd name="T86" fmla="*/ 26 w 101"/>
                  <a:gd name="T87" fmla="*/ 21 h 109"/>
                  <a:gd name="T88" fmla="*/ 28 w 101"/>
                  <a:gd name="T89" fmla="*/ 27 h 109"/>
                  <a:gd name="T90" fmla="*/ 26 w 101"/>
                  <a:gd name="T91" fmla="*/ 38 h 109"/>
                  <a:gd name="T92" fmla="*/ 26 w 101"/>
                  <a:gd name="T93" fmla="*/ 62 h 109"/>
                  <a:gd name="T94" fmla="*/ 26 w 101"/>
                  <a:gd name="T95" fmla="*/ 21 h 109"/>
                  <a:gd name="T96" fmla="*/ 24 w 101"/>
                  <a:gd name="T97" fmla="*/ 27 h 109"/>
                  <a:gd name="T98" fmla="*/ 15 w 101"/>
                  <a:gd name="T99" fmla="*/ 18 h 109"/>
                  <a:gd name="T100" fmla="*/ 19 w 101"/>
                  <a:gd name="T101" fmla="*/ 15 h 109"/>
                  <a:gd name="T102" fmla="*/ 26 w 101"/>
                  <a:gd name="T103" fmla="*/ 73 h 109"/>
                  <a:gd name="T104" fmla="*/ 19 w 101"/>
                  <a:gd name="T105" fmla="*/ 86 h 109"/>
                  <a:gd name="T106" fmla="*/ 15 w 101"/>
                  <a:gd name="T107" fmla="*/ 82 h 109"/>
                  <a:gd name="T108" fmla="*/ 24 w 101"/>
                  <a:gd name="T109" fmla="*/ 73 h 109"/>
                  <a:gd name="T110" fmla="*/ 18 w 101"/>
                  <a:gd name="T111" fmla="*/ 50 h 109"/>
                  <a:gd name="T112" fmla="*/ 15 w 101"/>
                  <a:gd name="T113" fmla="*/ 48 h 109"/>
                  <a:gd name="T114" fmla="*/ 0 w 101"/>
                  <a:gd name="T115" fmla="*/ 50 h 109"/>
                  <a:gd name="T116" fmla="*/ 15 w 101"/>
                  <a:gd name="T117" fmla="*/ 5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" h="109">
                    <a:moveTo>
                      <a:pt x="76" y="62"/>
                    </a:moveTo>
                    <a:cubicBezTo>
                      <a:pt x="78" y="58"/>
                      <a:pt x="78" y="54"/>
                      <a:pt x="78" y="50"/>
                    </a:cubicBezTo>
                    <a:cubicBezTo>
                      <a:pt x="78" y="46"/>
                      <a:pt x="78" y="42"/>
                      <a:pt x="76" y="38"/>
                    </a:cubicBezTo>
                    <a:cubicBezTo>
                      <a:pt x="76" y="62"/>
                      <a:pt x="76" y="62"/>
                      <a:pt x="76" y="62"/>
                    </a:cubicBezTo>
                    <a:close/>
                    <a:moveTo>
                      <a:pt x="76" y="79"/>
                    </a:move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3"/>
                      <a:pt x="77" y="73"/>
                      <a:pt x="78" y="73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7" y="83"/>
                      <a:pt x="87" y="85"/>
                      <a:pt x="86" y="86"/>
                    </a:cubicBezTo>
                    <a:cubicBezTo>
                      <a:pt x="85" y="87"/>
                      <a:pt x="84" y="87"/>
                      <a:pt x="83" y="86"/>
                    </a:cubicBezTo>
                    <a:cubicBezTo>
                      <a:pt x="76" y="79"/>
                      <a:pt x="76" y="79"/>
                      <a:pt x="76" y="79"/>
                    </a:cubicBezTo>
                    <a:close/>
                    <a:moveTo>
                      <a:pt x="76" y="28"/>
                    </a:moveTo>
                    <a:cubicBezTo>
                      <a:pt x="76" y="22"/>
                      <a:pt x="76" y="22"/>
                      <a:pt x="76" y="22"/>
                    </a:cubicBezTo>
                    <a:cubicBezTo>
                      <a:pt x="83" y="15"/>
                      <a:pt x="83" y="15"/>
                      <a:pt x="83" y="15"/>
                    </a:cubicBezTo>
                    <a:cubicBezTo>
                      <a:pt x="84" y="14"/>
                      <a:pt x="85" y="14"/>
                      <a:pt x="86" y="15"/>
                    </a:cubicBezTo>
                    <a:cubicBezTo>
                      <a:pt x="87" y="16"/>
                      <a:pt x="87" y="17"/>
                      <a:pt x="86" y="18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7" y="28"/>
                      <a:pt x="77" y="28"/>
                      <a:pt x="76" y="28"/>
                    </a:cubicBezTo>
                    <a:close/>
                    <a:moveTo>
                      <a:pt x="99" y="48"/>
                    </a:moveTo>
                    <a:cubicBezTo>
                      <a:pt x="99" y="48"/>
                      <a:pt x="99" y="48"/>
                      <a:pt x="99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5" y="48"/>
                      <a:pt x="84" y="49"/>
                      <a:pt x="84" y="50"/>
                    </a:cubicBezTo>
                    <a:cubicBezTo>
                      <a:pt x="84" y="52"/>
                      <a:pt x="85" y="53"/>
                      <a:pt x="86" y="53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100" y="53"/>
                      <a:pt x="101" y="52"/>
                      <a:pt x="101" y="50"/>
                    </a:cubicBezTo>
                    <a:cubicBezTo>
                      <a:pt x="101" y="49"/>
                      <a:pt x="100" y="48"/>
                      <a:pt x="99" y="48"/>
                    </a:cubicBezTo>
                    <a:close/>
                    <a:moveTo>
                      <a:pt x="51" y="109"/>
                    </a:moveTo>
                    <a:cubicBezTo>
                      <a:pt x="53" y="109"/>
                      <a:pt x="53" y="109"/>
                      <a:pt x="53" y="109"/>
                    </a:cubicBezTo>
                    <a:cubicBezTo>
                      <a:pt x="60" y="109"/>
                      <a:pt x="66" y="103"/>
                      <a:pt x="66" y="95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70" y="70"/>
                      <a:pt x="74" y="67"/>
                      <a:pt x="76" y="62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1" y="29"/>
                      <a:pt x="62" y="22"/>
                      <a:pt x="51" y="22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7" y="28"/>
                      <a:pt x="62" y="31"/>
                      <a:pt x="66" y="35"/>
                    </a:cubicBezTo>
                    <a:cubicBezTo>
                      <a:pt x="70" y="39"/>
                      <a:pt x="73" y="44"/>
                      <a:pt x="73" y="50"/>
                    </a:cubicBezTo>
                    <a:cubicBezTo>
                      <a:pt x="73" y="58"/>
                      <a:pt x="68" y="65"/>
                      <a:pt x="62" y="69"/>
                    </a:cubicBezTo>
                    <a:cubicBezTo>
                      <a:pt x="62" y="69"/>
                      <a:pt x="62" y="69"/>
                      <a:pt x="62" y="69"/>
                    </a:cubicBezTo>
                    <a:cubicBezTo>
                      <a:pt x="61" y="70"/>
                      <a:pt x="61" y="71"/>
                      <a:pt x="61" y="72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109"/>
                      <a:pt x="51" y="109"/>
                      <a:pt x="51" y="109"/>
                    </a:cubicBezTo>
                    <a:close/>
                    <a:moveTo>
                      <a:pt x="76" y="22"/>
                    </a:moveTo>
                    <a:cubicBezTo>
                      <a:pt x="76" y="28"/>
                      <a:pt x="76" y="28"/>
                      <a:pt x="76" y="28"/>
                    </a:cubicBezTo>
                    <a:cubicBezTo>
                      <a:pt x="75" y="28"/>
                      <a:pt x="75" y="28"/>
                      <a:pt x="74" y="27"/>
                    </a:cubicBezTo>
                    <a:cubicBezTo>
                      <a:pt x="73" y="26"/>
                      <a:pt x="73" y="24"/>
                      <a:pt x="74" y="23"/>
                    </a:cubicBezTo>
                    <a:cubicBezTo>
                      <a:pt x="76" y="22"/>
                      <a:pt x="76" y="22"/>
                      <a:pt x="76" y="22"/>
                    </a:cubicBezTo>
                    <a:close/>
                    <a:moveTo>
                      <a:pt x="76" y="73"/>
                    </a:moveTo>
                    <a:cubicBezTo>
                      <a:pt x="76" y="79"/>
                      <a:pt x="76" y="79"/>
                      <a:pt x="76" y="79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3" y="76"/>
                      <a:pt x="73" y="74"/>
                      <a:pt x="74" y="73"/>
                    </a:cubicBezTo>
                    <a:cubicBezTo>
                      <a:pt x="75" y="73"/>
                      <a:pt x="75" y="73"/>
                      <a:pt x="76" y="73"/>
                    </a:cubicBezTo>
                    <a:close/>
                    <a:moveTo>
                      <a:pt x="51" y="17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3" y="1"/>
                      <a:pt x="53" y="2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6"/>
                      <a:pt x="52" y="17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lose/>
                    <a:moveTo>
                      <a:pt x="51" y="22"/>
                    </a:moveTo>
                    <a:cubicBezTo>
                      <a:pt x="40" y="22"/>
                      <a:pt x="30" y="29"/>
                      <a:pt x="26" y="38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28" y="67"/>
                      <a:pt x="31" y="71"/>
                      <a:pt x="35" y="74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35" y="103"/>
                      <a:pt x="42" y="109"/>
                      <a:pt x="49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1"/>
                      <a:pt x="41" y="70"/>
                      <a:pt x="40" y="69"/>
                    </a:cubicBezTo>
                    <a:cubicBezTo>
                      <a:pt x="33" y="66"/>
                      <a:pt x="28" y="58"/>
                      <a:pt x="28" y="50"/>
                    </a:cubicBezTo>
                    <a:cubicBezTo>
                      <a:pt x="28" y="44"/>
                      <a:pt x="31" y="39"/>
                      <a:pt x="35" y="35"/>
                    </a:cubicBezTo>
                    <a:cubicBezTo>
                      <a:pt x="39" y="31"/>
                      <a:pt x="44" y="28"/>
                      <a:pt x="51" y="28"/>
                    </a:cubicBezTo>
                    <a:cubicBezTo>
                      <a:pt x="51" y="22"/>
                      <a:pt x="51" y="22"/>
                      <a:pt x="51" y="22"/>
                    </a:cubicBezTo>
                    <a:close/>
                    <a:moveTo>
                      <a:pt x="51" y="0"/>
                    </a:moveTo>
                    <a:cubicBezTo>
                      <a:pt x="51" y="17"/>
                      <a:pt x="51" y="17"/>
                      <a:pt x="51" y="17"/>
                    </a:cubicBezTo>
                    <a:cubicBezTo>
                      <a:pt x="49" y="17"/>
                      <a:pt x="48" y="16"/>
                      <a:pt x="48" y="15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1"/>
                      <a:pt x="49" y="0"/>
                      <a:pt x="51" y="0"/>
                    </a:cubicBezTo>
                    <a:close/>
                    <a:moveTo>
                      <a:pt x="26" y="79"/>
                    </a:move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7" y="73"/>
                      <a:pt x="28" y="73"/>
                    </a:cubicBezTo>
                    <a:cubicBezTo>
                      <a:pt x="29" y="74"/>
                      <a:pt x="29" y="76"/>
                      <a:pt x="28" y="77"/>
                    </a:cubicBezTo>
                    <a:cubicBezTo>
                      <a:pt x="26" y="79"/>
                      <a:pt x="26" y="79"/>
                      <a:pt x="26" y="79"/>
                    </a:cubicBezTo>
                    <a:close/>
                    <a:moveTo>
                      <a:pt x="26" y="28"/>
                    </a:moveTo>
                    <a:cubicBezTo>
                      <a:pt x="26" y="21"/>
                      <a:pt x="26" y="21"/>
                      <a:pt x="26" y="21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9" y="24"/>
                      <a:pt x="29" y="26"/>
                      <a:pt x="28" y="27"/>
                    </a:cubicBezTo>
                    <a:cubicBezTo>
                      <a:pt x="27" y="28"/>
                      <a:pt x="26" y="28"/>
                      <a:pt x="26" y="28"/>
                    </a:cubicBezTo>
                    <a:close/>
                    <a:moveTo>
                      <a:pt x="26" y="38"/>
                    </a:moveTo>
                    <a:cubicBezTo>
                      <a:pt x="24" y="42"/>
                      <a:pt x="23" y="46"/>
                      <a:pt x="23" y="50"/>
                    </a:cubicBezTo>
                    <a:cubicBezTo>
                      <a:pt x="23" y="55"/>
                      <a:pt x="24" y="59"/>
                      <a:pt x="26" y="62"/>
                    </a:cubicBezTo>
                    <a:cubicBezTo>
                      <a:pt x="26" y="38"/>
                      <a:pt x="26" y="38"/>
                      <a:pt x="26" y="38"/>
                    </a:cubicBezTo>
                    <a:close/>
                    <a:moveTo>
                      <a:pt x="26" y="21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5" y="28"/>
                      <a:pt x="24" y="27"/>
                      <a:pt x="24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7"/>
                      <a:pt x="14" y="16"/>
                      <a:pt x="15" y="15"/>
                    </a:cubicBezTo>
                    <a:cubicBezTo>
                      <a:pt x="16" y="14"/>
                      <a:pt x="18" y="14"/>
                      <a:pt x="19" y="15"/>
                    </a:cubicBezTo>
                    <a:cubicBezTo>
                      <a:pt x="26" y="21"/>
                      <a:pt x="26" y="21"/>
                      <a:pt x="26" y="21"/>
                    </a:cubicBezTo>
                    <a:close/>
                    <a:moveTo>
                      <a:pt x="26" y="73"/>
                    </a:moveTo>
                    <a:cubicBezTo>
                      <a:pt x="26" y="79"/>
                      <a:pt x="26" y="79"/>
                      <a:pt x="26" y="79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18" y="87"/>
                      <a:pt x="16" y="87"/>
                      <a:pt x="15" y="86"/>
                    </a:cubicBezTo>
                    <a:cubicBezTo>
                      <a:pt x="14" y="85"/>
                      <a:pt x="14" y="83"/>
                      <a:pt x="15" y="82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5" y="73"/>
                      <a:pt x="26" y="73"/>
                    </a:cubicBezTo>
                    <a:close/>
                    <a:moveTo>
                      <a:pt x="18" y="50"/>
                    </a:move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49"/>
                      <a:pt x="17" y="48"/>
                      <a:pt x="15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48"/>
                      <a:pt x="0" y="49"/>
                      <a:pt x="0" y="50"/>
                    </a:cubicBezTo>
                    <a:cubicBezTo>
                      <a:pt x="0" y="52"/>
                      <a:pt x="2" y="53"/>
                      <a:pt x="3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7" y="53"/>
                      <a:pt x="18" y="52"/>
                      <a:pt x="18" y="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iṩliḑê"/>
            <p:cNvGrpSpPr/>
            <p:nvPr/>
          </p:nvGrpSpPr>
          <p:grpSpPr>
            <a:xfrm>
              <a:off x="719137" y="2216160"/>
              <a:ext cx="3482473" cy="866137"/>
              <a:chOff x="793990" y="1227225"/>
              <a:chExt cx="2299240" cy="866137"/>
            </a:xfrm>
          </p:grpSpPr>
          <p:sp>
            <p:nvSpPr>
              <p:cNvPr id="15" name="ïšḷíḑe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iŝḷíḑe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432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iśḻïdé"/>
            <p:cNvGrpSpPr/>
            <p:nvPr/>
          </p:nvGrpSpPr>
          <p:grpSpPr>
            <a:xfrm>
              <a:off x="719138" y="3665013"/>
              <a:ext cx="3482472" cy="866137"/>
              <a:chOff x="793990" y="1227225"/>
              <a:chExt cx="2299240" cy="866137"/>
            </a:xfrm>
          </p:grpSpPr>
          <p:sp>
            <p:nvSpPr>
              <p:cNvPr id="13" name="îSḷîḋe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is1ïḑe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432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îşlîḍè"/>
            <p:cNvGrpSpPr/>
            <p:nvPr/>
          </p:nvGrpSpPr>
          <p:grpSpPr>
            <a:xfrm>
              <a:off x="8106383" y="2216160"/>
              <a:ext cx="3366480" cy="856637"/>
              <a:chOff x="1415480" y="1651350"/>
              <a:chExt cx="2913191" cy="856637"/>
            </a:xfrm>
          </p:grpSpPr>
          <p:sp>
            <p:nvSpPr>
              <p:cNvPr id="11" name="ï$ḻíḑê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íṩḷíďè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íślîḋè"/>
            <p:cNvGrpSpPr/>
            <p:nvPr/>
          </p:nvGrpSpPr>
          <p:grpSpPr>
            <a:xfrm>
              <a:off x="8106382" y="3665013"/>
              <a:ext cx="3366481" cy="856637"/>
              <a:chOff x="1415480" y="1651350"/>
              <a:chExt cx="2913191" cy="856637"/>
            </a:xfrm>
          </p:grpSpPr>
          <p:sp>
            <p:nvSpPr>
              <p:cNvPr id="9" name="išļïḑe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iṧḻîḓê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20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工作完成进度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79e0996-20af-49ce-854a-e3fa974ff10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59668" y="1529914"/>
            <a:ext cx="9872664" cy="4586723"/>
            <a:chOff x="726384" y="1123950"/>
            <a:chExt cx="10746480" cy="4992688"/>
          </a:xfrm>
        </p:grpSpPr>
        <p:sp>
          <p:nvSpPr>
            <p:cNvPr id="4" name="iśļiḓè"/>
            <p:cNvSpPr/>
            <p:nvPr/>
          </p:nvSpPr>
          <p:spPr>
            <a:xfrm>
              <a:off x="792047" y="1240037"/>
              <a:ext cx="3222778" cy="4797205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íṣlídê"/>
            <p:cNvSpPr/>
            <p:nvPr/>
          </p:nvSpPr>
          <p:spPr>
            <a:xfrm>
              <a:off x="726384" y="5615004"/>
              <a:ext cx="3354103" cy="5016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iṡľîdé"/>
            <p:cNvSpPr/>
            <p:nvPr/>
          </p:nvSpPr>
          <p:spPr>
            <a:xfrm>
              <a:off x="4583009" y="1240037"/>
              <a:ext cx="3222778" cy="4797205"/>
            </a:xfrm>
            <a:prstGeom prst="rect">
              <a:avLst/>
            </a:prstGeom>
            <a:noFill/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ïṥ1ïḍe"/>
            <p:cNvSpPr/>
            <p:nvPr/>
          </p:nvSpPr>
          <p:spPr>
            <a:xfrm>
              <a:off x="4517346" y="5615004"/>
              <a:ext cx="3354103" cy="5016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îṩ1íḍé"/>
            <p:cNvSpPr/>
            <p:nvPr/>
          </p:nvSpPr>
          <p:spPr>
            <a:xfrm>
              <a:off x="8184423" y="1240037"/>
              <a:ext cx="3222778" cy="4797205"/>
            </a:xfrm>
            <a:prstGeom prst="rect">
              <a:avLst/>
            </a:prstGeom>
            <a:noFill/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îṥ1ïdè"/>
            <p:cNvSpPr/>
            <p:nvPr/>
          </p:nvSpPr>
          <p:spPr>
            <a:xfrm>
              <a:off x="8118761" y="5615004"/>
              <a:ext cx="3354103" cy="5016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íšľîḍé"/>
            <p:cNvSpPr/>
            <p:nvPr/>
          </p:nvSpPr>
          <p:spPr>
            <a:xfrm>
              <a:off x="726384" y="1123950"/>
              <a:ext cx="3354103" cy="5016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íṡḷíḋe"/>
            <p:cNvSpPr/>
            <p:nvPr/>
          </p:nvSpPr>
          <p:spPr>
            <a:xfrm>
              <a:off x="4517346" y="1123950"/>
              <a:ext cx="3354103" cy="5016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iṣlîḓê"/>
            <p:cNvSpPr/>
            <p:nvPr/>
          </p:nvSpPr>
          <p:spPr>
            <a:xfrm>
              <a:off x="8118761" y="1123950"/>
              <a:ext cx="3354103" cy="5016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í$ḻíḑè"/>
            <p:cNvSpPr/>
            <p:nvPr/>
          </p:nvSpPr>
          <p:spPr>
            <a:xfrm>
              <a:off x="1326723" y="1886970"/>
              <a:ext cx="2088820" cy="1906762"/>
            </a:xfrm>
            <a:prstGeom prst="rect">
              <a:avLst/>
            </a:prstGeom>
            <a:blipFill>
              <a:blip r:embed="rId2"/>
              <a:srcRect/>
              <a:stretch>
                <a:fillRect l="-18585" r="-1834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iš1íḑé"/>
            <p:cNvSpPr/>
            <p:nvPr/>
          </p:nvSpPr>
          <p:spPr>
            <a:xfrm>
              <a:off x="5149987" y="1886970"/>
              <a:ext cx="2088820" cy="1906762"/>
            </a:xfrm>
            <a:prstGeom prst="rect">
              <a:avLst/>
            </a:prstGeom>
            <a:blipFill>
              <a:blip r:embed="rId3"/>
              <a:srcRect/>
              <a:stretch>
                <a:fillRect l="-18585" r="-1834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ïṡliḍe"/>
            <p:cNvSpPr/>
            <p:nvPr/>
          </p:nvSpPr>
          <p:spPr>
            <a:xfrm>
              <a:off x="8751402" y="1886970"/>
              <a:ext cx="2088820" cy="1906762"/>
            </a:xfrm>
            <a:prstGeom prst="rect">
              <a:avLst/>
            </a:prstGeom>
            <a:blipFill>
              <a:blip r:embed="rId4"/>
              <a:srcRect/>
              <a:stretch>
                <a:fillRect l="-18585" r="-1834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6" name="ïşļïďè"/>
            <p:cNvGrpSpPr/>
            <p:nvPr/>
          </p:nvGrpSpPr>
          <p:grpSpPr>
            <a:xfrm>
              <a:off x="1389316" y="4055118"/>
              <a:ext cx="1956482" cy="791114"/>
              <a:chOff x="715002" y="5254408"/>
              <a:chExt cx="1956482" cy="791114"/>
            </a:xfrm>
          </p:grpSpPr>
          <p:sp>
            <p:nvSpPr>
              <p:cNvPr id="23" name="iś1íḑe"/>
              <p:cNvSpPr/>
              <p:nvPr/>
            </p:nvSpPr>
            <p:spPr bwMode="auto">
              <a:xfrm>
                <a:off x="715002" y="5254408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92500" lnSpcReduction="10000"/>
              </a:bodyPr>
              <a:lstStyle/>
              <a:p>
                <a:pPr algn="ctr" eaLnBrk="1" hangingPunct="1"/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íś1iḍê"/>
              <p:cNvSpPr/>
              <p:nvPr/>
            </p:nvSpPr>
            <p:spPr bwMode="auto">
              <a:xfrm>
                <a:off x="715002" y="5562185"/>
                <a:ext cx="1956482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/>
              </a:bodyPr>
              <a:lstStyle/>
              <a:p>
                <a:pPr algn="ctr" eaLnBrk="1" hangingPunct="1">
                  <a:lnSpc>
                    <a:spcPct val="120000"/>
                  </a:lnSpc>
                </a:pPr>
                <a:r>
                  <a:rPr lang="zh-CN" altLang="en-US" sz="9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900" dirty="0"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isľídé"/>
            <p:cNvGrpSpPr/>
            <p:nvPr/>
          </p:nvGrpSpPr>
          <p:grpSpPr>
            <a:xfrm>
              <a:off x="5154272" y="4055118"/>
              <a:ext cx="1956482" cy="791114"/>
              <a:chOff x="3627319" y="6045522"/>
              <a:chExt cx="1956482" cy="791114"/>
            </a:xfrm>
          </p:grpSpPr>
          <p:sp>
            <p:nvSpPr>
              <p:cNvPr id="21" name="íşḷíḍê"/>
              <p:cNvSpPr/>
              <p:nvPr/>
            </p:nvSpPr>
            <p:spPr bwMode="auto">
              <a:xfrm>
                <a:off x="3627319" y="6045522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92500" lnSpcReduction="10000"/>
              </a:bodyPr>
              <a:lstStyle/>
              <a:p>
                <a:pPr algn="ctr" eaLnBrk="1" hangingPunct="1"/>
                <a:r>
                  <a:rPr lang="zh-CN" altLang="en-US" sz="14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2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îşliḍé"/>
              <p:cNvSpPr/>
              <p:nvPr/>
            </p:nvSpPr>
            <p:spPr bwMode="auto">
              <a:xfrm>
                <a:off x="3627319" y="6353299"/>
                <a:ext cx="1956482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/>
              </a:bodyPr>
              <a:lstStyle/>
              <a:p>
                <a:pPr algn="ctr" eaLnBrk="1" hangingPunct="1">
                  <a:lnSpc>
                    <a:spcPct val="120000"/>
                  </a:lnSpc>
                </a:pPr>
                <a:r>
                  <a:rPr lang="zh-CN" altLang="en-US" sz="9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900" dirty="0"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îṩḻíḑè"/>
            <p:cNvGrpSpPr/>
            <p:nvPr/>
          </p:nvGrpSpPr>
          <p:grpSpPr>
            <a:xfrm>
              <a:off x="8817571" y="4055118"/>
              <a:ext cx="1956482" cy="791115"/>
              <a:chOff x="6596686" y="6836636"/>
              <a:chExt cx="1956482" cy="791115"/>
            </a:xfrm>
          </p:grpSpPr>
          <p:sp>
            <p:nvSpPr>
              <p:cNvPr id="19" name="íṧḷíḍê"/>
              <p:cNvSpPr/>
              <p:nvPr/>
            </p:nvSpPr>
            <p:spPr bwMode="auto">
              <a:xfrm>
                <a:off x="6596686" y="6836636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92500" lnSpcReduction="10000"/>
              </a:bodyPr>
              <a:lstStyle/>
              <a:p>
                <a:pPr algn="ctr" eaLnBrk="1" hangingPunct="1"/>
                <a:r>
                  <a:rPr lang="zh-CN" altLang="en-US" sz="14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3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ïšliḑè"/>
              <p:cNvSpPr/>
              <p:nvPr/>
            </p:nvSpPr>
            <p:spPr bwMode="auto">
              <a:xfrm>
                <a:off x="6596686" y="7144414"/>
                <a:ext cx="1956482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/>
              </a:bodyPr>
              <a:lstStyle/>
              <a:p>
                <a:pPr algn="ctr" eaLnBrk="1" hangingPunct="1">
                  <a:lnSpc>
                    <a:spcPct val="120000"/>
                  </a:lnSpc>
                </a:pPr>
                <a:r>
                  <a:rPr lang="zh-CN" altLang="en-US" sz="9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900" dirty="0"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5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工作完成进度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c3c00d5-ca98-4d9a-bbf1-3f152b32576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27744" y="1671884"/>
            <a:ext cx="10459251" cy="3742934"/>
            <a:chOff x="927744" y="1671884"/>
            <a:chExt cx="10459251" cy="3742934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774825" y="5405293"/>
              <a:ext cx="8715375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íŝļïḓe"/>
            <p:cNvGrpSpPr/>
            <p:nvPr/>
          </p:nvGrpSpPr>
          <p:grpSpPr>
            <a:xfrm>
              <a:off x="3646117" y="2807855"/>
              <a:ext cx="4972794" cy="2606963"/>
              <a:chOff x="3953164" y="3168074"/>
              <a:chExt cx="4285674" cy="2246744"/>
            </a:xfrm>
          </p:grpSpPr>
          <p:sp>
            <p:nvSpPr>
              <p:cNvPr id="22" name="ïSḻídé"/>
              <p:cNvSpPr/>
              <p:nvPr/>
            </p:nvSpPr>
            <p:spPr>
              <a:xfrm>
                <a:off x="3953164" y="3811280"/>
                <a:ext cx="1544768" cy="1603538"/>
              </a:xfrm>
              <a:custGeom>
                <a:avLst/>
                <a:gdLst>
                  <a:gd name="connsiteX0" fmla="*/ 613459 w 1544768"/>
                  <a:gd name="connsiteY0" fmla="*/ 0 h 1603538"/>
                  <a:gd name="connsiteX1" fmla="*/ 1544768 w 1544768"/>
                  <a:gd name="connsiteY1" fmla="*/ 976469 h 1603538"/>
                  <a:gd name="connsiteX2" fmla="*/ 1479549 w 1544768"/>
                  <a:gd name="connsiteY2" fmla="*/ 1055514 h 1603538"/>
                  <a:gd name="connsiteX3" fmla="*/ 1343891 w 1544768"/>
                  <a:gd name="connsiteY3" fmla="*/ 1499630 h 1603538"/>
                  <a:gd name="connsiteX4" fmla="*/ 1347992 w 1544768"/>
                  <a:gd name="connsiteY4" fmla="*/ 1580845 h 1603538"/>
                  <a:gd name="connsiteX5" fmla="*/ 1351456 w 1544768"/>
                  <a:gd name="connsiteY5" fmla="*/ 1603538 h 1603538"/>
                  <a:gd name="connsiteX6" fmla="*/ 5247 w 1544768"/>
                  <a:gd name="connsiteY6" fmla="*/ 1603538 h 1603538"/>
                  <a:gd name="connsiteX7" fmla="*/ 0 w 1544768"/>
                  <a:gd name="connsiteY7" fmla="*/ 1499630 h 1603538"/>
                  <a:gd name="connsiteX8" fmla="*/ 489319 w 1544768"/>
                  <a:gd name="connsiteY8" fmla="*/ 136587 h 1603538"/>
                  <a:gd name="connsiteX9" fmla="*/ 613459 w 1544768"/>
                  <a:gd name="connsiteY9" fmla="*/ 0 h 1603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44768" h="1603538">
                    <a:moveTo>
                      <a:pt x="613459" y="0"/>
                    </a:moveTo>
                    <a:lnTo>
                      <a:pt x="1544768" y="976469"/>
                    </a:lnTo>
                    <a:lnTo>
                      <a:pt x="1479549" y="1055514"/>
                    </a:lnTo>
                    <a:cubicBezTo>
                      <a:pt x="1393902" y="1182290"/>
                      <a:pt x="1343891" y="1335120"/>
                      <a:pt x="1343891" y="1499630"/>
                    </a:cubicBezTo>
                    <a:cubicBezTo>
                      <a:pt x="1343891" y="1527048"/>
                      <a:pt x="1345280" y="1554142"/>
                      <a:pt x="1347992" y="1580845"/>
                    </a:cubicBezTo>
                    <a:lnTo>
                      <a:pt x="1351456" y="1603538"/>
                    </a:lnTo>
                    <a:lnTo>
                      <a:pt x="5247" y="1603538"/>
                    </a:lnTo>
                    <a:lnTo>
                      <a:pt x="0" y="1499630"/>
                    </a:lnTo>
                    <a:cubicBezTo>
                      <a:pt x="0" y="981868"/>
                      <a:pt x="183631" y="506996"/>
                      <a:pt x="489319" y="136587"/>
                    </a:cubicBezTo>
                    <a:lnTo>
                      <a:pt x="61345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ísḷíḋé"/>
              <p:cNvSpPr/>
              <p:nvPr/>
            </p:nvSpPr>
            <p:spPr>
              <a:xfrm>
                <a:off x="4566623" y="3168074"/>
                <a:ext cx="1529378" cy="1619675"/>
              </a:xfrm>
              <a:custGeom>
                <a:avLst/>
                <a:gdLst>
                  <a:gd name="connsiteX0" fmla="*/ 1529377 w 1529378"/>
                  <a:gd name="connsiteY0" fmla="*/ 0 h 1619675"/>
                  <a:gd name="connsiteX1" fmla="*/ 1529378 w 1529378"/>
                  <a:gd name="connsiteY1" fmla="*/ 0 h 1619675"/>
                  <a:gd name="connsiteX2" fmla="*/ 1529378 w 1529378"/>
                  <a:gd name="connsiteY2" fmla="*/ 1348742 h 1619675"/>
                  <a:gd name="connsiteX3" fmla="*/ 1524759 w 1529378"/>
                  <a:gd name="connsiteY3" fmla="*/ 1348509 h 1619675"/>
                  <a:gd name="connsiteX4" fmla="*/ 963085 w 1529378"/>
                  <a:gd name="connsiteY4" fmla="*/ 1581162 h 1619675"/>
                  <a:gd name="connsiteX5" fmla="*/ 931309 w 1529378"/>
                  <a:gd name="connsiteY5" fmla="*/ 1619675 h 1619675"/>
                  <a:gd name="connsiteX6" fmla="*/ 0 w 1529378"/>
                  <a:gd name="connsiteY6" fmla="*/ 643206 h 1619675"/>
                  <a:gd name="connsiteX7" fmla="*/ 14163 w 1529378"/>
                  <a:gd name="connsiteY7" fmla="*/ 627622 h 1619675"/>
                  <a:gd name="connsiteX8" fmla="*/ 1529377 w 1529378"/>
                  <a:gd name="connsiteY8" fmla="*/ 0 h 161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29378" h="1619675">
                    <a:moveTo>
                      <a:pt x="1529377" y="0"/>
                    </a:moveTo>
                    <a:lnTo>
                      <a:pt x="1529378" y="0"/>
                    </a:lnTo>
                    <a:lnTo>
                      <a:pt x="1529378" y="1348742"/>
                    </a:lnTo>
                    <a:lnTo>
                      <a:pt x="1524759" y="1348509"/>
                    </a:lnTo>
                    <a:cubicBezTo>
                      <a:pt x="1305412" y="1348509"/>
                      <a:pt x="1106830" y="1437417"/>
                      <a:pt x="963085" y="1581162"/>
                    </a:cubicBezTo>
                    <a:lnTo>
                      <a:pt x="931309" y="1619675"/>
                    </a:lnTo>
                    <a:lnTo>
                      <a:pt x="0" y="643206"/>
                    </a:lnTo>
                    <a:lnTo>
                      <a:pt x="14163" y="627622"/>
                    </a:lnTo>
                    <a:cubicBezTo>
                      <a:pt x="401940" y="239845"/>
                      <a:pt x="937649" y="0"/>
                      <a:pt x="15293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îśľíḑè"/>
              <p:cNvSpPr/>
              <p:nvPr/>
            </p:nvSpPr>
            <p:spPr>
              <a:xfrm flipH="1">
                <a:off x="6690479" y="3812151"/>
                <a:ext cx="1548359" cy="1602667"/>
              </a:xfrm>
              <a:custGeom>
                <a:avLst/>
                <a:gdLst>
                  <a:gd name="connsiteX0" fmla="*/ 614290 w 1548359"/>
                  <a:gd name="connsiteY0" fmla="*/ 0 h 1602667"/>
                  <a:gd name="connsiteX1" fmla="*/ 556670 w 1548359"/>
                  <a:gd name="connsiteY1" fmla="*/ 57964 h 1602667"/>
                  <a:gd name="connsiteX2" fmla="*/ 0 w 1548359"/>
                  <a:gd name="connsiteY2" fmla="*/ 1498759 h 1602667"/>
                  <a:gd name="connsiteX3" fmla="*/ 5247 w 1548359"/>
                  <a:gd name="connsiteY3" fmla="*/ 1602667 h 1602667"/>
                  <a:gd name="connsiteX4" fmla="*/ 1360691 w 1548359"/>
                  <a:gd name="connsiteY4" fmla="*/ 1602667 h 1602667"/>
                  <a:gd name="connsiteX5" fmla="*/ 1357228 w 1548359"/>
                  <a:gd name="connsiteY5" fmla="*/ 1579974 h 1602667"/>
                  <a:gd name="connsiteX6" fmla="*/ 1353127 w 1548359"/>
                  <a:gd name="connsiteY6" fmla="*/ 1498759 h 1602667"/>
                  <a:gd name="connsiteX7" fmla="*/ 1473148 w 1548359"/>
                  <a:gd name="connsiteY7" fmla="*/ 1078716 h 1602667"/>
                  <a:gd name="connsiteX8" fmla="*/ 1548359 w 1548359"/>
                  <a:gd name="connsiteY8" fmla="*/ 979363 h 1602667"/>
                  <a:gd name="connsiteX9" fmla="*/ 614290 w 1548359"/>
                  <a:gd name="connsiteY9" fmla="*/ 0 h 1602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48359" h="1602667">
                    <a:moveTo>
                      <a:pt x="614290" y="0"/>
                    </a:moveTo>
                    <a:lnTo>
                      <a:pt x="556670" y="57964"/>
                    </a:lnTo>
                    <a:cubicBezTo>
                      <a:pt x="210801" y="438505"/>
                      <a:pt x="0" y="944014"/>
                      <a:pt x="0" y="1498759"/>
                    </a:cubicBezTo>
                    <a:lnTo>
                      <a:pt x="5247" y="1602667"/>
                    </a:lnTo>
                    <a:lnTo>
                      <a:pt x="1360691" y="1602667"/>
                    </a:lnTo>
                    <a:lnTo>
                      <a:pt x="1357228" y="1579974"/>
                    </a:lnTo>
                    <a:cubicBezTo>
                      <a:pt x="1354516" y="1553271"/>
                      <a:pt x="1353127" y="1526177"/>
                      <a:pt x="1353127" y="1498759"/>
                    </a:cubicBezTo>
                    <a:cubicBezTo>
                      <a:pt x="1353127" y="1344531"/>
                      <a:pt x="1397082" y="1200568"/>
                      <a:pt x="1473148" y="1078716"/>
                    </a:cubicBezTo>
                    <a:lnTo>
                      <a:pt x="1548359" y="979363"/>
                    </a:lnTo>
                    <a:lnTo>
                      <a:pt x="61429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íŝḻïďe"/>
              <p:cNvSpPr/>
              <p:nvPr/>
            </p:nvSpPr>
            <p:spPr>
              <a:xfrm flipH="1">
                <a:off x="6096003" y="3168074"/>
                <a:ext cx="1528545" cy="1623440"/>
              </a:xfrm>
              <a:custGeom>
                <a:avLst/>
                <a:gdLst>
                  <a:gd name="connsiteX0" fmla="*/ 1528545 w 1528545"/>
                  <a:gd name="connsiteY0" fmla="*/ 0 h 1623440"/>
                  <a:gd name="connsiteX1" fmla="*/ 1309453 w 1528545"/>
                  <a:gd name="connsiteY1" fmla="*/ 11063 h 1623440"/>
                  <a:gd name="connsiteX2" fmla="*/ 78264 w 1528545"/>
                  <a:gd name="connsiteY2" fmla="*/ 565345 h 1623440"/>
                  <a:gd name="connsiteX3" fmla="*/ 0 w 1528545"/>
                  <a:gd name="connsiteY3" fmla="*/ 644077 h 1623440"/>
                  <a:gd name="connsiteX4" fmla="*/ 934069 w 1528545"/>
                  <a:gd name="connsiteY4" fmla="*/ 1623440 h 1623440"/>
                  <a:gd name="connsiteX5" fmla="*/ 945189 w 1528545"/>
                  <a:gd name="connsiteY5" fmla="*/ 1608749 h 1623440"/>
                  <a:gd name="connsiteX6" fmla="*/ 1451949 w 1528545"/>
                  <a:gd name="connsiteY6" fmla="*/ 1352610 h 1623440"/>
                  <a:gd name="connsiteX7" fmla="*/ 1528545 w 1528545"/>
                  <a:gd name="connsiteY7" fmla="*/ 1348742 h 1623440"/>
                  <a:gd name="connsiteX8" fmla="*/ 1528545 w 1528545"/>
                  <a:gd name="connsiteY8" fmla="*/ 0 h 1623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28545" h="1623440">
                    <a:moveTo>
                      <a:pt x="1528545" y="0"/>
                    </a:moveTo>
                    <a:lnTo>
                      <a:pt x="1309453" y="11063"/>
                    </a:lnTo>
                    <a:cubicBezTo>
                      <a:pt x="836718" y="59072"/>
                      <a:pt x="409410" y="260745"/>
                      <a:pt x="78264" y="565345"/>
                    </a:cubicBezTo>
                    <a:lnTo>
                      <a:pt x="0" y="644077"/>
                    </a:lnTo>
                    <a:lnTo>
                      <a:pt x="934069" y="1623440"/>
                    </a:lnTo>
                    <a:lnTo>
                      <a:pt x="945189" y="1608749"/>
                    </a:lnTo>
                    <a:cubicBezTo>
                      <a:pt x="1073399" y="1467687"/>
                      <a:pt x="1251677" y="1372949"/>
                      <a:pt x="1451949" y="1352610"/>
                    </a:cubicBezTo>
                    <a:lnTo>
                      <a:pt x="1528545" y="1348742"/>
                    </a:lnTo>
                    <a:lnTo>
                      <a:pt x="152854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îśľîďê"/>
            <p:cNvGrpSpPr/>
            <p:nvPr/>
          </p:nvGrpSpPr>
          <p:grpSpPr>
            <a:xfrm>
              <a:off x="8929666" y="4312322"/>
              <a:ext cx="2457329" cy="835777"/>
              <a:chOff x="9029821" y="3139323"/>
              <a:chExt cx="2457329" cy="835777"/>
            </a:xfrm>
          </p:grpSpPr>
          <p:sp>
            <p:nvSpPr>
              <p:cNvPr id="20" name="iSḷiḑê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ïṩlïḋ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400">
                  <a:defRPr/>
                </a:pPr>
                <a:r>
                  <a:rPr lang="zh-CN" altLang="en-US" sz="16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6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îṩḷiḋe"/>
            <p:cNvGrpSpPr/>
            <p:nvPr/>
          </p:nvGrpSpPr>
          <p:grpSpPr>
            <a:xfrm>
              <a:off x="927744" y="4312322"/>
              <a:ext cx="2407615" cy="835777"/>
              <a:chOff x="609599" y="3139323"/>
              <a:chExt cx="2407615" cy="835777"/>
            </a:xfrm>
          </p:grpSpPr>
          <p:sp>
            <p:nvSpPr>
              <p:cNvPr id="18" name="íṡḻïḑê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îşḷïď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400"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ïşlíḓê"/>
            <p:cNvGrpSpPr/>
            <p:nvPr/>
          </p:nvGrpSpPr>
          <p:grpSpPr>
            <a:xfrm>
              <a:off x="2991926" y="1671884"/>
              <a:ext cx="2407615" cy="835777"/>
              <a:chOff x="609599" y="3139323"/>
              <a:chExt cx="2407615" cy="835777"/>
            </a:xfrm>
          </p:grpSpPr>
          <p:sp>
            <p:nvSpPr>
              <p:cNvPr id="16" name="iṡḻídê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îS1îḋ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400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íṧļïḍe"/>
            <p:cNvGrpSpPr/>
            <p:nvPr/>
          </p:nvGrpSpPr>
          <p:grpSpPr>
            <a:xfrm>
              <a:off x="6888795" y="1671884"/>
              <a:ext cx="2457329" cy="835777"/>
              <a:chOff x="9029821" y="3139323"/>
              <a:chExt cx="2457329" cy="835777"/>
            </a:xfrm>
          </p:grpSpPr>
          <p:sp>
            <p:nvSpPr>
              <p:cNvPr id="14" name="ïsļïḍê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iṧ1ïďe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400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îśliḍê"/>
            <p:cNvSpPr/>
            <p:nvPr/>
          </p:nvSpPr>
          <p:spPr bwMode="auto">
            <a:xfrm>
              <a:off x="4338776" y="4456909"/>
              <a:ext cx="251188" cy="452136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íśliďe"/>
            <p:cNvSpPr/>
            <p:nvPr/>
          </p:nvSpPr>
          <p:spPr bwMode="auto">
            <a:xfrm>
              <a:off x="7566755" y="4485849"/>
              <a:ext cx="458418" cy="376780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iṡľíḋe"/>
            <p:cNvSpPr/>
            <p:nvPr/>
          </p:nvSpPr>
          <p:spPr bwMode="auto">
            <a:xfrm>
              <a:off x="6779977" y="3427240"/>
              <a:ext cx="412266" cy="411498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íṧ1ïdè"/>
            <p:cNvSpPr>
              <a:spLocks noChangeAspect="1"/>
            </p:cNvSpPr>
            <p:nvPr/>
          </p:nvSpPr>
          <p:spPr bwMode="auto">
            <a:xfrm>
              <a:off x="5159788" y="3393489"/>
              <a:ext cx="479506" cy="47900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6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工作完成进度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df9866b-5115-4702-a60d-c7795fc0d8b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40086" y="1428750"/>
            <a:ext cx="10311827" cy="4558398"/>
            <a:chOff x="719667" y="1232756"/>
            <a:chExt cx="10755197" cy="4754392"/>
          </a:xfrm>
        </p:grpSpPr>
        <p:sp>
          <p:nvSpPr>
            <p:cNvPr id="4" name="iṣlïḓé"/>
            <p:cNvSpPr/>
            <p:nvPr/>
          </p:nvSpPr>
          <p:spPr bwMode="auto">
            <a:xfrm>
              <a:off x="4245244" y="2878204"/>
              <a:ext cx="33703" cy="37592"/>
            </a:xfrm>
            <a:custGeom>
              <a:avLst/>
              <a:gdLst>
                <a:gd name="T0" fmla="*/ 5 w 11"/>
                <a:gd name="T1" fmla="*/ 12 h 12"/>
                <a:gd name="T2" fmla="*/ 3 w 11"/>
                <a:gd name="T3" fmla="*/ 11 h 12"/>
                <a:gd name="T4" fmla="*/ 1 w 11"/>
                <a:gd name="T5" fmla="*/ 5 h 12"/>
                <a:gd name="T6" fmla="*/ 3 w 11"/>
                <a:gd name="T7" fmla="*/ 3 h 12"/>
                <a:gd name="T8" fmla="*/ 9 w 11"/>
                <a:gd name="T9" fmla="*/ 2 h 12"/>
                <a:gd name="T10" fmla="*/ 10 w 11"/>
                <a:gd name="T11" fmla="*/ 8 h 12"/>
                <a:gd name="T12" fmla="*/ 9 w 11"/>
                <a:gd name="T13" fmla="*/ 10 h 12"/>
                <a:gd name="T14" fmla="*/ 5 w 11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5" y="12"/>
                  </a:moveTo>
                  <a:cubicBezTo>
                    <a:pt x="4" y="12"/>
                    <a:pt x="3" y="11"/>
                    <a:pt x="3" y="11"/>
                  </a:cubicBezTo>
                  <a:cubicBezTo>
                    <a:pt x="1" y="10"/>
                    <a:pt x="0" y="7"/>
                    <a:pt x="1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1"/>
                    <a:pt x="7" y="0"/>
                    <a:pt x="9" y="2"/>
                  </a:cubicBezTo>
                  <a:cubicBezTo>
                    <a:pt x="11" y="3"/>
                    <a:pt x="11" y="6"/>
                    <a:pt x="10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1"/>
                    <a:pt x="6" y="12"/>
                    <a:pt x="5" y="12"/>
                  </a:cubicBez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íṩļiḍé"/>
            <p:cNvSpPr/>
            <p:nvPr/>
          </p:nvSpPr>
          <p:spPr bwMode="auto">
            <a:xfrm>
              <a:off x="3931551" y="2931351"/>
              <a:ext cx="316285" cy="705160"/>
            </a:xfrm>
            <a:custGeom>
              <a:avLst/>
              <a:gdLst>
                <a:gd name="T0" fmla="*/ 4 w 103"/>
                <a:gd name="T1" fmla="*/ 230 h 230"/>
                <a:gd name="T2" fmla="*/ 1 w 103"/>
                <a:gd name="T3" fmla="*/ 221 h 230"/>
                <a:gd name="T4" fmla="*/ 10 w 103"/>
                <a:gd name="T5" fmla="*/ 223 h 230"/>
                <a:gd name="T6" fmla="*/ 5 w 103"/>
                <a:gd name="T7" fmla="*/ 230 h 230"/>
                <a:gd name="T8" fmla="*/ 9 w 103"/>
                <a:gd name="T9" fmla="*/ 209 h 230"/>
                <a:gd name="T10" fmla="*/ 7 w 103"/>
                <a:gd name="T11" fmla="*/ 200 h 230"/>
                <a:gd name="T12" fmla="*/ 15 w 103"/>
                <a:gd name="T13" fmla="*/ 202 h 230"/>
                <a:gd name="T14" fmla="*/ 10 w 103"/>
                <a:gd name="T15" fmla="*/ 209 h 230"/>
                <a:gd name="T16" fmla="*/ 14 w 103"/>
                <a:gd name="T17" fmla="*/ 189 h 230"/>
                <a:gd name="T18" fmla="*/ 13 w 103"/>
                <a:gd name="T19" fmla="*/ 179 h 230"/>
                <a:gd name="T20" fmla="*/ 21 w 103"/>
                <a:gd name="T21" fmla="*/ 181 h 230"/>
                <a:gd name="T22" fmla="*/ 16 w 103"/>
                <a:gd name="T23" fmla="*/ 189 h 230"/>
                <a:gd name="T24" fmla="*/ 21 w 103"/>
                <a:gd name="T25" fmla="*/ 168 h 230"/>
                <a:gd name="T26" fmla="*/ 19 w 103"/>
                <a:gd name="T27" fmla="*/ 158 h 230"/>
                <a:gd name="T28" fmla="*/ 28 w 103"/>
                <a:gd name="T29" fmla="*/ 161 h 230"/>
                <a:gd name="T30" fmla="*/ 22 w 103"/>
                <a:gd name="T31" fmla="*/ 168 h 230"/>
                <a:gd name="T32" fmla="*/ 28 w 103"/>
                <a:gd name="T33" fmla="*/ 148 h 230"/>
                <a:gd name="T34" fmla="*/ 27 w 103"/>
                <a:gd name="T35" fmla="*/ 138 h 230"/>
                <a:gd name="T36" fmla="*/ 35 w 103"/>
                <a:gd name="T37" fmla="*/ 141 h 230"/>
                <a:gd name="T38" fmla="*/ 29 w 103"/>
                <a:gd name="T39" fmla="*/ 148 h 230"/>
                <a:gd name="T40" fmla="*/ 35 w 103"/>
                <a:gd name="T41" fmla="*/ 127 h 230"/>
                <a:gd name="T42" fmla="*/ 34 w 103"/>
                <a:gd name="T43" fmla="*/ 118 h 230"/>
                <a:gd name="T44" fmla="*/ 43 w 103"/>
                <a:gd name="T45" fmla="*/ 121 h 230"/>
                <a:gd name="T46" fmla="*/ 37 w 103"/>
                <a:gd name="T47" fmla="*/ 128 h 230"/>
                <a:gd name="T48" fmla="*/ 43 w 103"/>
                <a:gd name="T49" fmla="*/ 108 h 230"/>
                <a:gd name="T50" fmla="*/ 43 w 103"/>
                <a:gd name="T51" fmla="*/ 98 h 230"/>
                <a:gd name="T52" fmla="*/ 51 w 103"/>
                <a:gd name="T53" fmla="*/ 101 h 230"/>
                <a:gd name="T54" fmla="*/ 45 w 103"/>
                <a:gd name="T55" fmla="*/ 108 h 230"/>
                <a:gd name="T56" fmla="*/ 52 w 103"/>
                <a:gd name="T57" fmla="*/ 88 h 230"/>
                <a:gd name="T58" fmla="*/ 52 w 103"/>
                <a:gd name="T59" fmla="*/ 78 h 230"/>
                <a:gd name="T60" fmla="*/ 60 w 103"/>
                <a:gd name="T61" fmla="*/ 82 h 230"/>
                <a:gd name="T62" fmla="*/ 54 w 103"/>
                <a:gd name="T63" fmla="*/ 88 h 230"/>
                <a:gd name="T64" fmla="*/ 62 w 103"/>
                <a:gd name="T65" fmla="*/ 68 h 230"/>
                <a:gd name="T66" fmla="*/ 62 w 103"/>
                <a:gd name="T67" fmla="*/ 59 h 230"/>
                <a:gd name="T68" fmla="*/ 69 w 103"/>
                <a:gd name="T69" fmla="*/ 63 h 230"/>
                <a:gd name="T70" fmla="*/ 64 w 103"/>
                <a:gd name="T71" fmla="*/ 69 h 230"/>
                <a:gd name="T72" fmla="*/ 71 w 103"/>
                <a:gd name="T73" fmla="*/ 49 h 230"/>
                <a:gd name="T74" fmla="*/ 72 w 103"/>
                <a:gd name="T75" fmla="*/ 40 h 230"/>
                <a:gd name="T76" fmla="*/ 80 w 103"/>
                <a:gd name="T77" fmla="*/ 44 h 230"/>
                <a:gd name="T78" fmla="*/ 74 w 103"/>
                <a:gd name="T79" fmla="*/ 50 h 230"/>
                <a:gd name="T80" fmla="*/ 82 w 103"/>
                <a:gd name="T81" fmla="*/ 31 h 230"/>
                <a:gd name="T82" fmla="*/ 83 w 103"/>
                <a:gd name="T83" fmla="*/ 21 h 230"/>
                <a:gd name="T84" fmla="*/ 90 w 103"/>
                <a:gd name="T85" fmla="*/ 25 h 230"/>
                <a:gd name="T86" fmla="*/ 84 w 103"/>
                <a:gd name="T87" fmla="*/ 31 h 230"/>
                <a:gd name="T88" fmla="*/ 93 w 103"/>
                <a:gd name="T89" fmla="*/ 12 h 230"/>
                <a:gd name="T90" fmla="*/ 94 w 103"/>
                <a:gd name="T91" fmla="*/ 2 h 230"/>
                <a:gd name="T92" fmla="*/ 101 w 103"/>
                <a:gd name="T93" fmla="*/ 7 h 230"/>
                <a:gd name="T94" fmla="*/ 95 w 103"/>
                <a:gd name="T95" fmla="*/ 1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3" h="230">
                  <a:moveTo>
                    <a:pt x="5" y="230"/>
                  </a:moveTo>
                  <a:cubicBezTo>
                    <a:pt x="4" y="230"/>
                    <a:pt x="4" y="230"/>
                    <a:pt x="4" y="230"/>
                  </a:cubicBezTo>
                  <a:cubicBezTo>
                    <a:pt x="1" y="230"/>
                    <a:pt x="0" y="227"/>
                    <a:pt x="0" y="225"/>
                  </a:cubicBezTo>
                  <a:cubicBezTo>
                    <a:pt x="1" y="221"/>
                    <a:pt x="1" y="221"/>
                    <a:pt x="1" y="221"/>
                  </a:cubicBezTo>
                  <a:cubicBezTo>
                    <a:pt x="2" y="218"/>
                    <a:pt x="4" y="217"/>
                    <a:pt x="7" y="217"/>
                  </a:cubicBezTo>
                  <a:cubicBezTo>
                    <a:pt x="9" y="218"/>
                    <a:pt x="11" y="220"/>
                    <a:pt x="10" y="223"/>
                  </a:cubicBezTo>
                  <a:cubicBezTo>
                    <a:pt x="9" y="227"/>
                    <a:pt x="9" y="227"/>
                    <a:pt x="9" y="227"/>
                  </a:cubicBezTo>
                  <a:cubicBezTo>
                    <a:pt x="9" y="229"/>
                    <a:pt x="7" y="230"/>
                    <a:pt x="5" y="230"/>
                  </a:cubicBezTo>
                  <a:close/>
                  <a:moveTo>
                    <a:pt x="10" y="209"/>
                  </a:moveTo>
                  <a:cubicBezTo>
                    <a:pt x="10" y="209"/>
                    <a:pt x="9" y="209"/>
                    <a:pt x="9" y="209"/>
                  </a:cubicBezTo>
                  <a:cubicBezTo>
                    <a:pt x="6" y="209"/>
                    <a:pt x="5" y="206"/>
                    <a:pt x="6" y="204"/>
                  </a:cubicBezTo>
                  <a:cubicBezTo>
                    <a:pt x="7" y="200"/>
                    <a:pt x="7" y="200"/>
                    <a:pt x="7" y="200"/>
                  </a:cubicBezTo>
                  <a:cubicBezTo>
                    <a:pt x="7" y="197"/>
                    <a:pt x="10" y="196"/>
                    <a:pt x="12" y="197"/>
                  </a:cubicBezTo>
                  <a:cubicBezTo>
                    <a:pt x="15" y="197"/>
                    <a:pt x="16" y="200"/>
                    <a:pt x="15" y="202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8"/>
                    <a:pt x="12" y="209"/>
                    <a:pt x="10" y="209"/>
                  </a:cubicBezTo>
                  <a:close/>
                  <a:moveTo>
                    <a:pt x="16" y="189"/>
                  </a:moveTo>
                  <a:cubicBezTo>
                    <a:pt x="15" y="189"/>
                    <a:pt x="15" y="189"/>
                    <a:pt x="14" y="189"/>
                  </a:cubicBezTo>
                  <a:cubicBezTo>
                    <a:pt x="12" y="188"/>
                    <a:pt x="11" y="185"/>
                    <a:pt x="11" y="183"/>
                  </a:cubicBezTo>
                  <a:cubicBezTo>
                    <a:pt x="13" y="179"/>
                    <a:pt x="13" y="179"/>
                    <a:pt x="13" y="179"/>
                  </a:cubicBezTo>
                  <a:cubicBezTo>
                    <a:pt x="13" y="177"/>
                    <a:pt x="16" y="175"/>
                    <a:pt x="18" y="176"/>
                  </a:cubicBezTo>
                  <a:cubicBezTo>
                    <a:pt x="21" y="177"/>
                    <a:pt x="22" y="179"/>
                    <a:pt x="21" y="181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19" y="187"/>
                    <a:pt x="18" y="189"/>
                    <a:pt x="16" y="189"/>
                  </a:cubicBezTo>
                  <a:close/>
                  <a:moveTo>
                    <a:pt x="22" y="168"/>
                  </a:moveTo>
                  <a:cubicBezTo>
                    <a:pt x="22" y="168"/>
                    <a:pt x="21" y="168"/>
                    <a:pt x="21" y="168"/>
                  </a:cubicBezTo>
                  <a:cubicBezTo>
                    <a:pt x="18" y="167"/>
                    <a:pt x="17" y="165"/>
                    <a:pt x="18" y="162"/>
                  </a:cubicBezTo>
                  <a:cubicBezTo>
                    <a:pt x="19" y="158"/>
                    <a:pt x="19" y="158"/>
                    <a:pt x="19" y="158"/>
                  </a:cubicBezTo>
                  <a:cubicBezTo>
                    <a:pt x="20" y="156"/>
                    <a:pt x="23" y="155"/>
                    <a:pt x="25" y="155"/>
                  </a:cubicBezTo>
                  <a:cubicBezTo>
                    <a:pt x="27" y="156"/>
                    <a:pt x="29" y="159"/>
                    <a:pt x="28" y="161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7"/>
                    <a:pt x="24" y="168"/>
                    <a:pt x="22" y="168"/>
                  </a:cubicBezTo>
                  <a:close/>
                  <a:moveTo>
                    <a:pt x="29" y="148"/>
                  </a:moveTo>
                  <a:cubicBezTo>
                    <a:pt x="29" y="148"/>
                    <a:pt x="28" y="148"/>
                    <a:pt x="28" y="148"/>
                  </a:cubicBezTo>
                  <a:cubicBezTo>
                    <a:pt x="25" y="147"/>
                    <a:pt x="24" y="144"/>
                    <a:pt x="25" y="142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27" y="136"/>
                    <a:pt x="30" y="134"/>
                    <a:pt x="32" y="135"/>
                  </a:cubicBezTo>
                  <a:cubicBezTo>
                    <a:pt x="35" y="136"/>
                    <a:pt x="36" y="139"/>
                    <a:pt x="35" y="141"/>
                  </a:cubicBezTo>
                  <a:cubicBezTo>
                    <a:pt x="33" y="145"/>
                    <a:pt x="33" y="145"/>
                    <a:pt x="33" y="145"/>
                  </a:cubicBezTo>
                  <a:cubicBezTo>
                    <a:pt x="33" y="147"/>
                    <a:pt x="31" y="148"/>
                    <a:pt x="29" y="148"/>
                  </a:cubicBezTo>
                  <a:close/>
                  <a:moveTo>
                    <a:pt x="37" y="128"/>
                  </a:moveTo>
                  <a:cubicBezTo>
                    <a:pt x="36" y="128"/>
                    <a:pt x="36" y="128"/>
                    <a:pt x="35" y="127"/>
                  </a:cubicBezTo>
                  <a:cubicBezTo>
                    <a:pt x="33" y="127"/>
                    <a:pt x="32" y="124"/>
                    <a:pt x="33" y="122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5" y="115"/>
                    <a:pt x="38" y="114"/>
                    <a:pt x="40" y="115"/>
                  </a:cubicBezTo>
                  <a:cubicBezTo>
                    <a:pt x="42" y="116"/>
                    <a:pt x="44" y="119"/>
                    <a:pt x="43" y="121"/>
                  </a:cubicBezTo>
                  <a:cubicBezTo>
                    <a:pt x="41" y="125"/>
                    <a:pt x="41" y="125"/>
                    <a:pt x="41" y="125"/>
                  </a:cubicBezTo>
                  <a:cubicBezTo>
                    <a:pt x="40" y="127"/>
                    <a:pt x="39" y="128"/>
                    <a:pt x="37" y="128"/>
                  </a:cubicBezTo>
                  <a:close/>
                  <a:moveTo>
                    <a:pt x="45" y="108"/>
                  </a:moveTo>
                  <a:cubicBezTo>
                    <a:pt x="45" y="108"/>
                    <a:pt x="44" y="108"/>
                    <a:pt x="43" y="108"/>
                  </a:cubicBezTo>
                  <a:cubicBezTo>
                    <a:pt x="41" y="107"/>
                    <a:pt x="40" y="104"/>
                    <a:pt x="41" y="102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5"/>
                    <a:pt x="46" y="94"/>
                    <a:pt x="49" y="95"/>
                  </a:cubicBezTo>
                  <a:cubicBezTo>
                    <a:pt x="51" y="96"/>
                    <a:pt x="52" y="99"/>
                    <a:pt x="51" y="101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47" y="108"/>
                    <a:pt x="45" y="108"/>
                  </a:cubicBezTo>
                  <a:close/>
                  <a:moveTo>
                    <a:pt x="54" y="88"/>
                  </a:moveTo>
                  <a:cubicBezTo>
                    <a:pt x="53" y="88"/>
                    <a:pt x="53" y="88"/>
                    <a:pt x="52" y="88"/>
                  </a:cubicBezTo>
                  <a:cubicBezTo>
                    <a:pt x="50" y="87"/>
                    <a:pt x="49" y="84"/>
                    <a:pt x="50" y="82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3" y="76"/>
                    <a:pt x="56" y="75"/>
                    <a:pt x="58" y="76"/>
                  </a:cubicBezTo>
                  <a:cubicBezTo>
                    <a:pt x="60" y="77"/>
                    <a:pt x="61" y="80"/>
                    <a:pt x="60" y="82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7" y="87"/>
                    <a:pt x="56" y="88"/>
                    <a:pt x="54" y="88"/>
                  </a:cubicBezTo>
                  <a:close/>
                  <a:moveTo>
                    <a:pt x="64" y="69"/>
                  </a:moveTo>
                  <a:cubicBezTo>
                    <a:pt x="63" y="69"/>
                    <a:pt x="62" y="69"/>
                    <a:pt x="62" y="68"/>
                  </a:cubicBezTo>
                  <a:cubicBezTo>
                    <a:pt x="59" y="67"/>
                    <a:pt x="58" y="65"/>
                    <a:pt x="60" y="62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3" y="56"/>
                    <a:pt x="65" y="56"/>
                    <a:pt x="68" y="57"/>
                  </a:cubicBezTo>
                  <a:cubicBezTo>
                    <a:pt x="70" y="58"/>
                    <a:pt x="71" y="61"/>
                    <a:pt x="69" y="63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7" y="68"/>
                    <a:pt x="65" y="69"/>
                    <a:pt x="64" y="69"/>
                  </a:cubicBezTo>
                  <a:close/>
                  <a:moveTo>
                    <a:pt x="74" y="50"/>
                  </a:moveTo>
                  <a:cubicBezTo>
                    <a:pt x="73" y="50"/>
                    <a:pt x="72" y="50"/>
                    <a:pt x="71" y="49"/>
                  </a:cubicBezTo>
                  <a:cubicBezTo>
                    <a:pt x="69" y="48"/>
                    <a:pt x="69" y="45"/>
                    <a:pt x="70" y="4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3" y="37"/>
                    <a:pt x="76" y="37"/>
                    <a:pt x="78" y="38"/>
                  </a:cubicBezTo>
                  <a:cubicBezTo>
                    <a:pt x="80" y="39"/>
                    <a:pt x="81" y="42"/>
                    <a:pt x="80" y="44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49"/>
                    <a:pt x="75" y="50"/>
                    <a:pt x="74" y="50"/>
                  </a:cubicBezTo>
                  <a:close/>
                  <a:moveTo>
                    <a:pt x="84" y="31"/>
                  </a:moveTo>
                  <a:cubicBezTo>
                    <a:pt x="83" y="31"/>
                    <a:pt x="83" y="31"/>
                    <a:pt x="82" y="31"/>
                  </a:cubicBezTo>
                  <a:cubicBezTo>
                    <a:pt x="80" y="29"/>
                    <a:pt x="79" y="27"/>
                    <a:pt x="80" y="24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4" y="19"/>
                    <a:pt x="87" y="18"/>
                    <a:pt x="89" y="19"/>
                  </a:cubicBezTo>
                  <a:cubicBezTo>
                    <a:pt x="91" y="20"/>
                    <a:pt x="91" y="23"/>
                    <a:pt x="90" y="25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7" y="30"/>
                    <a:pt x="86" y="31"/>
                    <a:pt x="84" y="31"/>
                  </a:cubicBezTo>
                  <a:close/>
                  <a:moveTo>
                    <a:pt x="95" y="13"/>
                  </a:moveTo>
                  <a:cubicBezTo>
                    <a:pt x="95" y="13"/>
                    <a:pt x="94" y="12"/>
                    <a:pt x="93" y="12"/>
                  </a:cubicBezTo>
                  <a:cubicBezTo>
                    <a:pt x="91" y="11"/>
                    <a:pt x="90" y="8"/>
                    <a:pt x="92" y="6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5" y="0"/>
                    <a:pt x="98" y="0"/>
                    <a:pt x="100" y="1"/>
                  </a:cubicBezTo>
                  <a:cubicBezTo>
                    <a:pt x="102" y="2"/>
                    <a:pt x="103" y="5"/>
                    <a:pt x="101" y="7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8" y="12"/>
                    <a:pt x="97" y="13"/>
                    <a:pt x="95" y="13"/>
                  </a:cubicBez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îṩļîḓê"/>
            <p:cNvSpPr/>
            <p:nvPr/>
          </p:nvSpPr>
          <p:spPr bwMode="auto">
            <a:xfrm>
              <a:off x="3919885" y="3661139"/>
              <a:ext cx="31110" cy="24629"/>
            </a:xfrm>
            <a:custGeom>
              <a:avLst/>
              <a:gdLst>
                <a:gd name="T0" fmla="*/ 9 w 10"/>
                <a:gd name="T1" fmla="*/ 8 h 8"/>
                <a:gd name="T2" fmla="*/ 4 w 10"/>
                <a:gd name="T3" fmla="*/ 7 h 8"/>
                <a:gd name="T4" fmla="*/ 0 w 10"/>
                <a:gd name="T5" fmla="*/ 6 h 8"/>
                <a:gd name="T6" fmla="*/ 1 w 10"/>
                <a:gd name="T7" fmla="*/ 4 h 8"/>
                <a:gd name="T8" fmla="*/ 6 w 10"/>
                <a:gd name="T9" fmla="*/ 1 h 8"/>
                <a:gd name="T10" fmla="*/ 9 w 10"/>
                <a:gd name="T11" fmla="*/ 6 h 8"/>
                <a:gd name="T12" fmla="*/ 9 w 1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9" y="8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8" y="1"/>
                    <a:pt x="10" y="3"/>
                    <a:pt x="9" y="6"/>
                  </a:cubicBezTo>
                  <a:lnTo>
                    <a:pt x="9" y="8"/>
                  </a:ln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îsľiḋe"/>
            <p:cNvSpPr/>
            <p:nvPr/>
          </p:nvSpPr>
          <p:spPr bwMode="auto">
            <a:xfrm>
              <a:off x="5649083" y="1946200"/>
              <a:ext cx="33703" cy="29814"/>
            </a:xfrm>
            <a:custGeom>
              <a:avLst/>
              <a:gdLst>
                <a:gd name="T0" fmla="*/ 4 w 11"/>
                <a:gd name="T1" fmla="*/ 10 h 10"/>
                <a:gd name="T2" fmla="*/ 0 w 11"/>
                <a:gd name="T3" fmla="*/ 6 h 10"/>
                <a:gd name="T4" fmla="*/ 4 w 11"/>
                <a:gd name="T5" fmla="*/ 1 h 10"/>
                <a:gd name="T6" fmla="*/ 6 w 11"/>
                <a:gd name="T7" fmla="*/ 0 h 10"/>
                <a:gd name="T8" fmla="*/ 11 w 11"/>
                <a:gd name="T9" fmla="*/ 4 h 10"/>
                <a:gd name="T10" fmla="*/ 7 w 11"/>
                <a:gd name="T11" fmla="*/ 9 h 10"/>
                <a:gd name="T12" fmla="*/ 5 w 11"/>
                <a:gd name="T13" fmla="*/ 9 h 10"/>
                <a:gd name="T14" fmla="*/ 4 w 11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0">
                  <a:moveTo>
                    <a:pt x="4" y="10"/>
                  </a:moveTo>
                  <a:cubicBezTo>
                    <a:pt x="2" y="10"/>
                    <a:pt x="1" y="8"/>
                    <a:pt x="0" y="6"/>
                  </a:cubicBezTo>
                  <a:cubicBezTo>
                    <a:pt x="0" y="4"/>
                    <a:pt x="1" y="1"/>
                    <a:pt x="4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1"/>
                    <a:pt x="11" y="4"/>
                  </a:cubicBezTo>
                  <a:cubicBezTo>
                    <a:pt x="11" y="6"/>
                    <a:pt x="10" y="9"/>
                    <a:pt x="7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iş1îḑê"/>
            <p:cNvSpPr/>
            <p:nvPr/>
          </p:nvSpPr>
          <p:spPr bwMode="auto">
            <a:xfrm>
              <a:off x="4898554" y="1957866"/>
              <a:ext cx="727197" cy="316285"/>
            </a:xfrm>
            <a:custGeom>
              <a:avLst/>
              <a:gdLst>
                <a:gd name="T0" fmla="*/ 2 w 237"/>
                <a:gd name="T1" fmla="*/ 101 h 103"/>
                <a:gd name="T2" fmla="*/ 7 w 237"/>
                <a:gd name="T3" fmla="*/ 93 h 103"/>
                <a:gd name="T4" fmla="*/ 11 w 237"/>
                <a:gd name="T5" fmla="*/ 100 h 103"/>
                <a:gd name="T6" fmla="*/ 5 w 237"/>
                <a:gd name="T7" fmla="*/ 103 h 103"/>
                <a:gd name="T8" fmla="*/ 20 w 237"/>
                <a:gd name="T9" fmla="*/ 90 h 103"/>
                <a:gd name="T10" fmla="*/ 26 w 237"/>
                <a:gd name="T11" fmla="*/ 81 h 103"/>
                <a:gd name="T12" fmla="*/ 30 w 237"/>
                <a:gd name="T13" fmla="*/ 89 h 103"/>
                <a:gd name="T14" fmla="*/ 24 w 237"/>
                <a:gd name="T15" fmla="*/ 92 h 103"/>
                <a:gd name="T16" fmla="*/ 39 w 237"/>
                <a:gd name="T17" fmla="*/ 79 h 103"/>
                <a:gd name="T18" fmla="*/ 45 w 237"/>
                <a:gd name="T19" fmla="*/ 70 h 103"/>
                <a:gd name="T20" fmla="*/ 49 w 237"/>
                <a:gd name="T21" fmla="*/ 78 h 103"/>
                <a:gd name="T22" fmla="*/ 43 w 237"/>
                <a:gd name="T23" fmla="*/ 81 h 103"/>
                <a:gd name="T24" fmla="*/ 59 w 237"/>
                <a:gd name="T25" fmla="*/ 68 h 103"/>
                <a:gd name="T26" fmla="*/ 65 w 237"/>
                <a:gd name="T27" fmla="*/ 60 h 103"/>
                <a:gd name="T28" fmla="*/ 69 w 237"/>
                <a:gd name="T29" fmla="*/ 68 h 103"/>
                <a:gd name="T30" fmla="*/ 63 w 237"/>
                <a:gd name="T31" fmla="*/ 71 h 103"/>
                <a:gd name="T32" fmla="*/ 79 w 237"/>
                <a:gd name="T33" fmla="*/ 58 h 103"/>
                <a:gd name="T34" fmla="*/ 85 w 237"/>
                <a:gd name="T35" fmla="*/ 50 h 103"/>
                <a:gd name="T36" fmla="*/ 88 w 237"/>
                <a:gd name="T37" fmla="*/ 58 h 103"/>
                <a:gd name="T38" fmla="*/ 83 w 237"/>
                <a:gd name="T39" fmla="*/ 61 h 103"/>
                <a:gd name="T40" fmla="*/ 99 w 237"/>
                <a:gd name="T41" fmla="*/ 49 h 103"/>
                <a:gd name="T42" fmla="*/ 105 w 237"/>
                <a:gd name="T43" fmla="*/ 41 h 103"/>
                <a:gd name="T44" fmla="*/ 108 w 237"/>
                <a:gd name="T45" fmla="*/ 50 h 103"/>
                <a:gd name="T46" fmla="*/ 103 w 237"/>
                <a:gd name="T47" fmla="*/ 52 h 103"/>
                <a:gd name="T48" fmla="*/ 119 w 237"/>
                <a:gd name="T49" fmla="*/ 40 h 103"/>
                <a:gd name="T50" fmla="*/ 125 w 237"/>
                <a:gd name="T51" fmla="*/ 33 h 103"/>
                <a:gd name="T52" fmla="*/ 129 w 237"/>
                <a:gd name="T53" fmla="*/ 41 h 103"/>
                <a:gd name="T54" fmla="*/ 123 w 237"/>
                <a:gd name="T55" fmla="*/ 43 h 103"/>
                <a:gd name="T56" fmla="*/ 139 w 237"/>
                <a:gd name="T57" fmla="*/ 32 h 103"/>
                <a:gd name="T58" fmla="*/ 146 w 237"/>
                <a:gd name="T59" fmla="*/ 25 h 103"/>
                <a:gd name="T60" fmla="*/ 149 w 237"/>
                <a:gd name="T61" fmla="*/ 33 h 103"/>
                <a:gd name="T62" fmla="*/ 143 w 237"/>
                <a:gd name="T63" fmla="*/ 35 h 103"/>
                <a:gd name="T64" fmla="*/ 160 w 237"/>
                <a:gd name="T65" fmla="*/ 25 h 103"/>
                <a:gd name="T66" fmla="*/ 167 w 237"/>
                <a:gd name="T67" fmla="*/ 18 h 103"/>
                <a:gd name="T68" fmla="*/ 170 w 237"/>
                <a:gd name="T69" fmla="*/ 26 h 103"/>
                <a:gd name="T70" fmla="*/ 164 w 237"/>
                <a:gd name="T71" fmla="*/ 28 h 103"/>
                <a:gd name="T72" fmla="*/ 181 w 237"/>
                <a:gd name="T73" fmla="*/ 18 h 103"/>
                <a:gd name="T74" fmla="*/ 188 w 237"/>
                <a:gd name="T75" fmla="*/ 11 h 103"/>
                <a:gd name="T76" fmla="*/ 191 w 237"/>
                <a:gd name="T77" fmla="*/ 20 h 103"/>
                <a:gd name="T78" fmla="*/ 185 w 237"/>
                <a:gd name="T79" fmla="*/ 21 h 103"/>
                <a:gd name="T80" fmla="*/ 202 w 237"/>
                <a:gd name="T81" fmla="*/ 12 h 103"/>
                <a:gd name="T82" fmla="*/ 210 w 237"/>
                <a:gd name="T83" fmla="*/ 6 h 103"/>
                <a:gd name="T84" fmla="*/ 212 w 237"/>
                <a:gd name="T85" fmla="*/ 14 h 103"/>
                <a:gd name="T86" fmla="*/ 207 w 237"/>
                <a:gd name="T87" fmla="*/ 15 h 103"/>
                <a:gd name="T88" fmla="*/ 224 w 237"/>
                <a:gd name="T89" fmla="*/ 7 h 103"/>
                <a:gd name="T90" fmla="*/ 231 w 237"/>
                <a:gd name="T91" fmla="*/ 0 h 103"/>
                <a:gd name="T92" fmla="*/ 233 w 237"/>
                <a:gd name="T93" fmla="*/ 9 h 103"/>
                <a:gd name="T94" fmla="*/ 228 w 237"/>
                <a:gd name="T95" fmla="*/ 1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7" h="103">
                  <a:moveTo>
                    <a:pt x="5" y="103"/>
                  </a:moveTo>
                  <a:cubicBezTo>
                    <a:pt x="4" y="103"/>
                    <a:pt x="3" y="103"/>
                    <a:pt x="2" y="101"/>
                  </a:cubicBezTo>
                  <a:cubicBezTo>
                    <a:pt x="0" y="99"/>
                    <a:pt x="1" y="96"/>
                    <a:pt x="3" y="95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9" y="92"/>
                    <a:pt x="12" y="92"/>
                    <a:pt x="13" y="94"/>
                  </a:cubicBezTo>
                  <a:cubicBezTo>
                    <a:pt x="14" y="96"/>
                    <a:pt x="14" y="99"/>
                    <a:pt x="11" y="100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7" y="103"/>
                    <a:pt x="6" y="103"/>
                    <a:pt x="5" y="103"/>
                  </a:cubicBezTo>
                  <a:close/>
                  <a:moveTo>
                    <a:pt x="24" y="92"/>
                  </a:moveTo>
                  <a:cubicBezTo>
                    <a:pt x="23" y="92"/>
                    <a:pt x="21" y="91"/>
                    <a:pt x="20" y="90"/>
                  </a:cubicBezTo>
                  <a:cubicBezTo>
                    <a:pt x="19" y="88"/>
                    <a:pt x="20" y="85"/>
                    <a:pt x="22" y="84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8" y="80"/>
                    <a:pt x="31" y="81"/>
                    <a:pt x="32" y="83"/>
                  </a:cubicBezTo>
                  <a:cubicBezTo>
                    <a:pt x="33" y="85"/>
                    <a:pt x="32" y="88"/>
                    <a:pt x="30" y="89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26" y="92"/>
                    <a:pt x="25" y="92"/>
                    <a:pt x="24" y="92"/>
                  </a:cubicBezTo>
                  <a:close/>
                  <a:moveTo>
                    <a:pt x="43" y="81"/>
                  </a:moveTo>
                  <a:cubicBezTo>
                    <a:pt x="42" y="81"/>
                    <a:pt x="40" y="80"/>
                    <a:pt x="39" y="79"/>
                  </a:cubicBezTo>
                  <a:cubicBezTo>
                    <a:pt x="38" y="76"/>
                    <a:pt x="39" y="74"/>
                    <a:pt x="41" y="73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7" y="69"/>
                    <a:pt x="50" y="70"/>
                    <a:pt x="51" y="72"/>
                  </a:cubicBezTo>
                  <a:cubicBezTo>
                    <a:pt x="52" y="74"/>
                    <a:pt x="51" y="77"/>
                    <a:pt x="49" y="78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4" y="81"/>
                    <a:pt x="43" y="81"/>
                  </a:cubicBezTo>
                  <a:close/>
                  <a:moveTo>
                    <a:pt x="63" y="71"/>
                  </a:moveTo>
                  <a:cubicBezTo>
                    <a:pt x="61" y="71"/>
                    <a:pt x="60" y="70"/>
                    <a:pt x="59" y="68"/>
                  </a:cubicBezTo>
                  <a:cubicBezTo>
                    <a:pt x="58" y="66"/>
                    <a:pt x="59" y="63"/>
                    <a:pt x="61" y="62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7" y="59"/>
                    <a:pt x="70" y="60"/>
                    <a:pt x="71" y="62"/>
                  </a:cubicBezTo>
                  <a:cubicBezTo>
                    <a:pt x="72" y="64"/>
                    <a:pt x="71" y="67"/>
                    <a:pt x="69" y="68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70"/>
                    <a:pt x="63" y="71"/>
                    <a:pt x="63" y="71"/>
                  </a:cubicBezTo>
                  <a:close/>
                  <a:moveTo>
                    <a:pt x="83" y="61"/>
                  </a:moveTo>
                  <a:cubicBezTo>
                    <a:pt x="81" y="61"/>
                    <a:pt x="79" y="60"/>
                    <a:pt x="79" y="58"/>
                  </a:cubicBezTo>
                  <a:cubicBezTo>
                    <a:pt x="77" y="56"/>
                    <a:pt x="78" y="53"/>
                    <a:pt x="81" y="52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7" y="49"/>
                    <a:pt x="89" y="50"/>
                    <a:pt x="91" y="53"/>
                  </a:cubicBezTo>
                  <a:cubicBezTo>
                    <a:pt x="92" y="55"/>
                    <a:pt x="91" y="57"/>
                    <a:pt x="88" y="58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1"/>
                    <a:pt x="83" y="61"/>
                    <a:pt x="83" y="61"/>
                  </a:cubicBezTo>
                  <a:close/>
                  <a:moveTo>
                    <a:pt x="103" y="52"/>
                  </a:moveTo>
                  <a:cubicBezTo>
                    <a:pt x="101" y="52"/>
                    <a:pt x="99" y="51"/>
                    <a:pt x="99" y="49"/>
                  </a:cubicBezTo>
                  <a:cubicBezTo>
                    <a:pt x="98" y="47"/>
                    <a:pt x="99" y="44"/>
                    <a:pt x="101" y="43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7" y="40"/>
                    <a:pt x="110" y="41"/>
                    <a:pt x="111" y="44"/>
                  </a:cubicBezTo>
                  <a:cubicBezTo>
                    <a:pt x="112" y="46"/>
                    <a:pt x="111" y="49"/>
                    <a:pt x="108" y="50"/>
                  </a:cubicBezTo>
                  <a:cubicBezTo>
                    <a:pt x="104" y="51"/>
                    <a:pt x="104" y="51"/>
                    <a:pt x="104" y="51"/>
                  </a:cubicBezTo>
                  <a:cubicBezTo>
                    <a:pt x="104" y="52"/>
                    <a:pt x="103" y="52"/>
                    <a:pt x="103" y="52"/>
                  </a:cubicBezTo>
                  <a:close/>
                  <a:moveTo>
                    <a:pt x="123" y="43"/>
                  </a:moveTo>
                  <a:cubicBezTo>
                    <a:pt x="121" y="43"/>
                    <a:pt x="119" y="42"/>
                    <a:pt x="119" y="40"/>
                  </a:cubicBezTo>
                  <a:cubicBezTo>
                    <a:pt x="118" y="38"/>
                    <a:pt x="119" y="35"/>
                    <a:pt x="121" y="35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8" y="32"/>
                    <a:pt x="130" y="33"/>
                    <a:pt x="131" y="35"/>
                  </a:cubicBezTo>
                  <a:cubicBezTo>
                    <a:pt x="132" y="38"/>
                    <a:pt x="131" y="40"/>
                    <a:pt x="129" y="41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4" y="43"/>
                    <a:pt x="123" y="43"/>
                    <a:pt x="123" y="43"/>
                  </a:cubicBezTo>
                  <a:close/>
                  <a:moveTo>
                    <a:pt x="143" y="35"/>
                  </a:moveTo>
                  <a:cubicBezTo>
                    <a:pt x="142" y="35"/>
                    <a:pt x="140" y="34"/>
                    <a:pt x="139" y="32"/>
                  </a:cubicBezTo>
                  <a:cubicBezTo>
                    <a:pt x="138" y="30"/>
                    <a:pt x="140" y="27"/>
                    <a:pt x="142" y="27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48" y="24"/>
                    <a:pt x="151" y="26"/>
                    <a:pt x="152" y="28"/>
                  </a:cubicBezTo>
                  <a:cubicBezTo>
                    <a:pt x="153" y="30"/>
                    <a:pt x="151" y="33"/>
                    <a:pt x="149" y="33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4" y="35"/>
                    <a:pt x="144" y="35"/>
                    <a:pt x="143" y="35"/>
                  </a:cubicBezTo>
                  <a:close/>
                  <a:moveTo>
                    <a:pt x="164" y="28"/>
                  </a:moveTo>
                  <a:cubicBezTo>
                    <a:pt x="162" y="28"/>
                    <a:pt x="161" y="27"/>
                    <a:pt x="160" y="25"/>
                  </a:cubicBezTo>
                  <a:cubicBezTo>
                    <a:pt x="159" y="23"/>
                    <a:pt x="161" y="20"/>
                    <a:pt x="163" y="19"/>
                  </a:cubicBezTo>
                  <a:cubicBezTo>
                    <a:pt x="167" y="18"/>
                    <a:pt x="167" y="18"/>
                    <a:pt x="167" y="18"/>
                  </a:cubicBezTo>
                  <a:cubicBezTo>
                    <a:pt x="169" y="17"/>
                    <a:pt x="172" y="18"/>
                    <a:pt x="173" y="21"/>
                  </a:cubicBezTo>
                  <a:cubicBezTo>
                    <a:pt x="173" y="23"/>
                    <a:pt x="172" y="26"/>
                    <a:pt x="170" y="26"/>
                  </a:cubicBezTo>
                  <a:cubicBezTo>
                    <a:pt x="166" y="28"/>
                    <a:pt x="166" y="28"/>
                    <a:pt x="166" y="28"/>
                  </a:cubicBezTo>
                  <a:cubicBezTo>
                    <a:pt x="165" y="28"/>
                    <a:pt x="165" y="28"/>
                    <a:pt x="164" y="28"/>
                  </a:cubicBezTo>
                  <a:close/>
                  <a:moveTo>
                    <a:pt x="185" y="21"/>
                  </a:moveTo>
                  <a:cubicBezTo>
                    <a:pt x="183" y="21"/>
                    <a:pt x="182" y="20"/>
                    <a:pt x="181" y="18"/>
                  </a:cubicBezTo>
                  <a:cubicBezTo>
                    <a:pt x="180" y="16"/>
                    <a:pt x="182" y="13"/>
                    <a:pt x="184" y="13"/>
                  </a:cubicBezTo>
                  <a:cubicBezTo>
                    <a:pt x="188" y="11"/>
                    <a:pt x="188" y="11"/>
                    <a:pt x="188" y="11"/>
                  </a:cubicBezTo>
                  <a:cubicBezTo>
                    <a:pt x="191" y="11"/>
                    <a:pt x="193" y="12"/>
                    <a:pt x="194" y="14"/>
                  </a:cubicBezTo>
                  <a:cubicBezTo>
                    <a:pt x="194" y="17"/>
                    <a:pt x="193" y="19"/>
                    <a:pt x="191" y="20"/>
                  </a:cubicBezTo>
                  <a:cubicBezTo>
                    <a:pt x="187" y="21"/>
                    <a:pt x="187" y="21"/>
                    <a:pt x="187" y="21"/>
                  </a:cubicBezTo>
                  <a:cubicBezTo>
                    <a:pt x="186" y="21"/>
                    <a:pt x="186" y="21"/>
                    <a:pt x="185" y="21"/>
                  </a:cubicBezTo>
                  <a:close/>
                  <a:moveTo>
                    <a:pt x="207" y="15"/>
                  </a:moveTo>
                  <a:cubicBezTo>
                    <a:pt x="205" y="15"/>
                    <a:pt x="203" y="14"/>
                    <a:pt x="202" y="12"/>
                  </a:cubicBezTo>
                  <a:cubicBezTo>
                    <a:pt x="202" y="10"/>
                    <a:pt x="203" y="7"/>
                    <a:pt x="205" y="7"/>
                  </a:cubicBezTo>
                  <a:cubicBezTo>
                    <a:pt x="210" y="6"/>
                    <a:pt x="210" y="6"/>
                    <a:pt x="210" y="6"/>
                  </a:cubicBezTo>
                  <a:cubicBezTo>
                    <a:pt x="212" y="5"/>
                    <a:pt x="214" y="6"/>
                    <a:pt x="215" y="9"/>
                  </a:cubicBezTo>
                  <a:cubicBezTo>
                    <a:pt x="216" y="11"/>
                    <a:pt x="214" y="14"/>
                    <a:pt x="212" y="14"/>
                  </a:cubicBezTo>
                  <a:cubicBezTo>
                    <a:pt x="208" y="15"/>
                    <a:pt x="208" y="15"/>
                    <a:pt x="208" y="15"/>
                  </a:cubicBezTo>
                  <a:cubicBezTo>
                    <a:pt x="207" y="15"/>
                    <a:pt x="207" y="15"/>
                    <a:pt x="207" y="15"/>
                  </a:cubicBezTo>
                  <a:close/>
                  <a:moveTo>
                    <a:pt x="228" y="10"/>
                  </a:moveTo>
                  <a:cubicBezTo>
                    <a:pt x="226" y="10"/>
                    <a:pt x="224" y="9"/>
                    <a:pt x="224" y="7"/>
                  </a:cubicBezTo>
                  <a:cubicBezTo>
                    <a:pt x="223" y="4"/>
                    <a:pt x="225" y="2"/>
                    <a:pt x="227" y="1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34" y="0"/>
                    <a:pt x="236" y="1"/>
                    <a:pt x="237" y="4"/>
                  </a:cubicBezTo>
                  <a:cubicBezTo>
                    <a:pt x="237" y="6"/>
                    <a:pt x="236" y="9"/>
                    <a:pt x="233" y="9"/>
                  </a:cubicBezTo>
                  <a:cubicBezTo>
                    <a:pt x="229" y="10"/>
                    <a:pt x="229" y="10"/>
                    <a:pt x="229" y="10"/>
                  </a:cubicBezTo>
                  <a:lnTo>
                    <a:pt x="228" y="10"/>
                  </a:ln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îŝḻíḍe"/>
            <p:cNvSpPr/>
            <p:nvPr/>
          </p:nvSpPr>
          <p:spPr bwMode="auto">
            <a:xfrm>
              <a:off x="4849296" y="2274151"/>
              <a:ext cx="36295" cy="33703"/>
            </a:xfrm>
            <a:custGeom>
              <a:avLst/>
              <a:gdLst>
                <a:gd name="T0" fmla="*/ 5 w 12"/>
                <a:gd name="T1" fmla="*/ 11 h 11"/>
                <a:gd name="T2" fmla="*/ 1 w 12"/>
                <a:gd name="T3" fmla="*/ 9 h 11"/>
                <a:gd name="T4" fmla="*/ 2 w 12"/>
                <a:gd name="T5" fmla="*/ 3 h 11"/>
                <a:gd name="T6" fmla="*/ 4 w 12"/>
                <a:gd name="T7" fmla="*/ 2 h 11"/>
                <a:gd name="T8" fmla="*/ 10 w 12"/>
                <a:gd name="T9" fmla="*/ 3 h 11"/>
                <a:gd name="T10" fmla="*/ 9 w 12"/>
                <a:gd name="T11" fmla="*/ 9 h 11"/>
                <a:gd name="T12" fmla="*/ 7 w 12"/>
                <a:gd name="T13" fmla="*/ 10 h 11"/>
                <a:gd name="T14" fmla="*/ 5 w 1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1">
                  <a:moveTo>
                    <a:pt x="5" y="11"/>
                  </a:moveTo>
                  <a:cubicBezTo>
                    <a:pt x="3" y="11"/>
                    <a:pt x="2" y="11"/>
                    <a:pt x="1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0"/>
                    <a:pt x="9" y="1"/>
                    <a:pt x="10" y="3"/>
                  </a:cubicBezTo>
                  <a:cubicBezTo>
                    <a:pt x="12" y="5"/>
                    <a:pt x="11" y="8"/>
                    <a:pt x="9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6" y="11"/>
                    <a:pt x="5" y="11"/>
                  </a:cubicBez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íšḷiďê"/>
            <p:cNvSpPr/>
            <p:nvPr/>
          </p:nvSpPr>
          <p:spPr bwMode="auto">
            <a:xfrm>
              <a:off x="7305692" y="2274151"/>
              <a:ext cx="37592" cy="33703"/>
            </a:xfrm>
            <a:custGeom>
              <a:avLst/>
              <a:gdLst>
                <a:gd name="T0" fmla="*/ 7 w 12"/>
                <a:gd name="T1" fmla="*/ 11 h 11"/>
                <a:gd name="T2" fmla="*/ 4 w 12"/>
                <a:gd name="T3" fmla="*/ 10 h 11"/>
                <a:gd name="T4" fmla="*/ 2 w 12"/>
                <a:gd name="T5" fmla="*/ 9 h 11"/>
                <a:gd name="T6" fmla="*/ 1 w 12"/>
                <a:gd name="T7" fmla="*/ 2 h 11"/>
                <a:gd name="T8" fmla="*/ 7 w 12"/>
                <a:gd name="T9" fmla="*/ 1 h 11"/>
                <a:gd name="T10" fmla="*/ 9 w 12"/>
                <a:gd name="T11" fmla="*/ 2 h 11"/>
                <a:gd name="T12" fmla="*/ 10 w 12"/>
                <a:gd name="T13" fmla="*/ 9 h 11"/>
                <a:gd name="T14" fmla="*/ 7 w 1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1">
                  <a:moveTo>
                    <a:pt x="7" y="11"/>
                  </a:moveTo>
                  <a:cubicBezTo>
                    <a:pt x="6" y="11"/>
                    <a:pt x="5" y="10"/>
                    <a:pt x="4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4"/>
                    <a:pt x="12" y="7"/>
                    <a:pt x="10" y="9"/>
                  </a:cubicBezTo>
                  <a:cubicBezTo>
                    <a:pt x="9" y="10"/>
                    <a:pt x="8" y="11"/>
                    <a:pt x="7" y="11"/>
                  </a:cubicBez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íṣļîḑè"/>
            <p:cNvSpPr/>
            <p:nvPr/>
          </p:nvSpPr>
          <p:spPr bwMode="auto">
            <a:xfrm>
              <a:off x="6551274" y="1955273"/>
              <a:ext cx="738863" cy="318878"/>
            </a:xfrm>
            <a:custGeom>
              <a:avLst/>
              <a:gdLst>
                <a:gd name="T0" fmla="*/ 233 w 241"/>
                <a:gd name="T1" fmla="*/ 103 h 104"/>
                <a:gd name="T2" fmla="*/ 228 w 241"/>
                <a:gd name="T3" fmla="*/ 94 h 104"/>
                <a:gd name="T4" fmla="*/ 238 w 241"/>
                <a:gd name="T5" fmla="*/ 95 h 104"/>
                <a:gd name="T6" fmla="*/ 236 w 241"/>
                <a:gd name="T7" fmla="*/ 104 h 104"/>
                <a:gd name="T8" fmla="*/ 214 w 241"/>
                <a:gd name="T9" fmla="*/ 91 h 104"/>
                <a:gd name="T10" fmla="*/ 209 w 241"/>
                <a:gd name="T11" fmla="*/ 83 h 104"/>
                <a:gd name="T12" fmla="*/ 219 w 241"/>
                <a:gd name="T13" fmla="*/ 84 h 104"/>
                <a:gd name="T14" fmla="*/ 217 w 241"/>
                <a:gd name="T15" fmla="*/ 92 h 104"/>
                <a:gd name="T16" fmla="*/ 195 w 241"/>
                <a:gd name="T17" fmla="*/ 80 h 104"/>
                <a:gd name="T18" fmla="*/ 189 w 241"/>
                <a:gd name="T19" fmla="*/ 72 h 104"/>
                <a:gd name="T20" fmla="*/ 199 w 241"/>
                <a:gd name="T21" fmla="*/ 73 h 104"/>
                <a:gd name="T22" fmla="*/ 197 w 241"/>
                <a:gd name="T23" fmla="*/ 81 h 104"/>
                <a:gd name="T24" fmla="*/ 175 w 241"/>
                <a:gd name="T25" fmla="*/ 70 h 104"/>
                <a:gd name="T26" fmla="*/ 170 w 241"/>
                <a:gd name="T27" fmla="*/ 62 h 104"/>
                <a:gd name="T28" fmla="*/ 179 w 241"/>
                <a:gd name="T29" fmla="*/ 62 h 104"/>
                <a:gd name="T30" fmla="*/ 177 w 241"/>
                <a:gd name="T31" fmla="*/ 70 h 104"/>
                <a:gd name="T32" fmla="*/ 156 w 241"/>
                <a:gd name="T33" fmla="*/ 60 h 104"/>
                <a:gd name="T34" fmla="*/ 149 w 241"/>
                <a:gd name="T35" fmla="*/ 52 h 104"/>
                <a:gd name="T36" fmla="*/ 159 w 241"/>
                <a:gd name="T37" fmla="*/ 52 h 104"/>
                <a:gd name="T38" fmla="*/ 157 w 241"/>
                <a:gd name="T39" fmla="*/ 61 h 104"/>
                <a:gd name="T40" fmla="*/ 135 w 241"/>
                <a:gd name="T41" fmla="*/ 51 h 104"/>
                <a:gd name="T42" fmla="*/ 129 w 241"/>
                <a:gd name="T43" fmla="*/ 43 h 104"/>
                <a:gd name="T44" fmla="*/ 139 w 241"/>
                <a:gd name="T45" fmla="*/ 43 h 104"/>
                <a:gd name="T46" fmla="*/ 137 w 241"/>
                <a:gd name="T47" fmla="*/ 51 h 104"/>
                <a:gd name="T48" fmla="*/ 115 w 241"/>
                <a:gd name="T49" fmla="*/ 43 h 104"/>
                <a:gd name="T50" fmla="*/ 108 w 241"/>
                <a:gd name="T51" fmla="*/ 35 h 104"/>
                <a:gd name="T52" fmla="*/ 118 w 241"/>
                <a:gd name="T53" fmla="*/ 34 h 104"/>
                <a:gd name="T54" fmla="*/ 116 w 241"/>
                <a:gd name="T55" fmla="*/ 43 h 104"/>
                <a:gd name="T56" fmla="*/ 94 w 241"/>
                <a:gd name="T57" fmla="*/ 35 h 104"/>
                <a:gd name="T58" fmla="*/ 87 w 241"/>
                <a:gd name="T59" fmla="*/ 28 h 104"/>
                <a:gd name="T60" fmla="*/ 97 w 241"/>
                <a:gd name="T61" fmla="*/ 26 h 104"/>
                <a:gd name="T62" fmla="*/ 95 w 241"/>
                <a:gd name="T63" fmla="*/ 35 h 104"/>
                <a:gd name="T64" fmla="*/ 73 w 241"/>
                <a:gd name="T65" fmla="*/ 27 h 104"/>
                <a:gd name="T66" fmla="*/ 66 w 241"/>
                <a:gd name="T67" fmla="*/ 21 h 104"/>
                <a:gd name="T68" fmla="*/ 76 w 241"/>
                <a:gd name="T69" fmla="*/ 19 h 104"/>
                <a:gd name="T70" fmla="*/ 74 w 241"/>
                <a:gd name="T71" fmla="*/ 28 h 104"/>
                <a:gd name="T72" fmla="*/ 52 w 241"/>
                <a:gd name="T73" fmla="*/ 21 h 104"/>
                <a:gd name="T74" fmla="*/ 44 w 241"/>
                <a:gd name="T75" fmla="*/ 14 h 104"/>
                <a:gd name="T76" fmla="*/ 54 w 241"/>
                <a:gd name="T77" fmla="*/ 12 h 104"/>
                <a:gd name="T78" fmla="*/ 53 w 241"/>
                <a:gd name="T79" fmla="*/ 21 h 104"/>
                <a:gd name="T80" fmla="*/ 30 w 241"/>
                <a:gd name="T81" fmla="*/ 15 h 104"/>
                <a:gd name="T82" fmla="*/ 23 w 241"/>
                <a:gd name="T83" fmla="*/ 9 h 104"/>
                <a:gd name="T84" fmla="*/ 32 w 241"/>
                <a:gd name="T85" fmla="*/ 7 h 104"/>
                <a:gd name="T86" fmla="*/ 31 w 241"/>
                <a:gd name="T87" fmla="*/ 15 h 104"/>
                <a:gd name="T88" fmla="*/ 9 w 241"/>
                <a:gd name="T89" fmla="*/ 10 h 104"/>
                <a:gd name="T90" fmla="*/ 1 w 241"/>
                <a:gd name="T91" fmla="*/ 4 h 104"/>
                <a:gd name="T92" fmla="*/ 11 w 241"/>
                <a:gd name="T93" fmla="*/ 1 h 104"/>
                <a:gd name="T94" fmla="*/ 10 w 241"/>
                <a:gd name="T95" fmla="*/ 1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1" h="104">
                  <a:moveTo>
                    <a:pt x="236" y="104"/>
                  </a:moveTo>
                  <a:cubicBezTo>
                    <a:pt x="235" y="104"/>
                    <a:pt x="234" y="103"/>
                    <a:pt x="233" y="103"/>
                  </a:cubicBezTo>
                  <a:cubicBezTo>
                    <a:pt x="230" y="101"/>
                    <a:pt x="230" y="101"/>
                    <a:pt x="230" y="101"/>
                  </a:cubicBezTo>
                  <a:cubicBezTo>
                    <a:pt x="228" y="99"/>
                    <a:pt x="227" y="96"/>
                    <a:pt x="228" y="94"/>
                  </a:cubicBezTo>
                  <a:cubicBezTo>
                    <a:pt x="230" y="92"/>
                    <a:pt x="232" y="92"/>
                    <a:pt x="234" y="93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40" y="97"/>
                    <a:pt x="241" y="99"/>
                    <a:pt x="240" y="101"/>
                  </a:cubicBezTo>
                  <a:cubicBezTo>
                    <a:pt x="239" y="103"/>
                    <a:pt x="237" y="104"/>
                    <a:pt x="236" y="104"/>
                  </a:cubicBezTo>
                  <a:close/>
                  <a:moveTo>
                    <a:pt x="217" y="92"/>
                  </a:moveTo>
                  <a:cubicBezTo>
                    <a:pt x="216" y="92"/>
                    <a:pt x="215" y="92"/>
                    <a:pt x="214" y="91"/>
                  </a:cubicBezTo>
                  <a:cubicBezTo>
                    <a:pt x="211" y="89"/>
                    <a:pt x="211" y="89"/>
                    <a:pt x="211" y="89"/>
                  </a:cubicBezTo>
                  <a:cubicBezTo>
                    <a:pt x="209" y="88"/>
                    <a:pt x="208" y="85"/>
                    <a:pt x="209" y="83"/>
                  </a:cubicBezTo>
                  <a:cubicBezTo>
                    <a:pt x="210" y="81"/>
                    <a:pt x="213" y="80"/>
                    <a:pt x="215" y="81"/>
                  </a:cubicBezTo>
                  <a:cubicBezTo>
                    <a:pt x="219" y="84"/>
                    <a:pt x="219" y="84"/>
                    <a:pt x="219" y="84"/>
                  </a:cubicBezTo>
                  <a:cubicBezTo>
                    <a:pt x="221" y="85"/>
                    <a:pt x="222" y="88"/>
                    <a:pt x="221" y="90"/>
                  </a:cubicBezTo>
                  <a:cubicBezTo>
                    <a:pt x="220" y="91"/>
                    <a:pt x="218" y="92"/>
                    <a:pt x="217" y="92"/>
                  </a:cubicBezTo>
                  <a:close/>
                  <a:moveTo>
                    <a:pt x="197" y="81"/>
                  </a:moveTo>
                  <a:cubicBezTo>
                    <a:pt x="197" y="81"/>
                    <a:pt x="196" y="81"/>
                    <a:pt x="195" y="80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89" y="77"/>
                    <a:pt x="188" y="74"/>
                    <a:pt x="189" y="72"/>
                  </a:cubicBezTo>
                  <a:cubicBezTo>
                    <a:pt x="191" y="70"/>
                    <a:pt x="193" y="69"/>
                    <a:pt x="195" y="70"/>
                  </a:cubicBezTo>
                  <a:cubicBezTo>
                    <a:pt x="199" y="73"/>
                    <a:pt x="199" y="73"/>
                    <a:pt x="199" y="73"/>
                  </a:cubicBezTo>
                  <a:cubicBezTo>
                    <a:pt x="202" y="74"/>
                    <a:pt x="202" y="76"/>
                    <a:pt x="201" y="79"/>
                  </a:cubicBezTo>
                  <a:cubicBezTo>
                    <a:pt x="200" y="80"/>
                    <a:pt x="199" y="81"/>
                    <a:pt x="197" y="81"/>
                  </a:cubicBezTo>
                  <a:close/>
                  <a:moveTo>
                    <a:pt x="177" y="70"/>
                  </a:moveTo>
                  <a:cubicBezTo>
                    <a:pt x="177" y="70"/>
                    <a:pt x="176" y="70"/>
                    <a:pt x="175" y="70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69" y="67"/>
                    <a:pt x="168" y="64"/>
                    <a:pt x="170" y="62"/>
                  </a:cubicBezTo>
                  <a:cubicBezTo>
                    <a:pt x="171" y="60"/>
                    <a:pt x="173" y="59"/>
                    <a:pt x="175" y="60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82" y="63"/>
                    <a:pt x="183" y="66"/>
                    <a:pt x="181" y="68"/>
                  </a:cubicBezTo>
                  <a:cubicBezTo>
                    <a:pt x="181" y="70"/>
                    <a:pt x="179" y="70"/>
                    <a:pt x="177" y="70"/>
                  </a:cubicBezTo>
                  <a:close/>
                  <a:moveTo>
                    <a:pt x="157" y="61"/>
                  </a:moveTo>
                  <a:cubicBezTo>
                    <a:pt x="157" y="61"/>
                    <a:pt x="156" y="60"/>
                    <a:pt x="156" y="60"/>
                  </a:cubicBezTo>
                  <a:cubicBezTo>
                    <a:pt x="151" y="58"/>
                    <a:pt x="151" y="58"/>
                    <a:pt x="151" y="58"/>
                  </a:cubicBezTo>
                  <a:cubicBezTo>
                    <a:pt x="149" y="57"/>
                    <a:pt x="148" y="55"/>
                    <a:pt x="149" y="52"/>
                  </a:cubicBezTo>
                  <a:cubicBezTo>
                    <a:pt x="150" y="50"/>
                    <a:pt x="153" y="49"/>
                    <a:pt x="155" y="50"/>
                  </a:cubicBezTo>
                  <a:cubicBezTo>
                    <a:pt x="159" y="52"/>
                    <a:pt x="159" y="52"/>
                    <a:pt x="159" y="52"/>
                  </a:cubicBezTo>
                  <a:cubicBezTo>
                    <a:pt x="161" y="53"/>
                    <a:pt x="162" y="56"/>
                    <a:pt x="161" y="58"/>
                  </a:cubicBezTo>
                  <a:cubicBezTo>
                    <a:pt x="161" y="60"/>
                    <a:pt x="159" y="61"/>
                    <a:pt x="157" y="61"/>
                  </a:cubicBezTo>
                  <a:close/>
                  <a:moveTo>
                    <a:pt x="137" y="51"/>
                  </a:moveTo>
                  <a:cubicBezTo>
                    <a:pt x="136" y="51"/>
                    <a:pt x="136" y="51"/>
                    <a:pt x="135" y="51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29" y="48"/>
                    <a:pt x="128" y="46"/>
                    <a:pt x="129" y="43"/>
                  </a:cubicBezTo>
                  <a:cubicBezTo>
                    <a:pt x="130" y="41"/>
                    <a:pt x="132" y="40"/>
                    <a:pt x="135" y="41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44"/>
                    <a:pt x="142" y="46"/>
                    <a:pt x="141" y="49"/>
                  </a:cubicBezTo>
                  <a:cubicBezTo>
                    <a:pt x="140" y="50"/>
                    <a:pt x="139" y="51"/>
                    <a:pt x="137" y="51"/>
                  </a:cubicBezTo>
                  <a:close/>
                  <a:moveTo>
                    <a:pt x="116" y="43"/>
                  </a:moveTo>
                  <a:cubicBezTo>
                    <a:pt x="116" y="43"/>
                    <a:pt x="115" y="43"/>
                    <a:pt x="115" y="43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08" y="40"/>
                    <a:pt x="107" y="37"/>
                    <a:pt x="108" y="35"/>
                  </a:cubicBezTo>
                  <a:cubicBezTo>
                    <a:pt x="109" y="33"/>
                    <a:pt x="112" y="32"/>
                    <a:pt x="114" y="33"/>
                  </a:cubicBezTo>
                  <a:cubicBezTo>
                    <a:pt x="118" y="34"/>
                    <a:pt x="118" y="34"/>
                    <a:pt x="118" y="34"/>
                  </a:cubicBezTo>
                  <a:cubicBezTo>
                    <a:pt x="120" y="35"/>
                    <a:pt x="121" y="38"/>
                    <a:pt x="120" y="40"/>
                  </a:cubicBezTo>
                  <a:cubicBezTo>
                    <a:pt x="120" y="42"/>
                    <a:pt x="118" y="43"/>
                    <a:pt x="116" y="43"/>
                  </a:cubicBezTo>
                  <a:close/>
                  <a:moveTo>
                    <a:pt x="95" y="35"/>
                  </a:moveTo>
                  <a:cubicBezTo>
                    <a:pt x="95" y="35"/>
                    <a:pt x="94" y="35"/>
                    <a:pt x="94" y="35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87" y="32"/>
                    <a:pt x="86" y="30"/>
                    <a:pt x="87" y="28"/>
                  </a:cubicBezTo>
                  <a:cubicBezTo>
                    <a:pt x="88" y="25"/>
                    <a:pt x="90" y="24"/>
                    <a:pt x="93" y="25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9" y="27"/>
                    <a:pt x="100" y="30"/>
                    <a:pt x="100" y="32"/>
                  </a:cubicBezTo>
                  <a:cubicBezTo>
                    <a:pt x="99" y="34"/>
                    <a:pt x="97" y="35"/>
                    <a:pt x="95" y="35"/>
                  </a:cubicBezTo>
                  <a:close/>
                  <a:moveTo>
                    <a:pt x="74" y="28"/>
                  </a:moveTo>
                  <a:cubicBezTo>
                    <a:pt x="74" y="28"/>
                    <a:pt x="73" y="28"/>
                    <a:pt x="73" y="27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6" y="25"/>
                    <a:pt x="65" y="23"/>
                    <a:pt x="66" y="21"/>
                  </a:cubicBezTo>
                  <a:cubicBezTo>
                    <a:pt x="67" y="18"/>
                    <a:pt x="69" y="17"/>
                    <a:pt x="71" y="18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79" y="22"/>
                    <a:pt x="78" y="25"/>
                  </a:cubicBezTo>
                  <a:cubicBezTo>
                    <a:pt x="78" y="27"/>
                    <a:pt x="76" y="28"/>
                    <a:pt x="74" y="28"/>
                  </a:cubicBezTo>
                  <a:close/>
                  <a:moveTo>
                    <a:pt x="53" y="21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5" y="19"/>
                    <a:pt x="44" y="17"/>
                    <a:pt x="44" y="14"/>
                  </a:cubicBezTo>
                  <a:cubicBezTo>
                    <a:pt x="45" y="12"/>
                    <a:pt x="47" y="11"/>
                    <a:pt x="50" y="11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6" y="13"/>
                    <a:pt x="58" y="16"/>
                    <a:pt x="57" y="18"/>
                  </a:cubicBezTo>
                  <a:cubicBezTo>
                    <a:pt x="57" y="20"/>
                    <a:pt x="55" y="21"/>
                    <a:pt x="53" y="21"/>
                  </a:cubicBezTo>
                  <a:close/>
                  <a:moveTo>
                    <a:pt x="31" y="15"/>
                  </a:moveTo>
                  <a:cubicBezTo>
                    <a:pt x="31" y="15"/>
                    <a:pt x="31" y="15"/>
                    <a:pt x="30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4" y="13"/>
                    <a:pt x="22" y="11"/>
                    <a:pt x="23" y="9"/>
                  </a:cubicBezTo>
                  <a:cubicBezTo>
                    <a:pt x="23" y="6"/>
                    <a:pt x="26" y="5"/>
                    <a:pt x="28" y="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7"/>
                    <a:pt x="36" y="10"/>
                    <a:pt x="36" y="12"/>
                  </a:cubicBezTo>
                  <a:cubicBezTo>
                    <a:pt x="35" y="14"/>
                    <a:pt x="33" y="15"/>
                    <a:pt x="31" y="15"/>
                  </a:cubicBezTo>
                  <a:close/>
                  <a:moveTo>
                    <a:pt x="10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1" y="1"/>
                    <a:pt x="4" y="0"/>
                    <a:pt x="6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4" y="4"/>
                    <a:pt x="14" y="7"/>
                  </a:cubicBezTo>
                  <a:cubicBezTo>
                    <a:pt x="13" y="9"/>
                    <a:pt x="12" y="10"/>
                    <a:pt x="10" y="10"/>
                  </a:cubicBez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íṧ1îḍè"/>
            <p:cNvSpPr/>
            <p:nvPr/>
          </p:nvSpPr>
          <p:spPr bwMode="auto">
            <a:xfrm>
              <a:off x="6492942" y="1942311"/>
              <a:ext cx="33703" cy="28518"/>
            </a:xfrm>
            <a:custGeom>
              <a:avLst/>
              <a:gdLst>
                <a:gd name="T0" fmla="*/ 7 w 11"/>
                <a:gd name="T1" fmla="*/ 9 h 9"/>
                <a:gd name="T2" fmla="*/ 6 w 11"/>
                <a:gd name="T3" fmla="*/ 9 h 9"/>
                <a:gd name="T4" fmla="*/ 4 w 11"/>
                <a:gd name="T5" fmla="*/ 9 h 9"/>
                <a:gd name="T6" fmla="*/ 0 w 11"/>
                <a:gd name="T7" fmla="*/ 4 h 9"/>
                <a:gd name="T8" fmla="*/ 5 w 11"/>
                <a:gd name="T9" fmla="*/ 0 h 9"/>
                <a:gd name="T10" fmla="*/ 7 w 11"/>
                <a:gd name="T11" fmla="*/ 1 h 9"/>
                <a:gd name="T12" fmla="*/ 11 w 11"/>
                <a:gd name="T13" fmla="*/ 6 h 9"/>
                <a:gd name="T14" fmla="*/ 7 w 11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7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0" y="1"/>
                    <a:pt x="11" y="3"/>
                    <a:pt x="11" y="6"/>
                  </a:cubicBezTo>
                  <a:cubicBezTo>
                    <a:pt x="11" y="8"/>
                    <a:pt x="9" y="9"/>
                    <a:pt x="7" y="9"/>
                  </a:cubicBez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îSľiḑé"/>
            <p:cNvSpPr/>
            <p:nvPr/>
          </p:nvSpPr>
          <p:spPr bwMode="auto">
            <a:xfrm>
              <a:off x="8248066" y="3685769"/>
              <a:ext cx="29814" cy="33703"/>
            </a:xfrm>
            <a:custGeom>
              <a:avLst/>
              <a:gdLst>
                <a:gd name="T0" fmla="*/ 6 w 10"/>
                <a:gd name="T1" fmla="*/ 11 h 11"/>
                <a:gd name="T2" fmla="*/ 1 w 10"/>
                <a:gd name="T3" fmla="*/ 8 h 11"/>
                <a:gd name="T4" fmla="*/ 1 w 10"/>
                <a:gd name="T5" fmla="*/ 5 h 11"/>
                <a:gd name="T6" fmla="*/ 4 w 10"/>
                <a:gd name="T7" fmla="*/ 0 h 11"/>
                <a:gd name="T8" fmla="*/ 9 w 10"/>
                <a:gd name="T9" fmla="*/ 4 h 11"/>
                <a:gd name="T10" fmla="*/ 10 w 10"/>
                <a:gd name="T11" fmla="*/ 6 h 11"/>
                <a:gd name="T12" fmla="*/ 6 w 10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1">
                  <a:moveTo>
                    <a:pt x="6" y="11"/>
                  </a:moveTo>
                  <a:cubicBezTo>
                    <a:pt x="3" y="11"/>
                    <a:pt x="2" y="10"/>
                    <a:pt x="1" y="8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2" y="1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8"/>
                    <a:pt x="9" y="11"/>
                    <a:pt x="6" y="11"/>
                  </a:cubicBez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îṧḻîḑé"/>
            <p:cNvSpPr/>
            <p:nvPr/>
          </p:nvSpPr>
          <p:spPr bwMode="auto">
            <a:xfrm>
              <a:off x="7934373" y="2911906"/>
              <a:ext cx="331840" cy="746640"/>
            </a:xfrm>
            <a:custGeom>
              <a:avLst/>
              <a:gdLst>
                <a:gd name="T0" fmla="*/ 99 w 108"/>
                <a:gd name="T1" fmla="*/ 240 h 243"/>
                <a:gd name="T2" fmla="*/ 101 w 108"/>
                <a:gd name="T3" fmla="*/ 230 h 243"/>
                <a:gd name="T4" fmla="*/ 108 w 108"/>
                <a:gd name="T5" fmla="*/ 238 h 243"/>
                <a:gd name="T6" fmla="*/ 103 w 108"/>
                <a:gd name="T7" fmla="*/ 243 h 243"/>
                <a:gd name="T8" fmla="*/ 94 w 108"/>
                <a:gd name="T9" fmla="*/ 218 h 243"/>
                <a:gd name="T10" fmla="*/ 96 w 108"/>
                <a:gd name="T11" fmla="*/ 208 h 243"/>
                <a:gd name="T12" fmla="*/ 102 w 108"/>
                <a:gd name="T13" fmla="*/ 216 h 243"/>
                <a:gd name="T14" fmla="*/ 98 w 108"/>
                <a:gd name="T15" fmla="*/ 221 h 243"/>
                <a:gd name="T16" fmla="*/ 88 w 108"/>
                <a:gd name="T17" fmla="*/ 196 h 243"/>
                <a:gd name="T18" fmla="*/ 90 w 108"/>
                <a:gd name="T19" fmla="*/ 186 h 243"/>
                <a:gd name="T20" fmla="*/ 96 w 108"/>
                <a:gd name="T21" fmla="*/ 193 h 243"/>
                <a:gd name="T22" fmla="*/ 92 w 108"/>
                <a:gd name="T23" fmla="*/ 199 h 243"/>
                <a:gd name="T24" fmla="*/ 81 w 108"/>
                <a:gd name="T25" fmla="*/ 174 h 243"/>
                <a:gd name="T26" fmla="*/ 83 w 108"/>
                <a:gd name="T27" fmla="*/ 164 h 243"/>
                <a:gd name="T28" fmla="*/ 90 w 108"/>
                <a:gd name="T29" fmla="*/ 172 h 243"/>
                <a:gd name="T30" fmla="*/ 85 w 108"/>
                <a:gd name="T31" fmla="*/ 177 h 243"/>
                <a:gd name="T32" fmla="*/ 74 w 108"/>
                <a:gd name="T33" fmla="*/ 153 h 243"/>
                <a:gd name="T34" fmla="*/ 75 w 108"/>
                <a:gd name="T35" fmla="*/ 143 h 243"/>
                <a:gd name="T36" fmla="*/ 82 w 108"/>
                <a:gd name="T37" fmla="*/ 150 h 243"/>
                <a:gd name="T38" fmla="*/ 78 w 108"/>
                <a:gd name="T39" fmla="*/ 156 h 243"/>
                <a:gd name="T40" fmla="*/ 66 w 108"/>
                <a:gd name="T41" fmla="*/ 132 h 243"/>
                <a:gd name="T42" fmla="*/ 67 w 108"/>
                <a:gd name="T43" fmla="*/ 122 h 243"/>
                <a:gd name="T44" fmla="*/ 74 w 108"/>
                <a:gd name="T45" fmla="*/ 129 h 243"/>
                <a:gd name="T46" fmla="*/ 70 w 108"/>
                <a:gd name="T47" fmla="*/ 135 h 243"/>
                <a:gd name="T48" fmla="*/ 57 w 108"/>
                <a:gd name="T49" fmla="*/ 111 h 243"/>
                <a:gd name="T50" fmla="*/ 58 w 108"/>
                <a:gd name="T51" fmla="*/ 101 h 243"/>
                <a:gd name="T52" fmla="*/ 65 w 108"/>
                <a:gd name="T53" fmla="*/ 107 h 243"/>
                <a:gd name="T54" fmla="*/ 61 w 108"/>
                <a:gd name="T55" fmla="*/ 114 h 243"/>
                <a:gd name="T56" fmla="*/ 48 w 108"/>
                <a:gd name="T57" fmla="*/ 90 h 243"/>
                <a:gd name="T58" fmla="*/ 48 w 108"/>
                <a:gd name="T59" fmla="*/ 80 h 243"/>
                <a:gd name="T60" fmla="*/ 56 w 108"/>
                <a:gd name="T61" fmla="*/ 87 h 243"/>
                <a:gd name="T62" fmla="*/ 52 w 108"/>
                <a:gd name="T63" fmla="*/ 93 h 243"/>
                <a:gd name="T64" fmla="*/ 38 w 108"/>
                <a:gd name="T65" fmla="*/ 70 h 243"/>
                <a:gd name="T66" fmla="*/ 38 w 108"/>
                <a:gd name="T67" fmla="*/ 60 h 243"/>
                <a:gd name="T68" fmla="*/ 46 w 108"/>
                <a:gd name="T69" fmla="*/ 66 h 243"/>
                <a:gd name="T70" fmla="*/ 42 w 108"/>
                <a:gd name="T71" fmla="*/ 73 h 243"/>
                <a:gd name="T72" fmla="*/ 27 w 108"/>
                <a:gd name="T73" fmla="*/ 50 h 243"/>
                <a:gd name="T74" fmla="*/ 27 w 108"/>
                <a:gd name="T75" fmla="*/ 40 h 243"/>
                <a:gd name="T76" fmla="*/ 35 w 108"/>
                <a:gd name="T77" fmla="*/ 46 h 243"/>
                <a:gd name="T78" fmla="*/ 31 w 108"/>
                <a:gd name="T79" fmla="*/ 53 h 243"/>
                <a:gd name="T80" fmla="*/ 16 w 108"/>
                <a:gd name="T81" fmla="*/ 31 h 243"/>
                <a:gd name="T82" fmla="*/ 15 w 108"/>
                <a:gd name="T83" fmla="*/ 21 h 243"/>
                <a:gd name="T84" fmla="*/ 24 w 108"/>
                <a:gd name="T85" fmla="*/ 26 h 243"/>
                <a:gd name="T86" fmla="*/ 20 w 108"/>
                <a:gd name="T87" fmla="*/ 33 h 243"/>
                <a:gd name="T88" fmla="*/ 4 w 108"/>
                <a:gd name="T89" fmla="*/ 11 h 243"/>
                <a:gd name="T90" fmla="*/ 3 w 108"/>
                <a:gd name="T91" fmla="*/ 1 h 243"/>
                <a:gd name="T92" fmla="*/ 12 w 108"/>
                <a:gd name="T93" fmla="*/ 7 h 243"/>
                <a:gd name="T94" fmla="*/ 8 w 108"/>
                <a:gd name="T95" fmla="*/ 1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" h="243">
                  <a:moveTo>
                    <a:pt x="103" y="243"/>
                  </a:moveTo>
                  <a:cubicBezTo>
                    <a:pt x="101" y="243"/>
                    <a:pt x="100" y="242"/>
                    <a:pt x="99" y="240"/>
                  </a:cubicBezTo>
                  <a:cubicBezTo>
                    <a:pt x="98" y="235"/>
                    <a:pt x="98" y="235"/>
                    <a:pt x="98" y="235"/>
                  </a:cubicBezTo>
                  <a:cubicBezTo>
                    <a:pt x="97" y="233"/>
                    <a:pt x="99" y="231"/>
                    <a:pt x="101" y="230"/>
                  </a:cubicBezTo>
                  <a:cubicBezTo>
                    <a:pt x="104" y="229"/>
                    <a:pt x="106" y="231"/>
                    <a:pt x="107" y="233"/>
                  </a:cubicBezTo>
                  <a:cubicBezTo>
                    <a:pt x="108" y="238"/>
                    <a:pt x="108" y="238"/>
                    <a:pt x="108" y="238"/>
                  </a:cubicBezTo>
                  <a:cubicBezTo>
                    <a:pt x="108" y="240"/>
                    <a:pt x="107" y="243"/>
                    <a:pt x="104" y="243"/>
                  </a:cubicBezTo>
                  <a:lnTo>
                    <a:pt x="103" y="243"/>
                  </a:lnTo>
                  <a:close/>
                  <a:moveTo>
                    <a:pt x="98" y="221"/>
                  </a:moveTo>
                  <a:cubicBezTo>
                    <a:pt x="96" y="221"/>
                    <a:pt x="94" y="220"/>
                    <a:pt x="94" y="218"/>
                  </a:cubicBezTo>
                  <a:cubicBezTo>
                    <a:pt x="93" y="213"/>
                    <a:pt x="93" y="213"/>
                    <a:pt x="93" y="213"/>
                  </a:cubicBezTo>
                  <a:cubicBezTo>
                    <a:pt x="92" y="211"/>
                    <a:pt x="93" y="209"/>
                    <a:pt x="96" y="208"/>
                  </a:cubicBezTo>
                  <a:cubicBezTo>
                    <a:pt x="98" y="207"/>
                    <a:pt x="101" y="209"/>
                    <a:pt x="101" y="211"/>
                  </a:cubicBezTo>
                  <a:cubicBezTo>
                    <a:pt x="102" y="216"/>
                    <a:pt x="102" y="216"/>
                    <a:pt x="102" y="216"/>
                  </a:cubicBezTo>
                  <a:cubicBezTo>
                    <a:pt x="103" y="218"/>
                    <a:pt x="102" y="220"/>
                    <a:pt x="99" y="221"/>
                  </a:cubicBezTo>
                  <a:cubicBezTo>
                    <a:pt x="99" y="221"/>
                    <a:pt x="98" y="221"/>
                    <a:pt x="98" y="221"/>
                  </a:cubicBezTo>
                  <a:close/>
                  <a:moveTo>
                    <a:pt x="92" y="199"/>
                  </a:moveTo>
                  <a:cubicBezTo>
                    <a:pt x="90" y="199"/>
                    <a:pt x="88" y="198"/>
                    <a:pt x="88" y="196"/>
                  </a:cubicBezTo>
                  <a:cubicBezTo>
                    <a:pt x="87" y="192"/>
                    <a:pt x="87" y="192"/>
                    <a:pt x="87" y="192"/>
                  </a:cubicBezTo>
                  <a:cubicBezTo>
                    <a:pt x="86" y="189"/>
                    <a:pt x="87" y="187"/>
                    <a:pt x="90" y="186"/>
                  </a:cubicBezTo>
                  <a:cubicBezTo>
                    <a:pt x="92" y="185"/>
                    <a:pt x="94" y="187"/>
                    <a:pt x="95" y="189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6"/>
                    <a:pt x="96" y="198"/>
                    <a:pt x="93" y="199"/>
                  </a:cubicBezTo>
                  <a:cubicBezTo>
                    <a:pt x="93" y="199"/>
                    <a:pt x="92" y="199"/>
                    <a:pt x="92" y="199"/>
                  </a:cubicBezTo>
                  <a:close/>
                  <a:moveTo>
                    <a:pt x="85" y="177"/>
                  </a:moveTo>
                  <a:cubicBezTo>
                    <a:pt x="84" y="177"/>
                    <a:pt x="82" y="176"/>
                    <a:pt x="81" y="174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79" y="168"/>
                    <a:pt x="80" y="165"/>
                    <a:pt x="83" y="164"/>
                  </a:cubicBezTo>
                  <a:cubicBezTo>
                    <a:pt x="85" y="164"/>
                    <a:pt x="87" y="165"/>
                    <a:pt x="88" y="167"/>
                  </a:cubicBezTo>
                  <a:cubicBezTo>
                    <a:pt x="90" y="172"/>
                    <a:pt x="90" y="172"/>
                    <a:pt x="90" y="172"/>
                  </a:cubicBezTo>
                  <a:cubicBezTo>
                    <a:pt x="90" y="174"/>
                    <a:pt x="89" y="176"/>
                    <a:pt x="87" y="177"/>
                  </a:cubicBezTo>
                  <a:cubicBezTo>
                    <a:pt x="86" y="177"/>
                    <a:pt x="86" y="177"/>
                    <a:pt x="85" y="177"/>
                  </a:cubicBezTo>
                  <a:close/>
                  <a:moveTo>
                    <a:pt x="78" y="156"/>
                  </a:moveTo>
                  <a:cubicBezTo>
                    <a:pt x="76" y="156"/>
                    <a:pt x="74" y="155"/>
                    <a:pt x="74" y="153"/>
                  </a:cubicBezTo>
                  <a:cubicBezTo>
                    <a:pt x="72" y="149"/>
                    <a:pt x="72" y="149"/>
                    <a:pt x="72" y="149"/>
                  </a:cubicBezTo>
                  <a:cubicBezTo>
                    <a:pt x="71" y="146"/>
                    <a:pt x="73" y="144"/>
                    <a:pt x="75" y="143"/>
                  </a:cubicBezTo>
                  <a:cubicBezTo>
                    <a:pt x="77" y="142"/>
                    <a:pt x="80" y="143"/>
                    <a:pt x="81" y="146"/>
                  </a:cubicBezTo>
                  <a:cubicBezTo>
                    <a:pt x="82" y="150"/>
                    <a:pt x="82" y="150"/>
                    <a:pt x="82" y="150"/>
                  </a:cubicBezTo>
                  <a:cubicBezTo>
                    <a:pt x="83" y="152"/>
                    <a:pt x="82" y="155"/>
                    <a:pt x="79" y="156"/>
                  </a:cubicBezTo>
                  <a:cubicBezTo>
                    <a:pt x="79" y="156"/>
                    <a:pt x="78" y="156"/>
                    <a:pt x="78" y="156"/>
                  </a:cubicBezTo>
                  <a:close/>
                  <a:moveTo>
                    <a:pt x="70" y="135"/>
                  </a:moveTo>
                  <a:cubicBezTo>
                    <a:pt x="68" y="135"/>
                    <a:pt x="66" y="134"/>
                    <a:pt x="66" y="132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63" y="125"/>
                    <a:pt x="64" y="123"/>
                    <a:pt x="67" y="122"/>
                  </a:cubicBezTo>
                  <a:cubicBezTo>
                    <a:pt x="69" y="121"/>
                    <a:pt x="71" y="122"/>
                    <a:pt x="72" y="124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5" y="131"/>
                    <a:pt x="74" y="133"/>
                    <a:pt x="72" y="134"/>
                  </a:cubicBezTo>
                  <a:cubicBezTo>
                    <a:pt x="71" y="135"/>
                    <a:pt x="70" y="135"/>
                    <a:pt x="70" y="135"/>
                  </a:cubicBezTo>
                  <a:close/>
                  <a:moveTo>
                    <a:pt x="61" y="114"/>
                  </a:moveTo>
                  <a:cubicBezTo>
                    <a:pt x="59" y="114"/>
                    <a:pt x="58" y="113"/>
                    <a:pt x="57" y="111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54" y="105"/>
                    <a:pt x="55" y="102"/>
                    <a:pt x="58" y="101"/>
                  </a:cubicBezTo>
                  <a:cubicBezTo>
                    <a:pt x="60" y="100"/>
                    <a:pt x="62" y="101"/>
                    <a:pt x="63" y="103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66" y="110"/>
                    <a:pt x="65" y="112"/>
                    <a:pt x="63" y="113"/>
                  </a:cubicBezTo>
                  <a:cubicBezTo>
                    <a:pt x="62" y="114"/>
                    <a:pt x="62" y="114"/>
                    <a:pt x="61" y="114"/>
                  </a:cubicBezTo>
                  <a:close/>
                  <a:moveTo>
                    <a:pt x="52" y="93"/>
                  </a:moveTo>
                  <a:cubicBezTo>
                    <a:pt x="50" y="93"/>
                    <a:pt x="49" y="92"/>
                    <a:pt x="48" y="90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5" y="84"/>
                    <a:pt x="46" y="81"/>
                    <a:pt x="48" y="80"/>
                  </a:cubicBezTo>
                  <a:cubicBezTo>
                    <a:pt x="50" y="79"/>
                    <a:pt x="53" y="80"/>
                    <a:pt x="54" y="83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7" y="89"/>
                    <a:pt x="56" y="91"/>
                    <a:pt x="54" y="93"/>
                  </a:cubicBezTo>
                  <a:cubicBezTo>
                    <a:pt x="53" y="93"/>
                    <a:pt x="52" y="93"/>
                    <a:pt x="52" y="93"/>
                  </a:cubicBezTo>
                  <a:close/>
                  <a:moveTo>
                    <a:pt x="42" y="73"/>
                  </a:moveTo>
                  <a:cubicBezTo>
                    <a:pt x="40" y="73"/>
                    <a:pt x="39" y="72"/>
                    <a:pt x="38" y="70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5" y="64"/>
                    <a:pt x="35" y="61"/>
                    <a:pt x="38" y="60"/>
                  </a:cubicBezTo>
                  <a:cubicBezTo>
                    <a:pt x="40" y="59"/>
                    <a:pt x="42" y="60"/>
                    <a:pt x="44" y="62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7" y="68"/>
                    <a:pt x="46" y="71"/>
                    <a:pt x="44" y="72"/>
                  </a:cubicBezTo>
                  <a:cubicBezTo>
                    <a:pt x="43" y="72"/>
                    <a:pt x="42" y="73"/>
                    <a:pt x="42" y="73"/>
                  </a:cubicBezTo>
                  <a:close/>
                  <a:moveTo>
                    <a:pt x="31" y="53"/>
                  </a:moveTo>
                  <a:cubicBezTo>
                    <a:pt x="29" y="53"/>
                    <a:pt x="28" y="52"/>
                    <a:pt x="27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4"/>
                    <a:pt x="25" y="41"/>
                    <a:pt x="27" y="40"/>
                  </a:cubicBezTo>
                  <a:cubicBezTo>
                    <a:pt x="29" y="39"/>
                    <a:pt x="32" y="40"/>
                    <a:pt x="33" y="42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6" y="48"/>
                    <a:pt x="35" y="51"/>
                    <a:pt x="33" y="52"/>
                  </a:cubicBezTo>
                  <a:cubicBezTo>
                    <a:pt x="33" y="52"/>
                    <a:pt x="32" y="53"/>
                    <a:pt x="31" y="53"/>
                  </a:cubicBezTo>
                  <a:close/>
                  <a:moveTo>
                    <a:pt x="20" y="33"/>
                  </a:moveTo>
                  <a:cubicBezTo>
                    <a:pt x="18" y="33"/>
                    <a:pt x="17" y="32"/>
                    <a:pt x="16" y="31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5"/>
                    <a:pt x="13" y="22"/>
                    <a:pt x="15" y="21"/>
                  </a:cubicBezTo>
                  <a:cubicBezTo>
                    <a:pt x="17" y="19"/>
                    <a:pt x="20" y="20"/>
                    <a:pt x="21" y="22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8"/>
                    <a:pt x="24" y="31"/>
                    <a:pt x="22" y="32"/>
                  </a:cubicBezTo>
                  <a:cubicBezTo>
                    <a:pt x="21" y="33"/>
                    <a:pt x="21" y="33"/>
                    <a:pt x="20" y="33"/>
                  </a:cubicBezTo>
                  <a:close/>
                  <a:moveTo>
                    <a:pt x="8" y="13"/>
                  </a:moveTo>
                  <a:cubicBezTo>
                    <a:pt x="6" y="13"/>
                    <a:pt x="5" y="13"/>
                    <a:pt x="4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1" y="3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9"/>
                    <a:pt x="12" y="11"/>
                    <a:pt x="10" y="13"/>
                  </a:cubicBezTo>
                  <a:cubicBezTo>
                    <a:pt x="9" y="13"/>
                    <a:pt x="9" y="13"/>
                    <a:pt x="8" y="13"/>
                  </a:cubicBezTo>
                  <a:close/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ïṡḻíḋê"/>
            <p:cNvSpPr/>
            <p:nvPr/>
          </p:nvSpPr>
          <p:spPr bwMode="auto">
            <a:xfrm>
              <a:off x="7900670" y="2860056"/>
              <a:ext cx="33703" cy="37592"/>
            </a:xfrm>
            <a:custGeom>
              <a:avLst/>
              <a:gdLst>
                <a:gd name="T0" fmla="*/ 6 w 11"/>
                <a:gd name="T1" fmla="*/ 12 h 12"/>
                <a:gd name="T2" fmla="*/ 3 w 11"/>
                <a:gd name="T3" fmla="*/ 10 h 12"/>
                <a:gd name="T4" fmla="*/ 1 w 11"/>
                <a:gd name="T5" fmla="*/ 8 h 12"/>
                <a:gd name="T6" fmla="*/ 3 w 11"/>
                <a:gd name="T7" fmla="*/ 2 h 12"/>
                <a:gd name="T8" fmla="*/ 9 w 11"/>
                <a:gd name="T9" fmla="*/ 3 h 12"/>
                <a:gd name="T10" fmla="*/ 10 w 11"/>
                <a:gd name="T11" fmla="*/ 5 h 12"/>
                <a:gd name="T12" fmla="*/ 9 w 11"/>
                <a:gd name="T13" fmla="*/ 11 h 12"/>
                <a:gd name="T14" fmla="*/ 6 w 11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">
                  <a:moveTo>
                    <a:pt x="6" y="12"/>
                  </a:moveTo>
                  <a:cubicBezTo>
                    <a:pt x="5" y="12"/>
                    <a:pt x="3" y="11"/>
                    <a:pt x="3" y="1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6"/>
                    <a:pt x="0" y="3"/>
                    <a:pt x="3" y="2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7"/>
                    <a:pt x="11" y="9"/>
                    <a:pt x="9" y="11"/>
                  </a:cubicBezTo>
                  <a:cubicBezTo>
                    <a:pt x="8" y="11"/>
                    <a:pt x="7" y="12"/>
                    <a:pt x="6" y="12"/>
                  </a:cubicBezTo>
                </a:path>
              </a:pathLst>
            </a:custGeom>
            <a:solidFill>
              <a:srgbClr val="D9E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iṩlîḑé"/>
            <p:cNvSpPr/>
            <p:nvPr/>
          </p:nvSpPr>
          <p:spPr bwMode="auto">
            <a:xfrm>
              <a:off x="3499900" y="3732434"/>
              <a:ext cx="779047" cy="779047"/>
            </a:xfrm>
            <a:custGeom>
              <a:avLst/>
              <a:gdLst>
                <a:gd name="T0" fmla="*/ 127 w 254"/>
                <a:gd name="T1" fmla="*/ 251 h 254"/>
                <a:gd name="T2" fmla="*/ 4 w 254"/>
                <a:gd name="T3" fmla="*/ 127 h 254"/>
                <a:gd name="T4" fmla="*/ 127 w 254"/>
                <a:gd name="T5" fmla="*/ 3 h 254"/>
                <a:gd name="T6" fmla="*/ 251 w 254"/>
                <a:gd name="T7" fmla="*/ 127 h 254"/>
                <a:gd name="T8" fmla="*/ 127 w 254"/>
                <a:gd name="T9" fmla="*/ 251 h 254"/>
                <a:gd name="T10" fmla="*/ 127 w 254"/>
                <a:gd name="T11" fmla="*/ 0 h 254"/>
                <a:gd name="T12" fmla="*/ 0 w 254"/>
                <a:gd name="T13" fmla="*/ 127 h 254"/>
                <a:gd name="T14" fmla="*/ 127 w 254"/>
                <a:gd name="T15" fmla="*/ 254 h 254"/>
                <a:gd name="T16" fmla="*/ 254 w 254"/>
                <a:gd name="T17" fmla="*/ 127 h 254"/>
                <a:gd name="T18" fmla="*/ 127 w 254"/>
                <a:gd name="T1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4" h="254">
                  <a:moveTo>
                    <a:pt x="127" y="251"/>
                  </a:moveTo>
                  <a:cubicBezTo>
                    <a:pt x="59" y="251"/>
                    <a:pt x="4" y="196"/>
                    <a:pt x="4" y="127"/>
                  </a:cubicBezTo>
                  <a:cubicBezTo>
                    <a:pt x="4" y="59"/>
                    <a:pt x="59" y="3"/>
                    <a:pt x="127" y="3"/>
                  </a:cubicBezTo>
                  <a:cubicBezTo>
                    <a:pt x="196" y="3"/>
                    <a:pt x="251" y="59"/>
                    <a:pt x="251" y="127"/>
                  </a:cubicBezTo>
                  <a:cubicBezTo>
                    <a:pt x="251" y="196"/>
                    <a:pt x="196" y="251"/>
                    <a:pt x="127" y="251"/>
                  </a:cubicBezTo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4"/>
                    <a:pt x="127" y="254"/>
                  </a:cubicBezTo>
                  <a:cubicBezTo>
                    <a:pt x="197" y="254"/>
                    <a:pt x="254" y="197"/>
                    <a:pt x="254" y="127"/>
                  </a:cubicBezTo>
                  <a:cubicBezTo>
                    <a:pt x="254" y="57"/>
                    <a:pt x="197" y="0"/>
                    <a:pt x="127" y="0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îṥľîdê"/>
            <p:cNvSpPr/>
            <p:nvPr/>
          </p:nvSpPr>
          <p:spPr bwMode="auto">
            <a:xfrm>
              <a:off x="3594526" y="3827059"/>
              <a:ext cx="592387" cy="5923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ïṧlîḑè"/>
            <p:cNvSpPr/>
            <p:nvPr/>
          </p:nvSpPr>
          <p:spPr bwMode="auto">
            <a:xfrm>
              <a:off x="7896097" y="3718786"/>
              <a:ext cx="779047" cy="779047"/>
            </a:xfrm>
            <a:custGeom>
              <a:avLst/>
              <a:gdLst>
                <a:gd name="T0" fmla="*/ 127 w 254"/>
                <a:gd name="T1" fmla="*/ 251 h 254"/>
                <a:gd name="T2" fmla="*/ 3 w 254"/>
                <a:gd name="T3" fmla="*/ 127 h 254"/>
                <a:gd name="T4" fmla="*/ 127 w 254"/>
                <a:gd name="T5" fmla="*/ 3 h 254"/>
                <a:gd name="T6" fmla="*/ 250 w 254"/>
                <a:gd name="T7" fmla="*/ 127 h 254"/>
                <a:gd name="T8" fmla="*/ 127 w 254"/>
                <a:gd name="T9" fmla="*/ 251 h 254"/>
                <a:gd name="T10" fmla="*/ 127 w 254"/>
                <a:gd name="T11" fmla="*/ 0 h 254"/>
                <a:gd name="T12" fmla="*/ 0 w 254"/>
                <a:gd name="T13" fmla="*/ 127 h 254"/>
                <a:gd name="T14" fmla="*/ 127 w 254"/>
                <a:gd name="T15" fmla="*/ 254 h 254"/>
                <a:gd name="T16" fmla="*/ 254 w 254"/>
                <a:gd name="T17" fmla="*/ 127 h 254"/>
                <a:gd name="T18" fmla="*/ 127 w 254"/>
                <a:gd name="T1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4" h="254">
                  <a:moveTo>
                    <a:pt x="127" y="251"/>
                  </a:moveTo>
                  <a:cubicBezTo>
                    <a:pt x="58" y="251"/>
                    <a:pt x="3" y="196"/>
                    <a:pt x="3" y="127"/>
                  </a:cubicBezTo>
                  <a:cubicBezTo>
                    <a:pt x="3" y="59"/>
                    <a:pt x="58" y="3"/>
                    <a:pt x="127" y="3"/>
                  </a:cubicBezTo>
                  <a:cubicBezTo>
                    <a:pt x="195" y="3"/>
                    <a:pt x="250" y="59"/>
                    <a:pt x="250" y="127"/>
                  </a:cubicBezTo>
                  <a:cubicBezTo>
                    <a:pt x="250" y="196"/>
                    <a:pt x="195" y="251"/>
                    <a:pt x="127" y="251"/>
                  </a:cubicBezTo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4"/>
                    <a:pt x="127" y="254"/>
                  </a:cubicBezTo>
                  <a:cubicBezTo>
                    <a:pt x="197" y="254"/>
                    <a:pt x="254" y="197"/>
                    <a:pt x="254" y="127"/>
                  </a:cubicBezTo>
                  <a:cubicBezTo>
                    <a:pt x="254" y="57"/>
                    <a:pt x="197" y="0"/>
                    <a:pt x="127" y="0"/>
                  </a:cubicBezTo>
                </a:path>
              </a:pathLst>
            </a:custGeom>
            <a:noFill/>
            <a:ln w="9525">
              <a:solidFill>
                <a:schemeClr val="accent6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ïśliḑe"/>
            <p:cNvSpPr/>
            <p:nvPr/>
          </p:nvSpPr>
          <p:spPr bwMode="auto">
            <a:xfrm>
              <a:off x="8001778" y="3827059"/>
              <a:ext cx="592387" cy="59238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iš1ïḓe"/>
            <p:cNvSpPr/>
            <p:nvPr/>
          </p:nvSpPr>
          <p:spPr bwMode="auto">
            <a:xfrm>
              <a:off x="5691174" y="1528807"/>
              <a:ext cx="779047" cy="779047"/>
            </a:xfrm>
            <a:custGeom>
              <a:avLst/>
              <a:gdLst>
                <a:gd name="T0" fmla="*/ 127 w 254"/>
                <a:gd name="T1" fmla="*/ 251 h 254"/>
                <a:gd name="T2" fmla="*/ 3 w 254"/>
                <a:gd name="T3" fmla="*/ 127 h 254"/>
                <a:gd name="T4" fmla="*/ 127 w 254"/>
                <a:gd name="T5" fmla="*/ 3 h 254"/>
                <a:gd name="T6" fmla="*/ 251 w 254"/>
                <a:gd name="T7" fmla="*/ 127 h 254"/>
                <a:gd name="T8" fmla="*/ 127 w 254"/>
                <a:gd name="T9" fmla="*/ 251 h 254"/>
                <a:gd name="T10" fmla="*/ 127 w 254"/>
                <a:gd name="T11" fmla="*/ 0 h 254"/>
                <a:gd name="T12" fmla="*/ 0 w 254"/>
                <a:gd name="T13" fmla="*/ 127 h 254"/>
                <a:gd name="T14" fmla="*/ 127 w 254"/>
                <a:gd name="T15" fmla="*/ 254 h 254"/>
                <a:gd name="T16" fmla="*/ 254 w 254"/>
                <a:gd name="T17" fmla="*/ 127 h 254"/>
                <a:gd name="T18" fmla="*/ 127 w 254"/>
                <a:gd name="T1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4" h="254">
                  <a:moveTo>
                    <a:pt x="127" y="251"/>
                  </a:moveTo>
                  <a:cubicBezTo>
                    <a:pt x="59" y="251"/>
                    <a:pt x="3" y="195"/>
                    <a:pt x="3" y="127"/>
                  </a:cubicBezTo>
                  <a:cubicBezTo>
                    <a:pt x="3" y="58"/>
                    <a:pt x="59" y="3"/>
                    <a:pt x="127" y="3"/>
                  </a:cubicBezTo>
                  <a:cubicBezTo>
                    <a:pt x="195" y="3"/>
                    <a:pt x="251" y="58"/>
                    <a:pt x="251" y="127"/>
                  </a:cubicBezTo>
                  <a:cubicBezTo>
                    <a:pt x="251" y="195"/>
                    <a:pt x="195" y="251"/>
                    <a:pt x="127" y="251"/>
                  </a:cubicBezTo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4"/>
                    <a:pt x="127" y="254"/>
                  </a:cubicBezTo>
                  <a:cubicBezTo>
                    <a:pt x="197" y="254"/>
                    <a:pt x="254" y="197"/>
                    <a:pt x="254" y="127"/>
                  </a:cubicBezTo>
                  <a:cubicBezTo>
                    <a:pt x="254" y="57"/>
                    <a:pt x="197" y="0"/>
                    <a:pt x="127" y="0"/>
                  </a:cubicBezTo>
                </a:path>
              </a:pathLst>
            </a:custGeom>
            <a:noFill/>
            <a:ln w="9525">
              <a:solidFill>
                <a:schemeClr val="accent4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í$ļíḓê"/>
            <p:cNvSpPr/>
            <p:nvPr/>
          </p:nvSpPr>
          <p:spPr bwMode="auto">
            <a:xfrm>
              <a:off x="5799449" y="1620841"/>
              <a:ext cx="592387" cy="59238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isľïḓe"/>
            <p:cNvSpPr/>
            <p:nvPr/>
          </p:nvSpPr>
          <p:spPr bwMode="auto">
            <a:xfrm>
              <a:off x="4119508" y="2173043"/>
              <a:ext cx="842563" cy="779047"/>
            </a:xfrm>
            <a:custGeom>
              <a:avLst/>
              <a:gdLst>
                <a:gd name="T0" fmla="*/ 136 w 275"/>
                <a:gd name="T1" fmla="*/ 251 h 254"/>
                <a:gd name="T2" fmla="*/ 48 w 275"/>
                <a:gd name="T3" fmla="*/ 215 h 254"/>
                <a:gd name="T4" fmla="*/ 48 w 275"/>
                <a:gd name="T5" fmla="*/ 40 h 254"/>
                <a:gd name="T6" fmla="*/ 136 w 275"/>
                <a:gd name="T7" fmla="*/ 3 h 254"/>
                <a:gd name="T8" fmla="*/ 223 w 275"/>
                <a:gd name="T9" fmla="*/ 40 h 254"/>
                <a:gd name="T10" fmla="*/ 223 w 275"/>
                <a:gd name="T11" fmla="*/ 215 h 254"/>
                <a:gd name="T12" fmla="*/ 136 w 275"/>
                <a:gd name="T13" fmla="*/ 251 h 254"/>
                <a:gd name="T14" fmla="*/ 136 w 275"/>
                <a:gd name="T15" fmla="*/ 0 h 254"/>
                <a:gd name="T16" fmla="*/ 46 w 275"/>
                <a:gd name="T17" fmla="*/ 37 h 254"/>
                <a:gd name="T18" fmla="*/ 9 w 275"/>
                <a:gd name="T19" fmla="*/ 127 h 254"/>
                <a:gd name="T20" fmla="*/ 46 w 275"/>
                <a:gd name="T21" fmla="*/ 217 h 254"/>
                <a:gd name="T22" fmla="*/ 136 w 275"/>
                <a:gd name="T23" fmla="*/ 254 h 254"/>
                <a:gd name="T24" fmla="*/ 136 w 275"/>
                <a:gd name="T25" fmla="*/ 254 h 254"/>
                <a:gd name="T26" fmla="*/ 226 w 275"/>
                <a:gd name="T27" fmla="*/ 217 h 254"/>
                <a:gd name="T28" fmla="*/ 226 w 275"/>
                <a:gd name="T29" fmla="*/ 37 h 254"/>
                <a:gd name="T30" fmla="*/ 136 w 275"/>
                <a:gd name="T3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5" h="254">
                  <a:moveTo>
                    <a:pt x="136" y="251"/>
                  </a:moveTo>
                  <a:cubicBezTo>
                    <a:pt x="103" y="251"/>
                    <a:pt x="72" y="238"/>
                    <a:pt x="48" y="215"/>
                  </a:cubicBezTo>
                  <a:cubicBezTo>
                    <a:pt x="0" y="166"/>
                    <a:pt x="0" y="88"/>
                    <a:pt x="48" y="40"/>
                  </a:cubicBezTo>
                  <a:cubicBezTo>
                    <a:pt x="72" y="16"/>
                    <a:pt x="103" y="3"/>
                    <a:pt x="136" y="3"/>
                  </a:cubicBezTo>
                  <a:cubicBezTo>
                    <a:pt x="169" y="3"/>
                    <a:pt x="200" y="16"/>
                    <a:pt x="223" y="40"/>
                  </a:cubicBezTo>
                  <a:cubicBezTo>
                    <a:pt x="272" y="88"/>
                    <a:pt x="272" y="166"/>
                    <a:pt x="223" y="215"/>
                  </a:cubicBezTo>
                  <a:cubicBezTo>
                    <a:pt x="200" y="238"/>
                    <a:pt x="169" y="251"/>
                    <a:pt x="136" y="251"/>
                  </a:cubicBezTo>
                  <a:moveTo>
                    <a:pt x="136" y="0"/>
                  </a:moveTo>
                  <a:cubicBezTo>
                    <a:pt x="102" y="0"/>
                    <a:pt x="70" y="13"/>
                    <a:pt x="46" y="37"/>
                  </a:cubicBezTo>
                  <a:cubicBezTo>
                    <a:pt x="22" y="61"/>
                    <a:pt x="9" y="93"/>
                    <a:pt x="9" y="127"/>
                  </a:cubicBezTo>
                  <a:cubicBezTo>
                    <a:pt x="9" y="161"/>
                    <a:pt x="22" y="193"/>
                    <a:pt x="46" y="217"/>
                  </a:cubicBezTo>
                  <a:cubicBezTo>
                    <a:pt x="70" y="241"/>
                    <a:pt x="102" y="254"/>
                    <a:pt x="136" y="254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70" y="254"/>
                    <a:pt x="202" y="241"/>
                    <a:pt x="226" y="217"/>
                  </a:cubicBezTo>
                  <a:cubicBezTo>
                    <a:pt x="275" y="167"/>
                    <a:pt x="275" y="87"/>
                    <a:pt x="226" y="37"/>
                  </a:cubicBezTo>
                  <a:cubicBezTo>
                    <a:pt x="202" y="13"/>
                    <a:pt x="170" y="0"/>
                    <a:pt x="136" y="0"/>
                  </a:cubicBezTo>
                </a:path>
              </a:pathLst>
            </a:custGeom>
            <a:noFill/>
            <a:ln w="9525">
              <a:solidFill>
                <a:schemeClr val="accent3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íšḷiḓê"/>
            <p:cNvSpPr/>
            <p:nvPr/>
          </p:nvSpPr>
          <p:spPr bwMode="auto">
            <a:xfrm>
              <a:off x="4211541" y="2267670"/>
              <a:ext cx="649422" cy="592387"/>
            </a:xfrm>
            <a:custGeom>
              <a:avLst/>
              <a:gdLst>
                <a:gd name="T0" fmla="*/ 106 w 212"/>
                <a:gd name="T1" fmla="*/ 0 h 193"/>
                <a:gd name="T2" fmla="*/ 38 w 212"/>
                <a:gd name="T3" fmla="*/ 28 h 193"/>
                <a:gd name="T4" fmla="*/ 38 w 212"/>
                <a:gd name="T5" fmla="*/ 164 h 193"/>
                <a:gd name="T6" fmla="*/ 106 w 212"/>
                <a:gd name="T7" fmla="*/ 193 h 193"/>
                <a:gd name="T8" fmla="*/ 174 w 212"/>
                <a:gd name="T9" fmla="*/ 164 h 193"/>
                <a:gd name="T10" fmla="*/ 174 w 212"/>
                <a:gd name="T11" fmla="*/ 28 h 193"/>
                <a:gd name="T12" fmla="*/ 106 w 212"/>
                <a:gd name="T13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193">
                  <a:moveTo>
                    <a:pt x="106" y="0"/>
                  </a:moveTo>
                  <a:cubicBezTo>
                    <a:pt x="81" y="0"/>
                    <a:pt x="57" y="9"/>
                    <a:pt x="38" y="28"/>
                  </a:cubicBezTo>
                  <a:cubicBezTo>
                    <a:pt x="0" y="66"/>
                    <a:pt x="0" y="127"/>
                    <a:pt x="38" y="164"/>
                  </a:cubicBezTo>
                  <a:cubicBezTo>
                    <a:pt x="57" y="183"/>
                    <a:pt x="81" y="193"/>
                    <a:pt x="106" y="193"/>
                  </a:cubicBezTo>
                  <a:cubicBezTo>
                    <a:pt x="131" y="193"/>
                    <a:pt x="155" y="183"/>
                    <a:pt x="174" y="164"/>
                  </a:cubicBezTo>
                  <a:cubicBezTo>
                    <a:pt x="212" y="127"/>
                    <a:pt x="212" y="66"/>
                    <a:pt x="174" y="28"/>
                  </a:cubicBezTo>
                  <a:cubicBezTo>
                    <a:pt x="155" y="9"/>
                    <a:pt x="131" y="0"/>
                    <a:pt x="106" y="0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íśḷîḑê"/>
            <p:cNvSpPr/>
            <p:nvPr/>
          </p:nvSpPr>
          <p:spPr bwMode="auto">
            <a:xfrm>
              <a:off x="7262915" y="2173043"/>
              <a:ext cx="816638" cy="779047"/>
            </a:xfrm>
            <a:custGeom>
              <a:avLst/>
              <a:gdLst>
                <a:gd name="T0" fmla="*/ 127 w 266"/>
                <a:gd name="T1" fmla="*/ 251 h 254"/>
                <a:gd name="T2" fmla="*/ 40 w 266"/>
                <a:gd name="T3" fmla="*/ 215 h 254"/>
                <a:gd name="T4" fmla="*/ 3 w 266"/>
                <a:gd name="T5" fmla="*/ 127 h 254"/>
                <a:gd name="T6" fmla="*/ 40 w 266"/>
                <a:gd name="T7" fmla="*/ 40 h 254"/>
                <a:gd name="T8" fmla="*/ 127 w 266"/>
                <a:gd name="T9" fmla="*/ 3 h 254"/>
                <a:gd name="T10" fmla="*/ 215 w 266"/>
                <a:gd name="T11" fmla="*/ 40 h 254"/>
                <a:gd name="T12" fmla="*/ 215 w 266"/>
                <a:gd name="T13" fmla="*/ 215 h 254"/>
                <a:gd name="T14" fmla="*/ 127 w 266"/>
                <a:gd name="T15" fmla="*/ 251 h 254"/>
                <a:gd name="T16" fmla="*/ 127 w 266"/>
                <a:gd name="T17" fmla="*/ 0 h 254"/>
                <a:gd name="T18" fmla="*/ 37 w 266"/>
                <a:gd name="T19" fmla="*/ 37 h 254"/>
                <a:gd name="T20" fmla="*/ 0 w 266"/>
                <a:gd name="T21" fmla="*/ 127 h 254"/>
                <a:gd name="T22" fmla="*/ 37 w 266"/>
                <a:gd name="T23" fmla="*/ 217 h 254"/>
                <a:gd name="T24" fmla="*/ 127 w 266"/>
                <a:gd name="T25" fmla="*/ 254 h 254"/>
                <a:gd name="T26" fmla="*/ 217 w 266"/>
                <a:gd name="T27" fmla="*/ 217 h 254"/>
                <a:gd name="T28" fmla="*/ 217 w 266"/>
                <a:gd name="T29" fmla="*/ 37 h 254"/>
                <a:gd name="T30" fmla="*/ 127 w 266"/>
                <a:gd name="T3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254">
                  <a:moveTo>
                    <a:pt x="127" y="251"/>
                  </a:moveTo>
                  <a:cubicBezTo>
                    <a:pt x="94" y="251"/>
                    <a:pt x="63" y="238"/>
                    <a:pt x="40" y="215"/>
                  </a:cubicBezTo>
                  <a:cubicBezTo>
                    <a:pt x="16" y="191"/>
                    <a:pt x="3" y="160"/>
                    <a:pt x="3" y="127"/>
                  </a:cubicBezTo>
                  <a:cubicBezTo>
                    <a:pt x="3" y="94"/>
                    <a:pt x="16" y="63"/>
                    <a:pt x="40" y="40"/>
                  </a:cubicBezTo>
                  <a:cubicBezTo>
                    <a:pt x="63" y="16"/>
                    <a:pt x="94" y="3"/>
                    <a:pt x="127" y="3"/>
                  </a:cubicBezTo>
                  <a:cubicBezTo>
                    <a:pt x="160" y="3"/>
                    <a:pt x="191" y="16"/>
                    <a:pt x="215" y="40"/>
                  </a:cubicBezTo>
                  <a:cubicBezTo>
                    <a:pt x="263" y="88"/>
                    <a:pt x="263" y="166"/>
                    <a:pt x="215" y="215"/>
                  </a:cubicBezTo>
                  <a:cubicBezTo>
                    <a:pt x="191" y="238"/>
                    <a:pt x="160" y="251"/>
                    <a:pt x="127" y="251"/>
                  </a:cubicBezTo>
                  <a:moveTo>
                    <a:pt x="127" y="0"/>
                  </a:moveTo>
                  <a:cubicBezTo>
                    <a:pt x="93" y="0"/>
                    <a:pt x="61" y="13"/>
                    <a:pt x="37" y="37"/>
                  </a:cubicBezTo>
                  <a:cubicBezTo>
                    <a:pt x="13" y="61"/>
                    <a:pt x="0" y="93"/>
                    <a:pt x="0" y="127"/>
                  </a:cubicBezTo>
                  <a:cubicBezTo>
                    <a:pt x="0" y="161"/>
                    <a:pt x="13" y="193"/>
                    <a:pt x="37" y="217"/>
                  </a:cubicBezTo>
                  <a:cubicBezTo>
                    <a:pt x="61" y="241"/>
                    <a:pt x="93" y="254"/>
                    <a:pt x="127" y="254"/>
                  </a:cubicBezTo>
                  <a:cubicBezTo>
                    <a:pt x="161" y="254"/>
                    <a:pt x="193" y="241"/>
                    <a:pt x="217" y="217"/>
                  </a:cubicBezTo>
                  <a:cubicBezTo>
                    <a:pt x="266" y="167"/>
                    <a:pt x="266" y="87"/>
                    <a:pt x="217" y="37"/>
                  </a:cubicBezTo>
                  <a:cubicBezTo>
                    <a:pt x="193" y="13"/>
                    <a:pt x="161" y="0"/>
                    <a:pt x="127" y="0"/>
                  </a:cubicBezTo>
                </a:path>
              </a:pathLst>
            </a:custGeom>
            <a:noFill/>
            <a:ln w="9525">
              <a:solidFill>
                <a:schemeClr val="accent5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îSḻiḑé"/>
            <p:cNvSpPr/>
            <p:nvPr/>
          </p:nvSpPr>
          <p:spPr bwMode="auto">
            <a:xfrm>
              <a:off x="7327728" y="2267670"/>
              <a:ext cx="649422" cy="592387"/>
            </a:xfrm>
            <a:custGeom>
              <a:avLst/>
              <a:gdLst>
                <a:gd name="T0" fmla="*/ 106 w 212"/>
                <a:gd name="T1" fmla="*/ 0 h 193"/>
                <a:gd name="T2" fmla="*/ 38 w 212"/>
                <a:gd name="T3" fmla="*/ 28 h 193"/>
                <a:gd name="T4" fmla="*/ 38 w 212"/>
                <a:gd name="T5" fmla="*/ 164 h 193"/>
                <a:gd name="T6" fmla="*/ 106 w 212"/>
                <a:gd name="T7" fmla="*/ 193 h 193"/>
                <a:gd name="T8" fmla="*/ 174 w 212"/>
                <a:gd name="T9" fmla="*/ 164 h 193"/>
                <a:gd name="T10" fmla="*/ 174 w 212"/>
                <a:gd name="T11" fmla="*/ 28 h 193"/>
                <a:gd name="T12" fmla="*/ 106 w 212"/>
                <a:gd name="T13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193">
                  <a:moveTo>
                    <a:pt x="106" y="0"/>
                  </a:moveTo>
                  <a:cubicBezTo>
                    <a:pt x="81" y="0"/>
                    <a:pt x="57" y="9"/>
                    <a:pt x="38" y="28"/>
                  </a:cubicBezTo>
                  <a:cubicBezTo>
                    <a:pt x="0" y="66"/>
                    <a:pt x="0" y="127"/>
                    <a:pt x="38" y="164"/>
                  </a:cubicBezTo>
                  <a:cubicBezTo>
                    <a:pt x="57" y="183"/>
                    <a:pt x="81" y="193"/>
                    <a:pt x="106" y="193"/>
                  </a:cubicBezTo>
                  <a:cubicBezTo>
                    <a:pt x="131" y="193"/>
                    <a:pt x="155" y="183"/>
                    <a:pt x="174" y="164"/>
                  </a:cubicBezTo>
                  <a:cubicBezTo>
                    <a:pt x="212" y="127"/>
                    <a:pt x="212" y="66"/>
                    <a:pt x="174" y="28"/>
                  </a:cubicBezTo>
                  <a:cubicBezTo>
                    <a:pt x="155" y="9"/>
                    <a:pt x="131" y="0"/>
                    <a:pt x="106" y="0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îṣḷiḍê"/>
            <p:cNvSpPr/>
            <p:nvPr/>
          </p:nvSpPr>
          <p:spPr bwMode="auto">
            <a:xfrm>
              <a:off x="3720262" y="3934649"/>
              <a:ext cx="346099" cy="346099"/>
            </a:xfrm>
            <a:custGeom>
              <a:avLst/>
              <a:gdLst>
                <a:gd name="T0" fmla="*/ 2 w 113"/>
                <a:gd name="T1" fmla="*/ 36 h 113"/>
                <a:gd name="T2" fmla="*/ 0 w 113"/>
                <a:gd name="T3" fmla="*/ 41 h 113"/>
                <a:gd name="T4" fmla="*/ 0 w 113"/>
                <a:gd name="T5" fmla="*/ 107 h 113"/>
                <a:gd name="T6" fmla="*/ 6 w 113"/>
                <a:gd name="T7" fmla="*/ 113 h 113"/>
                <a:gd name="T8" fmla="*/ 107 w 113"/>
                <a:gd name="T9" fmla="*/ 113 h 113"/>
                <a:gd name="T10" fmla="*/ 113 w 113"/>
                <a:gd name="T11" fmla="*/ 107 h 113"/>
                <a:gd name="T12" fmla="*/ 113 w 113"/>
                <a:gd name="T13" fmla="*/ 41 h 113"/>
                <a:gd name="T14" fmla="*/ 110 w 113"/>
                <a:gd name="T15" fmla="*/ 36 h 113"/>
                <a:gd name="T16" fmla="*/ 59 w 113"/>
                <a:gd name="T17" fmla="*/ 1 h 113"/>
                <a:gd name="T18" fmla="*/ 54 w 113"/>
                <a:gd name="T19" fmla="*/ 1 h 113"/>
                <a:gd name="T20" fmla="*/ 2 w 113"/>
                <a:gd name="T21" fmla="*/ 36 h 113"/>
                <a:gd name="T22" fmla="*/ 9 w 113"/>
                <a:gd name="T23" fmla="*/ 53 h 113"/>
                <a:gd name="T24" fmla="*/ 39 w 113"/>
                <a:gd name="T25" fmla="*/ 73 h 113"/>
                <a:gd name="T26" fmla="*/ 9 w 113"/>
                <a:gd name="T27" fmla="*/ 94 h 113"/>
                <a:gd name="T28" fmla="*/ 9 w 113"/>
                <a:gd name="T29" fmla="*/ 53 h 113"/>
                <a:gd name="T30" fmla="*/ 46 w 113"/>
                <a:gd name="T31" fmla="*/ 68 h 113"/>
                <a:gd name="T32" fmla="*/ 9 w 113"/>
                <a:gd name="T33" fmla="*/ 42 h 113"/>
                <a:gd name="T34" fmla="*/ 56 w 113"/>
                <a:gd name="T35" fmla="*/ 9 h 113"/>
                <a:gd name="T36" fmla="*/ 104 w 113"/>
                <a:gd name="T37" fmla="*/ 42 h 113"/>
                <a:gd name="T38" fmla="*/ 66 w 113"/>
                <a:gd name="T39" fmla="*/ 68 h 113"/>
                <a:gd name="T40" fmla="*/ 59 w 113"/>
                <a:gd name="T41" fmla="*/ 63 h 113"/>
                <a:gd name="T42" fmla="*/ 54 w 113"/>
                <a:gd name="T43" fmla="*/ 63 h 113"/>
                <a:gd name="T44" fmla="*/ 46 w 113"/>
                <a:gd name="T45" fmla="*/ 68 h 113"/>
                <a:gd name="T46" fmla="*/ 74 w 113"/>
                <a:gd name="T47" fmla="*/ 73 h 113"/>
                <a:gd name="T48" fmla="*/ 104 w 113"/>
                <a:gd name="T49" fmla="*/ 53 h 113"/>
                <a:gd name="T50" fmla="*/ 104 w 113"/>
                <a:gd name="T51" fmla="*/ 94 h 113"/>
                <a:gd name="T52" fmla="*/ 74 w 113"/>
                <a:gd name="T53" fmla="*/ 73 h 113"/>
                <a:gd name="T54" fmla="*/ 104 w 113"/>
                <a:gd name="T55" fmla="*/ 104 h 113"/>
                <a:gd name="T56" fmla="*/ 56 w 113"/>
                <a:gd name="T57" fmla="*/ 72 h 113"/>
                <a:gd name="T58" fmla="*/ 9 w 113"/>
                <a:gd name="T59" fmla="*/ 104 h 113"/>
                <a:gd name="T60" fmla="*/ 104 w 113"/>
                <a:gd name="T61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3" h="113">
                  <a:moveTo>
                    <a:pt x="2" y="36"/>
                  </a:moveTo>
                  <a:cubicBezTo>
                    <a:pt x="1" y="37"/>
                    <a:pt x="0" y="39"/>
                    <a:pt x="0" y="41"/>
                  </a:cubicBezTo>
                  <a:cubicBezTo>
                    <a:pt x="0" y="63"/>
                    <a:pt x="0" y="85"/>
                    <a:pt x="0" y="107"/>
                  </a:cubicBezTo>
                  <a:cubicBezTo>
                    <a:pt x="0" y="111"/>
                    <a:pt x="2" y="113"/>
                    <a:pt x="6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10" y="113"/>
                    <a:pt x="113" y="111"/>
                    <a:pt x="113" y="107"/>
                  </a:cubicBezTo>
                  <a:cubicBezTo>
                    <a:pt x="113" y="85"/>
                    <a:pt x="113" y="63"/>
                    <a:pt x="113" y="41"/>
                  </a:cubicBezTo>
                  <a:cubicBezTo>
                    <a:pt x="113" y="39"/>
                    <a:pt x="112" y="37"/>
                    <a:pt x="110" y="36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7" y="0"/>
                    <a:pt x="55" y="0"/>
                    <a:pt x="54" y="1"/>
                  </a:cubicBezTo>
                  <a:lnTo>
                    <a:pt x="2" y="36"/>
                  </a:lnTo>
                  <a:close/>
                  <a:moveTo>
                    <a:pt x="9" y="53"/>
                  </a:moveTo>
                  <a:cubicBezTo>
                    <a:pt x="39" y="73"/>
                    <a:pt x="39" y="73"/>
                    <a:pt x="39" y="73"/>
                  </a:cubicBezTo>
                  <a:cubicBezTo>
                    <a:pt x="9" y="94"/>
                    <a:pt x="9" y="94"/>
                    <a:pt x="9" y="94"/>
                  </a:cubicBezTo>
                  <a:lnTo>
                    <a:pt x="9" y="53"/>
                  </a:lnTo>
                  <a:close/>
                  <a:moveTo>
                    <a:pt x="46" y="68"/>
                  </a:moveTo>
                  <a:cubicBezTo>
                    <a:pt x="9" y="42"/>
                    <a:pt x="9" y="42"/>
                    <a:pt x="9" y="4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7" y="62"/>
                    <a:pt x="55" y="62"/>
                    <a:pt x="54" y="63"/>
                  </a:cubicBezTo>
                  <a:lnTo>
                    <a:pt x="46" y="68"/>
                  </a:lnTo>
                  <a:close/>
                  <a:moveTo>
                    <a:pt x="74" y="73"/>
                  </a:moveTo>
                  <a:cubicBezTo>
                    <a:pt x="104" y="53"/>
                    <a:pt x="104" y="53"/>
                    <a:pt x="104" y="53"/>
                  </a:cubicBezTo>
                  <a:cubicBezTo>
                    <a:pt x="104" y="94"/>
                    <a:pt x="104" y="94"/>
                    <a:pt x="104" y="94"/>
                  </a:cubicBezTo>
                  <a:lnTo>
                    <a:pt x="74" y="73"/>
                  </a:lnTo>
                  <a:close/>
                  <a:moveTo>
                    <a:pt x="104" y="104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9" y="104"/>
                    <a:pt x="9" y="104"/>
                    <a:pt x="9" y="104"/>
                  </a:cubicBezTo>
                  <a:lnTo>
                    <a:pt x="104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iṩ1íḍé"/>
            <p:cNvSpPr/>
            <p:nvPr/>
          </p:nvSpPr>
          <p:spPr bwMode="auto">
            <a:xfrm>
              <a:off x="8113256" y="3999461"/>
              <a:ext cx="364247" cy="229437"/>
            </a:xfrm>
            <a:custGeom>
              <a:avLst/>
              <a:gdLst>
                <a:gd name="T0" fmla="*/ 6 w 119"/>
                <a:gd name="T1" fmla="*/ 75 h 75"/>
                <a:gd name="T2" fmla="*/ 0 w 119"/>
                <a:gd name="T3" fmla="*/ 69 h 75"/>
                <a:gd name="T4" fmla="*/ 0 w 119"/>
                <a:gd name="T5" fmla="*/ 7 h 75"/>
                <a:gd name="T6" fmla="*/ 6 w 119"/>
                <a:gd name="T7" fmla="*/ 0 h 75"/>
                <a:gd name="T8" fmla="*/ 113 w 119"/>
                <a:gd name="T9" fmla="*/ 0 h 75"/>
                <a:gd name="T10" fmla="*/ 119 w 119"/>
                <a:gd name="T11" fmla="*/ 7 h 75"/>
                <a:gd name="T12" fmla="*/ 119 w 119"/>
                <a:gd name="T13" fmla="*/ 69 h 75"/>
                <a:gd name="T14" fmla="*/ 113 w 119"/>
                <a:gd name="T15" fmla="*/ 75 h 75"/>
                <a:gd name="T16" fmla="*/ 6 w 119"/>
                <a:gd name="T17" fmla="*/ 75 h 75"/>
                <a:gd name="T18" fmla="*/ 41 w 119"/>
                <a:gd name="T19" fmla="*/ 14 h 75"/>
                <a:gd name="T20" fmla="*/ 89 w 119"/>
                <a:gd name="T21" fmla="*/ 38 h 75"/>
                <a:gd name="T22" fmla="*/ 41 w 119"/>
                <a:gd name="T23" fmla="*/ 62 h 75"/>
                <a:gd name="T24" fmla="*/ 41 w 119"/>
                <a:gd name="T25" fmla="*/ 1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75">
                  <a:moveTo>
                    <a:pt x="6" y="75"/>
                  </a:moveTo>
                  <a:cubicBezTo>
                    <a:pt x="3" y="75"/>
                    <a:pt x="0" y="73"/>
                    <a:pt x="0" y="69"/>
                  </a:cubicBezTo>
                  <a:cubicBezTo>
                    <a:pt x="0" y="48"/>
                    <a:pt x="0" y="28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9" y="3"/>
                    <a:pt x="119" y="7"/>
                  </a:cubicBezTo>
                  <a:cubicBezTo>
                    <a:pt x="119" y="28"/>
                    <a:pt x="119" y="48"/>
                    <a:pt x="119" y="69"/>
                  </a:cubicBezTo>
                  <a:cubicBezTo>
                    <a:pt x="119" y="73"/>
                    <a:pt x="116" y="75"/>
                    <a:pt x="113" y="75"/>
                  </a:cubicBezTo>
                  <a:cubicBezTo>
                    <a:pt x="60" y="75"/>
                    <a:pt x="59" y="75"/>
                    <a:pt x="6" y="75"/>
                  </a:cubicBezTo>
                  <a:close/>
                  <a:moveTo>
                    <a:pt x="41" y="14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41" y="62"/>
                    <a:pt x="41" y="62"/>
                    <a:pt x="41" y="62"/>
                  </a:cubicBezTo>
                  <a:lnTo>
                    <a:pt x="41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ïšļiḑé"/>
            <p:cNvSpPr/>
            <p:nvPr/>
          </p:nvSpPr>
          <p:spPr bwMode="auto">
            <a:xfrm>
              <a:off x="7483278" y="2421924"/>
              <a:ext cx="365543" cy="244992"/>
            </a:xfrm>
            <a:custGeom>
              <a:avLst/>
              <a:gdLst>
                <a:gd name="T0" fmla="*/ 116 w 119"/>
                <a:gd name="T1" fmla="*/ 4 h 80"/>
                <a:gd name="T2" fmla="*/ 108 w 119"/>
                <a:gd name="T3" fmla="*/ 4 h 80"/>
                <a:gd name="T4" fmla="*/ 108 w 119"/>
                <a:gd name="T5" fmla="*/ 2 h 80"/>
                <a:gd name="T6" fmla="*/ 106 w 119"/>
                <a:gd name="T7" fmla="*/ 0 h 80"/>
                <a:gd name="T8" fmla="*/ 93 w 119"/>
                <a:gd name="T9" fmla="*/ 0 h 80"/>
                <a:gd name="T10" fmla="*/ 91 w 119"/>
                <a:gd name="T11" fmla="*/ 2 h 80"/>
                <a:gd name="T12" fmla="*/ 91 w 119"/>
                <a:gd name="T13" fmla="*/ 4 h 80"/>
                <a:gd name="T14" fmla="*/ 19 w 119"/>
                <a:gd name="T15" fmla="*/ 4 h 80"/>
                <a:gd name="T16" fmla="*/ 19 w 119"/>
                <a:gd name="T17" fmla="*/ 2 h 80"/>
                <a:gd name="T18" fmla="*/ 17 w 119"/>
                <a:gd name="T19" fmla="*/ 0 h 80"/>
                <a:gd name="T20" fmla="*/ 13 w 119"/>
                <a:gd name="T21" fmla="*/ 0 h 80"/>
                <a:gd name="T22" fmla="*/ 10 w 119"/>
                <a:gd name="T23" fmla="*/ 2 h 80"/>
                <a:gd name="T24" fmla="*/ 10 w 119"/>
                <a:gd name="T25" fmla="*/ 4 h 80"/>
                <a:gd name="T26" fmla="*/ 4 w 119"/>
                <a:gd name="T27" fmla="*/ 4 h 80"/>
                <a:gd name="T28" fmla="*/ 0 w 119"/>
                <a:gd name="T29" fmla="*/ 8 h 80"/>
                <a:gd name="T30" fmla="*/ 0 w 119"/>
                <a:gd name="T31" fmla="*/ 77 h 80"/>
                <a:gd name="T32" fmla="*/ 4 w 119"/>
                <a:gd name="T33" fmla="*/ 80 h 80"/>
                <a:gd name="T34" fmla="*/ 116 w 119"/>
                <a:gd name="T35" fmla="*/ 80 h 80"/>
                <a:gd name="T36" fmla="*/ 119 w 119"/>
                <a:gd name="T37" fmla="*/ 77 h 80"/>
                <a:gd name="T38" fmla="*/ 119 w 119"/>
                <a:gd name="T39" fmla="*/ 8 h 80"/>
                <a:gd name="T40" fmla="*/ 116 w 119"/>
                <a:gd name="T41" fmla="*/ 4 h 80"/>
                <a:gd name="T42" fmla="*/ 15 w 119"/>
                <a:gd name="T43" fmla="*/ 10 h 80"/>
                <a:gd name="T44" fmla="*/ 10 w 119"/>
                <a:gd name="T45" fmla="*/ 15 h 80"/>
                <a:gd name="T46" fmla="*/ 15 w 119"/>
                <a:gd name="T47" fmla="*/ 20 h 80"/>
                <a:gd name="T48" fmla="*/ 20 w 119"/>
                <a:gd name="T49" fmla="*/ 15 h 80"/>
                <a:gd name="T50" fmla="*/ 15 w 119"/>
                <a:gd name="T51" fmla="*/ 10 h 80"/>
                <a:gd name="T52" fmla="*/ 106 w 119"/>
                <a:gd name="T53" fmla="*/ 12 h 80"/>
                <a:gd name="T54" fmla="*/ 93 w 119"/>
                <a:gd name="T55" fmla="*/ 12 h 80"/>
                <a:gd name="T56" fmla="*/ 91 w 119"/>
                <a:gd name="T57" fmla="*/ 14 h 80"/>
                <a:gd name="T58" fmla="*/ 91 w 119"/>
                <a:gd name="T59" fmla="*/ 16 h 80"/>
                <a:gd name="T60" fmla="*/ 93 w 119"/>
                <a:gd name="T61" fmla="*/ 18 h 80"/>
                <a:gd name="T62" fmla="*/ 106 w 119"/>
                <a:gd name="T63" fmla="*/ 18 h 80"/>
                <a:gd name="T64" fmla="*/ 108 w 119"/>
                <a:gd name="T65" fmla="*/ 16 h 80"/>
                <a:gd name="T66" fmla="*/ 108 w 119"/>
                <a:gd name="T67" fmla="*/ 14 h 80"/>
                <a:gd name="T68" fmla="*/ 106 w 119"/>
                <a:gd name="T69" fmla="*/ 12 h 80"/>
                <a:gd name="T70" fmla="*/ 60 w 119"/>
                <a:gd name="T71" fmla="*/ 9 h 80"/>
                <a:gd name="T72" fmla="*/ 93 w 119"/>
                <a:gd name="T73" fmla="*/ 42 h 80"/>
                <a:gd name="T74" fmla="*/ 60 w 119"/>
                <a:gd name="T75" fmla="*/ 76 h 80"/>
                <a:gd name="T76" fmla="*/ 26 w 119"/>
                <a:gd name="T77" fmla="*/ 42 h 80"/>
                <a:gd name="T78" fmla="*/ 60 w 119"/>
                <a:gd name="T79" fmla="*/ 9 h 80"/>
                <a:gd name="T80" fmla="*/ 60 w 119"/>
                <a:gd name="T81" fmla="*/ 16 h 80"/>
                <a:gd name="T82" fmla="*/ 86 w 119"/>
                <a:gd name="T83" fmla="*/ 42 h 80"/>
                <a:gd name="T84" fmla="*/ 60 w 119"/>
                <a:gd name="T85" fmla="*/ 69 h 80"/>
                <a:gd name="T86" fmla="*/ 33 w 119"/>
                <a:gd name="T87" fmla="*/ 42 h 80"/>
                <a:gd name="T88" fmla="*/ 60 w 119"/>
                <a:gd name="T89" fmla="*/ 16 h 80"/>
                <a:gd name="T90" fmla="*/ 60 w 119"/>
                <a:gd name="T91" fmla="*/ 23 h 80"/>
                <a:gd name="T92" fmla="*/ 79 w 119"/>
                <a:gd name="T93" fmla="*/ 42 h 80"/>
                <a:gd name="T94" fmla="*/ 60 w 119"/>
                <a:gd name="T95" fmla="*/ 61 h 80"/>
                <a:gd name="T96" fmla="*/ 41 w 119"/>
                <a:gd name="T97" fmla="*/ 42 h 80"/>
                <a:gd name="T98" fmla="*/ 60 w 119"/>
                <a:gd name="T99" fmla="*/ 23 h 80"/>
                <a:gd name="T100" fmla="*/ 60 w 119"/>
                <a:gd name="T101" fmla="*/ 28 h 80"/>
                <a:gd name="T102" fmla="*/ 71 w 119"/>
                <a:gd name="T103" fmla="*/ 33 h 80"/>
                <a:gd name="T104" fmla="*/ 62 w 119"/>
                <a:gd name="T105" fmla="*/ 31 h 80"/>
                <a:gd name="T106" fmla="*/ 47 w 119"/>
                <a:gd name="T107" fmla="*/ 45 h 80"/>
                <a:gd name="T108" fmla="*/ 49 w 119"/>
                <a:gd name="T109" fmla="*/ 52 h 80"/>
                <a:gd name="T110" fmla="*/ 45 w 119"/>
                <a:gd name="T111" fmla="*/ 42 h 80"/>
                <a:gd name="T112" fmla="*/ 60 w 119"/>
                <a:gd name="T113" fmla="*/ 2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80">
                  <a:moveTo>
                    <a:pt x="116" y="4"/>
                  </a:moveTo>
                  <a:cubicBezTo>
                    <a:pt x="108" y="4"/>
                    <a:pt x="108" y="4"/>
                    <a:pt x="108" y="4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8" y="0"/>
                    <a:pt x="108" y="0"/>
                    <a:pt x="106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1" y="0"/>
                    <a:pt x="91" y="0"/>
                    <a:pt x="91" y="2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10" y="0"/>
                    <a:pt x="10" y="2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6"/>
                    <a:pt x="0" y="8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2" y="80"/>
                    <a:pt x="4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7" y="80"/>
                    <a:pt x="119" y="79"/>
                    <a:pt x="119" y="77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9" y="6"/>
                    <a:pt x="117" y="4"/>
                    <a:pt x="116" y="4"/>
                  </a:cubicBezTo>
                  <a:close/>
                  <a:moveTo>
                    <a:pt x="15" y="10"/>
                  </a:moveTo>
                  <a:cubicBezTo>
                    <a:pt x="12" y="10"/>
                    <a:pt x="10" y="12"/>
                    <a:pt x="10" y="15"/>
                  </a:cubicBezTo>
                  <a:cubicBezTo>
                    <a:pt x="10" y="17"/>
                    <a:pt x="12" y="20"/>
                    <a:pt x="15" y="20"/>
                  </a:cubicBezTo>
                  <a:cubicBezTo>
                    <a:pt x="18" y="20"/>
                    <a:pt x="20" y="17"/>
                    <a:pt x="20" y="15"/>
                  </a:cubicBezTo>
                  <a:cubicBezTo>
                    <a:pt x="20" y="12"/>
                    <a:pt x="18" y="10"/>
                    <a:pt x="15" y="10"/>
                  </a:cubicBezTo>
                  <a:close/>
                  <a:moveTo>
                    <a:pt x="106" y="12"/>
                  </a:moveTo>
                  <a:cubicBezTo>
                    <a:pt x="93" y="12"/>
                    <a:pt x="93" y="12"/>
                    <a:pt x="93" y="12"/>
                  </a:cubicBezTo>
                  <a:cubicBezTo>
                    <a:pt x="91" y="12"/>
                    <a:pt x="91" y="13"/>
                    <a:pt x="91" y="14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7"/>
                    <a:pt x="91" y="18"/>
                    <a:pt x="93" y="18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108" y="18"/>
                    <a:pt x="108" y="17"/>
                    <a:pt x="108" y="16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8" y="13"/>
                    <a:pt x="108" y="12"/>
                    <a:pt x="106" y="12"/>
                  </a:cubicBezTo>
                  <a:close/>
                  <a:moveTo>
                    <a:pt x="60" y="9"/>
                  </a:moveTo>
                  <a:cubicBezTo>
                    <a:pt x="78" y="9"/>
                    <a:pt x="93" y="24"/>
                    <a:pt x="93" y="42"/>
                  </a:cubicBezTo>
                  <a:cubicBezTo>
                    <a:pt x="93" y="61"/>
                    <a:pt x="78" y="76"/>
                    <a:pt x="60" y="76"/>
                  </a:cubicBezTo>
                  <a:cubicBezTo>
                    <a:pt x="41" y="76"/>
                    <a:pt x="26" y="61"/>
                    <a:pt x="26" y="42"/>
                  </a:cubicBezTo>
                  <a:cubicBezTo>
                    <a:pt x="26" y="24"/>
                    <a:pt x="41" y="9"/>
                    <a:pt x="60" y="9"/>
                  </a:cubicBezTo>
                  <a:close/>
                  <a:moveTo>
                    <a:pt x="60" y="16"/>
                  </a:moveTo>
                  <a:cubicBezTo>
                    <a:pt x="74" y="16"/>
                    <a:pt x="86" y="28"/>
                    <a:pt x="86" y="42"/>
                  </a:cubicBezTo>
                  <a:cubicBezTo>
                    <a:pt x="86" y="57"/>
                    <a:pt x="74" y="69"/>
                    <a:pt x="60" y="69"/>
                  </a:cubicBezTo>
                  <a:cubicBezTo>
                    <a:pt x="45" y="69"/>
                    <a:pt x="33" y="57"/>
                    <a:pt x="33" y="42"/>
                  </a:cubicBezTo>
                  <a:cubicBezTo>
                    <a:pt x="33" y="28"/>
                    <a:pt x="45" y="16"/>
                    <a:pt x="60" y="16"/>
                  </a:cubicBezTo>
                  <a:close/>
                  <a:moveTo>
                    <a:pt x="60" y="23"/>
                  </a:moveTo>
                  <a:cubicBezTo>
                    <a:pt x="70" y="23"/>
                    <a:pt x="79" y="32"/>
                    <a:pt x="79" y="42"/>
                  </a:cubicBezTo>
                  <a:cubicBezTo>
                    <a:pt x="79" y="53"/>
                    <a:pt x="70" y="61"/>
                    <a:pt x="60" y="61"/>
                  </a:cubicBezTo>
                  <a:cubicBezTo>
                    <a:pt x="49" y="61"/>
                    <a:pt x="41" y="53"/>
                    <a:pt x="41" y="42"/>
                  </a:cubicBezTo>
                  <a:cubicBezTo>
                    <a:pt x="41" y="32"/>
                    <a:pt x="49" y="23"/>
                    <a:pt x="60" y="23"/>
                  </a:cubicBezTo>
                  <a:close/>
                  <a:moveTo>
                    <a:pt x="60" y="28"/>
                  </a:moveTo>
                  <a:cubicBezTo>
                    <a:pt x="64" y="28"/>
                    <a:pt x="68" y="30"/>
                    <a:pt x="71" y="33"/>
                  </a:cubicBezTo>
                  <a:cubicBezTo>
                    <a:pt x="68" y="32"/>
                    <a:pt x="65" y="31"/>
                    <a:pt x="62" y="31"/>
                  </a:cubicBezTo>
                  <a:cubicBezTo>
                    <a:pt x="54" y="31"/>
                    <a:pt x="47" y="37"/>
                    <a:pt x="47" y="45"/>
                  </a:cubicBezTo>
                  <a:cubicBezTo>
                    <a:pt x="47" y="48"/>
                    <a:pt x="48" y="50"/>
                    <a:pt x="49" y="52"/>
                  </a:cubicBezTo>
                  <a:cubicBezTo>
                    <a:pt x="47" y="50"/>
                    <a:pt x="45" y="46"/>
                    <a:pt x="45" y="42"/>
                  </a:cubicBezTo>
                  <a:cubicBezTo>
                    <a:pt x="45" y="34"/>
                    <a:pt x="52" y="28"/>
                    <a:pt x="6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íš1iḑé"/>
            <p:cNvSpPr/>
            <p:nvPr/>
          </p:nvSpPr>
          <p:spPr bwMode="auto">
            <a:xfrm>
              <a:off x="6005552" y="1755651"/>
              <a:ext cx="177587" cy="334433"/>
            </a:xfrm>
            <a:custGeom>
              <a:avLst/>
              <a:gdLst>
                <a:gd name="T0" fmla="*/ 58 w 58"/>
                <a:gd name="T1" fmla="*/ 73 h 109"/>
                <a:gd name="T2" fmla="*/ 57 w 58"/>
                <a:gd name="T3" fmla="*/ 81 h 109"/>
                <a:gd name="T4" fmla="*/ 52 w 58"/>
                <a:gd name="T5" fmla="*/ 89 h 109"/>
                <a:gd name="T6" fmla="*/ 44 w 58"/>
                <a:gd name="T7" fmla="*/ 95 h 109"/>
                <a:gd name="T8" fmla="*/ 34 w 58"/>
                <a:gd name="T9" fmla="*/ 99 h 109"/>
                <a:gd name="T10" fmla="*/ 34 w 58"/>
                <a:gd name="T11" fmla="*/ 109 h 109"/>
                <a:gd name="T12" fmla="*/ 26 w 58"/>
                <a:gd name="T13" fmla="*/ 109 h 109"/>
                <a:gd name="T14" fmla="*/ 26 w 58"/>
                <a:gd name="T15" fmla="*/ 100 h 109"/>
                <a:gd name="T16" fmla="*/ 26 w 58"/>
                <a:gd name="T17" fmla="*/ 100 h 109"/>
                <a:gd name="T18" fmla="*/ 25 w 58"/>
                <a:gd name="T19" fmla="*/ 100 h 109"/>
                <a:gd name="T20" fmla="*/ 18 w 58"/>
                <a:gd name="T21" fmla="*/ 100 h 109"/>
                <a:gd name="T22" fmla="*/ 11 w 58"/>
                <a:gd name="T23" fmla="*/ 98 h 109"/>
                <a:gd name="T24" fmla="*/ 5 w 58"/>
                <a:gd name="T25" fmla="*/ 96 h 109"/>
                <a:gd name="T26" fmla="*/ 0 w 58"/>
                <a:gd name="T27" fmla="*/ 94 h 109"/>
                <a:gd name="T28" fmla="*/ 4 w 58"/>
                <a:gd name="T29" fmla="*/ 80 h 109"/>
                <a:gd name="T30" fmla="*/ 8 w 58"/>
                <a:gd name="T31" fmla="*/ 83 h 109"/>
                <a:gd name="T32" fmla="*/ 14 w 58"/>
                <a:gd name="T33" fmla="*/ 85 h 109"/>
                <a:gd name="T34" fmla="*/ 20 w 58"/>
                <a:gd name="T35" fmla="*/ 88 h 109"/>
                <a:gd name="T36" fmla="*/ 26 w 58"/>
                <a:gd name="T37" fmla="*/ 89 h 109"/>
                <a:gd name="T38" fmla="*/ 26 w 58"/>
                <a:gd name="T39" fmla="*/ 61 h 109"/>
                <a:gd name="T40" fmla="*/ 18 w 58"/>
                <a:gd name="T41" fmla="*/ 57 h 109"/>
                <a:gd name="T42" fmla="*/ 10 w 58"/>
                <a:gd name="T43" fmla="*/ 52 h 109"/>
                <a:gd name="T44" fmla="*/ 5 w 58"/>
                <a:gd name="T45" fmla="*/ 45 h 109"/>
                <a:gd name="T46" fmla="*/ 3 w 58"/>
                <a:gd name="T47" fmla="*/ 33 h 109"/>
                <a:gd name="T48" fmla="*/ 4 w 58"/>
                <a:gd name="T49" fmla="*/ 26 h 109"/>
                <a:gd name="T50" fmla="*/ 9 w 58"/>
                <a:gd name="T51" fmla="*/ 19 h 109"/>
                <a:gd name="T52" fmla="*/ 16 w 58"/>
                <a:gd name="T53" fmla="*/ 13 h 109"/>
                <a:gd name="T54" fmla="*/ 26 w 58"/>
                <a:gd name="T55" fmla="*/ 10 h 109"/>
                <a:gd name="T56" fmla="*/ 26 w 58"/>
                <a:gd name="T57" fmla="*/ 0 h 109"/>
                <a:gd name="T58" fmla="*/ 34 w 58"/>
                <a:gd name="T59" fmla="*/ 0 h 109"/>
                <a:gd name="T60" fmla="*/ 34 w 58"/>
                <a:gd name="T61" fmla="*/ 9 h 109"/>
                <a:gd name="T62" fmla="*/ 34 w 58"/>
                <a:gd name="T63" fmla="*/ 9 h 109"/>
                <a:gd name="T64" fmla="*/ 45 w 58"/>
                <a:gd name="T65" fmla="*/ 10 h 109"/>
                <a:gd name="T66" fmla="*/ 54 w 58"/>
                <a:gd name="T67" fmla="*/ 11 h 109"/>
                <a:gd name="T68" fmla="*/ 52 w 58"/>
                <a:gd name="T69" fmla="*/ 24 h 109"/>
                <a:gd name="T70" fmla="*/ 43 w 58"/>
                <a:gd name="T71" fmla="*/ 21 h 109"/>
                <a:gd name="T72" fmla="*/ 34 w 58"/>
                <a:gd name="T73" fmla="*/ 20 h 109"/>
                <a:gd name="T74" fmla="*/ 34 w 58"/>
                <a:gd name="T75" fmla="*/ 44 h 109"/>
                <a:gd name="T76" fmla="*/ 42 w 58"/>
                <a:gd name="T77" fmla="*/ 48 h 109"/>
                <a:gd name="T78" fmla="*/ 50 w 58"/>
                <a:gd name="T79" fmla="*/ 53 h 109"/>
                <a:gd name="T80" fmla="*/ 56 w 58"/>
                <a:gd name="T81" fmla="*/ 61 h 109"/>
                <a:gd name="T82" fmla="*/ 58 w 58"/>
                <a:gd name="T83" fmla="*/ 73 h 109"/>
                <a:gd name="T84" fmla="*/ 18 w 58"/>
                <a:gd name="T85" fmla="*/ 31 h 109"/>
                <a:gd name="T86" fmla="*/ 20 w 58"/>
                <a:gd name="T87" fmla="*/ 37 h 109"/>
                <a:gd name="T88" fmla="*/ 26 w 58"/>
                <a:gd name="T89" fmla="*/ 41 h 109"/>
                <a:gd name="T90" fmla="*/ 26 w 58"/>
                <a:gd name="T91" fmla="*/ 20 h 109"/>
                <a:gd name="T92" fmla="*/ 21 w 58"/>
                <a:gd name="T93" fmla="*/ 22 h 109"/>
                <a:gd name="T94" fmla="*/ 19 w 58"/>
                <a:gd name="T95" fmla="*/ 25 h 109"/>
                <a:gd name="T96" fmla="*/ 18 w 58"/>
                <a:gd name="T97" fmla="*/ 31 h 109"/>
                <a:gd name="T98" fmla="*/ 43 w 58"/>
                <a:gd name="T99" fmla="*/ 75 h 109"/>
                <a:gd name="T100" fmla="*/ 40 w 58"/>
                <a:gd name="T101" fmla="*/ 69 h 109"/>
                <a:gd name="T102" fmla="*/ 34 w 58"/>
                <a:gd name="T103" fmla="*/ 64 h 109"/>
                <a:gd name="T104" fmla="*/ 34 w 58"/>
                <a:gd name="T105" fmla="*/ 88 h 109"/>
                <a:gd name="T106" fmla="*/ 36 w 58"/>
                <a:gd name="T107" fmla="*/ 88 h 109"/>
                <a:gd name="T108" fmla="*/ 39 w 58"/>
                <a:gd name="T109" fmla="*/ 87 h 109"/>
                <a:gd name="T110" fmla="*/ 42 w 58"/>
                <a:gd name="T111" fmla="*/ 83 h 109"/>
                <a:gd name="T112" fmla="*/ 43 w 58"/>
                <a:gd name="T113" fmla="*/ 7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" h="109">
                  <a:moveTo>
                    <a:pt x="58" y="73"/>
                  </a:moveTo>
                  <a:cubicBezTo>
                    <a:pt x="58" y="75"/>
                    <a:pt x="58" y="78"/>
                    <a:pt x="57" y="81"/>
                  </a:cubicBezTo>
                  <a:cubicBezTo>
                    <a:pt x="55" y="84"/>
                    <a:pt x="54" y="86"/>
                    <a:pt x="52" y="89"/>
                  </a:cubicBezTo>
                  <a:cubicBezTo>
                    <a:pt x="50" y="91"/>
                    <a:pt x="47" y="93"/>
                    <a:pt x="44" y="95"/>
                  </a:cubicBezTo>
                  <a:cubicBezTo>
                    <a:pt x="41" y="97"/>
                    <a:pt x="38" y="98"/>
                    <a:pt x="34" y="9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5" y="100"/>
                    <a:pt x="25" y="100"/>
                    <a:pt x="25" y="100"/>
                  </a:cubicBezTo>
                  <a:cubicBezTo>
                    <a:pt x="22" y="100"/>
                    <a:pt x="20" y="100"/>
                    <a:pt x="18" y="100"/>
                  </a:cubicBezTo>
                  <a:cubicBezTo>
                    <a:pt x="15" y="99"/>
                    <a:pt x="13" y="99"/>
                    <a:pt x="11" y="98"/>
                  </a:cubicBezTo>
                  <a:cubicBezTo>
                    <a:pt x="9" y="98"/>
                    <a:pt x="7" y="97"/>
                    <a:pt x="5" y="96"/>
                  </a:cubicBezTo>
                  <a:cubicBezTo>
                    <a:pt x="3" y="95"/>
                    <a:pt x="1" y="94"/>
                    <a:pt x="0" y="94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81"/>
                    <a:pt x="6" y="82"/>
                    <a:pt x="8" y="83"/>
                  </a:cubicBezTo>
                  <a:cubicBezTo>
                    <a:pt x="10" y="84"/>
                    <a:pt x="12" y="85"/>
                    <a:pt x="14" y="85"/>
                  </a:cubicBezTo>
                  <a:cubicBezTo>
                    <a:pt x="16" y="86"/>
                    <a:pt x="18" y="87"/>
                    <a:pt x="20" y="88"/>
                  </a:cubicBezTo>
                  <a:cubicBezTo>
                    <a:pt x="22" y="88"/>
                    <a:pt x="25" y="88"/>
                    <a:pt x="26" y="89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4" y="60"/>
                    <a:pt x="21" y="59"/>
                    <a:pt x="18" y="57"/>
                  </a:cubicBezTo>
                  <a:cubicBezTo>
                    <a:pt x="15" y="56"/>
                    <a:pt x="13" y="54"/>
                    <a:pt x="10" y="52"/>
                  </a:cubicBezTo>
                  <a:cubicBezTo>
                    <a:pt x="8" y="50"/>
                    <a:pt x="6" y="48"/>
                    <a:pt x="5" y="45"/>
                  </a:cubicBezTo>
                  <a:cubicBezTo>
                    <a:pt x="3" y="42"/>
                    <a:pt x="3" y="38"/>
                    <a:pt x="3" y="33"/>
                  </a:cubicBezTo>
                  <a:cubicBezTo>
                    <a:pt x="3" y="31"/>
                    <a:pt x="3" y="29"/>
                    <a:pt x="4" y="26"/>
                  </a:cubicBezTo>
                  <a:cubicBezTo>
                    <a:pt x="5" y="24"/>
                    <a:pt x="7" y="21"/>
                    <a:pt x="9" y="19"/>
                  </a:cubicBezTo>
                  <a:cubicBezTo>
                    <a:pt x="11" y="17"/>
                    <a:pt x="13" y="15"/>
                    <a:pt x="16" y="13"/>
                  </a:cubicBezTo>
                  <a:cubicBezTo>
                    <a:pt x="19" y="12"/>
                    <a:pt x="23" y="10"/>
                    <a:pt x="26" y="1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8" y="9"/>
                    <a:pt x="41" y="9"/>
                    <a:pt x="45" y="10"/>
                  </a:cubicBezTo>
                  <a:cubicBezTo>
                    <a:pt x="48" y="10"/>
                    <a:pt x="51" y="10"/>
                    <a:pt x="54" y="11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9" y="23"/>
                    <a:pt x="46" y="22"/>
                    <a:pt x="43" y="21"/>
                  </a:cubicBezTo>
                  <a:cubicBezTo>
                    <a:pt x="40" y="21"/>
                    <a:pt x="37" y="20"/>
                    <a:pt x="34" y="20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7" y="45"/>
                    <a:pt x="39" y="47"/>
                    <a:pt x="42" y="48"/>
                  </a:cubicBezTo>
                  <a:cubicBezTo>
                    <a:pt x="45" y="49"/>
                    <a:pt x="48" y="51"/>
                    <a:pt x="50" y="53"/>
                  </a:cubicBezTo>
                  <a:cubicBezTo>
                    <a:pt x="53" y="55"/>
                    <a:pt x="54" y="58"/>
                    <a:pt x="56" y="61"/>
                  </a:cubicBezTo>
                  <a:cubicBezTo>
                    <a:pt x="57" y="64"/>
                    <a:pt x="58" y="68"/>
                    <a:pt x="58" y="73"/>
                  </a:cubicBezTo>
                  <a:close/>
                  <a:moveTo>
                    <a:pt x="18" y="31"/>
                  </a:moveTo>
                  <a:cubicBezTo>
                    <a:pt x="18" y="33"/>
                    <a:pt x="19" y="35"/>
                    <a:pt x="20" y="37"/>
                  </a:cubicBezTo>
                  <a:cubicBezTo>
                    <a:pt x="22" y="39"/>
                    <a:pt x="24" y="40"/>
                    <a:pt x="26" y="4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4" y="20"/>
                    <a:pt x="22" y="21"/>
                    <a:pt x="21" y="22"/>
                  </a:cubicBezTo>
                  <a:cubicBezTo>
                    <a:pt x="20" y="22"/>
                    <a:pt x="19" y="24"/>
                    <a:pt x="19" y="25"/>
                  </a:cubicBezTo>
                  <a:cubicBezTo>
                    <a:pt x="18" y="27"/>
                    <a:pt x="18" y="28"/>
                    <a:pt x="18" y="31"/>
                  </a:cubicBezTo>
                  <a:close/>
                  <a:moveTo>
                    <a:pt x="43" y="75"/>
                  </a:moveTo>
                  <a:cubicBezTo>
                    <a:pt x="43" y="72"/>
                    <a:pt x="42" y="70"/>
                    <a:pt x="40" y="69"/>
                  </a:cubicBezTo>
                  <a:cubicBezTo>
                    <a:pt x="39" y="67"/>
                    <a:pt x="37" y="65"/>
                    <a:pt x="34" y="64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5" y="88"/>
                    <a:pt x="36" y="88"/>
                    <a:pt x="36" y="88"/>
                  </a:cubicBezTo>
                  <a:cubicBezTo>
                    <a:pt x="37" y="87"/>
                    <a:pt x="38" y="87"/>
                    <a:pt x="39" y="87"/>
                  </a:cubicBezTo>
                  <a:cubicBezTo>
                    <a:pt x="40" y="86"/>
                    <a:pt x="41" y="85"/>
                    <a:pt x="42" y="83"/>
                  </a:cubicBezTo>
                  <a:cubicBezTo>
                    <a:pt x="42" y="81"/>
                    <a:pt x="43" y="78"/>
                    <a:pt x="43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íṧḷîḓé"/>
            <p:cNvSpPr/>
            <p:nvPr/>
          </p:nvSpPr>
          <p:spPr bwMode="auto">
            <a:xfrm>
              <a:off x="4364499" y="2390814"/>
              <a:ext cx="285175" cy="331840"/>
            </a:xfrm>
            <a:custGeom>
              <a:avLst/>
              <a:gdLst>
                <a:gd name="T0" fmla="*/ 0 w 93"/>
                <a:gd name="T1" fmla="*/ 108 h 108"/>
                <a:gd name="T2" fmla="*/ 93 w 93"/>
                <a:gd name="T3" fmla="*/ 108 h 108"/>
                <a:gd name="T4" fmla="*/ 63 w 93"/>
                <a:gd name="T5" fmla="*/ 49 h 108"/>
                <a:gd name="T6" fmla="*/ 74 w 93"/>
                <a:gd name="T7" fmla="*/ 27 h 108"/>
                <a:gd name="T8" fmla="*/ 47 w 93"/>
                <a:gd name="T9" fmla="*/ 0 h 108"/>
                <a:gd name="T10" fmla="*/ 19 w 93"/>
                <a:gd name="T11" fmla="*/ 28 h 108"/>
                <a:gd name="T12" fmla="*/ 30 w 93"/>
                <a:gd name="T13" fmla="*/ 49 h 108"/>
                <a:gd name="T14" fmla="*/ 0 w 9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8">
                  <a:moveTo>
                    <a:pt x="0" y="108"/>
                  </a:moveTo>
                  <a:cubicBezTo>
                    <a:pt x="93" y="108"/>
                    <a:pt x="93" y="108"/>
                    <a:pt x="93" y="108"/>
                  </a:cubicBezTo>
                  <a:cubicBezTo>
                    <a:pt x="93" y="84"/>
                    <a:pt x="81" y="58"/>
                    <a:pt x="63" y="49"/>
                  </a:cubicBezTo>
                  <a:cubicBezTo>
                    <a:pt x="70" y="44"/>
                    <a:pt x="74" y="36"/>
                    <a:pt x="74" y="27"/>
                  </a:cubicBezTo>
                  <a:cubicBezTo>
                    <a:pt x="74" y="12"/>
                    <a:pt x="62" y="0"/>
                    <a:pt x="47" y="0"/>
                  </a:cubicBezTo>
                  <a:cubicBezTo>
                    <a:pt x="31" y="0"/>
                    <a:pt x="19" y="12"/>
                    <a:pt x="19" y="28"/>
                  </a:cubicBezTo>
                  <a:cubicBezTo>
                    <a:pt x="19" y="37"/>
                    <a:pt x="23" y="44"/>
                    <a:pt x="30" y="49"/>
                  </a:cubicBezTo>
                  <a:cubicBezTo>
                    <a:pt x="12" y="58"/>
                    <a:pt x="0" y="84"/>
                    <a:pt x="0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iṧļîḍe"/>
            <p:cNvSpPr/>
            <p:nvPr/>
          </p:nvSpPr>
          <p:spPr bwMode="auto">
            <a:xfrm>
              <a:off x="4364499" y="2390814"/>
              <a:ext cx="285175" cy="331840"/>
            </a:xfrm>
            <a:custGeom>
              <a:avLst/>
              <a:gdLst>
                <a:gd name="T0" fmla="*/ 0 w 93"/>
                <a:gd name="T1" fmla="*/ 108 h 108"/>
                <a:gd name="T2" fmla="*/ 93 w 93"/>
                <a:gd name="T3" fmla="*/ 108 h 108"/>
                <a:gd name="T4" fmla="*/ 63 w 93"/>
                <a:gd name="T5" fmla="*/ 49 h 108"/>
                <a:gd name="T6" fmla="*/ 74 w 93"/>
                <a:gd name="T7" fmla="*/ 27 h 108"/>
                <a:gd name="T8" fmla="*/ 47 w 93"/>
                <a:gd name="T9" fmla="*/ 0 h 108"/>
                <a:gd name="T10" fmla="*/ 19 w 93"/>
                <a:gd name="T11" fmla="*/ 28 h 108"/>
                <a:gd name="T12" fmla="*/ 30 w 93"/>
                <a:gd name="T13" fmla="*/ 49 h 108"/>
                <a:gd name="T14" fmla="*/ 0 w 93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8">
                  <a:moveTo>
                    <a:pt x="0" y="108"/>
                  </a:moveTo>
                  <a:cubicBezTo>
                    <a:pt x="93" y="108"/>
                    <a:pt x="93" y="108"/>
                    <a:pt x="93" y="108"/>
                  </a:cubicBezTo>
                  <a:cubicBezTo>
                    <a:pt x="93" y="84"/>
                    <a:pt x="81" y="58"/>
                    <a:pt x="63" y="49"/>
                  </a:cubicBezTo>
                  <a:cubicBezTo>
                    <a:pt x="70" y="44"/>
                    <a:pt x="74" y="36"/>
                    <a:pt x="74" y="27"/>
                  </a:cubicBezTo>
                  <a:cubicBezTo>
                    <a:pt x="74" y="12"/>
                    <a:pt x="62" y="0"/>
                    <a:pt x="47" y="0"/>
                  </a:cubicBezTo>
                  <a:cubicBezTo>
                    <a:pt x="31" y="0"/>
                    <a:pt x="19" y="12"/>
                    <a:pt x="19" y="28"/>
                  </a:cubicBezTo>
                  <a:cubicBezTo>
                    <a:pt x="19" y="37"/>
                    <a:pt x="23" y="44"/>
                    <a:pt x="30" y="49"/>
                  </a:cubicBezTo>
                  <a:cubicBezTo>
                    <a:pt x="12" y="58"/>
                    <a:pt x="0" y="84"/>
                    <a:pt x="0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íśľïďè"/>
            <p:cNvSpPr/>
            <p:nvPr/>
          </p:nvSpPr>
          <p:spPr bwMode="auto">
            <a:xfrm>
              <a:off x="4564121" y="2390814"/>
              <a:ext cx="168513" cy="331840"/>
            </a:xfrm>
            <a:custGeom>
              <a:avLst/>
              <a:gdLst>
                <a:gd name="T0" fmla="*/ 25 w 55"/>
                <a:gd name="T1" fmla="*/ 49 h 108"/>
                <a:gd name="T2" fmla="*/ 36 w 55"/>
                <a:gd name="T3" fmla="*/ 27 h 108"/>
                <a:gd name="T4" fmla="*/ 8 w 55"/>
                <a:gd name="T5" fmla="*/ 0 h 108"/>
                <a:gd name="T6" fmla="*/ 0 w 55"/>
                <a:gd name="T7" fmla="*/ 1 h 108"/>
                <a:gd name="T8" fmla="*/ 14 w 55"/>
                <a:gd name="T9" fmla="*/ 28 h 108"/>
                <a:gd name="T10" fmla="*/ 6 w 55"/>
                <a:gd name="T11" fmla="*/ 48 h 108"/>
                <a:gd name="T12" fmla="*/ 34 w 55"/>
                <a:gd name="T13" fmla="*/ 108 h 108"/>
                <a:gd name="T14" fmla="*/ 55 w 55"/>
                <a:gd name="T15" fmla="*/ 108 h 108"/>
                <a:gd name="T16" fmla="*/ 25 w 55"/>
                <a:gd name="T17" fmla="*/ 4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108">
                  <a:moveTo>
                    <a:pt x="25" y="49"/>
                  </a:moveTo>
                  <a:cubicBezTo>
                    <a:pt x="31" y="44"/>
                    <a:pt x="36" y="36"/>
                    <a:pt x="36" y="27"/>
                  </a:cubicBezTo>
                  <a:cubicBezTo>
                    <a:pt x="36" y="12"/>
                    <a:pt x="23" y="0"/>
                    <a:pt x="8" y="0"/>
                  </a:cubicBezTo>
                  <a:cubicBezTo>
                    <a:pt x="5" y="0"/>
                    <a:pt x="2" y="0"/>
                    <a:pt x="0" y="1"/>
                  </a:cubicBezTo>
                  <a:cubicBezTo>
                    <a:pt x="8" y="7"/>
                    <a:pt x="14" y="17"/>
                    <a:pt x="14" y="28"/>
                  </a:cubicBezTo>
                  <a:cubicBezTo>
                    <a:pt x="14" y="36"/>
                    <a:pt x="11" y="42"/>
                    <a:pt x="6" y="48"/>
                  </a:cubicBezTo>
                  <a:cubicBezTo>
                    <a:pt x="23" y="60"/>
                    <a:pt x="34" y="84"/>
                    <a:pt x="34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84"/>
                    <a:pt x="42" y="58"/>
                    <a:pt x="25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îSḷiḑé"/>
            <p:cNvSpPr/>
            <p:nvPr/>
          </p:nvSpPr>
          <p:spPr bwMode="auto">
            <a:xfrm>
              <a:off x="8115848" y="2350630"/>
              <a:ext cx="184068" cy="18406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íṡľiďé"/>
            <p:cNvSpPr/>
            <p:nvPr/>
          </p:nvSpPr>
          <p:spPr bwMode="auto">
            <a:xfrm>
              <a:off x="8205290" y="2390814"/>
              <a:ext cx="11667" cy="1101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îṡ1iḑé"/>
            <p:cNvSpPr/>
            <p:nvPr/>
          </p:nvSpPr>
          <p:spPr bwMode="auto">
            <a:xfrm>
              <a:off x="8156032" y="2440071"/>
              <a:ext cx="110182" cy="116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iṡḷíḋé"/>
            <p:cNvSpPr/>
            <p:nvPr/>
          </p:nvSpPr>
          <p:spPr bwMode="auto">
            <a:xfrm>
              <a:off x="8753603" y="4044830"/>
              <a:ext cx="184068" cy="18406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i$ľîḓè"/>
            <p:cNvSpPr/>
            <p:nvPr/>
          </p:nvSpPr>
          <p:spPr bwMode="auto">
            <a:xfrm>
              <a:off x="8843045" y="4085014"/>
              <a:ext cx="11667" cy="1101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iṥḻïḑé"/>
            <p:cNvSpPr/>
            <p:nvPr/>
          </p:nvSpPr>
          <p:spPr bwMode="auto">
            <a:xfrm>
              <a:off x="8793788" y="4134271"/>
              <a:ext cx="110182" cy="116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ïśliḍè"/>
            <p:cNvSpPr/>
            <p:nvPr/>
          </p:nvSpPr>
          <p:spPr bwMode="auto">
            <a:xfrm>
              <a:off x="5576493" y="1307148"/>
              <a:ext cx="184068" cy="18406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íšḻïde"/>
            <p:cNvSpPr/>
            <p:nvPr/>
          </p:nvSpPr>
          <p:spPr bwMode="auto">
            <a:xfrm>
              <a:off x="5664638" y="1347332"/>
              <a:ext cx="12963" cy="1101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i$ḷïḑé"/>
            <p:cNvSpPr/>
            <p:nvPr/>
          </p:nvSpPr>
          <p:spPr bwMode="auto">
            <a:xfrm>
              <a:off x="5615381" y="1396590"/>
              <a:ext cx="111478" cy="116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î$ḻiḋè"/>
            <p:cNvSpPr/>
            <p:nvPr/>
          </p:nvSpPr>
          <p:spPr bwMode="auto">
            <a:xfrm>
              <a:off x="3919885" y="2326001"/>
              <a:ext cx="184068" cy="18406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iṧļidè"/>
            <p:cNvSpPr/>
            <p:nvPr/>
          </p:nvSpPr>
          <p:spPr bwMode="auto">
            <a:xfrm>
              <a:off x="4008030" y="2366185"/>
              <a:ext cx="12963" cy="1101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îšḷîḍè"/>
            <p:cNvSpPr/>
            <p:nvPr/>
          </p:nvSpPr>
          <p:spPr bwMode="auto">
            <a:xfrm>
              <a:off x="3960068" y="2415443"/>
              <a:ext cx="110182" cy="116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ísḻíḋè"/>
            <p:cNvSpPr/>
            <p:nvPr/>
          </p:nvSpPr>
          <p:spPr bwMode="auto">
            <a:xfrm>
              <a:off x="3244538" y="4008535"/>
              <a:ext cx="184068" cy="18406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ïslíḍé"/>
            <p:cNvSpPr/>
            <p:nvPr/>
          </p:nvSpPr>
          <p:spPr bwMode="auto">
            <a:xfrm>
              <a:off x="3333980" y="4047422"/>
              <a:ext cx="11667" cy="1114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îśḻíḋè"/>
            <p:cNvSpPr/>
            <p:nvPr/>
          </p:nvSpPr>
          <p:spPr bwMode="auto">
            <a:xfrm>
              <a:off x="3284722" y="4096680"/>
              <a:ext cx="110182" cy="129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îṧ1ïďé"/>
            <p:cNvSpPr/>
            <p:nvPr/>
          </p:nvSpPr>
          <p:spPr bwMode="auto">
            <a:xfrm>
              <a:off x="5291243" y="2762076"/>
              <a:ext cx="1647535" cy="3225072"/>
            </a:xfrm>
            <a:custGeom>
              <a:avLst/>
              <a:gdLst>
                <a:gd name="T0" fmla="*/ 537 w 537"/>
                <a:gd name="T1" fmla="*/ 1006 h 1051"/>
                <a:gd name="T2" fmla="*/ 501 w 537"/>
                <a:gd name="T3" fmla="*/ 1051 h 1051"/>
                <a:gd name="T4" fmla="*/ 35 w 537"/>
                <a:gd name="T5" fmla="*/ 1051 h 1051"/>
                <a:gd name="T6" fmla="*/ 0 w 537"/>
                <a:gd name="T7" fmla="*/ 1006 h 1051"/>
                <a:gd name="T8" fmla="*/ 0 w 537"/>
                <a:gd name="T9" fmla="*/ 45 h 1051"/>
                <a:gd name="T10" fmla="*/ 35 w 537"/>
                <a:gd name="T11" fmla="*/ 0 h 1051"/>
                <a:gd name="T12" fmla="*/ 501 w 537"/>
                <a:gd name="T13" fmla="*/ 0 h 1051"/>
                <a:gd name="T14" fmla="*/ 537 w 537"/>
                <a:gd name="T15" fmla="*/ 45 h 1051"/>
                <a:gd name="T16" fmla="*/ 537 w 537"/>
                <a:gd name="T17" fmla="*/ 1006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7" h="1051">
                  <a:moveTo>
                    <a:pt x="537" y="1006"/>
                  </a:moveTo>
                  <a:cubicBezTo>
                    <a:pt x="537" y="1031"/>
                    <a:pt x="521" y="1051"/>
                    <a:pt x="501" y="1051"/>
                  </a:cubicBezTo>
                  <a:cubicBezTo>
                    <a:pt x="35" y="1051"/>
                    <a:pt x="35" y="1051"/>
                    <a:pt x="35" y="1051"/>
                  </a:cubicBezTo>
                  <a:cubicBezTo>
                    <a:pt x="16" y="1051"/>
                    <a:pt x="0" y="1031"/>
                    <a:pt x="0" y="1006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16" y="0"/>
                    <a:pt x="35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21" y="0"/>
                    <a:pt x="537" y="21"/>
                    <a:pt x="537" y="45"/>
                  </a:cubicBezTo>
                  <a:cubicBezTo>
                    <a:pt x="537" y="1006"/>
                    <a:pt x="537" y="1006"/>
                    <a:pt x="537" y="1006"/>
                  </a:cubicBezTo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ï$ḷîḋe"/>
            <p:cNvSpPr/>
            <p:nvPr/>
          </p:nvSpPr>
          <p:spPr>
            <a:xfrm>
              <a:off x="5346393" y="3093916"/>
              <a:ext cx="1514686" cy="2442137"/>
            </a:xfrm>
            <a:prstGeom prst="rect">
              <a:avLst/>
            </a:prstGeom>
            <a:blipFill>
              <a:blip r:embed="rId2"/>
              <a:srcRect/>
              <a:stretch>
                <a:fillRect l="-71518" r="-7032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0" name="iṥḷíḑé"/>
            <p:cNvSpPr/>
            <p:nvPr/>
          </p:nvSpPr>
          <p:spPr bwMode="auto">
            <a:xfrm>
              <a:off x="5947221" y="5615574"/>
              <a:ext cx="307212" cy="307212"/>
            </a:xfrm>
            <a:prstGeom prst="ellipse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îśḻîḋe"/>
            <p:cNvSpPr/>
            <p:nvPr/>
          </p:nvSpPr>
          <p:spPr bwMode="auto">
            <a:xfrm>
              <a:off x="5969257" y="2875611"/>
              <a:ext cx="263139" cy="31110"/>
            </a:xfrm>
            <a:custGeom>
              <a:avLst/>
              <a:gdLst>
                <a:gd name="T0" fmla="*/ 86 w 86"/>
                <a:gd name="T1" fmla="*/ 5 h 10"/>
                <a:gd name="T2" fmla="*/ 81 w 86"/>
                <a:gd name="T3" fmla="*/ 10 h 10"/>
                <a:gd name="T4" fmla="*/ 5 w 86"/>
                <a:gd name="T5" fmla="*/ 10 h 10"/>
                <a:gd name="T6" fmla="*/ 0 w 86"/>
                <a:gd name="T7" fmla="*/ 5 h 10"/>
                <a:gd name="T8" fmla="*/ 5 w 86"/>
                <a:gd name="T9" fmla="*/ 0 h 10"/>
                <a:gd name="T10" fmla="*/ 81 w 86"/>
                <a:gd name="T11" fmla="*/ 0 h 10"/>
                <a:gd name="T12" fmla="*/ 86 w 86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0">
                  <a:moveTo>
                    <a:pt x="86" y="5"/>
                  </a:moveTo>
                  <a:cubicBezTo>
                    <a:pt x="86" y="8"/>
                    <a:pt x="84" y="10"/>
                    <a:pt x="81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4" y="0"/>
                    <a:pt x="86" y="2"/>
                    <a:pt x="86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iŝľïḍé"/>
            <p:cNvSpPr/>
            <p:nvPr/>
          </p:nvSpPr>
          <p:spPr bwMode="auto">
            <a:xfrm>
              <a:off x="6084624" y="2819873"/>
              <a:ext cx="33703" cy="33703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îṡḷíďé"/>
            <p:cNvSpPr/>
            <p:nvPr/>
          </p:nvSpPr>
          <p:spPr bwMode="auto">
            <a:xfrm>
              <a:off x="6496831" y="2734320"/>
              <a:ext cx="130922" cy="62220"/>
            </a:xfrm>
            <a:custGeom>
              <a:avLst/>
              <a:gdLst>
                <a:gd name="T0" fmla="*/ 43 w 43"/>
                <a:gd name="T1" fmla="*/ 10 h 20"/>
                <a:gd name="T2" fmla="*/ 33 w 43"/>
                <a:gd name="T3" fmla="*/ 20 h 20"/>
                <a:gd name="T4" fmla="*/ 10 w 43"/>
                <a:gd name="T5" fmla="*/ 20 h 20"/>
                <a:gd name="T6" fmla="*/ 0 w 43"/>
                <a:gd name="T7" fmla="*/ 10 h 20"/>
                <a:gd name="T8" fmla="*/ 10 w 43"/>
                <a:gd name="T9" fmla="*/ 0 h 20"/>
                <a:gd name="T10" fmla="*/ 33 w 43"/>
                <a:gd name="T11" fmla="*/ 0 h 20"/>
                <a:gd name="T12" fmla="*/ 43 w 43"/>
                <a:gd name="T1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0">
                  <a:moveTo>
                    <a:pt x="43" y="10"/>
                  </a:moveTo>
                  <a:cubicBezTo>
                    <a:pt x="43" y="16"/>
                    <a:pt x="39" y="20"/>
                    <a:pt x="33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9" y="0"/>
                    <a:pt x="43" y="5"/>
                    <a:pt x="43" y="10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iṡlíḍe"/>
            <p:cNvSpPr/>
            <p:nvPr/>
          </p:nvSpPr>
          <p:spPr bwMode="auto">
            <a:xfrm>
              <a:off x="5262801" y="3191897"/>
              <a:ext cx="28518" cy="276102"/>
            </a:xfrm>
            <a:custGeom>
              <a:avLst/>
              <a:gdLst>
                <a:gd name="T0" fmla="*/ 9 w 9"/>
                <a:gd name="T1" fmla="*/ 85 h 90"/>
                <a:gd name="T2" fmla="*/ 5 w 9"/>
                <a:gd name="T3" fmla="*/ 90 h 90"/>
                <a:gd name="T4" fmla="*/ 0 w 9"/>
                <a:gd name="T5" fmla="*/ 85 h 90"/>
                <a:gd name="T6" fmla="*/ 0 w 9"/>
                <a:gd name="T7" fmla="*/ 4 h 90"/>
                <a:gd name="T8" fmla="*/ 5 w 9"/>
                <a:gd name="T9" fmla="*/ 0 h 90"/>
                <a:gd name="T10" fmla="*/ 9 w 9"/>
                <a:gd name="T11" fmla="*/ 4 h 90"/>
                <a:gd name="T12" fmla="*/ 9 w 9"/>
                <a:gd name="T13" fmla="*/ 8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90">
                  <a:moveTo>
                    <a:pt x="9" y="85"/>
                  </a:moveTo>
                  <a:cubicBezTo>
                    <a:pt x="9" y="88"/>
                    <a:pt x="7" y="90"/>
                    <a:pt x="5" y="90"/>
                  </a:cubicBezTo>
                  <a:cubicBezTo>
                    <a:pt x="2" y="90"/>
                    <a:pt x="0" y="88"/>
                    <a:pt x="0" y="8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lnTo>
                    <a:pt x="9" y="8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îśḻiḋê"/>
            <p:cNvSpPr/>
            <p:nvPr/>
          </p:nvSpPr>
          <p:spPr bwMode="auto">
            <a:xfrm>
              <a:off x="6802747" y="3667621"/>
              <a:ext cx="46665" cy="132218"/>
            </a:xfrm>
            <a:custGeom>
              <a:avLst/>
              <a:gdLst>
                <a:gd name="T0" fmla="*/ 0 w 15"/>
                <a:gd name="T1" fmla="*/ 36 h 43"/>
                <a:gd name="T2" fmla="*/ 15 w 15"/>
                <a:gd name="T3" fmla="*/ 43 h 43"/>
                <a:gd name="T4" fmla="*/ 15 w 15"/>
                <a:gd name="T5" fmla="*/ 0 h 43"/>
                <a:gd name="T6" fmla="*/ 0 w 15"/>
                <a:gd name="T7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3">
                  <a:moveTo>
                    <a:pt x="0" y="36"/>
                  </a:moveTo>
                  <a:cubicBezTo>
                    <a:pt x="0" y="36"/>
                    <a:pt x="0" y="43"/>
                    <a:pt x="15" y="4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solidFill>
              <a:srgbClr val="8585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ïśḷíḓê"/>
            <p:cNvSpPr/>
            <p:nvPr/>
          </p:nvSpPr>
          <p:spPr bwMode="auto">
            <a:xfrm>
              <a:off x="6802747" y="3777802"/>
              <a:ext cx="0" cy="2593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585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ísļiḓe"/>
            <p:cNvSpPr/>
            <p:nvPr/>
          </p:nvSpPr>
          <p:spPr bwMode="auto">
            <a:xfrm>
              <a:off x="5354834" y="5236533"/>
              <a:ext cx="49258" cy="132218"/>
            </a:xfrm>
            <a:custGeom>
              <a:avLst/>
              <a:gdLst>
                <a:gd name="T0" fmla="*/ 16 w 16"/>
                <a:gd name="T1" fmla="*/ 36 h 43"/>
                <a:gd name="T2" fmla="*/ 0 w 16"/>
                <a:gd name="T3" fmla="*/ 43 h 43"/>
                <a:gd name="T4" fmla="*/ 0 w 16"/>
                <a:gd name="T5" fmla="*/ 0 h 43"/>
                <a:gd name="T6" fmla="*/ 16 w 16"/>
                <a:gd name="T7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43">
                  <a:moveTo>
                    <a:pt x="16" y="36"/>
                  </a:moveTo>
                  <a:cubicBezTo>
                    <a:pt x="16" y="36"/>
                    <a:pt x="16" y="43"/>
                    <a:pt x="0" y="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13"/>
                    <a:pt x="16" y="13"/>
                    <a:pt x="16" y="13"/>
                  </a:cubicBezTo>
                </a:path>
              </a:pathLst>
            </a:custGeom>
            <a:solidFill>
              <a:srgbClr val="908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íşḷidê"/>
            <p:cNvSpPr/>
            <p:nvPr/>
          </p:nvSpPr>
          <p:spPr bwMode="auto">
            <a:xfrm>
              <a:off x="5404092" y="5182938"/>
              <a:ext cx="0" cy="3889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908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íŝļíde"/>
            <p:cNvSpPr/>
            <p:nvPr/>
          </p:nvSpPr>
          <p:spPr bwMode="auto">
            <a:xfrm>
              <a:off x="3463605" y="4718033"/>
              <a:ext cx="1954746" cy="628682"/>
            </a:xfrm>
            <a:custGeom>
              <a:avLst/>
              <a:gdLst>
                <a:gd name="T0" fmla="*/ 636 w 637"/>
                <a:gd name="T1" fmla="*/ 14 h 205"/>
                <a:gd name="T2" fmla="*/ 636 w 637"/>
                <a:gd name="T3" fmla="*/ 97 h 205"/>
                <a:gd name="T4" fmla="*/ 636 w 637"/>
                <a:gd name="T5" fmla="*/ 97 h 205"/>
                <a:gd name="T6" fmla="*/ 636 w 637"/>
                <a:gd name="T7" fmla="*/ 205 h 205"/>
                <a:gd name="T8" fmla="*/ 603 w 637"/>
                <a:gd name="T9" fmla="*/ 194 h 205"/>
                <a:gd name="T10" fmla="*/ 77 w 637"/>
                <a:gd name="T11" fmla="*/ 194 h 205"/>
                <a:gd name="T12" fmla="*/ 29 w 637"/>
                <a:gd name="T13" fmla="*/ 147 h 205"/>
                <a:gd name="T14" fmla="*/ 0 w 637"/>
                <a:gd name="T15" fmla="*/ 97 h 205"/>
                <a:gd name="T16" fmla="*/ 0 w 637"/>
                <a:gd name="T17" fmla="*/ 97 h 205"/>
                <a:gd name="T18" fmla="*/ 0 w 637"/>
                <a:gd name="T19" fmla="*/ 97 h 205"/>
                <a:gd name="T20" fmla="*/ 0 w 637"/>
                <a:gd name="T21" fmla="*/ 97 h 205"/>
                <a:gd name="T22" fmla="*/ 0 w 637"/>
                <a:gd name="T23" fmla="*/ 97 h 205"/>
                <a:gd name="T24" fmla="*/ 29 w 637"/>
                <a:gd name="T25" fmla="*/ 46 h 205"/>
                <a:gd name="T26" fmla="*/ 77 w 637"/>
                <a:gd name="T27" fmla="*/ 0 h 205"/>
                <a:gd name="T28" fmla="*/ 603 w 637"/>
                <a:gd name="T29" fmla="*/ 0 h 205"/>
                <a:gd name="T30" fmla="*/ 636 w 637"/>
                <a:gd name="T31" fmla="*/ 1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7" h="205">
                  <a:moveTo>
                    <a:pt x="636" y="14"/>
                  </a:moveTo>
                  <a:cubicBezTo>
                    <a:pt x="636" y="97"/>
                    <a:pt x="636" y="97"/>
                    <a:pt x="636" y="97"/>
                  </a:cubicBezTo>
                  <a:cubicBezTo>
                    <a:pt x="636" y="97"/>
                    <a:pt x="636" y="97"/>
                    <a:pt x="636" y="97"/>
                  </a:cubicBezTo>
                  <a:cubicBezTo>
                    <a:pt x="636" y="205"/>
                    <a:pt x="636" y="205"/>
                    <a:pt x="636" y="205"/>
                  </a:cubicBezTo>
                  <a:cubicBezTo>
                    <a:pt x="636" y="204"/>
                    <a:pt x="634" y="194"/>
                    <a:pt x="603" y="194"/>
                  </a:cubicBezTo>
                  <a:cubicBezTo>
                    <a:pt x="569" y="194"/>
                    <a:pt x="77" y="194"/>
                    <a:pt x="77" y="194"/>
                  </a:cubicBezTo>
                  <a:cubicBezTo>
                    <a:pt x="77" y="194"/>
                    <a:pt x="49" y="192"/>
                    <a:pt x="29" y="147"/>
                  </a:cubicBezTo>
                  <a:cubicBezTo>
                    <a:pt x="12" y="108"/>
                    <a:pt x="2" y="99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5"/>
                    <a:pt x="12" y="85"/>
                    <a:pt x="29" y="46"/>
                  </a:cubicBezTo>
                  <a:cubicBezTo>
                    <a:pt x="49" y="1"/>
                    <a:pt x="77" y="0"/>
                    <a:pt x="77" y="0"/>
                  </a:cubicBezTo>
                  <a:cubicBezTo>
                    <a:pt x="77" y="0"/>
                    <a:pt x="569" y="0"/>
                    <a:pt x="603" y="0"/>
                  </a:cubicBezTo>
                  <a:cubicBezTo>
                    <a:pt x="637" y="0"/>
                    <a:pt x="636" y="14"/>
                    <a:pt x="636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í$ḻïďê"/>
            <p:cNvSpPr txBox="1"/>
            <p:nvPr/>
          </p:nvSpPr>
          <p:spPr>
            <a:xfrm>
              <a:off x="3720262" y="4822005"/>
              <a:ext cx="1559239" cy="363558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iSľíde"/>
            <p:cNvSpPr/>
            <p:nvPr/>
          </p:nvSpPr>
          <p:spPr bwMode="auto">
            <a:xfrm>
              <a:off x="6796265" y="3149121"/>
              <a:ext cx="1245697" cy="628682"/>
            </a:xfrm>
            <a:custGeom>
              <a:avLst/>
              <a:gdLst>
                <a:gd name="T0" fmla="*/ 1 w 406"/>
                <a:gd name="T1" fmla="*/ 14 h 205"/>
                <a:gd name="T2" fmla="*/ 1 w 406"/>
                <a:gd name="T3" fmla="*/ 97 h 205"/>
                <a:gd name="T4" fmla="*/ 1 w 406"/>
                <a:gd name="T5" fmla="*/ 97 h 205"/>
                <a:gd name="T6" fmla="*/ 1 w 406"/>
                <a:gd name="T7" fmla="*/ 205 h 205"/>
                <a:gd name="T8" fmla="*/ 34 w 406"/>
                <a:gd name="T9" fmla="*/ 194 h 205"/>
                <a:gd name="T10" fmla="*/ 328 w 406"/>
                <a:gd name="T11" fmla="*/ 194 h 205"/>
                <a:gd name="T12" fmla="*/ 376 w 406"/>
                <a:gd name="T13" fmla="*/ 147 h 205"/>
                <a:gd name="T14" fmla="*/ 405 w 406"/>
                <a:gd name="T15" fmla="*/ 97 h 205"/>
                <a:gd name="T16" fmla="*/ 406 w 406"/>
                <a:gd name="T17" fmla="*/ 97 h 205"/>
                <a:gd name="T18" fmla="*/ 405 w 406"/>
                <a:gd name="T19" fmla="*/ 97 h 205"/>
                <a:gd name="T20" fmla="*/ 406 w 406"/>
                <a:gd name="T21" fmla="*/ 97 h 205"/>
                <a:gd name="T22" fmla="*/ 405 w 406"/>
                <a:gd name="T23" fmla="*/ 97 h 205"/>
                <a:gd name="T24" fmla="*/ 376 w 406"/>
                <a:gd name="T25" fmla="*/ 46 h 205"/>
                <a:gd name="T26" fmla="*/ 328 w 406"/>
                <a:gd name="T27" fmla="*/ 0 h 205"/>
                <a:gd name="T28" fmla="*/ 34 w 406"/>
                <a:gd name="T29" fmla="*/ 0 h 205"/>
                <a:gd name="T30" fmla="*/ 1 w 406"/>
                <a:gd name="T31" fmla="*/ 1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6" h="205">
                  <a:moveTo>
                    <a:pt x="1" y="14"/>
                  </a:moveTo>
                  <a:cubicBezTo>
                    <a:pt x="1" y="97"/>
                    <a:pt x="1" y="97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1" y="205"/>
                    <a:pt x="1" y="205"/>
                    <a:pt x="1" y="205"/>
                  </a:cubicBezTo>
                  <a:cubicBezTo>
                    <a:pt x="1" y="204"/>
                    <a:pt x="2" y="194"/>
                    <a:pt x="34" y="194"/>
                  </a:cubicBezTo>
                  <a:cubicBezTo>
                    <a:pt x="68" y="194"/>
                    <a:pt x="328" y="194"/>
                    <a:pt x="328" y="194"/>
                  </a:cubicBezTo>
                  <a:cubicBezTo>
                    <a:pt x="328" y="194"/>
                    <a:pt x="356" y="192"/>
                    <a:pt x="376" y="147"/>
                  </a:cubicBezTo>
                  <a:cubicBezTo>
                    <a:pt x="393" y="108"/>
                    <a:pt x="403" y="99"/>
                    <a:pt x="405" y="97"/>
                  </a:cubicBezTo>
                  <a:cubicBezTo>
                    <a:pt x="406" y="97"/>
                    <a:pt x="406" y="97"/>
                    <a:pt x="406" y="97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406" y="97"/>
                    <a:pt x="406" y="97"/>
                    <a:pt x="406" y="97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403" y="95"/>
                    <a:pt x="393" y="85"/>
                    <a:pt x="376" y="46"/>
                  </a:cubicBezTo>
                  <a:cubicBezTo>
                    <a:pt x="356" y="1"/>
                    <a:pt x="328" y="0"/>
                    <a:pt x="328" y="0"/>
                  </a:cubicBezTo>
                  <a:cubicBezTo>
                    <a:pt x="328" y="0"/>
                    <a:pt x="68" y="0"/>
                    <a:pt x="34" y="0"/>
                  </a:cubicBezTo>
                  <a:cubicBezTo>
                    <a:pt x="0" y="0"/>
                    <a:pt x="1" y="14"/>
                    <a:pt x="1" y="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ï$ļïdê"/>
            <p:cNvSpPr txBox="1"/>
            <p:nvPr/>
          </p:nvSpPr>
          <p:spPr>
            <a:xfrm>
              <a:off x="6616094" y="3266210"/>
              <a:ext cx="1559239" cy="363558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3" name="ïsļïdè"/>
            <p:cNvSpPr txBox="1"/>
            <p:nvPr/>
          </p:nvSpPr>
          <p:spPr>
            <a:xfrm>
              <a:off x="8305713" y="2298705"/>
              <a:ext cx="2799720" cy="916190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 algn="l">
                <a:spcBef>
                  <a:spcPct val="0"/>
                </a:spcBef>
              </a:pPr>
              <a:r>
                <a:rPr lang="zh-CN" altLang="en-US" sz="1400" b="1" dirty="0">
                  <a:solidFill>
                    <a:schemeClr val="accent5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accent5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íṡliḑé"/>
            <p:cNvSpPr txBox="1"/>
            <p:nvPr/>
          </p:nvSpPr>
          <p:spPr>
            <a:xfrm>
              <a:off x="1717275" y="1232756"/>
              <a:ext cx="3851205" cy="916190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4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accent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5" name="íṥlîdé"/>
            <p:cNvSpPr txBox="1"/>
            <p:nvPr/>
          </p:nvSpPr>
          <p:spPr>
            <a:xfrm>
              <a:off x="8675144" y="4259938"/>
              <a:ext cx="2799720" cy="916190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 algn="l">
                <a:spcBef>
                  <a:spcPct val="0"/>
                </a:spcBef>
              </a:pPr>
              <a:r>
                <a:rPr lang="zh-CN" altLang="en-US" sz="1400" b="1" dirty="0">
                  <a:solidFill>
                    <a:schemeClr val="accent6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accent6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6" name="ïṡlîďé"/>
            <p:cNvSpPr txBox="1"/>
            <p:nvPr/>
          </p:nvSpPr>
          <p:spPr>
            <a:xfrm>
              <a:off x="1357996" y="2242733"/>
              <a:ext cx="2534593" cy="916190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4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accent3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ïšḻîḋê"/>
            <p:cNvSpPr txBox="1"/>
            <p:nvPr/>
          </p:nvSpPr>
          <p:spPr>
            <a:xfrm>
              <a:off x="719667" y="3927271"/>
              <a:ext cx="2534593" cy="916190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4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accent2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工作完成进度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BCA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spect="1"/>
          </p:cNvSpPr>
          <p:nvPr/>
        </p:nvSpPr>
        <p:spPr>
          <a:xfrm>
            <a:off x="2022638" y="1752600"/>
            <a:ext cx="3352800" cy="3352800"/>
          </a:xfrm>
          <a:prstGeom prst="ellipse">
            <a:avLst/>
          </a:prstGeom>
          <a:noFill/>
          <a:ln w="457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33450" y="2438400"/>
            <a:ext cx="10610850" cy="1981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48000"/>
          <a:stretch>
            <a:fillRect/>
          </a:stretch>
        </p:blipFill>
        <p:spPr>
          <a:xfrm>
            <a:off x="1790535" y="1523835"/>
            <a:ext cx="1981365" cy="3810330"/>
          </a:xfrm>
          <a:prstGeom prst="rect">
            <a:avLst/>
          </a:prstGeom>
        </p:spPr>
      </p:pic>
      <p:sp>
        <p:nvSpPr>
          <p:cNvPr id="8" name="îṥlíḑe"/>
          <p:cNvSpPr txBox="1"/>
          <p:nvPr/>
        </p:nvSpPr>
        <p:spPr>
          <a:xfrm>
            <a:off x="2962275" y="2874251"/>
            <a:ext cx="7369502" cy="108108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8000" b="1" dirty="0">
                <a:ea typeface="微软雅黑" panose="020B0503020204020204" pitchFamily="34" charset="-122"/>
              </a:rPr>
              <a:t>成功项目展示</a:t>
            </a:r>
            <a:endParaRPr lang="zh-CN" altLang="en-US" sz="80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a437bdf-1035-4f80-997c-be22cb46db6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38035" y="1828800"/>
            <a:ext cx="10915929" cy="3981450"/>
            <a:chOff x="958306" y="2480912"/>
            <a:chExt cx="10122194" cy="3691945"/>
          </a:xfrm>
        </p:grpSpPr>
        <p:sp>
          <p:nvSpPr>
            <p:cNvPr id="4" name="íṥļïḋê"/>
            <p:cNvSpPr txBox="1"/>
            <p:nvPr/>
          </p:nvSpPr>
          <p:spPr>
            <a:xfrm>
              <a:off x="9318726" y="3147109"/>
              <a:ext cx="716864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00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Impact" panose="020B0806030902050204" pitchFamily="34" charset="0"/>
                </a:rPr>
                <a:t>04</a:t>
              </a:r>
              <a:endParaRPr lang="en-US" sz="4000">
                <a:solidFill>
                  <a:schemeClr val="accent6">
                    <a:lumMod val="40000"/>
                    <a:lumOff val="6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" name="îślíḓé"/>
            <p:cNvSpPr txBox="1"/>
            <p:nvPr/>
          </p:nvSpPr>
          <p:spPr>
            <a:xfrm>
              <a:off x="6618359" y="3147109"/>
              <a:ext cx="732894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00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en-US" sz="4000">
                <a:solidFill>
                  <a:schemeClr val="accent6">
                    <a:lumMod val="40000"/>
                    <a:lumOff val="6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" name="îSľïdé"/>
            <p:cNvSpPr txBox="1"/>
            <p:nvPr/>
          </p:nvSpPr>
          <p:spPr>
            <a:xfrm>
              <a:off x="3948749" y="3147922"/>
              <a:ext cx="718466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00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en-US" sz="4000">
                <a:solidFill>
                  <a:schemeClr val="accent6">
                    <a:lumMod val="40000"/>
                    <a:lumOff val="6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" name="ïṩliďé"/>
            <p:cNvSpPr txBox="1"/>
            <p:nvPr/>
          </p:nvSpPr>
          <p:spPr>
            <a:xfrm>
              <a:off x="1281543" y="3147922"/>
              <a:ext cx="655950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00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en-US" sz="4000">
                <a:solidFill>
                  <a:schemeClr val="accent6">
                    <a:lumMod val="40000"/>
                    <a:lumOff val="6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îślïde"/>
            <p:cNvSpPr txBox="1"/>
            <p:nvPr/>
          </p:nvSpPr>
          <p:spPr>
            <a:xfrm>
              <a:off x="1278298" y="4596264"/>
              <a:ext cx="736100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00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Impact" panose="020B0806030902050204" pitchFamily="34" charset="0"/>
                </a:rPr>
                <a:t>05</a:t>
              </a:r>
              <a:endParaRPr lang="en-US" sz="4000">
                <a:solidFill>
                  <a:schemeClr val="accent6">
                    <a:lumMod val="40000"/>
                    <a:lumOff val="6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îṣlíďe"/>
            <p:cNvSpPr txBox="1"/>
            <p:nvPr/>
          </p:nvSpPr>
          <p:spPr>
            <a:xfrm>
              <a:off x="3947947" y="4596264"/>
              <a:ext cx="737702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00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Impact" panose="020B0806030902050204" pitchFamily="34" charset="0"/>
                </a:rPr>
                <a:t>06</a:t>
              </a:r>
              <a:endParaRPr lang="en-US" sz="4000">
                <a:solidFill>
                  <a:schemeClr val="accent6">
                    <a:lumMod val="40000"/>
                    <a:lumOff val="6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ïṩliďé"/>
            <p:cNvSpPr txBox="1"/>
            <p:nvPr/>
          </p:nvSpPr>
          <p:spPr>
            <a:xfrm>
              <a:off x="6621602" y="4596264"/>
              <a:ext cx="660758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00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Impact" panose="020B0806030902050204" pitchFamily="34" charset="0"/>
                </a:rPr>
                <a:t>07</a:t>
              </a:r>
              <a:endParaRPr lang="en-US" sz="4000">
                <a:solidFill>
                  <a:schemeClr val="accent6">
                    <a:lumMod val="40000"/>
                    <a:lumOff val="6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" name="íṩḷîdê"/>
            <p:cNvSpPr txBox="1"/>
            <p:nvPr/>
          </p:nvSpPr>
          <p:spPr>
            <a:xfrm>
              <a:off x="9317925" y="4596264"/>
              <a:ext cx="734496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00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Impact" panose="020B0806030902050204" pitchFamily="34" charset="0"/>
                </a:rPr>
                <a:t>08</a:t>
              </a:r>
              <a:endParaRPr lang="en-US" sz="4000">
                <a:solidFill>
                  <a:schemeClr val="accent6">
                    <a:lumMod val="40000"/>
                    <a:lumOff val="6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" name="î$ļïḋê"/>
            <p:cNvSpPr/>
            <p:nvPr/>
          </p:nvSpPr>
          <p:spPr>
            <a:xfrm>
              <a:off x="958306" y="2480912"/>
              <a:ext cx="5447718" cy="53245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accent6">
                      <a:lumMod val="50000"/>
                    </a:schemeClr>
                  </a:solidFill>
                  <a:ea typeface="微软雅黑" panose="020B0503020204020204" pitchFamily="34" charset="-122"/>
                </a:rPr>
                <a:t>此部分内容作为文字排版占位显示（建议使用主题字体）。如需更改请在（设置形状格式）菜单下（文本选项）中调整</a:t>
              </a:r>
              <a:endParaRPr lang="zh-CN" altLang="en-US" sz="1200" dirty="0">
                <a:solidFill>
                  <a:schemeClr val="accent6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ïṧlïďe"/>
            <p:cNvSpPr txBox="1"/>
            <p:nvPr/>
          </p:nvSpPr>
          <p:spPr>
            <a:xfrm>
              <a:off x="1066800" y="3571178"/>
              <a:ext cx="643029" cy="272415"/>
            </a:xfrm>
            <a:prstGeom prst="roundRect">
              <a:avLst/>
            </a:prstGeom>
            <a:solidFill>
              <a:schemeClr val="accent1">
                <a:lumMod val="100000"/>
              </a:schemeClr>
            </a:solidFill>
          </p:spPr>
          <p:txBody>
            <a:bodyPr wrap="none">
              <a:normAutofit/>
            </a:bodyPr>
            <a:lstStyle/>
            <a:p>
              <a:r>
                <a:rPr lang="en-US" sz="1000">
                  <a:solidFill>
                    <a:schemeClr val="bg2"/>
                  </a:solidFill>
                </a:rPr>
                <a:t>01 - 20</a:t>
              </a:r>
              <a:endParaRPr lang="en-US" sz="1000">
                <a:solidFill>
                  <a:schemeClr val="bg2"/>
                </a:solidFill>
              </a:endParaRPr>
            </a:p>
          </p:txBody>
        </p:sp>
        <p:sp>
          <p:nvSpPr>
            <p:cNvPr id="15" name="ís1íďé"/>
            <p:cNvSpPr txBox="1"/>
            <p:nvPr/>
          </p:nvSpPr>
          <p:spPr>
            <a:xfrm>
              <a:off x="3737212" y="3571178"/>
              <a:ext cx="643029" cy="272415"/>
            </a:xfrm>
            <a:prstGeom prst="roundRect">
              <a:avLst/>
            </a:prstGeom>
            <a:solidFill>
              <a:schemeClr val="accent2">
                <a:lumMod val="100000"/>
              </a:schemeClr>
            </a:solidFill>
          </p:spPr>
          <p:txBody>
            <a:bodyPr wrap="none">
              <a:normAutofit/>
            </a:bodyPr>
            <a:lstStyle/>
            <a:p>
              <a:r>
                <a:rPr lang="en-US" sz="1000">
                  <a:solidFill>
                    <a:schemeClr val="bg2"/>
                  </a:solidFill>
                </a:rPr>
                <a:t>20 - 40</a:t>
              </a:r>
              <a:endParaRPr lang="en-US" sz="1000">
                <a:solidFill>
                  <a:schemeClr val="bg2"/>
                </a:solidFill>
              </a:endParaRPr>
            </a:p>
          </p:txBody>
        </p:sp>
        <p:sp>
          <p:nvSpPr>
            <p:cNvPr id="16" name="iṧļîḓé"/>
            <p:cNvSpPr txBox="1"/>
            <p:nvPr/>
          </p:nvSpPr>
          <p:spPr>
            <a:xfrm>
              <a:off x="6407624" y="3571178"/>
              <a:ext cx="643029" cy="272415"/>
            </a:xfrm>
            <a:prstGeom prst="roundRect">
              <a:avLst/>
            </a:prstGeom>
            <a:solidFill>
              <a:schemeClr val="accent3">
                <a:lumMod val="100000"/>
              </a:schemeClr>
            </a:solidFill>
          </p:spPr>
          <p:txBody>
            <a:bodyPr wrap="none">
              <a:normAutofit/>
            </a:bodyPr>
            <a:lstStyle/>
            <a:p>
              <a:r>
                <a:rPr lang="en-US" sz="1000">
                  <a:solidFill>
                    <a:schemeClr val="bg2"/>
                  </a:solidFill>
                </a:rPr>
                <a:t>40 - 50</a:t>
              </a:r>
              <a:endParaRPr lang="en-US" sz="1000">
                <a:solidFill>
                  <a:schemeClr val="bg2"/>
                </a:solidFill>
              </a:endParaRPr>
            </a:p>
          </p:txBody>
        </p:sp>
        <p:sp>
          <p:nvSpPr>
            <p:cNvPr id="17" name="iş1iḑe"/>
            <p:cNvSpPr txBox="1"/>
            <p:nvPr/>
          </p:nvSpPr>
          <p:spPr>
            <a:xfrm>
              <a:off x="9078036" y="3571178"/>
              <a:ext cx="643029" cy="272415"/>
            </a:xfrm>
            <a:prstGeom prst="roundRect">
              <a:avLst/>
            </a:prstGeom>
            <a:solidFill>
              <a:schemeClr val="accent4">
                <a:lumMod val="100000"/>
              </a:schemeClr>
            </a:solidFill>
          </p:spPr>
          <p:txBody>
            <a:bodyPr wrap="none">
              <a:normAutofit/>
            </a:bodyPr>
            <a:lstStyle/>
            <a:p>
              <a:r>
                <a:rPr lang="en-US" sz="1000">
                  <a:solidFill>
                    <a:schemeClr val="bg2"/>
                  </a:solidFill>
                </a:rPr>
                <a:t>50 - 60</a:t>
              </a:r>
              <a:endParaRPr lang="en-US" sz="1000">
                <a:solidFill>
                  <a:schemeClr val="bg2"/>
                </a:solidFill>
              </a:endParaRPr>
            </a:p>
          </p:txBody>
        </p:sp>
        <p:sp>
          <p:nvSpPr>
            <p:cNvPr id="18" name="í$ḻíďé"/>
            <p:cNvSpPr txBox="1"/>
            <p:nvPr/>
          </p:nvSpPr>
          <p:spPr>
            <a:xfrm>
              <a:off x="1066800" y="5025212"/>
              <a:ext cx="643029" cy="272415"/>
            </a:xfrm>
            <a:prstGeom prst="roundRect">
              <a:avLst/>
            </a:prstGeom>
            <a:solidFill>
              <a:schemeClr val="accent5">
                <a:lumMod val="100000"/>
              </a:schemeClr>
            </a:solidFill>
          </p:spPr>
          <p:txBody>
            <a:bodyPr wrap="none">
              <a:normAutofit/>
            </a:bodyPr>
            <a:lstStyle/>
            <a:p>
              <a:r>
                <a:rPr lang="en-US" sz="1000">
                  <a:solidFill>
                    <a:schemeClr val="bg2"/>
                  </a:solidFill>
                </a:rPr>
                <a:t>60 - 70</a:t>
              </a:r>
              <a:endParaRPr lang="en-US" sz="1000">
                <a:solidFill>
                  <a:schemeClr val="bg2"/>
                </a:solidFill>
              </a:endParaRPr>
            </a:p>
          </p:txBody>
        </p:sp>
        <p:sp>
          <p:nvSpPr>
            <p:cNvPr id="19" name="ís1íḍe"/>
            <p:cNvSpPr txBox="1"/>
            <p:nvPr/>
          </p:nvSpPr>
          <p:spPr>
            <a:xfrm>
              <a:off x="3737212" y="5025212"/>
              <a:ext cx="643029" cy="272415"/>
            </a:xfrm>
            <a:prstGeom prst="roundRect">
              <a:avLst/>
            </a:prstGeom>
            <a:solidFill>
              <a:schemeClr val="accent6">
                <a:lumMod val="100000"/>
              </a:schemeClr>
            </a:solidFill>
          </p:spPr>
          <p:txBody>
            <a:bodyPr wrap="none">
              <a:normAutofit/>
            </a:bodyPr>
            <a:lstStyle/>
            <a:p>
              <a:r>
                <a:rPr lang="en-US" sz="1000">
                  <a:solidFill>
                    <a:schemeClr val="bg2"/>
                  </a:solidFill>
                </a:rPr>
                <a:t>70 - 80</a:t>
              </a:r>
              <a:endParaRPr lang="en-US" sz="1000">
                <a:solidFill>
                  <a:schemeClr val="bg2"/>
                </a:solidFill>
              </a:endParaRPr>
            </a:p>
          </p:txBody>
        </p:sp>
        <p:sp>
          <p:nvSpPr>
            <p:cNvPr id="20" name="îṡļîḋe"/>
            <p:cNvSpPr txBox="1"/>
            <p:nvPr/>
          </p:nvSpPr>
          <p:spPr>
            <a:xfrm>
              <a:off x="6407624" y="5025212"/>
              <a:ext cx="643029" cy="272415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none">
              <a:normAutofit/>
            </a:bodyPr>
            <a:lstStyle/>
            <a:p>
              <a:r>
                <a:rPr lang="en-US" sz="1000">
                  <a:solidFill>
                    <a:schemeClr val="bg2"/>
                  </a:solidFill>
                </a:rPr>
                <a:t>80 - 90</a:t>
              </a:r>
              <a:endParaRPr lang="en-US" sz="1000">
                <a:solidFill>
                  <a:schemeClr val="bg2"/>
                </a:solidFill>
              </a:endParaRPr>
            </a:p>
          </p:txBody>
        </p:sp>
        <p:sp>
          <p:nvSpPr>
            <p:cNvPr id="21" name="ïṧlidê"/>
            <p:cNvSpPr txBox="1"/>
            <p:nvPr/>
          </p:nvSpPr>
          <p:spPr>
            <a:xfrm>
              <a:off x="9078036" y="5025212"/>
              <a:ext cx="714568" cy="272415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txBody>
            <a:bodyPr wrap="none">
              <a:normAutofit/>
            </a:bodyPr>
            <a:lstStyle/>
            <a:p>
              <a:r>
                <a:rPr lang="en-US" sz="1000">
                  <a:solidFill>
                    <a:schemeClr val="bg2"/>
                  </a:solidFill>
                </a:rPr>
                <a:t>90 - 100</a:t>
              </a:r>
              <a:endParaRPr lang="en-US" sz="1000">
                <a:solidFill>
                  <a:schemeClr val="bg2"/>
                </a:solidFill>
              </a:endParaRPr>
            </a:p>
          </p:txBody>
        </p:sp>
        <p:grpSp>
          <p:nvGrpSpPr>
            <p:cNvPr id="23" name="ï$1iďê"/>
            <p:cNvGrpSpPr/>
            <p:nvPr/>
          </p:nvGrpSpPr>
          <p:grpSpPr>
            <a:xfrm>
              <a:off x="1066800" y="3843593"/>
              <a:ext cx="2004864" cy="868707"/>
              <a:chOff x="1066800" y="3843593"/>
              <a:chExt cx="2004864" cy="868707"/>
            </a:xfrm>
          </p:grpSpPr>
          <p:sp>
            <p:nvSpPr>
              <p:cNvPr id="45" name="ïṥliḑé"/>
              <p:cNvSpPr txBox="1"/>
              <p:nvPr/>
            </p:nvSpPr>
            <p:spPr>
              <a:xfrm>
                <a:off x="1066800" y="3843593"/>
                <a:ext cx="2004864" cy="28956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išlíďê"/>
              <p:cNvSpPr/>
              <p:nvPr/>
            </p:nvSpPr>
            <p:spPr>
              <a:xfrm>
                <a:off x="1066800" y="4133162"/>
                <a:ext cx="2004864" cy="579138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accent6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ïS1îḍê"/>
            <p:cNvGrpSpPr/>
            <p:nvPr/>
          </p:nvGrpSpPr>
          <p:grpSpPr>
            <a:xfrm>
              <a:off x="3736412" y="3843593"/>
              <a:ext cx="2004864" cy="868707"/>
              <a:chOff x="1066800" y="3843593"/>
              <a:chExt cx="2004864" cy="868707"/>
            </a:xfrm>
          </p:grpSpPr>
          <p:sp>
            <p:nvSpPr>
              <p:cNvPr id="43" name="îšľíďè"/>
              <p:cNvSpPr txBox="1"/>
              <p:nvPr/>
            </p:nvSpPr>
            <p:spPr>
              <a:xfrm>
                <a:off x="1066800" y="3843593"/>
                <a:ext cx="2004864" cy="28956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ïṩḷiḍê"/>
              <p:cNvSpPr/>
              <p:nvPr/>
            </p:nvSpPr>
            <p:spPr>
              <a:xfrm>
                <a:off x="1066800" y="4133162"/>
                <a:ext cx="2004864" cy="579138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accent6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íśľïḍé"/>
            <p:cNvGrpSpPr/>
            <p:nvPr/>
          </p:nvGrpSpPr>
          <p:grpSpPr>
            <a:xfrm>
              <a:off x="6406024" y="3843593"/>
              <a:ext cx="2004864" cy="868707"/>
              <a:chOff x="1066800" y="3843593"/>
              <a:chExt cx="2004864" cy="868707"/>
            </a:xfrm>
          </p:grpSpPr>
          <p:sp>
            <p:nvSpPr>
              <p:cNvPr id="41" name="ïś1ïḋé"/>
              <p:cNvSpPr txBox="1"/>
              <p:nvPr/>
            </p:nvSpPr>
            <p:spPr>
              <a:xfrm>
                <a:off x="1066800" y="3843593"/>
                <a:ext cx="2004864" cy="28956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iślïḑê"/>
              <p:cNvSpPr/>
              <p:nvPr/>
            </p:nvSpPr>
            <p:spPr>
              <a:xfrm>
                <a:off x="1066800" y="4133162"/>
                <a:ext cx="2004864" cy="579138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accent6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îŝ1ide"/>
            <p:cNvGrpSpPr/>
            <p:nvPr/>
          </p:nvGrpSpPr>
          <p:grpSpPr>
            <a:xfrm>
              <a:off x="9075636" y="3843593"/>
              <a:ext cx="2004864" cy="868707"/>
              <a:chOff x="1066800" y="3843593"/>
              <a:chExt cx="2004864" cy="868707"/>
            </a:xfrm>
          </p:grpSpPr>
          <p:sp>
            <p:nvSpPr>
              <p:cNvPr id="39" name="ïṩḷïḍè"/>
              <p:cNvSpPr txBox="1"/>
              <p:nvPr/>
            </p:nvSpPr>
            <p:spPr>
              <a:xfrm>
                <a:off x="1066800" y="3843593"/>
                <a:ext cx="2004864" cy="28956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ïśḻíḑe"/>
              <p:cNvSpPr/>
              <p:nvPr/>
            </p:nvSpPr>
            <p:spPr>
              <a:xfrm>
                <a:off x="1066800" y="4133162"/>
                <a:ext cx="2004864" cy="579138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accent6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íṣľîďe"/>
            <p:cNvGrpSpPr/>
            <p:nvPr/>
          </p:nvGrpSpPr>
          <p:grpSpPr>
            <a:xfrm>
              <a:off x="1066800" y="5304150"/>
              <a:ext cx="2004864" cy="868707"/>
              <a:chOff x="1066800" y="3843593"/>
              <a:chExt cx="2004864" cy="868707"/>
            </a:xfrm>
          </p:grpSpPr>
          <p:sp>
            <p:nvSpPr>
              <p:cNvPr id="37" name="îŝ1idè"/>
              <p:cNvSpPr txBox="1"/>
              <p:nvPr/>
            </p:nvSpPr>
            <p:spPr>
              <a:xfrm>
                <a:off x="1066800" y="3843593"/>
                <a:ext cx="2004864" cy="28956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5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5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îŝ1ídè"/>
              <p:cNvSpPr/>
              <p:nvPr/>
            </p:nvSpPr>
            <p:spPr>
              <a:xfrm>
                <a:off x="1066800" y="4133162"/>
                <a:ext cx="2004864" cy="579138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accent6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iśḻiḍe"/>
            <p:cNvGrpSpPr/>
            <p:nvPr/>
          </p:nvGrpSpPr>
          <p:grpSpPr>
            <a:xfrm>
              <a:off x="3736412" y="5304150"/>
              <a:ext cx="2004864" cy="868707"/>
              <a:chOff x="1066800" y="3843593"/>
              <a:chExt cx="2004864" cy="868707"/>
            </a:xfrm>
          </p:grpSpPr>
          <p:sp>
            <p:nvSpPr>
              <p:cNvPr id="35" name="îśļîḋé"/>
              <p:cNvSpPr txBox="1"/>
              <p:nvPr/>
            </p:nvSpPr>
            <p:spPr>
              <a:xfrm>
                <a:off x="1066800" y="3843593"/>
                <a:ext cx="2004864" cy="28956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6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6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îŝľîḑé"/>
              <p:cNvSpPr/>
              <p:nvPr/>
            </p:nvSpPr>
            <p:spPr>
              <a:xfrm>
                <a:off x="1066800" y="4133162"/>
                <a:ext cx="2004864" cy="579138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accent6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iṧļîde"/>
            <p:cNvGrpSpPr/>
            <p:nvPr/>
          </p:nvGrpSpPr>
          <p:grpSpPr>
            <a:xfrm>
              <a:off x="6406024" y="5304150"/>
              <a:ext cx="2004864" cy="868707"/>
              <a:chOff x="1066800" y="3843593"/>
              <a:chExt cx="2004864" cy="868707"/>
            </a:xfrm>
          </p:grpSpPr>
          <p:sp>
            <p:nvSpPr>
              <p:cNvPr id="33" name="îs1íḋe"/>
              <p:cNvSpPr txBox="1"/>
              <p:nvPr/>
            </p:nvSpPr>
            <p:spPr>
              <a:xfrm>
                <a:off x="1066800" y="3843593"/>
                <a:ext cx="2004864" cy="28956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tx2">
                        <a:lumMod val="75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tx2">
                      <a:lumMod val="7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ïṥļïḋé"/>
              <p:cNvSpPr/>
              <p:nvPr/>
            </p:nvSpPr>
            <p:spPr>
              <a:xfrm>
                <a:off x="1066800" y="4133162"/>
                <a:ext cx="2004864" cy="579138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accent6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íşḷiḑê"/>
            <p:cNvGrpSpPr/>
            <p:nvPr/>
          </p:nvGrpSpPr>
          <p:grpSpPr>
            <a:xfrm>
              <a:off x="9075636" y="5304150"/>
              <a:ext cx="2004864" cy="868707"/>
              <a:chOff x="1066800" y="3843593"/>
              <a:chExt cx="2004864" cy="868707"/>
            </a:xfrm>
          </p:grpSpPr>
          <p:sp>
            <p:nvSpPr>
              <p:cNvPr id="31" name="îslïḋê"/>
              <p:cNvSpPr txBox="1"/>
              <p:nvPr/>
            </p:nvSpPr>
            <p:spPr>
              <a:xfrm>
                <a:off x="1066800" y="3843593"/>
                <a:ext cx="2004864" cy="28956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bg2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îṩľíḋe"/>
              <p:cNvSpPr/>
              <p:nvPr/>
            </p:nvSpPr>
            <p:spPr>
              <a:xfrm>
                <a:off x="1066800" y="4133162"/>
                <a:ext cx="2004864" cy="579138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accent6">
                        <a:lumMod val="5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accent6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成功项目展示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ca43a9b-d4bf-4d81-ae3d-b0040c4935f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43150" y="1870175"/>
            <a:ext cx="7086799" cy="3681009"/>
            <a:chOff x="2762052" y="1870176"/>
            <a:chExt cx="6667897" cy="3463424"/>
          </a:xfrm>
        </p:grpSpPr>
        <p:grpSp>
          <p:nvGrpSpPr>
            <p:cNvPr id="4" name="íṣ1iḍé"/>
            <p:cNvGrpSpPr/>
            <p:nvPr/>
          </p:nvGrpSpPr>
          <p:grpSpPr>
            <a:xfrm>
              <a:off x="2762052" y="2024844"/>
              <a:ext cx="3145231" cy="3154087"/>
              <a:chOff x="1600200" y="1175013"/>
              <a:chExt cx="4495317" cy="4507975"/>
            </a:xfrm>
          </p:grpSpPr>
          <p:sp>
            <p:nvSpPr>
              <p:cNvPr id="18" name="íŝḻïḑé"/>
              <p:cNvSpPr/>
              <p:nvPr/>
            </p:nvSpPr>
            <p:spPr>
              <a:xfrm>
                <a:off x="1600200" y="1175016"/>
                <a:ext cx="4495317" cy="4507972"/>
              </a:xfrm>
              <a:custGeom>
                <a:avLst/>
                <a:gdLst>
                  <a:gd name="connsiteX0" fmla="*/ 278 w 3903784"/>
                  <a:gd name="connsiteY0" fmla="*/ 0 h 3914774"/>
                  <a:gd name="connsiteX1" fmla="*/ 968133 w 3903784"/>
                  <a:gd name="connsiteY1" fmla="*/ 0 h 3914774"/>
                  <a:gd name="connsiteX2" fmla="*/ 3603633 w 3903784"/>
                  <a:gd name="connsiteY2" fmla="*/ 2920497 h 3914774"/>
                  <a:gd name="connsiteX3" fmla="*/ 3903784 w 3903784"/>
                  <a:gd name="connsiteY3" fmla="*/ 2935654 h 3914774"/>
                  <a:gd name="connsiteX4" fmla="*/ 3903784 w 3903784"/>
                  <a:gd name="connsiteY4" fmla="*/ 3914774 h 3914774"/>
                  <a:gd name="connsiteX5" fmla="*/ 0 w 3903784"/>
                  <a:gd name="connsiteY5" fmla="*/ 10990 h 3914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03784" h="3914774">
                    <a:moveTo>
                      <a:pt x="278" y="0"/>
                    </a:moveTo>
                    <a:lnTo>
                      <a:pt x="968133" y="0"/>
                    </a:lnTo>
                    <a:cubicBezTo>
                      <a:pt x="968133" y="1519985"/>
                      <a:pt x="2123310" y="2770164"/>
                      <a:pt x="3603633" y="2920497"/>
                    </a:cubicBezTo>
                    <a:lnTo>
                      <a:pt x="3903784" y="2935654"/>
                    </a:lnTo>
                    <a:lnTo>
                      <a:pt x="3903784" y="3914774"/>
                    </a:lnTo>
                    <a:cubicBezTo>
                      <a:pt x="1747784" y="3914774"/>
                      <a:pt x="0" y="2166990"/>
                      <a:pt x="0" y="1099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iṧlïḓè"/>
              <p:cNvSpPr/>
              <p:nvPr/>
            </p:nvSpPr>
            <p:spPr>
              <a:xfrm rot="10800000">
                <a:off x="2936645" y="1175016"/>
                <a:ext cx="3158872" cy="3158870"/>
              </a:xfrm>
              <a:custGeom>
                <a:avLst/>
                <a:gdLst>
                  <a:gd name="connsiteX0" fmla="*/ 0 w 1698172"/>
                  <a:gd name="connsiteY0" fmla="*/ 0 h 1698171"/>
                  <a:gd name="connsiteX1" fmla="*/ 1689405 w 1698172"/>
                  <a:gd name="connsiteY1" fmla="*/ 1524544 h 1698171"/>
                  <a:gd name="connsiteX2" fmla="*/ 1698172 w 1698172"/>
                  <a:gd name="connsiteY2" fmla="*/ 1698171 h 1698171"/>
                  <a:gd name="connsiteX3" fmla="*/ 1088118 w 1698172"/>
                  <a:gd name="connsiteY3" fmla="*/ 1698171 h 1698171"/>
                  <a:gd name="connsiteX4" fmla="*/ 111253 w 1698172"/>
                  <a:gd name="connsiteY4" fmla="*/ 615670 h 1698171"/>
                  <a:gd name="connsiteX5" fmla="*/ 0 w 1698172"/>
                  <a:gd name="connsiteY5" fmla="*/ 610052 h 1698171"/>
                  <a:gd name="connsiteX6" fmla="*/ 0 w 1698172"/>
                  <a:gd name="connsiteY6" fmla="*/ 0 h 1698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98172" h="1698171">
                    <a:moveTo>
                      <a:pt x="0" y="0"/>
                    </a:moveTo>
                    <a:cubicBezTo>
                      <a:pt x="879257" y="0"/>
                      <a:pt x="1602441" y="668231"/>
                      <a:pt x="1689405" y="1524544"/>
                    </a:cubicBezTo>
                    <a:lnTo>
                      <a:pt x="1698172" y="1698171"/>
                    </a:lnTo>
                    <a:lnTo>
                      <a:pt x="1088118" y="1698171"/>
                    </a:lnTo>
                    <a:cubicBezTo>
                      <a:pt x="1088118" y="1134779"/>
                      <a:pt x="659944" y="671392"/>
                      <a:pt x="111253" y="615670"/>
                    </a:cubicBezTo>
                    <a:lnTo>
                      <a:pt x="0" y="6100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îṡliḍe"/>
              <p:cNvSpPr/>
              <p:nvPr/>
            </p:nvSpPr>
            <p:spPr>
              <a:xfrm>
                <a:off x="4386019" y="1175013"/>
                <a:ext cx="1709497" cy="1799649"/>
              </a:xfrm>
              <a:custGeom>
                <a:avLst/>
                <a:gdLst>
                  <a:gd name="connsiteX0" fmla="*/ 4607 w 1484547"/>
                  <a:gd name="connsiteY0" fmla="*/ 0 h 1562836"/>
                  <a:gd name="connsiteX1" fmla="*/ 1484547 w 1484547"/>
                  <a:gd name="connsiteY1" fmla="*/ 0 h 1562836"/>
                  <a:gd name="connsiteX2" fmla="*/ 1484547 w 1484547"/>
                  <a:gd name="connsiteY2" fmla="*/ 1562183 h 1562836"/>
                  <a:gd name="connsiteX3" fmla="*/ 1471613 w 1484547"/>
                  <a:gd name="connsiteY3" fmla="*/ 1562836 h 1562836"/>
                  <a:gd name="connsiteX4" fmla="*/ 0 w 1484547"/>
                  <a:gd name="connsiteY4" fmla="*/ 91223 h 1562836"/>
                  <a:gd name="connsiteX5" fmla="*/ 4607 w 1484547"/>
                  <a:gd name="connsiteY5" fmla="*/ 0 h 1562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84547" h="1562836">
                    <a:moveTo>
                      <a:pt x="4607" y="0"/>
                    </a:moveTo>
                    <a:lnTo>
                      <a:pt x="1484547" y="0"/>
                    </a:lnTo>
                    <a:lnTo>
                      <a:pt x="1484547" y="1562183"/>
                    </a:lnTo>
                    <a:lnTo>
                      <a:pt x="1471613" y="1562836"/>
                    </a:lnTo>
                    <a:cubicBezTo>
                      <a:pt x="658864" y="1562836"/>
                      <a:pt x="0" y="903972"/>
                      <a:pt x="0" y="91223"/>
                    </a:cubicBezTo>
                    <a:lnTo>
                      <a:pt x="460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i$ḷíďé"/>
              <p:cNvSpPr/>
              <p:nvPr/>
            </p:nvSpPr>
            <p:spPr bwMode="auto">
              <a:xfrm>
                <a:off x="5173464" y="3322987"/>
                <a:ext cx="653664" cy="652450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isḷïḓe"/>
              <p:cNvSpPr/>
              <p:nvPr/>
            </p:nvSpPr>
            <p:spPr bwMode="auto">
              <a:xfrm>
                <a:off x="5225060" y="1625576"/>
                <a:ext cx="550472" cy="702445"/>
              </a:xfrm>
              <a:custGeom>
                <a:avLst/>
                <a:gdLst>
                  <a:gd name="connsiteX0" fmla="*/ 43815 w 258763"/>
                  <a:gd name="connsiteY0" fmla="*/ 130175 h 330201"/>
                  <a:gd name="connsiteX1" fmla="*/ 28575 w 258763"/>
                  <a:gd name="connsiteY1" fmla="*/ 147060 h 330201"/>
                  <a:gd name="connsiteX2" fmla="*/ 28575 w 258763"/>
                  <a:gd name="connsiteY2" fmla="*/ 227590 h 330201"/>
                  <a:gd name="connsiteX3" fmla="*/ 43815 w 258763"/>
                  <a:gd name="connsiteY3" fmla="*/ 244475 h 330201"/>
                  <a:gd name="connsiteX4" fmla="*/ 60325 w 258763"/>
                  <a:gd name="connsiteY4" fmla="*/ 227590 h 330201"/>
                  <a:gd name="connsiteX5" fmla="*/ 60325 w 258763"/>
                  <a:gd name="connsiteY5" fmla="*/ 147060 h 330201"/>
                  <a:gd name="connsiteX6" fmla="*/ 43815 w 258763"/>
                  <a:gd name="connsiteY6" fmla="*/ 130175 h 330201"/>
                  <a:gd name="connsiteX7" fmla="*/ 221457 w 258763"/>
                  <a:gd name="connsiteY7" fmla="*/ 98425 h 330201"/>
                  <a:gd name="connsiteX8" fmla="*/ 211138 w 258763"/>
                  <a:gd name="connsiteY8" fmla="*/ 110021 h 330201"/>
                  <a:gd name="connsiteX9" fmla="*/ 211138 w 258763"/>
                  <a:gd name="connsiteY9" fmla="*/ 265918 h 330201"/>
                  <a:gd name="connsiteX10" fmla="*/ 221457 w 258763"/>
                  <a:gd name="connsiteY10" fmla="*/ 276225 h 330201"/>
                  <a:gd name="connsiteX11" fmla="*/ 231776 w 258763"/>
                  <a:gd name="connsiteY11" fmla="*/ 265918 h 330201"/>
                  <a:gd name="connsiteX12" fmla="*/ 231776 w 258763"/>
                  <a:gd name="connsiteY12" fmla="*/ 110021 h 330201"/>
                  <a:gd name="connsiteX13" fmla="*/ 221457 w 258763"/>
                  <a:gd name="connsiteY13" fmla="*/ 98425 h 330201"/>
                  <a:gd name="connsiteX14" fmla="*/ 80216 w 258763"/>
                  <a:gd name="connsiteY14" fmla="*/ 71438 h 330201"/>
                  <a:gd name="connsiteX15" fmla="*/ 236768 w 258763"/>
                  <a:gd name="connsiteY15" fmla="*/ 71438 h 330201"/>
                  <a:gd name="connsiteX16" fmla="*/ 258763 w 258763"/>
                  <a:gd name="connsiteY16" fmla="*/ 93324 h 330201"/>
                  <a:gd name="connsiteX17" fmla="*/ 258763 w 258763"/>
                  <a:gd name="connsiteY17" fmla="*/ 274844 h 330201"/>
                  <a:gd name="connsiteX18" fmla="*/ 204423 w 258763"/>
                  <a:gd name="connsiteY18" fmla="*/ 330201 h 330201"/>
                  <a:gd name="connsiteX19" fmla="*/ 113856 w 258763"/>
                  <a:gd name="connsiteY19" fmla="*/ 330201 h 330201"/>
                  <a:gd name="connsiteX20" fmla="*/ 59515 w 258763"/>
                  <a:gd name="connsiteY20" fmla="*/ 274844 h 330201"/>
                  <a:gd name="connsiteX21" fmla="*/ 59515 w 258763"/>
                  <a:gd name="connsiteY21" fmla="*/ 267120 h 330201"/>
                  <a:gd name="connsiteX22" fmla="*/ 42696 w 258763"/>
                  <a:gd name="connsiteY22" fmla="*/ 270982 h 330201"/>
                  <a:gd name="connsiteX23" fmla="*/ 0 w 258763"/>
                  <a:gd name="connsiteY23" fmla="*/ 227211 h 330201"/>
                  <a:gd name="connsiteX24" fmla="*/ 0 w 258763"/>
                  <a:gd name="connsiteY24" fmla="*/ 147394 h 330201"/>
                  <a:gd name="connsiteX25" fmla="*/ 42696 w 258763"/>
                  <a:gd name="connsiteY25" fmla="*/ 103623 h 330201"/>
                  <a:gd name="connsiteX26" fmla="*/ 59515 w 258763"/>
                  <a:gd name="connsiteY26" fmla="*/ 107485 h 330201"/>
                  <a:gd name="connsiteX27" fmla="*/ 59515 w 258763"/>
                  <a:gd name="connsiteY27" fmla="*/ 93324 h 330201"/>
                  <a:gd name="connsiteX28" fmla="*/ 80216 w 258763"/>
                  <a:gd name="connsiteY28" fmla="*/ 71438 h 330201"/>
                  <a:gd name="connsiteX29" fmla="*/ 107950 w 258763"/>
                  <a:gd name="connsiteY29" fmla="*/ 0 h 330201"/>
                  <a:gd name="connsiteX30" fmla="*/ 109247 w 258763"/>
                  <a:gd name="connsiteY30" fmla="*/ 1290 h 330201"/>
                  <a:gd name="connsiteX31" fmla="*/ 113139 w 258763"/>
                  <a:gd name="connsiteY31" fmla="*/ 2580 h 330201"/>
                  <a:gd name="connsiteX32" fmla="*/ 119624 w 258763"/>
                  <a:gd name="connsiteY32" fmla="*/ 5160 h 330201"/>
                  <a:gd name="connsiteX33" fmla="*/ 126110 w 258763"/>
                  <a:gd name="connsiteY33" fmla="*/ 7739 h 330201"/>
                  <a:gd name="connsiteX34" fmla="*/ 144269 w 258763"/>
                  <a:gd name="connsiteY34" fmla="*/ 12899 h 330201"/>
                  <a:gd name="connsiteX35" fmla="*/ 145566 w 258763"/>
                  <a:gd name="connsiteY35" fmla="*/ 12899 h 330201"/>
                  <a:gd name="connsiteX36" fmla="*/ 146863 w 258763"/>
                  <a:gd name="connsiteY36" fmla="*/ 14189 h 330201"/>
                  <a:gd name="connsiteX37" fmla="*/ 148161 w 258763"/>
                  <a:gd name="connsiteY37" fmla="*/ 14189 h 330201"/>
                  <a:gd name="connsiteX38" fmla="*/ 149458 w 258763"/>
                  <a:gd name="connsiteY38" fmla="*/ 14189 h 330201"/>
                  <a:gd name="connsiteX39" fmla="*/ 152052 w 258763"/>
                  <a:gd name="connsiteY39" fmla="*/ 14189 h 330201"/>
                  <a:gd name="connsiteX40" fmla="*/ 154646 w 258763"/>
                  <a:gd name="connsiteY40" fmla="*/ 15478 h 330201"/>
                  <a:gd name="connsiteX41" fmla="*/ 155943 w 258763"/>
                  <a:gd name="connsiteY41" fmla="*/ 15478 h 330201"/>
                  <a:gd name="connsiteX42" fmla="*/ 157240 w 258763"/>
                  <a:gd name="connsiteY42" fmla="*/ 15478 h 330201"/>
                  <a:gd name="connsiteX43" fmla="*/ 158537 w 258763"/>
                  <a:gd name="connsiteY43" fmla="*/ 16768 h 330201"/>
                  <a:gd name="connsiteX44" fmla="*/ 159835 w 258763"/>
                  <a:gd name="connsiteY44" fmla="*/ 16768 h 330201"/>
                  <a:gd name="connsiteX45" fmla="*/ 162429 w 258763"/>
                  <a:gd name="connsiteY45" fmla="*/ 16768 h 330201"/>
                  <a:gd name="connsiteX46" fmla="*/ 165023 w 258763"/>
                  <a:gd name="connsiteY46" fmla="*/ 18058 h 330201"/>
                  <a:gd name="connsiteX47" fmla="*/ 166320 w 258763"/>
                  <a:gd name="connsiteY47" fmla="*/ 18058 h 330201"/>
                  <a:gd name="connsiteX48" fmla="*/ 167617 w 258763"/>
                  <a:gd name="connsiteY48" fmla="*/ 18058 h 330201"/>
                  <a:gd name="connsiteX49" fmla="*/ 168914 w 258763"/>
                  <a:gd name="connsiteY49" fmla="*/ 18058 h 330201"/>
                  <a:gd name="connsiteX50" fmla="*/ 170211 w 258763"/>
                  <a:gd name="connsiteY50" fmla="*/ 18058 h 330201"/>
                  <a:gd name="connsiteX51" fmla="*/ 176697 w 258763"/>
                  <a:gd name="connsiteY51" fmla="*/ 20638 h 330201"/>
                  <a:gd name="connsiteX52" fmla="*/ 188371 w 258763"/>
                  <a:gd name="connsiteY52" fmla="*/ 24507 h 330201"/>
                  <a:gd name="connsiteX53" fmla="*/ 193559 w 258763"/>
                  <a:gd name="connsiteY53" fmla="*/ 27087 h 330201"/>
                  <a:gd name="connsiteX54" fmla="*/ 194856 w 258763"/>
                  <a:gd name="connsiteY54" fmla="*/ 28377 h 330201"/>
                  <a:gd name="connsiteX55" fmla="*/ 196154 w 258763"/>
                  <a:gd name="connsiteY55" fmla="*/ 29667 h 330201"/>
                  <a:gd name="connsiteX56" fmla="*/ 197451 w 258763"/>
                  <a:gd name="connsiteY56" fmla="*/ 29667 h 330201"/>
                  <a:gd name="connsiteX57" fmla="*/ 198748 w 258763"/>
                  <a:gd name="connsiteY57" fmla="*/ 30957 h 330201"/>
                  <a:gd name="connsiteX58" fmla="*/ 207828 w 258763"/>
                  <a:gd name="connsiteY58" fmla="*/ 38696 h 330201"/>
                  <a:gd name="connsiteX59" fmla="*/ 213016 w 258763"/>
                  <a:gd name="connsiteY59" fmla="*/ 47725 h 330201"/>
                  <a:gd name="connsiteX60" fmla="*/ 214313 w 258763"/>
                  <a:gd name="connsiteY60" fmla="*/ 55464 h 330201"/>
                  <a:gd name="connsiteX61" fmla="*/ 214313 w 258763"/>
                  <a:gd name="connsiteY61" fmla="*/ 58044 h 330201"/>
                  <a:gd name="connsiteX62" fmla="*/ 213016 w 258763"/>
                  <a:gd name="connsiteY62" fmla="*/ 59334 h 330201"/>
                  <a:gd name="connsiteX63" fmla="*/ 213016 w 258763"/>
                  <a:gd name="connsiteY63" fmla="*/ 60623 h 330201"/>
                  <a:gd name="connsiteX64" fmla="*/ 213016 w 258763"/>
                  <a:gd name="connsiteY64" fmla="*/ 61913 h 330201"/>
                  <a:gd name="connsiteX65" fmla="*/ 211719 w 258763"/>
                  <a:gd name="connsiteY65" fmla="*/ 60623 h 330201"/>
                  <a:gd name="connsiteX66" fmla="*/ 210422 w 258763"/>
                  <a:gd name="connsiteY66" fmla="*/ 59334 h 330201"/>
                  <a:gd name="connsiteX67" fmla="*/ 209125 w 258763"/>
                  <a:gd name="connsiteY67" fmla="*/ 58044 h 330201"/>
                  <a:gd name="connsiteX68" fmla="*/ 203936 w 258763"/>
                  <a:gd name="connsiteY68" fmla="*/ 54174 h 330201"/>
                  <a:gd name="connsiteX69" fmla="*/ 197451 w 258763"/>
                  <a:gd name="connsiteY69" fmla="*/ 51594 h 330201"/>
                  <a:gd name="connsiteX70" fmla="*/ 189668 w 258763"/>
                  <a:gd name="connsiteY70" fmla="*/ 50305 h 330201"/>
                  <a:gd name="connsiteX71" fmla="*/ 187074 w 258763"/>
                  <a:gd name="connsiteY71" fmla="*/ 50305 h 330201"/>
                  <a:gd name="connsiteX72" fmla="*/ 184480 w 258763"/>
                  <a:gd name="connsiteY72" fmla="*/ 49015 h 330201"/>
                  <a:gd name="connsiteX73" fmla="*/ 180588 w 258763"/>
                  <a:gd name="connsiteY73" fmla="*/ 47725 h 330201"/>
                  <a:gd name="connsiteX74" fmla="*/ 170211 w 258763"/>
                  <a:gd name="connsiteY74" fmla="*/ 46435 h 330201"/>
                  <a:gd name="connsiteX75" fmla="*/ 165023 w 258763"/>
                  <a:gd name="connsiteY75" fmla="*/ 45145 h 330201"/>
                  <a:gd name="connsiteX76" fmla="*/ 163726 w 258763"/>
                  <a:gd name="connsiteY76" fmla="*/ 45145 h 330201"/>
                  <a:gd name="connsiteX77" fmla="*/ 162429 w 258763"/>
                  <a:gd name="connsiteY77" fmla="*/ 45145 h 330201"/>
                  <a:gd name="connsiteX78" fmla="*/ 159835 w 258763"/>
                  <a:gd name="connsiteY78" fmla="*/ 43855 h 330201"/>
                  <a:gd name="connsiteX79" fmla="*/ 158537 w 258763"/>
                  <a:gd name="connsiteY79" fmla="*/ 43855 h 330201"/>
                  <a:gd name="connsiteX80" fmla="*/ 155943 w 258763"/>
                  <a:gd name="connsiteY80" fmla="*/ 42565 h 330201"/>
                  <a:gd name="connsiteX81" fmla="*/ 152052 w 258763"/>
                  <a:gd name="connsiteY81" fmla="*/ 42565 h 330201"/>
                  <a:gd name="connsiteX82" fmla="*/ 149458 w 258763"/>
                  <a:gd name="connsiteY82" fmla="*/ 41276 h 330201"/>
                  <a:gd name="connsiteX83" fmla="*/ 146863 w 258763"/>
                  <a:gd name="connsiteY83" fmla="*/ 39986 h 330201"/>
                  <a:gd name="connsiteX84" fmla="*/ 135189 w 258763"/>
                  <a:gd name="connsiteY84" fmla="*/ 34826 h 330201"/>
                  <a:gd name="connsiteX85" fmla="*/ 124813 w 258763"/>
                  <a:gd name="connsiteY85" fmla="*/ 27087 h 330201"/>
                  <a:gd name="connsiteX86" fmla="*/ 117030 w 258763"/>
                  <a:gd name="connsiteY86" fmla="*/ 19348 h 330201"/>
                  <a:gd name="connsiteX87" fmla="*/ 111841 w 258763"/>
                  <a:gd name="connsiteY87" fmla="*/ 12899 h 330201"/>
                  <a:gd name="connsiteX88" fmla="*/ 109247 w 258763"/>
                  <a:gd name="connsiteY88" fmla="*/ 6450 h 330201"/>
                  <a:gd name="connsiteX89" fmla="*/ 107950 w 258763"/>
                  <a:gd name="connsiteY89" fmla="*/ 1290 h 330201"/>
                  <a:gd name="connsiteX90" fmla="*/ 107950 w 258763"/>
                  <a:gd name="connsiteY90" fmla="*/ 0 h 330201"/>
                  <a:gd name="connsiteX91" fmla="*/ 9525 w 258763"/>
                  <a:gd name="connsiteY91" fmla="*/ 0 h 330201"/>
                  <a:gd name="connsiteX92" fmla="*/ 10822 w 258763"/>
                  <a:gd name="connsiteY92" fmla="*/ 1290 h 330201"/>
                  <a:gd name="connsiteX93" fmla="*/ 14713 w 258763"/>
                  <a:gd name="connsiteY93" fmla="*/ 2580 h 330201"/>
                  <a:gd name="connsiteX94" fmla="*/ 19902 w 258763"/>
                  <a:gd name="connsiteY94" fmla="*/ 5160 h 330201"/>
                  <a:gd name="connsiteX95" fmla="*/ 27684 w 258763"/>
                  <a:gd name="connsiteY95" fmla="*/ 7739 h 330201"/>
                  <a:gd name="connsiteX96" fmla="*/ 45844 w 258763"/>
                  <a:gd name="connsiteY96" fmla="*/ 12899 h 330201"/>
                  <a:gd name="connsiteX97" fmla="*/ 47141 w 258763"/>
                  <a:gd name="connsiteY97" fmla="*/ 12899 h 330201"/>
                  <a:gd name="connsiteX98" fmla="*/ 48438 w 258763"/>
                  <a:gd name="connsiteY98" fmla="*/ 12899 h 330201"/>
                  <a:gd name="connsiteX99" fmla="*/ 48438 w 258763"/>
                  <a:gd name="connsiteY99" fmla="*/ 14189 h 330201"/>
                  <a:gd name="connsiteX100" fmla="*/ 49735 w 258763"/>
                  <a:gd name="connsiteY100" fmla="*/ 14189 h 330201"/>
                  <a:gd name="connsiteX101" fmla="*/ 52329 w 258763"/>
                  <a:gd name="connsiteY101" fmla="*/ 14189 h 330201"/>
                  <a:gd name="connsiteX102" fmla="*/ 54924 w 258763"/>
                  <a:gd name="connsiteY102" fmla="*/ 15478 h 330201"/>
                  <a:gd name="connsiteX103" fmla="*/ 56221 w 258763"/>
                  <a:gd name="connsiteY103" fmla="*/ 15478 h 330201"/>
                  <a:gd name="connsiteX104" fmla="*/ 57518 w 258763"/>
                  <a:gd name="connsiteY104" fmla="*/ 15478 h 330201"/>
                  <a:gd name="connsiteX105" fmla="*/ 58815 w 258763"/>
                  <a:gd name="connsiteY105" fmla="*/ 15478 h 330201"/>
                  <a:gd name="connsiteX106" fmla="*/ 60112 w 258763"/>
                  <a:gd name="connsiteY106" fmla="*/ 16768 h 330201"/>
                  <a:gd name="connsiteX107" fmla="*/ 62706 w 258763"/>
                  <a:gd name="connsiteY107" fmla="*/ 16768 h 330201"/>
                  <a:gd name="connsiteX108" fmla="*/ 65301 w 258763"/>
                  <a:gd name="connsiteY108" fmla="*/ 18058 h 330201"/>
                  <a:gd name="connsiteX109" fmla="*/ 66598 w 258763"/>
                  <a:gd name="connsiteY109" fmla="*/ 18058 h 330201"/>
                  <a:gd name="connsiteX110" fmla="*/ 69192 w 258763"/>
                  <a:gd name="connsiteY110" fmla="*/ 18058 h 330201"/>
                  <a:gd name="connsiteX111" fmla="*/ 70489 w 258763"/>
                  <a:gd name="connsiteY111" fmla="*/ 18058 h 330201"/>
                  <a:gd name="connsiteX112" fmla="*/ 71786 w 258763"/>
                  <a:gd name="connsiteY112" fmla="*/ 18058 h 330201"/>
                  <a:gd name="connsiteX113" fmla="*/ 76975 w 258763"/>
                  <a:gd name="connsiteY113" fmla="*/ 20638 h 330201"/>
                  <a:gd name="connsiteX114" fmla="*/ 89946 w 258763"/>
                  <a:gd name="connsiteY114" fmla="*/ 24507 h 330201"/>
                  <a:gd name="connsiteX115" fmla="*/ 95134 w 258763"/>
                  <a:gd name="connsiteY115" fmla="*/ 27087 h 330201"/>
                  <a:gd name="connsiteX116" fmla="*/ 96431 w 258763"/>
                  <a:gd name="connsiteY116" fmla="*/ 28377 h 330201"/>
                  <a:gd name="connsiteX117" fmla="*/ 97728 w 258763"/>
                  <a:gd name="connsiteY117" fmla="*/ 28377 h 330201"/>
                  <a:gd name="connsiteX118" fmla="*/ 99025 w 258763"/>
                  <a:gd name="connsiteY118" fmla="*/ 29667 h 330201"/>
                  <a:gd name="connsiteX119" fmla="*/ 100323 w 258763"/>
                  <a:gd name="connsiteY119" fmla="*/ 30957 h 330201"/>
                  <a:gd name="connsiteX120" fmla="*/ 108105 w 258763"/>
                  <a:gd name="connsiteY120" fmla="*/ 38696 h 330201"/>
                  <a:gd name="connsiteX121" fmla="*/ 113294 w 258763"/>
                  <a:gd name="connsiteY121" fmla="*/ 47725 h 330201"/>
                  <a:gd name="connsiteX122" fmla="*/ 114591 w 258763"/>
                  <a:gd name="connsiteY122" fmla="*/ 55464 h 330201"/>
                  <a:gd name="connsiteX123" fmla="*/ 114591 w 258763"/>
                  <a:gd name="connsiteY123" fmla="*/ 58044 h 330201"/>
                  <a:gd name="connsiteX124" fmla="*/ 114591 w 258763"/>
                  <a:gd name="connsiteY124" fmla="*/ 59334 h 330201"/>
                  <a:gd name="connsiteX125" fmla="*/ 114591 w 258763"/>
                  <a:gd name="connsiteY125" fmla="*/ 60623 h 330201"/>
                  <a:gd name="connsiteX126" fmla="*/ 113294 w 258763"/>
                  <a:gd name="connsiteY126" fmla="*/ 61913 h 330201"/>
                  <a:gd name="connsiteX127" fmla="*/ 111997 w 258763"/>
                  <a:gd name="connsiteY127" fmla="*/ 60623 h 330201"/>
                  <a:gd name="connsiteX128" fmla="*/ 111997 w 258763"/>
                  <a:gd name="connsiteY128" fmla="*/ 59334 h 330201"/>
                  <a:gd name="connsiteX129" fmla="*/ 110700 w 258763"/>
                  <a:gd name="connsiteY129" fmla="*/ 58044 h 330201"/>
                  <a:gd name="connsiteX130" fmla="*/ 109403 w 258763"/>
                  <a:gd name="connsiteY130" fmla="*/ 58044 h 330201"/>
                  <a:gd name="connsiteX131" fmla="*/ 104214 w 258763"/>
                  <a:gd name="connsiteY131" fmla="*/ 54174 h 330201"/>
                  <a:gd name="connsiteX132" fmla="*/ 97728 w 258763"/>
                  <a:gd name="connsiteY132" fmla="*/ 51594 h 330201"/>
                  <a:gd name="connsiteX133" fmla="*/ 89946 w 258763"/>
                  <a:gd name="connsiteY133" fmla="*/ 50305 h 330201"/>
                  <a:gd name="connsiteX134" fmla="*/ 88649 w 258763"/>
                  <a:gd name="connsiteY134" fmla="*/ 50305 h 330201"/>
                  <a:gd name="connsiteX135" fmla="*/ 86054 w 258763"/>
                  <a:gd name="connsiteY135" fmla="*/ 49015 h 330201"/>
                  <a:gd name="connsiteX136" fmla="*/ 80866 w 258763"/>
                  <a:gd name="connsiteY136" fmla="*/ 47725 h 330201"/>
                  <a:gd name="connsiteX137" fmla="*/ 71786 w 258763"/>
                  <a:gd name="connsiteY137" fmla="*/ 46435 h 330201"/>
                  <a:gd name="connsiteX138" fmla="*/ 66598 w 258763"/>
                  <a:gd name="connsiteY138" fmla="*/ 45145 h 330201"/>
                  <a:gd name="connsiteX139" fmla="*/ 65301 w 258763"/>
                  <a:gd name="connsiteY139" fmla="*/ 45145 h 330201"/>
                  <a:gd name="connsiteX140" fmla="*/ 64003 w 258763"/>
                  <a:gd name="connsiteY140" fmla="*/ 45145 h 330201"/>
                  <a:gd name="connsiteX141" fmla="*/ 62706 w 258763"/>
                  <a:gd name="connsiteY141" fmla="*/ 45145 h 330201"/>
                  <a:gd name="connsiteX142" fmla="*/ 61409 w 258763"/>
                  <a:gd name="connsiteY142" fmla="*/ 43855 h 330201"/>
                  <a:gd name="connsiteX143" fmla="*/ 60112 w 258763"/>
                  <a:gd name="connsiteY143" fmla="*/ 43855 h 330201"/>
                  <a:gd name="connsiteX144" fmla="*/ 56221 w 258763"/>
                  <a:gd name="connsiteY144" fmla="*/ 42565 h 330201"/>
                  <a:gd name="connsiteX145" fmla="*/ 53627 w 258763"/>
                  <a:gd name="connsiteY145" fmla="*/ 42565 h 330201"/>
                  <a:gd name="connsiteX146" fmla="*/ 51032 w 258763"/>
                  <a:gd name="connsiteY146" fmla="*/ 41276 h 330201"/>
                  <a:gd name="connsiteX147" fmla="*/ 47141 w 258763"/>
                  <a:gd name="connsiteY147" fmla="*/ 39986 h 330201"/>
                  <a:gd name="connsiteX148" fmla="*/ 36764 w 258763"/>
                  <a:gd name="connsiteY148" fmla="*/ 34826 h 330201"/>
                  <a:gd name="connsiteX149" fmla="*/ 26387 w 258763"/>
                  <a:gd name="connsiteY149" fmla="*/ 27087 h 330201"/>
                  <a:gd name="connsiteX150" fmla="*/ 18605 w 258763"/>
                  <a:gd name="connsiteY150" fmla="*/ 19348 h 330201"/>
                  <a:gd name="connsiteX151" fmla="*/ 13416 w 258763"/>
                  <a:gd name="connsiteY151" fmla="*/ 12899 h 330201"/>
                  <a:gd name="connsiteX152" fmla="*/ 10822 w 258763"/>
                  <a:gd name="connsiteY152" fmla="*/ 6450 h 330201"/>
                  <a:gd name="connsiteX153" fmla="*/ 9525 w 258763"/>
                  <a:gd name="connsiteY153" fmla="*/ 1290 h 330201"/>
                  <a:gd name="connsiteX154" fmla="*/ 9525 w 258763"/>
                  <a:gd name="connsiteY154" fmla="*/ 0 h 33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</a:cxnLst>
                <a:rect l="l" t="t" r="r" b="b"/>
                <a:pathLst>
                  <a:path w="258763" h="330201">
                    <a:moveTo>
                      <a:pt x="43815" y="130175"/>
                    </a:moveTo>
                    <a:cubicBezTo>
                      <a:pt x="34925" y="130175"/>
                      <a:pt x="28575" y="137968"/>
                      <a:pt x="28575" y="147060"/>
                    </a:cubicBezTo>
                    <a:cubicBezTo>
                      <a:pt x="28575" y="147060"/>
                      <a:pt x="28575" y="147060"/>
                      <a:pt x="28575" y="227590"/>
                    </a:cubicBezTo>
                    <a:cubicBezTo>
                      <a:pt x="28575" y="236682"/>
                      <a:pt x="34925" y="244475"/>
                      <a:pt x="43815" y="244475"/>
                    </a:cubicBezTo>
                    <a:cubicBezTo>
                      <a:pt x="52705" y="244475"/>
                      <a:pt x="60325" y="236682"/>
                      <a:pt x="60325" y="227590"/>
                    </a:cubicBezTo>
                    <a:cubicBezTo>
                      <a:pt x="60325" y="227590"/>
                      <a:pt x="60325" y="227590"/>
                      <a:pt x="60325" y="147060"/>
                    </a:cubicBezTo>
                    <a:cubicBezTo>
                      <a:pt x="60325" y="137968"/>
                      <a:pt x="52705" y="130175"/>
                      <a:pt x="43815" y="130175"/>
                    </a:cubicBezTo>
                    <a:close/>
                    <a:moveTo>
                      <a:pt x="221457" y="98425"/>
                    </a:moveTo>
                    <a:cubicBezTo>
                      <a:pt x="215008" y="98425"/>
                      <a:pt x="211138" y="103579"/>
                      <a:pt x="211138" y="110021"/>
                    </a:cubicBezTo>
                    <a:lnTo>
                      <a:pt x="211138" y="265918"/>
                    </a:lnTo>
                    <a:cubicBezTo>
                      <a:pt x="211138" y="271072"/>
                      <a:pt x="215008" y="276225"/>
                      <a:pt x="221457" y="276225"/>
                    </a:cubicBezTo>
                    <a:cubicBezTo>
                      <a:pt x="227907" y="276225"/>
                      <a:pt x="231776" y="271072"/>
                      <a:pt x="231776" y="265918"/>
                    </a:cubicBezTo>
                    <a:cubicBezTo>
                      <a:pt x="231776" y="265918"/>
                      <a:pt x="231776" y="265918"/>
                      <a:pt x="231776" y="110021"/>
                    </a:cubicBezTo>
                    <a:cubicBezTo>
                      <a:pt x="231776" y="103579"/>
                      <a:pt x="227907" y="98425"/>
                      <a:pt x="221457" y="98425"/>
                    </a:cubicBezTo>
                    <a:close/>
                    <a:moveTo>
                      <a:pt x="80216" y="71438"/>
                    </a:moveTo>
                    <a:cubicBezTo>
                      <a:pt x="80216" y="71438"/>
                      <a:pt x="80216" y="71438"/>
                      <a:pt x="236768" y="71438"/>
                    </a:cubicBezTo>
                    <a:cubicBezTo>
                      <a:pt x="258763" y="71438"/>
                      <a:pt x="258763" y="71438"/>
                      <a:pt x="258763" y="93324"/>
                    </a:cubicBezTo>
                    <a:cubicBezTo>
                      <a:pt x="258763" y="93324"/>
                      <a:pt x="258763" y="93324"/>
                      <a:pt x="258763" y="274844"/>
                    </a:cubicBezTo>
                    <a:cubicBezTo>
                      <a:pt x="258763" y="330201"/>
                      <a:pt x="258763" y="330201"/>
                      <a:pt x="204423" y="330201"/>
                    </a:cubicBezTo>
                    <a:cubicBezTo>
                      <a:pt x="204423" y="330201"/>
                      <a:pt x="204423" y="330201"/>
                      <a:pt x="113856" y="330201"/>
                    </a:cubicBezTo>
                    <a:cubicBezTo>
                      <a:pt x="59515" y="330201"/>
                      <a:pt x="59515" y="330201"/>
                      <a:pt x="59515" y="274844"/>
                    </a:cubicBezTo>
                    <a:cubicBezTo>
                      <a:pt x="59515" y="274844"/>
                      <a:pt x="59515" y="274844"/>
                      <a:pt x="59515" y="267120"/>
                    </a:cubicBezTo>
                    <a:cubicBezTo>
                      <a:pt x="54340" y="269694"/>
                      <a:pt x="49165" y="270982"/>
                      <a:pt x="42696" y="270982"/>
                    </a:cubicBezTo>
                    <a:cubicBezTo>
                      <a:pt x="19407" y="270982"/>
                      <a:pt x="0" y="251671"/>
                      <a:pt x="0" y="227211"/>
                    </a:cubicBezTo>
                    <a:cubicBezTo>
                      <a:pt x="0" y="227211"/>
                      <a:pt x="0" y="227211"/>
                      <a:pt x="0" y="147394"/>
                    </a:cubicBezTo>
                    <a:cubicBezTo>
                      <a:pt x="0" y="122933"/>
                      <a:pt x="19407" y="103623"/>
                      <a:pt x="42696" y="103623"/>
                    </a:cubicBezTo>
                    <a:cubicBezTo>
                      <a:pt x="49165" y="103623"/>
                      <a:pt x="54340" y="104910"/>
                      <a:pt x="59515" y="107485"/>
                    </a:cubicBezTo>
                    <a:cubicBezTo>
                      <a:pt x="59515" y="107485"/>
                      <a:pt x="59515" y="107485"/>
                      <a:pt x="59515" y="93324"/>
                    </a:cubicBezTo>
                    <a:cubicBezTo>
                      <a:pt x="59515" y="71438"/>
                      <a:pt x="59515" y="71438"/>
                      <a:pt x="80216" y="71438"/>
                    </a:cubicBezTo>
                    <a:close/>
                    <a:moveTo>
                      <a:pt x="107950" y="0"/>
                    </a:moveTo>
                    <a:cubicBezTo>
                      <a:pt x="107950" y="0"/>
                      <a:pt x="107950" y="0"/>
                      <a:pt x="109247" y="1290"/>
                    </a:cubicBezTo>
                    <a:cubicBezTo>
                      <a:pt x="110544" y="1290"/>
                      <a:pt x="111841" y="2580"/>
                      <a:pt x="113139" y="2580"/>
                    </a:cubicBezTo>
                    <a:cubicBezTo>
                      <a:pt x="114436" y="3870"/>
                      <a:pt x="117030" y="3870"/>
                      <a:pt x="119624" y="5160"/>
                    </a:cubicBezTo>
                    <a:cubicBezTo>
                      <a:pt x="120921" y="6450"/>
                      <a:pt x="123515" y="6450"/>
                      <a:pt x="126110" y="7739"/>
                    </a:cubicBezTo>
                    <a:cubicBezTo>
                      <a:pt x="131298" y="10319"/>
                      <a:pt x="137784" y="11609"/>
                      <a:pt x="144269" y="12899"/>
                    </a:cubicBezTo>
                    <a:cubicBezTo>
                      <a:pt x="144269" y="12899"/>
                      <a:pt x="144269" y="12899"/>
                      <a:pt x="145566" y="12899"/>
                    </a:cubicBezTo>
                    <a:cubicBezTo>
                      <a:pt x="145566" y="12899"/>
                      <a:pt x="146863" y="12899"/>
                      <a:pt x="146863" y="14189"/>
                    </a:cubicBezTo>
                    <a:cubicBezTo>
                      <a:pt x="146863" y="14189"/>
                      <a:pt x="146863" y="14189"/>
                      <a:pt x="148161" y="14189"/>
                    </a:cubicBezTo>
                    <a:cubicBezTo>
                      <a:pt x="148161" y="14189"/>
                      <a:pt x="149458" y="14189"/>
                      <a:pt x="149458" y="14189"/>
                    </a:cubicBezTo>
                    <a:cubicBezTo>
                      <a:pt x="149458" y="14189"/>
                      <a:pt x="150755" y="14189"/>
                      <a:pt x="152052" y="14189"/>
                    </a:cubicBezTo>
                    <a:cubicBezTo>
                      <a:pt x="152052" y="15478"/>
                      <a:pt x="153349" y="15478"/>
                      <a:pt x="154646" y="15478"/>
                    </a:cubicBezTo>
                    <a:cubicBezTo>
                      <a:pt x="154646" y="15478"/>
                      <a:pt x="154646" y="15478"/>
                      <a:pt x="155943" y="15478"/>
                    </a:cubicBezTo>
                    <a:cubicBezTo>
                      <a:pt x="155943" y="15478"/>
                      <a:pt x="155943" y="15478"/>
                      <a:pt x="157240" y="15478"/>
                    </a:cubicBezTo>
                    <a:cubicBezTo>
                      <a:pt x="157240" y="15478"/>
                      <a:pt x="157240" y="15478"/>
                      <a:pt x="158537" y="16768"/>
                    </a:cubicBezTo>
                    <a:cubicBezTo>
                      <a:pt x="158537" y="16768"/>
                      <a:pt x="158537" y="16768"/>
                      <a:pt x="159835" y="16768"/>
                    </a:cubicBezTo>
                    <a:cubicBezTo>
                      <a:pt x="161132" y="16768"/>
                      <a:pt x="161132" y="16768"/>
                      <a:pt x="162429" y="16768"/>
                    </a:cubicBezTo>
                    <a:cubicBezTo>
                      <a:pt x="163726" y="16768"/>
                      <a:pt x="163726" y="16768"/>
                      <a:pt x="165023" y="18058"/>
                    </a:cubicBezTo>
                    <a:cubicBezTo>
                      <a:pt x="165023" y="18058"/>
                      <a:pt x="165023" y="18058"/>
                      <a:pt x="166320" y="18058"/>
                    </a:cubicBezTo>
                    <a:cubicBezTo>
                      <a:pt x="166320" y="18058"/>
                      <a:pt x="166320" y="18058"/>
                      <a:pt x="167617" y="18058"/>
                    </a:cubicBezTo>
                    <a:cubicBezTo>
                      <a:pt x="167617" y="18058"/>
                      <a:pt x="167617" y="18058"/>
                      <a:pt x="168914" y="18058"/>
                    </a:cubicBezTo>
                    <a:cubicBezTo>
                      <a:pt x="168914" y="18058"/>
                      <a:pt x="168914" y="18058"/>
                      <a:pt x="170211" y="18058"/>
                    </a:cubicBezTo>
                    <a:cubicBezTo>
                      <a:pt x="172806" y="19348"/>
                      <a:pt x="174103" y="19348"/>
                      <a:pt x="176697" y="20638"/>
                    </a:cubicBezTo>
                    <a:cubicBezTo>
                      <a:pt x="180588" y="21928"/>
                      <a:pt x="184480" y="23218"/>
                      <a:pt x="188371" y="24507"/>
                    </a:cubicBezTo>
                    <a:cubicBezTo>
                      <a:pt x="190965" y="25797"/>
                      <a:pt x="192262" y="25797"/>
                      <a:pt x="193559" y="27087"/>
                    </a:cubicBezTo>
                    <a:cubicBezTo>
                      <a:pt x="194856" y="28377"/>
                      <a:pt x="194856" y="28377"/>
                      <a:pt x="194856" y="28377"/>
                    </a:cubicBezTo>
                    <a:cubicBezTo>
                      <a:pt x="196154" y="28377"/>
                      <a:pt x="196154" y="28377"/>
                      <a:pt x="196154" y="29667"/>
                    </a:cubicBezTo>
                    <a:cubicBezTo>
                      <a:pt x="197451" y="29667"/>
                      <a:pt x="197451" y="29667"/>
                      <a:pt x="197451" y="29667"/>
                    </a:cubicBezTo>
                    <a:cubicBezTo>
                      <a:pt x="198748" y="29667"/>
                      <a:pt x="198748" y="30957"/>
                      <a:pt x="198748" y="30957"/>
                    </a:cubicBezTo>
                    <a:cubicBezTo>
                      <a:pt x="202639" y="33536"/>
                      <a:pt x="205233" y="36116"/>
                      <a:pt x="207828" y="38696"/>
                    </a:cubicBezTo>
                    <a:cubicBezTo>
                      <a:pt x="210422" y="41276"/>
                      <a:pt x="211719" y="45145"/>
                      <a:pt x="213016" y="47725"/>
                    </a:cubicBezTo>
                    <a:cubicBezTo>
                      <a:pt x="214313" y="50305"/>
                      <a:pt x="214313" y="52884"/>
                      <a:pt x="214313" y="55464"/>
                    </a:cubicBezTo>
                    <a:cubicBezTo>
                      <a:pt x="214313" y="56754"/>
                      <a:pt x="214313" y="56754"/>
                      <a:pt x="214313" y="58044"/>
                    </a:cubicBezTo>
                    <a:cubicBezTo>
                      <a:pt x="214313" y="58044"/>
                      <a:pt x="214313" y="59334"/>
                      <a:pt x="213016" y="59334"/>
                    </a:cubicBezTo>
                    <a:cubicBezTo>
                      <a:pt x="213016" y="59334"/>
                      <a:pt x="213016" y="59334"/>
                      <a:pt x="213016" y="60623"/>
                    </a:cubicBezTo>
                    <a:cubicBezTo>
                      <a:pt x="213016" y="61913"/>
                      <a:pt x="213016" y="61913"/>
                      <a:pt x="213016" y="61913"/>
                    </a:cubicBezTo>
                    <a:cubicBezTo>
                      <a:pt x="213016" y="61913"/>
                      <a:pt x="213016" y="61913"/>
                      <a:pt x="211719" y="60623"/>
                    </a:cubicBezTo>
                    <a:cubicBezTo>
                      <a:pt x="211719" y="60623"/>
                      <a:pt x="211719" y="59334"/>
                      <a:pt x="210422" y="59334"/>
                    </a:cubicBezTo>
                    <a:cubicBezTo>
                      <a:pt x="210422" y="59334"/>
                      <a:pt x="210422" y="58044"/>
                      <a:pt x="209125" y="58044"/>
                    </a:cubicBezTo>
                    <a:cubicBezTo>
                      <a:pt x="207828" y="56754"/>
                      <a:pt x="205233" y="55464"/>
                      <a:pt x="203936" y="54174"/>
                    </a:cubicBezTo>
                    <a:cubicBezTo>
                      <a:pt x="201342" y="54174"/>
                      <a:pt x="200045" y="52884"/>
                      <a:pt x="197451" y="51594"/>
                    </a:cubicBezTo>
                    <a:cubicBezTo>
                      <a:pt x="194856" y="51594"/>
                      <a:pt x="192262" y="50305"/>
                      <a:pt x="189668" y="50305"/>
                    </a:cubicBezTo>
                    <a:cubicBezTo>
                      <a:pt x="188371" y="50305"/>
                      <a:pt x="188371" y="50305"/>
                      <a:pt x="187074" y="50305"/>
                    </a:cubicBezTo>
                    <a:cubicBezTo>
                      <a:pt x="187074" y="49015"/>
                      <a:pt x="185777" y="49015"/>
                      <a:pt x="184480" y="49015"/>
                    </a:cubicBezTo>
                    <a:cubicBezTo>
                      <a:pt x="183182" y="49015"/>
                      <a:pt x="181885" y="49015"/>
                      <a:pt x="180588" y="47725"/>
                    </a:cubicBezTo>
                    <a:cubicBezTo>
                      <a:pt x="176697" y="47725"/>
                      <a:pt x="174103" y="47725"/>
                      <a:pt x="170211" y="46435"/>
                    </a:cubicBezTo>
                    <a:cubicBezTo>
                      <a:pt x="168914" y="46435"/>
                      <a:pt x="166320" y="45145"/>
                      <a:pt x="165023" y="45145"/>
                    </a:cubicBezTo>
                    <a:cubicBezTo>
                      <a:pt x="165023" y="45145"/>
                      <a:pt x="165023" y="45145"/>
                      <a:pt x="163726" y="45145"/>
                    </a:cubicBezTo>
                    <a:cubicBezTo>
                      <a:pt x="163726" y="45145"/>
                      <a:pt x="163726" y="45145"/>
                      <a:pt x="162429" y="45145"/>
                    </a:cubicBezTo>
                    <a:cubicBezTo>
                      <a:pt x="162429" y="45145"/>
                      <a:pt x="162429" y="45145"/>
                      <a:pt x="159835" y="43855"/>
                    </a:cubicBezTo>
                    <a:cubicBezTo>
                      <a:pt x="159835" y="43855"/>
                      <a:pt x="159835" y="43855"/>
                      <a:pt x="158537" y="43855"/>
                    </a:cubicBezTo>
                    <a:cubicBezTo>
                      <a:pt x="157240" y="43855"/>
                      <a:pt x="157240" y="43855"/>
                      <a:pt x="155943" y="42565"/>
                    </a:cubicBezTo>
                    <a:cubicBezTo>
                      <a:pt x="154646" y="42565"/>
                      <a:pt x="153349" y="42565"/>
                      <a:pt x="152052" y="42565"/>
                    </a:cubicBezTo>
                    <a:cubicBezTo>
                      <a:pt x="152052" y="41276"/>
                      <a:pt x="150755" y="41276"/>
                      <a:pt x="149458" y="41276"/>
                    </a:cubicBezTo>
                    <a:cubicBezTo>
                      <a:pt x="148161" y="41276"/>
                      <a:pt x="146863" y="39986"/>
                      <a:pt x="146863" y="39986"/>
                    </a:cubicBezTo>
                    <a:cubicBezTo>
                      <a:pt x="142972" y="38696"/>
                      <a:pt x="139081" y="36116"/>
                      <a:pt x="135189" y="34826"/>
                    </a:cubicBezTo>
                    <a:cubicBezTo>
                      <a:pt x="131298" y="32247"/>
                      <a:pt x="128704" y="29667"/>
                      <a:pt x="124813" y="27087"/>
                    </a:cubicBezTo>
                    <a:cubicBezTo>
                      <a:pt x="122218" y="24507"/>
                      <a:pt x="119624" y="21928"/>
                      <a:pt x="117030" y="19348"/>
                    </a:cubicBezTo>
                    <a:cubicBezTo>
                      <a:pt x="115733" y="16768"/>
                      <a:pt x="113139" y="15478"/>
                      <a:pt x="111841" y="12899"/>
                    </a:cubicBezTo>
                    <a:cubicBezTo>
                      <a:pt x="110544" y="10319"/>
                      <a:pt x="110544" y="7739"/>
                      <a:pt x="109247" y="6450"/>
                    </a:cubicBezTo>
                    <a:cubicBezTo>
                      <a:pt x="109247" y="3870"/>
                      <a:pt x="107950" y="2580"/>
                      <a:pt x="107950" y="1290"/>
                    </a:cubicBezTo>
                    <a:cubicBezTo>
                      <a:pt x="107950" y="1290"/>
                      <a:pt x="107950" y="0"/>
                      <a:pt x="107950" y="0"/>
                    </a:cubicBezTo>
                    <a:close/>
                    <a:moveTo>
                      <a:pt x="9525" y="0"/>
                    </a:moveTo>
                    <a:cubicBezTo>
                      <a:pt x="9525" y="0"/>
                      <a:pt x="9525" y="0"/>
                      <a:pt x="10822" y="1290"/>
                    </a:cubicBezTo>
                    <a:cubicBezTo>
                      <a:pt x="12119" y="1290"/>
                      <a:pt x="12119" y="2580"/>
                      <a:pt x="14713" y="2580"/>
                    </a:cubicBezTo>
                    <a:cubicBezTo>
                      <a:pt x="16010" y="3870"/>
                      <a:pt x="17308" y="3870"/>
                      <a:pt x="19902" y="5160"/>
                    </a:cubicBezTo>
                    <a:cubicBezTo>
                      <a:pt x="22496" y="6450"/>
                      <a:pt x="25090" y="6450"/>
                      <a:pt x="27684" y="7739"/>
                    </a:cubicBezTo>
                    <a:cubicBezTo>
                      <a:pt x="32873" y="9029"/>
                      <a:pt x="39358" y="11609"/>
                      <a:pt x="45844" y="12899"/>
                    </a:cubicBezTo>
                    <a:cubicBezTo>
                      <a:pt x="45844" y="12899"/>
                      <a:pt x="45844" y="12899"/>
                      <a:pt x="47141" y="12899"/>
                    </a:cubicBezTo>
                    <a:cubicBezTo>
                      <a:pt x="47141" y="12899"/>
                      <a:pt x="47141" y="12899"/>
                      <a:pt x="48438" y="12899"/>
                    </a:cubicBezTo>
                    <a:cubicBezTo>
                      <a:pt x="48438" y="12899"/>
                      <a:pt x="48438" y="12899"/>
                      <a:pt x="48438" y="14189"/>
                    </a:cubicBezTo>
                    <a:cubicBezTo>
                      <a:pt x="49735" y="14189"/>
                      <a:pt x="49735" y="14189"/>
                      <a:pt x="49735" y="14189"/>
                    </a:cubicBezTo>
                    <a:cubicBezTo>
                      <a:pt x="51032" y="14189"/>
                      <a:pt x="52329" y="14189"/>
                      <a:pt x="52329" y="14189"/>
                    </a:cubicBezTo>
                    <a:cubicBezTo>
                      <a:pt x="53627" y="15478"/>
                      <a:pt x="54924" y="15478"/>
                      <a:pt x="54924" y="15478"/>
                    </a:cubicBezTo>
                    <a:cubicBezTo>
                      <a:pt x="56221" y="15478"/>
                      <a:pt x="56221" y="15478"/>
                      <a:pt x="56221" y="15478"/>
                    </a:cubicBezTo>
                    <a:cubicBezTo>
                      <a:pt x="57518" y="15478"/>
                      <a:pt x="57518" y="15478"/>
                      <a:pt x="57518" y="15478"/>
                    </a:cubicBezTo>
                    <a:cubicBezTo>
                      <a:pt x="58815" y="15478"/>
                      <a:pt x="58815" y="15478"/>
                      <a:pt x="58815" y="15478"/>
                    </a:cubicBezTo>
                    <a:cubicBezTo>
                      <a:pt x="60112" y="16768"/>
                      <a:pt x="60112" y="16768"/>
                      <a:pt x="60112" y="16768"/>
                    </a:cubicBezTo>
                    <a:cubicBezTo>
                      <a:pt x="61409" y="16768"/>
                      <a:pt x="62706" y="16768"/>
                      <a:pt x="62706" y="16768"/>
                    </a:cubicBezTo>
                    <a:cubicBezTo>
                      <a:pt x="64003" y="16768"/>
                      <a:pt x="65301" y="16768"/>
                      <a:pt x="65301" y="18058"/>
                    </a:cubicBezTo>
                    <a:cubicBezTo>
                      <a:pt x="65301" y="18058"/>
                      <a:pt x="65301" y="18058"/>
                      <a:pt x="66598" y="18058"/>
                    </a:cubicBezTo>
                    <a:cubicBezTo>
                      <a:pt x="66598" y="18058"/>
                      <a:pt x="66598" y="18058"/>
                      <a:pt x="69192" y="18058"/>
                    </a:cubicBezTo>
                    <a:cubicBezTo>
                      <a:pt x="69192" y="18058"/>
                      <a:pt x="69192" y="18058"/>
                      <a:pt x="70489" y="18058"/>
                    </a:cubicBezTo>
                    <a:cubicBezTo>
                      <a:pt x="70489" y="18058"/>
                      <a:pt x="70489" y="18058"/>
                      <a:pt x="71786" y="18058"/>
                    </a:cubicBezTo>
                    <a:cubicBezTo>
                      <a:pt x="73083" y="19348"/>
                      <a:pt x="75677" y="19348"/>
                      <a:pt x="76975" y="20638"/>
                    </a:cubicBezTo>
                    <a:cubicBezTo>
                      <a:pt x="82163" y="20638"/>
                      <a:pt x="86054" y="23218"/>
                      <a:pt x="89946" y="24507"/>
                    </a:cubicBezTo>
                    <a:cubicBezTo>
                      <a:pt x="91243" y="25797"/>
                      <a:pt x="93837" y="25797"/>
                      <a:pt x="95134" y="27087"/>
                    </a:cubicBezTo>
                    <a:cubicBezTo>
                      <a:pt x="95134" y="27087"/>
                      <a:pt x="96431" y="28377"/>
                      <a:pt x="96431" y="28377"/>
                    </a:cubicBezTo>
                    <a:cubicBezTo>
                      <a:pt x="96431" y="28377"/>
                      <a:pt x="97728" y="28377"/>
                      <a:pt x="97728" y="28377"/>
                    </a:cubicBezTo>
                    <a:cubicBezTo>
                      <a:pt x="97728" y="29667"/>
                      <a:pt x="99025" y="29667"/>
                      <a:pt x="99025" y="29667"/>
                    </a:cubicBezTo>
                    <a:cubicBezTo>
                      <a:pt x="99025" y="29667"/>
                      <a:pt x="100323" y="30957"/>
                      <a:pt x="100323" y="30957"/>
                    </a:cubicBezTo>
                    <a:cubicBezTo>
                      <a:pt x="102917" y="33536"/>
                      <a:pt x="106808" y="36116"/>
                      <a:pt x="108105" y="38696"/>
                    </a:cubicBezTo>
                    <a:cubicBezTo>
                      <a:pt x="110700" y="41276"/>
                      <a:pt x="111997" y="45145"/>
                      <a:pt x="113294" y="47725"/>
                    </a:cubicBezTo>
                    <a:cubicBezTo>
                      <a:pt x="114591" y="50305"/>
                      <a:pt x="115888" y="52884"/>
                      <a:pt x="114591" y="55464"/>
                    </a:cubicBezTo>
                    <a:cubicBezTo>
                      <a:pt x="114591" y="56754"/>
                      <a:pt x="114591" y="56754"/>
                      <a:pt x="114591" y="58044"/>
                    </a:cubicBezTo>
                    <a:cubicBezTo>
                      <a:pt x="114591" y="58044"/>
                      <a:pt x="114591" y="59334"/>
                      <a:pt x="114591" y="59334"/>
                    </a:cubicBezTo>
                    <a:cubicBezTo>
                      <a:pt x="114591" y="59334"/>
                      <a:pt x="114591" y="59334"/>
                      <a:pt x="114591" y="60623"/>
                    </a:cubicBezTo>
                    <a:cubicBezTo>
                      <a:pt x="114591" y="60623"/>
                      <a:pt x="113294" y="60623"/>
                      <a:pt x="113294" y="61913"/>
                    </a:cubicBezTo>
                    <a:cubicBezTo>
                      <a:pt x="113294" y="60623"/>
                      <a:pt x="113294" y="60623"/>
                      <a:pt x="111997" y="60623"/>
                    </a:cubicBezTo>
                    <a:cubicBezTo>
                      <a:pt x="111997" y="60623"/>
                      <a:pt x="111997" y="59334"/>
                      <a:pt x="111997" y="59334"/>
                    </a:cubicBezTo>
                    <a:cubicBezTo>
                      <a:pt x="110700" y="59334"/>
                      <a:pt x="110700" y="58044"/>
                      <a:pt x="110700" y="58044"/>
                    </a:cubicBezTo>
                    <a:cubicBezTo>
                      <a:pt x="110700" y="58044"/>
                      <a:pt x="110700" y="58044"/>
                      <a:pt x="109403" y="58044"/>
                    </a:cubicBezTo>
                    <a:cubicBezTo>
                      <a:pt x="108105" y="56754"/>
                      <a:pt x="106808" y="55464"/>
                      <a:pt x="104214" y="54174"/>
                    </a:cubicBezTo>
                    <a:cubicBezTo>
                      <a:pt x="102917" y="54174"/>
                      <a:pt x="100323" y="52884"/>
                      <a:pt x="97728" y="51594"/>
                    </a:cubicBezTo>
                    <a:cubicBezTo>
                      <a:pt x="96431" y="51594"/>
                      <a:pt x="93837" y="50305"/>
                      <a:pt x="89946" y="50305"/>
                    </a:cubicBezTo>
                    <a:cubicBezTo>
                      <a:pt x="89946" y="50305"/>
                      <a:pt x="88649" y="50305"/>
                      <a:pt x="88649" y="50305"/>
                    </a:cubicBezTo>
                    <a:cubicBezTo>
                      <a:pt x="87351" y="49015"/>
                      <a:pt x="87351" y="49015"/>
                      <a:pt x="86054" y="49015"/>
                    </a:cubicBezTo>
                    <a:cubicBezTo>
                      <a:pt x="84757" y="49015"/>
                      <a:pt x="83460" y="49015"/>
                      <a:pt x="80866" y="47725"/>
                    </a:cubicBezTo>
                    <a:cubicBezTo>
                      <a:pt x="78272" y="47725"/>
                      <a:pt x="74380" y="47725"/>
                      <a:pt x="71786" y="46435"/>
                    </a:cubicBezTo>
                    <a:cubicBezTo>
                      <a:pt x="69192" y="46435"/>
                      <a:pt x="67895" y="45145"/>
                      <a:pt x="66598" y="45145"/>
                    </a:cubicBezTo>
                    <a:cubicBezTo>
                      <a:pt x="66598" y="45145"/>
                      <a:pt x="66598" y="45145"/>
                      <a:pt x="65301" y="45145"/>
                    </a:cubicBezTo>
                    <a:cubicBezTo>
                      <a:pt x="65301" y="45145"/>
                      <a:pt x="65301" y="45145"/>
                      <a:pt x="64003" y="45145"/>
                    </a:cubicBezTo>
                    <a:cubicBezTo>
                      <a:pt x="64003" y="45145"/>
                      <a:pt x="64003" y="45145"/>
                      <a:pt x="62706" y="45145"/>
                    </a:cubicBezTo>
                    <a:cubicBezTo>
                      <a:pt x="62706" y="45145"/>
                      <a:pt x="62706" y="45145"/>
                      <a:pt x="61409" y="43855"/>
                    </a:cubicBezTo>
                    <a:cubicBezTo>
                      <a:pt x="61409" y="43855"/>
                      <a:pt x="61409" y="43855"/>
                      <a:pt x="60112" y="43855"/>
                    </a:cubicBezTo>
                    <a:cubicBezTo>
                      <a:pt x="58815" y="43855"/>
                      <a:pt x="57518" y="43855"/>
                      <a:pt x="56221" y="42565"/>
                    </a:cubicBezTo>
                    <a:cubicBezTo>
                      <a:pt x="56221" y="42565"/>
                      <a:pt x="54924" y="42565"/>
                      <a:pt x="53627" y="42565"/>
                    </a:cubicBezTo>
                    <a:cubicBezTo>
                      <a:pt x="52329" y="41276"/>
                      <a:pt x="51032" y="41276"/>
                      <a:pt x="51032" y="41276"/>
                    </a:cubicBezTo>
                    <a:cubicBezTo>
                      <a:pt x="49735" y="41276"/>
                      <a:pt x="48438" y="39986"/>
                      <a:pt x="47141" y="39986"/>
                    </a:cubicBezTo>
                    <a:cubicBezTo>
                      <a:pt x="43250" y="38696"/>
                      <a:pt x="39358" y="36116"/>
                      <a:pt x="36764" y="34826"/>
                    </a:cubicBezTo>
                    <a:cubicBezTo>
                      <a:pt x="32873" y="32247"/>
                      <a:pt x="28982" y="29667"/>
                      <a:pt x="26387" y="27087"/>
                    </a:cubicBezTo>
                    <a:cubicBezTo>
                      <a:pt x="23793" y="24507"/>
                      <a:pt x="21199" y="21928"/>
                      <a:pt x="18605" y="19348"/>
                    </a:cubicBezTo>
                    <a:cubicBezTo>
                      <a:pt x="16010" y="18058"/>
                      <a:pt x="14713" y="15478"/>
                      <a:pt x="13416" y="12899"/>
                    </a:cubicBezTo>
                    <a:cubicBezTo>
                      <a:pt x="12119" y="10319"/>
                      <a:pt x="10822" y="7739"/>
                      <a:pt x="10822" y="6450"/>
                    </a:cubicBezTo>
                    <a:cubicBezTo>
                      <a:pt x="9525" y="3870"/>
                      <a:pt x="9525" y="2580"/>
                      <a:pt x="9525" y="1290"/>
                    </a:cubicBezTo>
                    <a:cubicBezTo>
                      <a:pt x="9525" y="0"/>
                      <a:pt x="9525" y="0"/>
                      <a:pt x="95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í$ḻíde"/>
              <p:cNvSpPr/>
              <p:nvPr/>
            </p:nvSpPr>
            <p:spPr bwMode="auto">
              <a:xfrm>
                <a:off x="5157005" y="4803559"/>
                <a:ext cx="686582" cy="545323"/>
              </a:xfrm>
              <a:custGeom>
                <a:avLst/>
                <a:gdLst>
                  <a:gd name="connsiteX0" fmla="*/ 0 w 331788"/>
                  <a:gd name="connsiteY0" fmla="*/ 53975 h 263525"/>
                  <a:gd name="connsiteX1" fmla="*/ 41473 w 331788"/>
                  <a:gd name="connsiteY1" fmla="*/ 82258 h 263525"/>
                  <a:gd name="connsiteX2" fmla="*/ 149046 w 331788"/>
                  <a:gd name="connsiteY2" fmla="*/ 105398 h 263525"/>
                  <a:gd name="connsiteX3" fmla="*/ 149046 w 331788"/>
                  <a:gd name="connsiteY3" fmla="*/ 114397 h 263525"/>
                  <a:gd name="connsiteX4" fmla="*/ 159414 w 331788"/>
                  <a:gd name="connsiteY4" fmla="*/ 124682 h 263525"/>
                  <a:gd name="connsiteX5" fmla="*/ 172374 w 331788"/>
                  <a:gd name="connsiteY5" fmla="*/ 124682 h 263525"/>
                  <a:gd name="connsiteX6" fmla="*/ 182743 w 331788"/>
                  <a:gd name="connsiteY6" fmla="*/ 114397 h 263525"/>
                  <a:gd name="connsiteX7" fmla="*/ 182743 w 331788"/>
                  <a:gd name="connsiteY7" fmla="*/ 105398 h 263525"/>
                  <a:gd name="connsiteX8" fmla="*/ 290315 w 331788"/>
                  <a:gd name="connsiteY8" fmla="*/ 82258 h 263525"/>
                  <a:gd name="connsiteX9" fmla="*/ 331788 w 331788"/>
                  <a:gd name="connsiteY9" fmla="*/ 53975 h 263525"/>
                  <a:gd name="connsiteX10" fmla="*/ 331788 w 331788"/>
                  <a:gd name="connsiteY10" fmla="*/ 253240 h 263525"/>
                  <a:gd name="connsiteX11" fmla="*/ 321420 w 331788"/>
                  <a:gd name="connsiteY11" fmla="*/ 263525 h 263525"/>
                  <a:gd name="connsiteX12" fmla="*/ 10368 w 331788"/>
                  <a:gd name="connsiteY12" fmla="*/ 263525 h 263525"/>
                  <a:gd name="connsiteX13" fmla="*/ 0 w 331788"/>
                  <a:gd name="connsiteY13" fmla="*/ 253240 h 263525"/>
                  <a:gd name="connsiteX14" fmla="*/ 0 w 331788"/>
                  <a:gd name="connsiteY14" fmla="*/ 53975 h 263525"/>
                  <a:gd name="connsiteX15" fmla="*/ 124619 w 331788"/>
                  <a:gd name="connsiteY15" fmla="*/ 19050 h 263525"/>
                  <a:gd name="connsiteX16" fmla="*/ 114300 w 331788"/>
                  <a:gd name="connsiteY16" fmla="*/ 29509 h 263525"/>
                  <a:gd name="connsiteX17" fmla="*/ 114300 w 331788"/>
                  <a:gd name="connsiteY17" fmla="*/ 41275 h 263525"/>
                  <a:gd name="connsiteX18" fmla="*/ 217488 w 331788"/>
                  <a:gd name="connsiteY18" fmla="*/ 41275 h 263525"/>
                  <a:gd name="connsiteX19" fmla="*/ 217488 w 331788"/>
                  <a:gd name="connsiteY19" fmla="*/ 29509 h 263525"/>
                  <a:gd name="connsiteX20" fmla="*/ 207169 w 331788"/>
                  <a:gd name="connsiteY20" fmla="*/ 19050 h 263525"/>
                  <a:gd name="connsiteX21" fmla="*/ 124619 w 331788"/>
                  <a:gd name="connsiteY21" fmla="*/ 19050 h 263525"/>
                  <a:gd name="connsiteX22" fmla="*/ 124387 w 331788"/>
                  <a:gd name="connsiteY22" fmla="*/ 0 h 263525"/>
                  <a:gd name="connsiteX23" fmla="*/ 207402 w 331788"/>
                  <a:gd name="connsiteY23" fmla="*/ 0 h 263525"/>
                  <a:gd name="connsiteX24" fmla="*/ 237235 w 331788"/>
                  <a:gd name="connsiteY24" fmla="*/ 29920 h 263525"/>
                  <a:gd name="connsiteX25" fmla="*/ 237235 w 331788"/>
                  <a:gd name="connsiteY25" fmla="*/ 41628 h 263525"/>
                  <a:gd name="connsiteX26" fmla="*/ 325438 w 331788"/>
                  <a:gd name="connsiteY26" fmla="*/ 41628 h 263525"/>
                  <a:gd name="connsiteX27" fmla="*/ 321547 w 331788"/>
                  <a:gd name="connsiteY27" fmla="*/ 48132 h 263525"/>
                  <a:gd name="connsiteX28" fmla="*/ 285228 w 331788"/>
                  <a:gd name="connsiteY28" fmla="*/ 71548 h 263525"/>
                  <a:gd name="connsiteX29" fmla="*/ 165894 w 331788"/>
                  <a:gd name="connsiteY29" fmla="*/ 93663 h 263525"/>
                  <a:gd name="connsiteX30" fmla="*/ 46560 w 331788"/>
                  <a:gd name="connsiteY30" fmla="*/ 71548 h 263525"/>
                  <a:gd name="connsiteX31" fmla="*/ 10241 w 331788"/>
                  <a:gd name="connsiteY31" fmla="*/ 48132 h 263525"/>
                  <a:gd name="connsiteX32" fmla="*/ 6350 w 331788"/>
                  <a:gd name="connsiteY32" fmla="*/ 41628 h 263525"/>
                  <a:gd name="connsiteX33" fmla="*/ 94553 w 331788"/>
                  <a:gd name="connsiteY33" fmla="*/ 41628 h 263525"/>
                  <a:gd name="connsiteX34" fmla="*/ 94553 w 331788"/>
                  <a:gd name="connsiteY34" fmla="*/ 29920 h 263525"/>
                  <a:gd name="connsiteX35" fmla="*/ 124387 w 331788"/>
                  <a:gd name="connsiteY35" fmla="*/ 0 h 26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1788" h="263525">
                    <a:moveTo>
                      <a:pt x="0" y="53975"/>
                    </a:moveTo>
                    <a:cubicBezTo>
                      <a:pt x="9072" y="64260"/>
                      <a:pt x="23329" y="74544"/>
                      <a:pt x="41473" y="82258"/>
                    </a:cubicBezTo>
                    <a:cubicBezTo>
                      <a:pt x="71282" y="95114"/>
                      <a:pt x="108868" y="102827"/>
                      <a:pt x="149046" y="105398"/>
                    </a:cubicBezTo>
                    <a:cubicBezTo>
                      <a:pt x="149046" y="105398"/>
                      <a:pt x="149046" y="105398"/>
                      <a:pt x="149046" y="114397"/>
                    </a:cubicBezTo>
                    <a:cubicBezTo>
                      <a:pt x="149046" y="119540"/>
                      <a:pt x="154230" y="124682"/>
                      <a:pt x="159414" y="124682"/>
                    </a:cubicBezTo>
                    <a:cubicBezTo>
                      <a:pt x="159414" y="124682"/>
                      <a:pt x="159414" y="124682"/>
                      <a:pt x="172374" y="124682"/>
                    </a:cubicBezTo>
                    <a:cubicBezTo>
                      <a:pt x="177559" y="124682"/>
                      <a:pt x="182743" y="119540"/>
                      <a:pt x="182743" y="114397"/>
                    </a:cubicBezTo>
                    <a:cubicBezTo>
                      <a:pt x="182743" y="114397"/>
                      <a:pt x="182743" y="114397"/>
                      <a:pt x="182743" y="105398"/>
                    </a:cubicBezTo>
                    <a:cubicBezTo>
                      <a:pt x="222920" y="102827"/>
                      <a:pt x="260506" y="95114"/>
                      <a:pt x="290315" y="82258"/>
                    </a:cubicBezTo>
                    <a:cubicBezTo>
                      <a:pt x="308459" y="74544"/>
                      <a:pt x="322716" y="64260"/>
                      <a:pt x="331788" y="53975"/>
                    </a:cubicBezTo>
                    <a:cubicBezTo>
                      <a:pt x="331788" y="53975"/>
                      <a:pt x="331788" y="53975"/>
                      <a:pt x="331788" y="253240"/>
                    </a:cubicBezTo>
                    <a:cubicBezTo>
                      <a:pt x="331788" y="259668"/>
                      <a:pt x="327900" y="263525"/>
                      <a:pt x="321420" y="263525"/>
                    </a:cubicBezTo>
                    <a:cubicBezTo>
                      <a:pt x="321420" y="263525"/>
                      <a:pt x="321420" y="263525"/>
                      <a:pt x="10368" y="263525"/>
                    </a:cubicBezTo>
                    <a:cubicBezTo>
                      <a:pt x="3888" y="263525"/>
                      <a:pt x="0" y="259668"/>
                      <a:pt x="0" y="253240"/>
                    </a:cubicBezTo>
                    <a:cubicBezTo>
                      <a:pt x="0" y="253240"/>
                      <a:pt x="0" y="253240"/>
                      <a:pt x="0" y="53975"/>
                    </a:cubicBezTo>
                    <a:close/>
                    <a:moveTo>
                      <a:pt x="124619" y="19050"/>
                    </a:moveTo>
                    <a:cubicBezTo>
                      <a:pt x="119460" y="19050"/>
                      <a:pt x="114300" y="24279"/>
                      <a:pt x="114300" y="29509"/>
                    </a:cubicBezTo>
                    <a:cubicBezTo>
                      <a:pt x="114300" y="29509"/>
                      <a:pt x="114300" y="29509"/>
                      <a:pt x="114300" y="41275"/>
                    </a:cubicBezTo>
                    <a:lnTo>
                      <a:pt x="217488" y="41275"/>
                    </a:lnTo>
                    <a:cubicBezTo>
                      <a:pt x="217488" y="41275"/>
                      <a:pt x="217488" y="41275"/>
                      <a:pt x="217488" y="29509"/>
                    </a:cubicBezTo>
                    <a:cubicBezTo>
                      <a:pt x="217488" y="24279"/>
                      <a:pt x="212329" y="19050"/>
                      <a:pt x="207169" y="19050"/>
                    </a:cubicBezTo>
                    <a:cubicBezTo>
                      <a:pt x="207169" y="19050"/>
                      <a:pt x="207169" y="19050"/>
                      <a:pt x="124619" y="19050"/>
                    </a:cubicBezTo>
                    <a:close/>
                    <a:moveTo>
                      <a:pt x="124387" y="0"/>
                    </a:moveTo>
                    <a:cubicBezTo>
                      <a:pt x="124387" y="0"/>
                      <a:pt x="124387" y="0"/>
                      <a:pt x="207402" y="0"/>
                    </a:cubicBezTo>
                    <a:cubicBezTo>
                      <a:pt x="224264" y="0"/>
                      <a:pt x="237235" y="13009"/>
                      <a:pt x="237235" y="29920"/>
                    </a:cubicBezTo>
                    <a:cubicBezTo>
                      <a:pt x="237235" y="29920"/>
                      <a:pt x="237235" y="29920"/>
                      <a:pt x="237235" y="41628"/>
                    </a:cubicBezTo>
                    <a:cubicBezTo>
                      <a:pt x="237235" y="41628"/>
                      <a:pt x="237235" y="41628"/>
                      <a:pt x="325438" y="41628"/>
                    </a:cubicBezTo>
                    <a:cubicBezTo>
                      <a:pt x="324141" y="44230"/>
                      <a:pt x="322844" y="45531"/>
                      <a:pt x="321547" y="48132"/>
                    </a:cubicBezTo>
                    <a:cubicBezTo>
                      <a:pt x="312467" y="55938"/>
                      <a:pt x="300793" y="63743"/>
                      <a:pt x="285228" y="71548"/>
                    </a:cubicBezTo>
                    <a:cubicBezTo>
                      <a:pt x="254097" y="85858"/>
                      <a:pt x="211293" y="93663"/>
                      <a:pt x="165894" y="93663"/>
                    </a:cubicBezTo>
                    <a:cubicBezTo>
                      <a:pt x="120495" y="93663"/>
                      <a:pt x="77691" y="85858"/>
                      <a:pt x="46560" y="71548"/>
                    </a:cubicBezTo>
                    <a:cubicBezTo>
                      <a:pt x="30995" y="63743"/>
                      <a:pt x="19321" y="55938"/>
                      <a:pt x="10241" y="48132"/>
                    </a:cubicBezTo>
                    <a:cubicBezTo>
                      <a:pt x="8944" y="45531"/>
                      <a:pt x="7647" y="44230"/>
                      <a:pt x="6350" y="41628"/>
                    </a:cubicBezTo>
                    <a:cubicBezTo>
                      <a:pt x="6350" y="41628"/>
                      <a:pt x="6350" y="41628"/>
                      <a:pt x="94553" y="41628"/>
                    </a:cubicBezTo>
                    <a:cubicBezTo>
                      <a:pt x="94553" y="41628"/>
                      <a:pt x="94553" y="41628"/>
                      <a:pt x="94553" y="29920"/>
                    </a:cubicBezTo>
                    <a:cubicBezTo>
                      <a:pt x="94553" y="13009"/>
                      <a:pt x="107524" y="0"/>
                      <a:pt x="1243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îŝḻiḓè"/>
            <p:cNvGrpSpPr/>
            <p:nvPr/>
          </p:nvGrpSpPr>
          <p:grpSpPr>
            <a:xfrm>
              <a:off x="6680227" y="1870176"/>
              <a:ext cx="2749722" cy="3463424"/>
              <a:chOff x="8170814" y="1912116"/>
              <a:chExt cx="2749722" cy="3463424"/>
            </a:xfrm>
          </p:grpSpPr>
          <p:grpSp>
            <p:nvGrpSpPr>
              <p:cNvPr id="6" name="îṧ1îḍê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9" name="íşļiḑê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iṩļídé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1000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7" name="ï$1ídé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1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0" name="îŝļîďe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iśľîḋ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1000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" name="i$ḷiḓé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2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1" name="íSľíḋé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2" name="ï$1iḑ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1000"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" name="íSliďe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5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5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cxnSp>
            <p:nvCxnSpPr>
              <p:cNvPr id="7" name="Straight Connector 41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42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成功项目展示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af64bf6-da35-4a35-8937-4f28522ef1b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48591" y="1604307"/>
            <a:ext cx="9313638" cy="4614773"/>
            <a:chOff x="1448591" y="1604306"/>
            <a:chExt cx="9313638" cy="4614773"/>
          </a:xfrm>
        </p:grpSpPr>
        <p:grpSp>
          <p:nvGrpSpPr>
            <p:cNvPr id="4" name="í$ḻiḍe"/>
            <p:cNvGrpSpPr/>
            <p:nvPr/>
          </p:nvGrpSpPr>
          <p:grpSpPr>
            <a:xfrm>
              <a:off x="3978954" y="1604306"/>
              <a:ext cx="4234093" cy="4614773"/>
              <a:chOff x="3978954" y="1412777"/>
              <a:chExt cx="4234093" cy="4614773"/>
            </a:xfrm>
          </p:grpSpPr>
          <p:sp>
            <p:nvSpPr>
              <p:cNvPr id="23" name="íSḷiḑe"/>
              <p:cNvSpPr/>
              <p:nvPr/>
            </p:nvSpPr>
            <p:spPr>
              <a:xfrm rot="4929054" flipV="1">
                <a:off x="6958063" y="1761097"/>
                <a:ext cx="883036" cy="854860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îṧļîḑê"/>
              <p:cNvSpPr/>
              <p:nvPr/>
            </p:nvSpPr>
            <p:spPr>
              <a:xfrm rot="11444560" flipV="1">
                <a:off x="4355473" y="1702237"/>
                <a:ext cx="883036" cy="854860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íṧļíḓê"/>
              <p:cNvSpPr/>
              <p:nvPr/>
            </p:nvSpPr>
            <p:spPr>
              <a:xfrm rot="8479936" flipV="1">
                <a:off x="3978954" y="2933596"/>
                <a:ext cx="883036" cy="854860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íṡ1íḍê"/>
              <p:cNvSpPr/>
              <p:nvPr/>
            </p:nvSpPr>
            <p:spPr>
              <a:xfrm rot="13651497" flipV="1">
                <a:off x="5656058" y="1426865"/>
                <a:ext cx="883036" cy="854860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isḷïḓé"/>
              <p:cNvSpPr/>
              <p:nvPr/>
            </p:nvSpPr>
            <p:spPr>
              <a:xfrm rot="7603780" flipV="1">
                <a:off x="7344099" y="2948350"/>
                <a:ext cx="883036" cy="854860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ïsļíḋè"/>
              <p:cNvSpPr/>
              <p:nvPr/>
            </p:nvSpPr>
            <p:spPr>
              <a:xfrm rot="7912899" flipV="1">
                <a:off x="7256262" y="4034546"/>
                <a:ext cx="883036" cy="854860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iśľîḑê"/>
              <p:cNvSpPr/>
              <p:nvPr/>
            </p:nvSpPr>
            <p:spPr>
              <a:xfrm rot="8479936" flipV="1">
                <a:off x="4015230" y="4153390"/>
                <a:ext cx="883036" cy="854860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0" name="íşlîḓè"/>
              <p:cNvGrpSpPr/>
              <p:nvPr/>
            </p:nvGrpSpPr>
            <p:grpSpPr>
              <a:xfrm>
                <a:off x="7620390" y="3263574"/>
                <a:ext cx="330451" cy="230264"/>
                <a:chOff x="4506686" y="1118323"/>
                <a:chExt cx="3559628" cy="2480382"/>
              </a:xfrm>
              <a:solidFill>
                <a:schemeClr val="accent3"/>
              </a:solidFill>
            </p:grpSpPr>
            <p:grpSp>
              <p:nvGrpSpPr>
                <p:cNvPr id="69" name="îSḻïḋê"/>
                <p:cNvGrpSpPr/>
                <p:nvPr/>
              </p:nvGrpSpPr>
              <p:grpSpPr>
                <a:xfrm>
                  <a:off x="5148943" y="1118323"/>
                  <a:ext cx="2275114" cy="1246784"/>
                  <a:chOff x="3962400" y="468086"/>
                  <a:chExt cx="4648200" cy="2547257"/>
                </a:xfrm>
                <a:grpFill/>
              </p:grpSpPr>
              <p:sp>
                <p:nvSpPr>
                  <p:cNvPr id="78" name="íş1ïde"/>
                  <p:cNvSpPr/>
                  <p:nvPr/>
                </p:nvSpPr>
                <p:spPr>
                  <a:xfrm>
                    <a:off x="3962400" y="468086"/>
                    <a:ext cx="4648200" cy="2547257"/>
                  </a:xfrm>
                  <a:prstGeom prst="roundRect">
                    <a:avLst/>
                  </a:prstGeom>
                  <a:grp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" name="íšlîdê"/>
                  <p:cNvSpPr/>
                  <p:nvPr/>
                </p:nvSpPr>
                <p:spPr>
                  <a:xfrm>
                    <a:off x="4136572" y="620485"/>
                    <a:ext cx="4299857" cy="2242458"/>
                  </a:xfrm>
                  <a:prstGeom prst="roundRect">
                    <a:avLst/>
                  </a:prstGeom>
                  <a:grp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70" name="íSḷïḑê"/>
                <p:cNvGrpSpPr/>
                <p:nvPr/>
              </p:nvGrpSpPr>
              <p:grpSpPr>
                <a:xfrm>
                  <a:off x="4506686" y="1959429"/>
                  <a:ext cx="3559628" cy="1251857"/>
                  <a:chOff x="3962400" y="1894113"/>
                  <a:chExt cx="4648200" cy="2547257"/>
                </a:xfrm>
                <a:grpFill/>
              </p:grpSpPr>
              <p:sp>
                <p:nvSpPr>
                  <p:cNvPr id="76" name="îSļïdè"/>
                  <p:cNvSpPr/>
                  <p:nvPr/>
                </p:nvSpPr>
                <p:spPr>
                  <a:xfrm>
                    <a:off x="3962400" y="1894113"/>
                    <a:ext cx="4648200" cy="2547257"/>
                  </a:xfrm>
                  <a:prstGeom prst="roundRect">
                    <a:avLst/>
                  </a:prstGeom>
                  <a:grp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" name="íŝ1ïḓé"/>
                  <p:cNvSpPr/>
                  <p:nvPr/>
                </p:nvSpPr>
                <p:spPr>
                  <a:xfrm>
                    <a:off x="4136572" y="2046512"/>
                    <a:ext cx="4299857" cy="2242458"/>
                  </a:xfrm>
                  <a:prstGeom prst="roundRect">
                    <a:avLst/>
                  </a:prstGeom>
                  <a:grp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sp>
              <p:nvSpPr>
                <p:cNvPr id="71" name="iSļíḋè"/>
                <p:cNvSpPr/>
                <p:nvPr/>
              </p:nvSpPr>
              <p:spPr>
                <a:xfrm>
                  <a:off x="5017779" y="2223286"/>
                  <a:ext cx="432828" cy="432828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íŝḻiďè"/>
                <p:cNvSpPr/>
                <p:nvPr/>
              </p:nvSpPr>
              <p:spPr>
                <a:xfrm>
                  <a:off x="7095943" y="2290513"/>
                  <a:ext cx="432828" cy="432828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îs1îḍê"/>
                <p:cNvSpPr/>
                <p:nvPr/>
              </p:nvSpPr>
              <p:spPr>
                <a:xfrm>
                  <a:off x="5684146" y="2363501"/>
                  <a:ext cx="1058515" cy="172869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íśḻïďe"/>
                <p:cNvSpPr/>
                <p:nvPr/>
              </p:nvSpPr>
              <p:spPr>
                <a:xfrm>
                  <a:off x="5017779" y="3158812"/>
                  <a:ext cx="301664" cy="435428"/>
                </a:xfrm>
                <a:prstGeom prst="round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5" name="î$liḍê"/>
                <p:cNvSpPr/>
                <p:nvPr/>
              </p:nvSpPr>
              <p:spPr>
                <a:xfrm>
                  <a:off x="7187975" y="3163277"/>
                  <a:ext cx="301664" cy="435428"/>
                </a:xfrm>
                <a:prstGeom prst="round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1" name="îslidê"/>
              <p:cNvGrpSpPr/>
              <p:nvPr/>
            </p:nvGrpSpPr>
            <p:grpSpPr>
              <a:xfrm>
                <a:off x="4316695" y="4383235"/>
                <a:ext cx="213961" cy="395169"/>
                <a:chOff x="4316695" y="4383235"/>
                <a:chExt cx="213961" cy="395169"/>
              </a:xfrm>
            </p:grpSpPr>
            <p:sp>
              <p:nvSpPr>
                <p:cNvPr id="65" name="ïṥ1îḓe"/>
                <p:cNvSpPr/>
                <p:nvPr/>
              </p:nvSpPr>
              <p:spPr>
                <a:xfrm flipV="1">
                  <a:off x="4316695" y="4383235"/>
                  <a:ext cx="213961" cy="39516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îsļïdè"/>
                <p:cNvSpPr/>
                <p:nvPr/>
              </p:nvSpPr>
              <p:spPr>
                <a:xfrm flipV="1">
                  <a:off x="4351435" y="4448163"/>
                  <a:ext cx="143284" cy="25535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ïṡ1iḋê"/>
                <p:cNvSpPr/>
                <p:nvPr/>
              </p:nvSpPr>
              <p:spPr>
                <a:xfrm flipV="1">
                  <a:off x="4384628" y="4726274"/>
                  <a:ext cx="72702" cy="106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íŝlíḍè"/>
                <p:cNvSpPr/>
                <p:nvPr/>
              </p:nvSpPr>
              <p:spPr>
                <a:xfrm flipV="1">
                  <a:off x="4411216" y="4399247"/>
                  <a:ext cx="19525" cy="253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2" name="îṧḷïḓe"/>
              <p:cNvGrpSpPr/>
              <p:nvPr/>
            </p:nvGrpSpPr>
            <p:grpSpPr>
              <a:xfrm flipH="1">
                <a:off x="4588173" y="1918487"/>
                <a:ext cx="344013" cy="361924"/>
                <a:chOff x="5174770" y="2742828"/>
                <a:chExt cx="732971" cy="1542433"/>
              </a:xfrm>
              <a:solidFill>
                <a:schemeClr val="bg1"/>
              </a:solidFill>
            </p:grpSpPr>
            <p:sp>
              <p:nvSpPr>
                <p:cNvPr id="61" name="îṩlíḑe"/>
                <p:cNvSpPr/>
                <p:nvPr/>
              </p:nvSpPr>
              <p:spPr>
                <a:xfrm rot="10800000" flipH="1">
                  <a:off x="5174770" y="2742828"/>
                  <a:ext cx="675891" cy="1542433"/>
                </a:xfrm>
                <a:custGeom>
                  <a:avLst/>
                  <a:gdLst>
                    <a:gd name="connsiteX0" fmla="*/ 0 w 999747"/>
                    <a:gd name="connsiteY0" fmla="*/ 0 h 1605837"/>
                    <a:gd name="connsiteX1" fmla="*/ 999747 w 999747"/>
                    <a:gd name="connsiteY1" fmla="*/ 0 h 1605837"/>
                    <a:gd name="connsiteX2" fmla="*/ 999747 w 999747"/>
                    <a:gd name="connsiteY2" fmla="*/ 0 h 1605837"/>
                    <a:gd name="connsiteX3" fmla="*/ 0 w 999747"/>
                    <a:gd name="connsiteY3" fmla="*/ 0 h 1605837"/>
                    <a:gd name="connsiteX4" fmla="*/ 0 w 999747"/>
                    <a:gd name="connsiteY4" fmla="*/ 1605837 h 1605837"/>
                    <a:gd name="connsiteX5" fmla="*/ 0 w 999747"/>
                    <a:gd name="connsiteY5" fmla="*/ 1605837 h 1605837"/>
                    <a:gd name="connsiteX6" fmla="*/ 0 w 999747"/>
                    <a:gd name="connsiteY6" fmla="*/ 0 h 1605837"/>
                    <a:gd name="connsiteX0-1" fmla="*/ 0 w 999747"/>
                    <a:gd name="connsiteY0-2" fmla="*/ 8964 h 1614801"/>
                    <a:gd name="connsiteX1-3" fmla="*/ 999747 w 999747"/>
                    <a:gd name="connsiteY1-4" fmla="*/ 8964 h 1614801"/>
                    <a:gd name="connsiteX2-5" fmla="*/ 703911 w 999747"/>
                    <a:gd name="connsiteY2-6" fmla="*/ 0 h 1614801"/>
                    <a:gd name="connsiteX3-7" fmla="*/ 0 w 999747"/>
                    <a:gd name="connsiteY3-8" fmla="*/ 8964 h 1614801"/>
                    <a:gd name="connsiteX4-9" fmla="*/ 0 w 999747"/>
                    <a:gd name="connsiteY4-10" fmla="*/ 1614801 h 1614801"/>
                    <a:gd name="connsiteX5-11" fmla="*/ 0 w 999747"/>
                    <a:gd name="connsiteY5-12" fmla="*/ 1614801 h 1614801"/>
                    <a:gd name="connsiteX6-13" fmla="*/ 0 w 999747"/>
                    <a:gd name="connsiteY6-14" fmla="*/ 8964 h 1614801"/>
                    <a:gd name="connsiteX0-15" fmla="*/ 0 w 703911"/>
                    <a:gd name="connsiteY0-16" fmla="*/ 8964 h 1614801"/>
                    <a:gd name="connsiteX1-17" fmla="*/ 703911 w 703911"/>
                    <a:gd name="connsiteY1-18" fmla="*/ 0 h 1614801"/>
                    <a:gd name="connsiteX2-19" fmla="*/ 0 w 703911"/>
                    <a:gd name="connsiteY2-20" fmla="*/ 8964 h 1614801"/>
                    <a:gd name="connsiteX3-21" fmla="*/ 0 w 703911"/>
                    <a:gd name="connsiteY3-22" fmla="*/ 1614801 h 1614801"/>
                    <a:gd name="connsiteX4-23" fmla="*/ 0 w 703911"/>
                    <a:gd name="connsiteY4-24" fmla="*/ 1614801 h 1614801"/>
                    <a:gd name="connsiteX5-25" fmla="*/ 0 w 703911"/>
                    <a:gd name="connsiteY5-26" fmla="*/ 8964 h 1614801"/>
                    <a:gd name="connsiteX0-27" fmla="*/ 0 w 703911"/>
                    <a:gd name="connsiteY0-28" fmla="*/ 8964 h 1614801"/>
                    <a:gd name="connsiteX1-29" fmla="*/ 703911 w 703911"/>
                    <a:gd name="connsiteY1-30" fmla="*/ 0 h 1614801"/>
                    <a:gd name="connsiteX2-31" fmla="*/ 0 w 703911"/>
                    <a:gd name="connsiteY2-32" fmla="*/ 8964 h 1614801"/>
                    <a:gd name="connsiteX3-33" fmla="*/ 0 w 703911"/>
                    <a:gd name="connsiteY3-34" fmla="*/ 1614801 h 1614801"/>
                    <a:gd name="connsiteX4-35" fmla="*/ 0 w 703911"/>
                    <a:gd name="connsiteY4-36" fmla="*/ 1614801 h 1614801"/>
                    <a:gd name="connsiteX5-37" fmla="*/ 0 w 703911"/>
                    <a:gd name="connsiteY5-38" fmla="*/ 8964 h 1614801"/>
                    <a:gd name="connsiteX0-39" fmla="*/ 0 w 703911"/>
                    <a:gd name="connsiteY0-40" fmla="*/ 0 h 1605837"/>
                    <a:gd name="connsiteX1-41" fmla="*/ 703911 w 703911"/>
                    <a:gd name="connsiteY1-42" fmla="*/ 8965 h 1605837"/>
                    <a:gd name="connsiteX2-43" fmla="*/ 0 w 703911"/>
                    <a:gd name="connsiteY2-44" fmla="*/ 0 h 1605837"/>
                    <a:gd name="connsiteX3-45" fmla="*/ 0 w 703911"/>
                    <a:gd name="connsiteY3-46" fmla="*/ 1605837 h 1605837"/>
                    <a:gd name="connsiteX4-47" fmla="*/ 0 w 703911"/>
                    <a:gd name="connsiteY4-48" fmla="*/ 1605837 h 1605837"/>
                    <a:gd name="connsiteX5-49" fmla="*/ 0 w 703911"/>
                    <a:gd name="connsiteY5-50" fmla="*/ 0 h 1605837"/>
                    <a:gd name="connsiteX0-51" fmla="*/ 0 w 506687"/>
                    <a:gd name="connsiteY0-52" fmla="*/ 0 h 1605837"/>
                    <a:gd name="connsiteX1-53" fmla="*/ 506687 w 506687"/>
                    <a:gd name="connsiteY1-54" fmla="*/ 1 h 1605837"/>
                    <a:gd name="connsiteX2-55" fmla="*/ 0 w 506687"/>
                    <a:gd name="connsiteY2-56" fmla="*/ 0 h 1605837"/>
                    <a:gd name="connsiteX3-57" fmla="*/ 0 w 506687"/>
                    <a:gd name="connsiteY3-58" fmla="*/ 1605837 h 1605837"/>
                    <a:gd name="connsiteX4-59" fmla="*/ 0 w 506687"/>
                    <a:gd name="connsiteY4-60" fmla="*/ 1605837 h 1605837"/>
                    <a:gd name="connsiteX5-61" fmla="*/ 0 w 506687"/>
                    <a:gd name="connsiteY5-62" fmla="*/ 0 h 160583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506687" h="1605837">
                      <a:moveTo>
                        <a:pt x="0" y="0"/>
                      </a:moveTo>
                      <a:lnTo>
                        <a:pt x="506687" y="1"/>
                      </a:lnTo>
                      <a:lnTo>
                        <a:pt x="0" y="0"/>
                      </a:lnTo>
                      <a:lnTo>
                        <a:pt x="0" y="1605837"/>
                      </a:lnTo>
                      <a:lnTo>
                        <a:pt x="0" y="16058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iṡľiḍè"/>
                <p:cNvSpPr/>
                <p:nvPr/>
              </p:nvSpPr>
              <p:spPr>
                <a:xfrm>
                  <a:off x="5378824" y="3413889"/>
                  <a:ext cx="89647" cy="871371"/>
                </a:xfrm>
                <a:prstGeom prst="flowChartProcess">
                  <a:avLst/>
                </a:prstGeom>
                <a:grp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ísľïďè"/>
                <p:cNvSpPr/>
                <p:nvPr/>
              </p:nvSpPr>
              <p:spPr>
                <a:xfrm>
                  <a:off x="5805183" y="2754631"/>
                  <a:ext cx="102558" cy="1499940"/>
                </a:xfrm>
                <a:prstGeom prst="flowChartProcess">
                  <a:avLst/>
                </a:prstGeom>
                <a:grp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iṩlîḓè"/>
                <p:cNvSpPr/>
                <p:nvPr/>
              </p:nvSpPr>
              <p:spPr>
                <a:xfrm>
                  <a:off x="5582880" y="3059735"/>
                  <a:ext cx="89649" cy="1174479"/>
                </a:xfrm>
                <a:prstGeom prst="flowChartProcess">
                  <a:avLst/>
                </a:prstGeom>
                <a:grp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3" name="ïsḻidê"/>
              <p:cNvGrpSpPr/>
              <p:nvPr/>
            </p:nvGrpSpPr>
            <p:grpSpPr>
              <a:xfrm>
                <a:off x="5802601" y="1567284"/>
                <a:ext cx="543564" cy="614231"/>
                <a:chOff x="3413759" y="3230880"/>
                <a:chExt cx="2065662" cy="2334217"/>
              </a:xfrm>
              <a:solidFill>
                <a:schemeClr val="bg1"/>
              </a:solidFill>
            </p:grpSpPr>
            <p:sp>
              <p:nvSpPr>
                <p:cNvPr id="52" name="iṣḻíḑé"/>
                <p:cNvSpPr/>
                <p:nvPr/>
              </p:nvSpPr>
              <p:spPr>
                <a:xfrm rot="1328585">
                  <a:off x="4071435" y="3735976"/>
                  <a:ext cx="945943" cy="844732"/>
                </a:xfrm>
                <a:prstGeom prst="moon">
                  <a:avLst>
                    <a:gd name="adj" fmla="val 26272"/>
                  </a:avLst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îṩ1îdè"/>
                <p:cNvSpPr/>
                <p:nvPr/>
              </p:nvSpPr>
              <p:spPr>
                <a:xfrm rot="16956431">
                  <a:off x="3413759" y="3431176"/>
                  <a:ext cx="1968139" cy="1968139"/>
                </a:xfrm>
                <a:prstGeom prst="chord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ï$ľíḓé"/>
                <p:cNvSpPr/>
                <p:nvPr/>
              </p:nvSpPr>
              <p:spPr>
                <a:xfrm>
                  <a:off x="4223657" y="3230880"/>
                  <a:ext cx="1184366" cy="1184366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işḻîďe"/>
                <p:cNvSpPr/>
                <p:nvPr/>
              </p:nvSpPr>
              <p:spPr>
                <a:xfrm rot="14732761">
                  <a:off x="3929190" y="4152589"/>
                  <a:ext cx="418950" cy="837900"/>
                </a:xfrm>
                <a:prstGeom prst="moon">
                  <a:avLst>
                    <a:gd name="adj" fmla="val 71161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íṩḷïdê"/>
                <p:cNvSpPr/>
                <p:nvPr/>
              </p:nvSpPr>
              <p:spPr>
                <a:xfrm>
                  <a:off x="4837816" y="3502691"/>
                  <a:ext cx="172326" cy="172326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íşļîḋe"/>
                <p:cNvSpPr/>
                <p:nvPr/>
              </p:nvSpPr>
              <p:spPr>
                <a:xfrm rot="16931003">
                  <a:off x="4850996" y="3479191"/>
                  <a:ext cx="418950" cy="837900"/>
                </a:xfrm>
                <a:prstGeom prst="moon">
                  <a:avLst>
                    <a:gd name="adj" fmla="val 56366"/>
                  </a:avLst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iŝḷîḍê"/>
                <p:cNvSpPr/>
                <p:nvPr/>
              </p:nvSpPr>
              <p:spPr>
                <a:xfrm rot="2556512">
                  <a:off x="4920253" y="3512478"/>
                  <a:ext cx="418950" cy="837900"/>
                </a:xfrm>
                <a:prstGeom prst="moon">
                  <a:avLst>
                    <a:gd name="adj" fmla="val 56366"/>
                  </a:avLst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íṣ1idê"/>
                <p:cNvSpPr/>
                <p:nvPr/>
              </p:nvSpPr>
              <p:spPr>
                <a:xfrm>
                  <a:off x="4223657" y="5346401"/>
                  <a:ext cx="95794" cy="218696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ïŝļíḑê"/>
                <p:cNvSpPr/>
                <p:nvPr/>
              </p:nvSpPr>
              <p:spPr>
                <a:xfrm>
                  <a:off x="4476119" y="5346401"/>
                  <a:ext cx="95794" cy="218696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4" name="îṡḷïde"/>
              <p:cNvSpPr/>
              <p:nvPr/>
            </p:nvSpPr>
            <p:spPr>
              <a:xfrm>
                <a:off x="7209232" y="1941909"/>
                <a:ext cx="404331" cy="348385"/>
              </a:xfrm>
              <a:custGeom>
                <a:avLst/>
                <a:gdLst>
                  <a:gd name="connsiteX0" fmla="*/ 860020 w 1730875"/>
                  <a:gd name="connsiteY0" fmla="*/ 0 h 1491374"/>
                  <a:gd name="connsiteX1" fmla="*/ 1147402 w 1730875"/>
                  <a:gd name="connsiteY1" fmla="*/ 287382 h 1491374"/>
                  <a:gd name="connsiteX2" fmla="*/ 860020 w 1730875"/>
                  <a:gd name="connsiteY2" fmla="*/ 574764 h 1491374"/>
                  <a:gd name="connsiteX3" fmla="*/ 802103 w 1730875"/>
                  <a:gd name="connsiteY3" fmla="*/ 568925 h 1491374"/>
                  <a:gd name="connsiteX4" fmla="*/ 772043 w 1730875"/>
                  <a:gd name="connsiteY4" fmla="*/ 559594 h 1491374"/>
                  <a:gd name="connsiteX5" fmla="*/ 493022 w 1730875"/>
                  <a:gd name="connsiteY5" fmla="*/ 1006545 h 1491374"/>
                  <a:gd name="connsiteX6" fmla="*/ 509140 w 1730875"/>
                  <a:gd name="connsiteY6" fmla="*/ 1021190 h 1491374"/>
                  <a:gd name="connsiteX7" fmla="*/ 552180 w 1730875"/>
                  <a:gd name="connsiteY7" fmla="*/ 1092130 h 1491374"/>
                  <a:gd name="connsiteX8" fmla="*/ 565286 w 1730875"/>
                  <a:gd name="connsiteY8" fmla="*/ 1134348 h 1491374"/>
                  <a:gd name="connsiteX9" fmla="*/ 1165590 w 1730875"/>
                  <a:gd name="connsiteY9" fmla="*/ 1134348 h 1491374"/>
                  <a:gd name="connsiteX10" fmla="*/ 1178695 w 1730875"/>
                  <a:gd name="connsiteY10" fmla="*/ 1092130 h 1491374"/>
                  <a:gd name="connsiteX11" fmla="*/ 1443493 w 1730875"/>
                  <a:gd name="connsiteY11" fmla="*/ 916610 h 1491374"/>
                  <a:gd name="connsiteX12" fmla="*/ 1730875 w 1730875"/>
                  <a:gd name="connsiteY12" fmla="*/ 1203992 h 1491374"/>
                  <a:gd name="connsiteX13" fmla="*/ 1443493 w 1730875"/>
                  <a:gd name="connsiteY13" fmla="*/ 1491374 h 1491374"/>
                  <a:gd name="connsiteX14" fmla="*/ 1178695 w 1730875"/>
                  <a:gd name="connsiteY14" fmla="*/ 1315854 h 1491374"/>
                  <a:gd name="connsiteX15" fmla="*/ 1165590 w 1730875"/>
                  <a:gd name="connsiteY15" fmla="*/ 1273636 h 1491374"/>
                  <a:gd name="connsiteX16" fmla="*/ 565286 w 1730875"/>
                  <a:gd name="connsiteY16" fmla="*/ 1273636 h 1491374"/>
                  <a:gd name="connsiteX17" fmla="*/ 552180 w 1730875"/>
                  <a:gd name="connsiteY17" fmla="*/ 1315854 h 1491374"/>
                  <a:gd name="connsiteX18" fmla="*/ 287382 w 1730875"/>
                  <a:gd name="connsiteY18" fmla="*/ 1491374 h 1491374"/>
                  <a:gd name="connsiteX19" fmla="*/ 0 w 1730875"/>
                  <a:gd name="connsiteY19" fmla="*/ 1203992 h 1491374"/>
                  <a:gd name="connsiteX20" fmla="*/ 287382 w 1730875"/>
                  <a:gd name="connsiteY20" fmla="*/ 916610 h 1491374"/>
                  <a:gd name="connsiteX21" fmla="*/ 372841 w 1730875"/>
                  <a:gd name="connsiteY21" fmla="*/ 929530 h 1491374"/>
                  <a:gd name="connsiteX22" fmla="*/ 399952 w 1730875"/>
                  <a:gd name="connsiteY22" fmla="*/ 942563 h 1491374"/>
                  <a:gd name="connsiteX23" fmla="*/ 673507 w 1730875"/>
                  <a:gd name="connsiteY23" fmla="*/ 504368 h 1491374"/>
                  <a:gd name="connsiteX24" fmla="*/ 656810 w 1730875"/>
                  <a:gd name="connsiteY24" fmla="*/ 490592 h 1491374"/>
                  <a:gd name="connsiteX25" fmla="*/ 572638 w 1730875"/>
                  <a:gd name="connsiteY25" fmla="*/ 287382 h 1491374"/>
                  <a:gd name="connsiteX26" fmla="*/ 860020 w 1730875"/>
                  <a:gd name="connsiteY26" fmla="*/ 0 h 1491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730875" h="1491374">
                    <a:moveTo>
                      <a:pt x="860020" y="0"/>
                    </a:moveTo>
                    <a:cubicBezTo>
                      <a:pt x="1018737" y="0"/>
                      <a:pt x="1147402" y="128665"/>
                      <a:pt x="1147402" y="287382"/>
                    </a:cubicBezTo>
                    <a:cubicBezTo>
                      <a:pt x="1147402" y="446099"/>
                      <a:pt x="1018737" y="574764"/>
                      <a:pt x="860020" y="574764"/>
                    </a:cubicBezTo>
                    <a:cubicBezTo>
                      <a:pt x="840181" y="574764"/>
                      <a:pt x="820811" y="572754"/>
                      <a:pt x="802103" y="568925"/>
                    </a:cubicBezTo>
                    <a:lnTo>
                      <a:pt x="772043" y="559594"/>
                    </a:lnTo>
                    <a:lnTo>
                      <a:pt x="493022" y="1006545"/>
                    </a:lnTo>
                    <a:lnTo>
                      <a:pt x="509140" y="1021190"/>
                    </a:lnTo>
                    <a:cubicBezTo>
                      <a:pt x="526710" y="1042480"/>
                      <a:pt x="541274" y="1066343"/>
                      <a:pt x="552180" y="1092130"/>
                    </a:cubicBezTo>
                    <a:lnTo>
                      <a:pt x="565286" y="1134348"/>
                    </a:lnTo>
                    <a:lnTo>
                      <a:pt x="1165590" y="1134348"/>
                    </a:lnTo>
                    <a:lnTo>
                      <a:pt x="1178695" y="1092130"/>
                    </a:lnTo>
                    <a:cubicBezTo>
                      <a:pt x="1222322" y="988984"/>
                      <a:pt x="1324455" y="916610"/>
                      <a:pt x="1443493" y="916610"/>
                    </a:cubicBezTo>
                    <a:cubicBezTo>
                      <a:pt x="1602210" y="916610"/>
                      <a:pt x="1730875" y="1045275"/>
                      <a:pt x="1730875" y="1203992"/>
                    </a:cubicBezTo>
                    <a:cubicBezTo>
                      <a:pt x="1730875" y="1362709"/>
                      <a:pt x="1602210" y="1491374"/>
                      <a:pt x="1443493" y="1491374"/>
                    </a:cubicBezTo>
                    <a:cubicBezTo>
                      <a:pt x="1324455" y="1491374"/>
                      <a:pt x="1222322" y="1419000"/>
                      <a:pt x="1178695" y="1315854"/>
                    </a:cubicBezTo>
                    <a:lnTo>
                      <a:pt x="1165590" y="1273636"/>
                    </a:lnTo>
                    <a:lnTo>
                      <a:pt x="565286" y="1273636"/>
                    </a:lnTo>
                    <a:lnTo>
                      <a:pt x="552180" y="1315854"/>
                    </a:lnTo>
                    <a:cubicBezTo>
                      <a:pt x="508554" y="1419000"/>
                      <a:pt x="406420" y="1491374"/>
                      <a:pt x="287382" y="1491374"/>
                    </a:cubicBezTo>
                    <a:cubicBezTo>
                      <a:pt x="128665" y="1491374"/>
                      <a:pt x="0" y="1362709"/>
                      <a:pt x="0" y="1203992"/>
                    </a:cubicBezTo>
                    <a:cubicBezTo>
                      <a:pt x="0" y="1045275"/>
                      <a:pt x="128665" y="916610"/>
                      <a:pt x="287382" y="916610"/>
                    </a:cubicBezTo>
                    <a:cubicBezTo>
                      <a:pt x="317141" y="916610"/>
                      <a:pt x="345844" y="921133"/>
                      <a:pt x="372841" y="929530"/>
                    </a:cubicBezTo>
                    <a:lnTo>
                      <a:pt x="399952" y="942563"/>
                    </a:lnTo>
                    <a:lnTo>
                      <a:pt x="673507" y="504368"/>
                    </a:lnTo>
                    <a:lnTo>
                      <a:pt x="656810" y="490592"/>
                    </a:lnTo>
                    <a:cubicBezTo>
                      <a:pt x="604805" y="438586"/>
                      <a:pt x="572638" y="366740"/>
                      <a:pt x="572638" y="287382"/>
                    </a:cubicBezTo>
                    <a:cubicBezTo>
                      <a:pt x="572638" y="128665"/>
                      <a:pt x="701303" y="0"/>
                      <a:pt x="860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5" name="íṩlïḍe"/>
              <p:cNvGrpSpPr/>
              <p:nvPr/>
            </p:nvGrpSpPr>
            <p:grpSpPr>
              <a:xfrm>
                <a:off x="4197899" y="3189687"/>
                <a:ext cx="405969" cy="345881"/>
                <a:chOff x="4197899" y="3189687"/>
                <a:chExt cx="405969" cy="345881"/>
              </a:xfrm>
            </p:grpSpPr>
            <p:sp>
              <p:nvSpPr>
                <p:cNvPr id="48" name="ïŝľiḍe"/>
                <p:cNvSpPr/>
                <p:nvPr/>
              </p:nvSpPr>
              <p:spPr>
                <a:xfrm>
                  <a:off x="4197899" y="3265271"/>
                  <a:ext cx="131691" cy="19489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î$ḻíḋe"/>
                <p:cNvSpPr/>
                <p:nvPr/>
              </p:nvSpPr>
              <p:spPr>
                <a:xfrm rot="16200000" flipV="1">
                  <a:off x="4209907" y="3319551"/>
                  <a:ext cx="325545" cy="86153"/>
                </a:xfrm>
                <a:prstGeom prst="flowChartManualOperation">
                  <a:avLst/>
                </a:prstGeom>
                <a:solidFill>
                  <a:schemeClr val="bg1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ïśľïḍe"/>
                <p:cNvSpPr/>
                <p:nvPr/>
              </p:nvSpPr>
              <p:spPr>
                <a:xfrm rot="12166380">
                  <a:off x="4375118" y="3274131"/>
                  <a:ext cx="162374" cy="162373"/>
                </a:xfrm>
                <a:prstGeom prst="chord">
                  <a:avLst/>
                </a:prstGeom>
                <a:solidFill>
                  <a:schemeClr val="bg1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i$ľïďè"/>
                <p:cNvSpPr/>
                <p:nvPr/>
              </p:nvSpPr>
              <p:spPr>
                <a:xfrm rot="5574077">
                  <a:off x="4257986" y="3189686"/>
                  <a:ext cx="345881" cy="345883"/>
                </a:xfrm>
                <a:prstGeom prst="blockArc">
                  <a:avLst>
                    <a:gd name="adj1" fmla="val 10800000"/>
                    <a:gd name="adj2" fmla="val 21371602"/>
                    <a:gd name="adj3" fmla="val 8832"/>
                  </a:avLst>
                </a:prstGeom>
                <a:solidFill>
                  <a:schemeClr val="bg1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6" name="íśḷiḍê"/>
              <p:cNvGrpSpPr/>
              <p:nvPr/>
            </p:nvGrpSpPr>
            <p:grpSpPr>
              <a:xfrm>
                <a:off x="7526382" y="4306753"/>
                <a:ext cx="346919" cy="345635"/>
                <a:chOff x="5100545" y="1975558"/>
                <a:chExt cx="660280" cy="657834"/>
              </a:xfrm>
              <a:solidFill>
                <a:schemeClr val="accent4"/>
              </a:solidFill>
            </p:grpSpPr>
            <p:sp>
              <p:nvSpPr>
                <p:cNvPr id="46" name="íṧľïdê"/>
                <p:cNvSpPr/>
                <p:nvPr/>
              </p:nvSpPr>
              <p:spPr>
                <a:xfrm>
                  <a:off x="5100545" y="2008778"/>
                  <a:ext cx="624614" cy="624614"/>
                </a:xfrm>
                <a:prstGeom prst="pi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íśḷîḓé"/>
                <p:cNvSpPr/>
                <p:nvPr/>
              </p:nvSpPr>
              <p:spPr>
                <a:xfrm rot="16995039">
                  <a:off x="5136211" y="1975558"/>
                  <a:ext cx="624614" cy="624614"/>
                </a:xfrm>
                <a:prstGeom prst="pie">
                  <a:avLst>
                    <a:gd name="adj1" fmla="val 21036529"/>
                    <a:gd name="adj2" fmla="val 4417553"/>
                  </a:avLst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7" name="ïṩḷiḑè"/>
              <p:cNvGrpSpPr/>
              <p:nvPr/>
            </p:nvGrpSpPr>
            <p:grpSpPr>
              <a:xfrm>
                <a:off x="5769805" y="5076047"/>
                <a:ext cx="634698" cy="951503"/>
                <a:chOff x="7748588" y="4667013"/>
                <a:chExt cx="1333499" cy="1990543"/>
              </a:xfrm>
              <a:noFill/>
            </p:grpSpPr>
            <p:sp>
              <p:nvSpPr>
                <p:cNvPr id="39" name="îSliḑê"/>
                <p:cNvSpPr/>
                <p:nvPr/>
              </p:nvSpPr>
              <p:spPr>
                <a:xfrm rot="8117870">
                  <a:off x="7878094" y="4667013"/>
                  <a:ext cx="1074487" cy="1067275"/>
                </a:xfrm>
                <a:custGeom>
                  <a:avLst/>
                  <a:gdLst>
                    <a:gd name="connsiteX0" fmla="*/ 886885 w 1074487"/>
                    <a:gd name="connsiteY0" fmla="*/ 1067275 h 1067275"/>
                    <a:gd name="connsiteX1" fmla="*/ 0 w 1074487"/>
                    <a:gd name="connsiteY1" fmla="*/ 189563 h 1067275"/>
                    <a:gd name="connsiteX2" fmla="*/ 187603 w 1074487"/>
                    <a:gd name="connsiteY2" fmla="*/ 0 h 1067275"/>
                    <a:gd name="connsiteX3" fmla="*/ 1074487 w 1074487"/>
                    <a:gd name="connsiteY3" fmla="*/ 877712 h 1067275"/>
                    <a:gd name="connsiteX4" fmla="*/ 886885 w 1074487"/>
                    <a:gd name="connsiteY4" fmla="*/ 1067275 h 1067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74487" h="1067275">
                      <a:moveTo>
                        <a:pt x="886885" y="1067275"/>
                      </a:moveTo>
                      <a:lnTo>
                        <a:pt x="0" y="189563"/>
                      </a:lnTo>
                      <a:lnTo>
                        <a:pt x="187603" y="0"/>
                      </a:lnTo>
                      <a:lnTo>
                        <a:pt x="1074487" y="877712"/>
                      </a:lnTo>
                      <a:lnTo>
                        <a:pt x="886885" y="1067275"/>
                      </a:lnTo>
                      <a:close/>
                    </a:path>
                  </a:pathLst>
                </a:custGeom>
                <a:solidFill>
                  <a:schemeClr val="bg2">
                    <a:lumMod val="100000"/>
                  </a:schemeClr>
                </a:solidFill>
                <a:ln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ïṡľîḍe"/>
                <p:cNvSpPr/>
                <p:nvPr/>
              </p:nvSpPr>
              <p:spPr>
                <a:xfrm>
                  <a:off x="7748589" y="5438196"/>
                  <a:ext cx="1333498" cy="161441"/>
                </a:xfrm>
                <a:prstGeom prst="snip2DiagRect">
                  <a:avLst>
                    <a:gd name="adj1" fmla="val 50000"/>
                    <a:gd name="adj2" fmla="val 50000"/>
                  </a:avLst>
                </a:prstGeom>
                <a:solidFill>
                  <a:schemeClr val="bg2">
                    <a:lumMod val="100000"/>
                  </a:schemeClr>
                </a:solidFill>
                <a:ln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íṣḻîďê"/>
                <p:cNvSpPr/>
                <p:nvPr/>
              </p:nvSpPr>
              <p:spPr>
                <a:xfrm flipV="1">
                  <a:off x="7748589" y="5695909"/>
                  <a:ext cx="1333498" cy="78382"/>
                </a:xfrm>
                <a:prstGeom prst="rect">
                  <a:avLst/>
                </a:prstGeom>
                <a:solidFill>
                  <a:schemeClr val="bg2">
                    <a:lumMod val="100000"/>
                  </a:schemeClr>
                </a:solidFill>
                <a:ln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ïşḷiďé"/>
                <p:cNvSpPr/>
                <p:nvPr/>
              </p:nvSpPr>
              <p:spPr>
                <a:xfrm>
                  <a:off x="7748588" y="5845093"/>
                  <a:ext cx="1333498" cy="161441"/>
                </a:xfrm>
                <a:prstGeom prst="snip2DiagRect">
                  <a:avLst>
                    <a:gd name="adj1" fmla="val 50000"/>
                    <a:gd name="adj2" fmla="val 50000"/>
                  </a:avLst>
                </a:prstGeom>
                <a:solidFill>
                  <a:schemeClr val="bg2">
                    <a:lumMod val="100000"/>
                  </a:schemeClr>
                </a:solidFill>
                <a:ln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îš1iḋe"/>
                <p:cNvSpPr/>
                <p:nvPr/>
              </p:nvSpPr>
              <p:spPr>
                <a:xfrm flipV="1">
                  <a:off x="7748588" y="6101501"/>
                  <a:ext cx="1333498" cy="78382"/>
                </a:xfrm>
                <a:prstGeom prst="rect">
                  <a:avLst/>
                </a:prstGeom>
                <a:solidFill>
                  <a:schemeClr val="bg2">
                    <a:lumMod val="100000"/>
                  </a:schemeClr>
                </a:solidFill>
                <a:ln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íṩľîḍè"/>
                <p:cNvSpPr/>
                <p:nvPr/>
              </p:nvSpPr>
              <p:spPr>
                <a:xfrm>
                  <a:off x="7858124" y="6274847"/>
                  <a:ext cx="1133476" cy="152492"/>
                </a:xfrm>
                <a:prstGeom prst="snip2DiagRect">
                  <a:avLst>
                    <a:gd name="adj1" fmla="val 50000"/>
                    <a:gd name="adj2" fmla="val 50000"/>
                  </a:avLst>
                </a:prstGeom>
                <a:solidFill>
                  <a:schemeClr val="bg2">
                    <a:lumMod val="100000"/>
                  </a:schemeClr>
                </a:solidFill>
                <a:ln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işḷîdé"/>
                <p:cNvSpPr/>
                <p:nvPr/>
              </p:nvSpPr>
              <p:spPr>
                <a:xfrm>
                  <a:off x="8089103" y="6534457"/>
                  <a:ext cx="652463" cy="123099"/>
                </a:xfrm>
                <a:prstGeom prst="snip2DiagRect">
                  <a:avLst>
                    <a:gd name="adj1" fmla="val 50000"/>
                    <a:gd name="adj2" fmla="val 50000"/>
                  </a:avLst>
                </a:prstGeom>
                <a:solidFill>
                  <a:schemeClr val="bg2">
                    <a:lumMod val="100000"/>
                  </a:schemeClr>
                </a:solidFill>
                <a:ln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8" name="ïŝliḍé"/>
              <p:cNvSpPr/>
              <p:nvPr/>
            </p:nvSpPr>
            <p:spPr>
              <a:xfrm>
                <a:off x="5143143" y="2620302"/>
                <a:ext cx="1894874" cy="2787329"/>
              </a:xfrm>
              <a:custGeom>
                <a:avLst/>
                <a:gdLst>
                  <a:gd name="connsiteX0" fmla="*/ 318654 w 1669472"/>
                  <a:gd name="connsiteY0" fmla="*/ 2486891 h 3034146"/>
                  <a:gd name="connsiteX1" fmla="*/ 0 w 1669472"/>
                  <a:gd name="connsiteY1" fmla="*/ 1932709 h 3034146"/>
                  <a:gd name="connsiteX2" fmla="*/ 755072 w 1669472"/>
                  <a:gd name="connsiteY2" fmla="*/ 0 h 3034146"/>
                  <a:gd name="connsiteX3" fmla="*/ 1669472 w 1669472"/>
                  <a:gd name="connsiteY3" fmla="*/ 1738746 h 3034146"/>
                  <a:gd name="connsiteX4" fmla="*/ 1149927 w 1669472"/>
                  <a:gd name="connsiteY4" fmla="*/ 2452255 h 3034146"/>
                  <a:gd name="connsiteX5" fmla="*/ 1149927 w 1669472"/>
                  <a:gd name="connsiteY5" fmla="*/ 3013364 h 3034146"/>
                  <a:gd name="connsiteX6" fmla="*/ 311727 w 1669472"/>
                  <a:gd name="connsiteY6" fmla="*/ 3034146 h 3034146"/>
                  <a:gd name="connsiteX7" fmla="*/ 318654 w 1669472"/>
                  <a:gd name="connsiteY7" fmla="*/ 2486891 h 3034146"/>
                  <a:gd name="connsiteX0-1" fmla="*/ 690997 w 2041815"/>
                  <a:gd name="connsiteY0-2" fmla="*/ 2486891 h 3034146"/>
                  <a:gd name="connsiteX1-3" fmla="*/ 372343 w 2041815"/>
                  <a:gd name="connsiteY1-4" fmla="*/ 1932709 h 3034146"/>
                  <a:gd name="connsiteX2-5" fmla="*/ 1127415 w 2041815"/>
                  <a:gd name="connsiteY2-6" fmla="*/ 0 h 3034146"/>
                  <a:gd name="connsiteX3-7" fmla="*/ 2041815 w 2041815"/>
                  <a:gd name="connsiteY3-8" fmla="*/ 1738746 h 3034146"/>
                  <a:gd name="connsiteX4-9" fmla="*/ 1522270 w 2041815"/>
                  <a:gd name="connsiteY4-10" fmla="*/ 2452255 h 3034146"/>
                  <a:gd name="connsiteX5-11" fmla="*/ 1522270 w 2041815"/>
                  <a:gd name="connsiteY5-12" fmla="*/ 3013364 h 3034146"/>
                  <a:gd name="connsiteX6-13" fmla="*/ 684070 w 2041815"/>
                  <a:gd name="connsiteY6-14" fmla="*/ 3034146 h 3034146"/>
                  <a:gd name="connsiteX7-15" fmla="*/ 690997 w 2041815"/>
                  <a:gd name="connsiteY7-16" fmla="*/ 2486891 h 3034146"/>
                  <a:gd name="connsiteX0-17" fmla="*/ 690997 w 2181649"/>
                  <a:gd name="connsiteY0-18" fmla="*/ 2486891 h 3034146"/>
                  <a:gd name="connsiteX1-19" fmla="*/ 372343 w 2181649"/>
                  <a:gd name="connsiteY1-20" fmla="*/ 1932709 h 3034146"/>
                  <a:gd name="connsiteX2-21" fmla="*/ 1127415 w 2181649"/>
                  <a:gd name="connsiteY2-22" fmla="*/ 0 h 3034146"/>
                  <a:gd name="connsiteX3-23" fmla="*/ 2041815 w 2181649"/>
                  <a:gd name="connsiteY3-24" fmla="*/ 1738746 h 3034146"/>
                  <a:gd name="connsiteX4-25" fmla="*/ 1522270 w 2181649"/>
                  <a:gd name="connsiteY4-26" fmla="*/ 2452255 h 3034146"/>
                  <a:gd name="connsiteX5-27" fmla="*/ 1522270 w 2181649"/>
                  <a:gd name="connsiteY5-28" fmla="*/ 3013364 h 3034146"/>
                  <a:gd name="connsiteX6-29" fmla="*/ 684070 w 2181649"/>
                  <a:gd name="connsiteY6-30" fmla="*/ 3034146 h 3034146"/>
                  <a:gd name="connsiteX7-31" fmla="*/ 690997 w 2181649"/>
                  <a:gd name="connsiteY7-32" fmla="*/ 2486891 h 3034146"/>
                  <a:gd name="connsiteX0-33" fmla="*/ 690997 w 2178812"/>
                  <a:gd name="connsiteY0-34" fmla="*/ 2489303 h 3036558"/>
                  <a:gd name="connsiteX1-35" fmla="*/ 372343 w 2178812"/>
                  <a:gd name="connsiteY1-36" fmla="*/ 1935121 h 3036558"/>
                  <a:gd name="connsiteX2-37" fmla="*/ 1127415 w 2178812"/>
                  <a:gd name="connsiteY2-38" fmla="*/ 2412 h 3036558"/>
                  <a:gd name="connsiteX3-39" fmla="*/ 2041815 w 2178812"/>
                  <a:gd name="connsiteY3-40" fmla="*/ 1741158 h 3036558"/>
                  <a:gd name="connsiteX4-41" fmla="*/ 1522270 w 2178812"/>
                  <a:gd name="connsiteY4-42" fmla="*/ 2454667 h 3036558"/>
                  <a:gd name="connsiteX5-43" fmla="*/ 1522270 w 2178812"/>
                  <a:gd name="connsiteY5-44" fmla="*/ 3015776 h 3036558"/>
                  <a:gd name="connsiteX6-45" fmla="*/ 684070 w 2178812"/>
                  <a:gd name="connsiteY6-46" fmla="*/ 3036558 h 3036558"/>
                  <a:gd name="connsiteX7-47" fmla="*/ 690997 w 2178812"/>
                  <a:gd name="connsiteY7-48" fmla="*/ 2489303 h 3036558"/>
                  <a:gd name="connsiteX0-49" fmla="*/ 685255 w 2173070"/>
                  <a:gd name="connsiteY0-50" fmla="*/ 2489303 h 3036558"/>
                  <a:gd name="connsiteX1-51" fmla="*/ 366601 w 2173070"/>
                  <a:gd name="connsiteY1-52" fmla="*/ 1935121 h 3036558"/>
                  <a:gd name="connsiteX2-53" fmla="*/ 1121673 w 2173070"/>
                  <a:gd name="connsiteY2-54" fmla="*/ 2412 h 3036558"/>
                  <a:gd name="connsiteX3-55" fmla="*/ 2036073 w 2173070"/>
                  <a:gd name="connsiteY3-56" fmla="*/ 1741158 h 3036558"/>
                  <a:gd name="connsiteX4-57" fmla="*/ 1516528 w 2173070"/>
                  <a:gd name="connsiteY4-58" fmla="*/ 2454667 h 3036558"/>
                  <a:gd name="connsiteX5-59" fmla="*/ 1516528 w 2173070"/>
                  <a:gd name="connsiteY5-60" fmla="*/ 3015776 h 3036558"/>
                  <a:gd name="connsiteX6-61" fmla="*/ 678328 w 2173070"/>
                  <a:gd name="connsiteY6-62" fmla="*/ 3036558 h 3036558"/>
                  <a:gd name="connsiteX7-63" fmla="*/ 685255 w 2173070"/>
                  <a:gd name="connsiteY7-64" fmla="*/ 2489303 h 3036558"/>
                  <a:gd name="connsiteX0-65" fmla="*/ 328826 w 1816641"/>
                  <a:gd name="connsiteY0-66" fmla="*/ 2489303 h 3036558"/>
                  <a:gd name="connsiteX1-67" fmla="*/ 10172 w 1816641"/>
                  <a:gd name="connsiteY1-68" fmla="*/ 1935121 h 3036558"/>
                  <a:gd name="connsiteX2-69" fmla="*/ 765244 w 1816641"/>
                  <a:gd name="connsiteY2-70" fmla="*/ 2412 h 3036558"/>
                  <a:gd name="connsiteX3-71" fmla="*/ 1679644 w 1816641"/>
                  <a:gd name="connsiteY3-72" fmla="*/ 1741158 h 3036558"/>
                  <a:gd name="connsiteX4-73" fmla="*/ 1160099 w 1816641"/>
                  <a:gd name="connsiteY4-74" fmla="*/ 2454667 h 3036558"/>
                  <a:gd name="connsiteX5-75" fmla="*/ 1160099 w 1816641"/>
                  <a:gd name="connsiteY5-76" fmla="*/ 3015776 h 3036558"/>
                  <a:gd name="connsiteX6-77" fmla="*/ 321899 w 1816641"/>
                  <a:gd name="connsiteY6-78" fmla="*/ 3036558 h 3036558"/>
                  <a:gd name="connsiteX7-79" fmla="*/ 328826 w 1816641"/>
                  <a:gd name="connsiteY7-80" fmla="*/ 2489303 h 3036558"/>
                  <a:gd name="connsiteX0-81" fmla="*/ 328826 w 1703500"/>
                  <a:gd name="connsiteY0-82" fmla="*/ 2487546 h 3034801"/>
                  <a:gd name="connsiteX1-83" fmla="*/ 10172 w 1703500"/>
                  <a:gd name="connsiteY1-84" fmla="*/ 1933364 h 3034801"/>
                  <a:gd name="connsiteX2-85" fmla="*/ 765244 w 1703500"/>
                  <a:gd name="connsiteY2-86" fmla="*/ 655 h 3034801"/>
                  <a:gd name="connsiteX3-87" fmla="*/ 1679644 w 1703500"/>
                  <a:gd name="connsiteY3-88" fmla="*/ 1739401 h 3034801"/>
                  <a:gd name="connsiteX4-89" fmla="*/ 1160099 w 1703500"/>
                  <a:gd name="connsiteY4-90" fmla="*/ 2452910 h 3034801"/>
                  <a:gd name="connsiteX5-91" fmla="*/ 1160099 w 1703500"/>
                  <a:gd name="connsiteY5-92" fmla="*/ 3014019 h 3034801"/>
                  <a:gd name="connsiteX6-93" fmla="*/ 321899 w 1703500"/>
                  <a:gd name="connsiteY6-94" fmla="*/ 3034801 h 3034801"/>
                  <a:gd name="connsiteX7-95" fmla="*/ 328826 w 1703500"/>
                  <a:gd name="connsiteY7-96" fmla="*/ 2487546 h 3034801"/>
                  <a:gd name="connsiteX0-97" fmla="*/ 328826 w 1884537"/>
                  <a:gd name="connsiteY0-98" fmla="*/ 2488460 h 3035715"/>
                  <a:gd name="connsiteX1-99" fmla="*/ 10172 w 1884537"/>
                  <a:gd name="connsiteY1-100" fmla="*/ 1934278 h 3035715"/>
                  <a:gd name="connsiteX2-101" fmla="*/ 765244 w 1884537"/>
                  <a:gd name="connsiteY2-102" fmla="*/ 1569 h 3035715"/>
                  <a:gd name="connsiteX3-103" fmla="*/ 1679644 w 1884537"/>
                  <a:gd name="connsiteY3-104" fmla="*/ 1740315 h 3035715"/>
                  <a:gd name="connsiteX4-105" fmla="*/ 1160099 w 1884537"/>
                  <a:gd name="connsiteY4-106" fmla="*/ 2453824 h 3035715"/>
                  <a:gd name="connsiteX5-107" fmla="*/ 1160099 w 1884537"/>
                  <a:gd name="connsiteY5-108" fmla="*/ 3014933 h 3035715"/>
                  <a:gd name="connsiteX6-109" fmla="*/ 321899 w 1884537"/>
                  <a:gd name="connsiteY6-110" fmla="*/ 3035715 h 3035715"/>
                  <a:gd name="connsiteX7-111" fmla="*/ 328826 w 1884537"/>
                  <a:gd name="connsiteY7-112" fmla="*/ 2488460 h 3035715"/>
                  <a:gd name="connsiteX0-113" fmla="*/ 328826 w 1884537"/>
                  <a:gd name="connsiteY0-114" fmla="*/ 2488460 h 3035715"/>
                  <a:gd name="connsiteX1-115" fmla="*/ 10172 w 1884537"/>
                  <a:gd name="connsiteY1-116" fmla="*/ 1934278 h 3035715"/>
                  <a:gd name="connsiteX2-117" fmla="*/ 765244 w 1884537"/>
                  <a:gd name="connsiteY2-118" fmla="*/ 1569 h 3035715"/>
                  <a:gd name="connsiteX3-119" fmla="*/ 1679644 w 1884537"/>
                  <a:gd name="connsiteY3-120" fmla="*/ 1740315 h 3035715"/>
                  <a:gd name="connsiteX4-121" fmla="*/ 1160099 w 1884537"/>
                  <a:gd name="connsiteY4-122" fmla="*/ 2453824 h 3035715"/>
                  <a:gd name="connsiteX5-123" fmla="*/ 1160099 w 1884537"/>
                  <a:gd name="connsiteY5-124" fmla="*/ 3014933 h 3035715"/>
                  <a:gd name="connsiteX6-125" fmla="*/ 321899 w 1884537"/>
                  <a:gd name="connsiteY6-126" fmla="*/ 3035715 h 3035715"/>
                  <a:gd name="connsiteX7-127" fmla="*/ 328826 w 1884537"/>
                  <a:gd name="connsiteY7-128" fmla="*/ 2488460 h 3035715"/>
                  <a:gd name="connsiteX0-129" fmla="*/ 318654 w 1874365"/>
                  <a:gd name="connsiteY0-130" fmla="*/ 2488460 h 3035715"/>
                  <a:gd name="connsiteX1-131" fmla="*/ 0 w 1874365"/>
                  <a:gd name="connsiteY1-132" fmla="*/ 1934278 h 3035715"/>
                  <a:gd name="connsiteX2-133" fmla="*/ 755072 w 1874365"/>
                  <a:gd name="connsiteY2-134" fmla="*/ 1569 h 3035715"/>
                  <a:gd name="connsiteX3-135" fmla="*/ 1669472 w 1874365"/>
                  <a:gd name="connsiteY3-136" fmla="*/ 1740315 h 3035715"/>
                  <a:gd name="connsiteX4-137" fmla="*/ 1149927 w 1874365"/>
                  <a:gd name="connsiteY4-138" fmla="*/ 2453824 h 3035715"/>
                  <a:gd name="connsiteX5-139" fmla="*/ 1149927 w 1874365"/>
                  <a:gd name="connsiteY5-140" fmla="*/ 3014933 h 3035715"/>
                  <a:gd name="connsiteX6-141" fmla="*/ 311727 w 1874365"/>
                  <a:gd name="connsiteY6-142" fmla="*/ 3035715 h 3035715"/>
                  <a:gd name="connsiteX7-143" fmla="*/ 318654 w 1874365"/>
                  <a:gd name="connsiteY7-144" fmla="*/ 2488460 h 3035715"/>
                  <a:gd name="connsiteX0-145" fmla="*/ 676709 w 2232420"/>
                  <a:gd name="connsiteY0-146" fmla="*/ 2488460 h 3035715"/>
                  <a:gd name="connsiteX1-147" fmla="*/ 358055 w 2232420"/>
                  <a:gd name="connsiteY1-148" fmla="*/ 1934278 h 3035715"/>
                  <a:gd name="connsiteX2-149" fmla="*/ 1113127 w 2232420"/>
                  <a:gd name="connsiteY2-150" fmla="*/ 1569 h 3035715"/>
                  <a:gd name="connsiteX3-151" fmla="*/ 2027527 w 2232420"/>
                  <a:gd name="connsiteY3-152" fmla="*/ 1740315 h 3035715"/>
                  <a:gd name="connsiteX4-153" fmla="*/ 1507982 w 2232420"/>
                  <a:gd name="connsiteY4-154" fmla="*/ 2453824 h 3035715"/>
                  <a:gd name="connsiteX5-155" fmla="*/ 1507982 w 2232420"/>
                  <a:gd name="connsiteY5-156" fmla="*/ 3014933 h 3035715"/>
                  <a:gd name="connsiteX6-157" fmla="*/ 669782 w 2232420"/>
                  <a:gd name="connsiteY6-158" fmla="*/ 3035715 h 3035715"/>
                  <a:gd name="connsiteX7-159" fmla="*/ 676709 w 2232420"/>
                  <a:gd name="connsiteY7-160" fmla="*/ 2488460 h 3035715"/>
                  <a:gd name="connsiteX0-161" fmla="*/ 691764 w 2247475"/>
                  <a:gd name="connsiteY0-162" fmla="*/ 2490087 h 3037342"/>
                  <a:gd name="connsiteX1-163" fmla="*/ 373110 w 2247475"/>
                  <a:gd name="connsiteY1-164" fmla="*/ 1935905 h 3037342"/>
                  <a:gd name="connsiteX2-165" fmla="*/ 1128182 w 2247475"/>
                  <a:gd name="connsiteY2-166" fmla="*/ 3196 h 3037342"/>
                  <a:gd name="connsiteX3-167" fmla="*/ 2042582 w 2247475"/>
                  <a:gd name="connsiteY3-168" fmla="*/ 1741942 h 3037342"/>
                  <a:gd name="connsiteX4-169" fmla="*/ 1523037 w 2247475"/>
                  <a:gd name="connsiteY4-170" fmla="*/ 2455451 h 3037342"/>
                  <a:gd name="connsiteX5-171" fmla="*/ 1523037 w 2247475"/>
                  <a:gd name="connsiteY5-172" fmla="*/ 3016560 h 3037342"/>
                  <a:gd name="connsiteX6-173" fmla="*/ 684837 w 2247475"/>
                  <a:gd name="connsiteY6-174" fmla="*/ 3037342 h 3037342"/>
                  <a:gd name="connsiteX7-175" fmla="*/ 691764 w 2247475"/>
                  <a:gd name="connsiteY7-176" fmla="*/ 2490087 h 3037342"/>
                  <a:gd name="connsiteX0-177" fmla="*/ 691764 w 2291352"/>
                  <a:gd name="connsiteY0-178" fmla="*/ 2490087 h 3037342"/>
                  <a:gd name="connsiteX1-179" fmla="*/ 373110 w 2291352"/>
                  <a:gd name="connsiteY1-180" fmla="*/ 1935905 h 3037342"/>
                  <a:gd name="connsiteX2-181" fmla="*/ 1128182 w 2291352"/>
                  <a:gd name="connsiteY2-182" fmla="*/ 3196 h 3037342"/>
                  <a:gd name="connsiteX3-183" fmla="*/ 2042582 w 2291352"/>
                  <a:gd name="connsiteY3-184" fmla="*/ 1741942 h 3037342"/>
                  <a:gd name="connsiteX4-185" fmla="*/ 1523037 w 2291352"/>
                  <a:gd name="connsiteY4-186" fmla="*/ 2455451 h 3037342"/>
                  <a:gd name="connsiteX5-187" fmla="*/ 1523037 w 2291352"/>
                  <a:gd name="connsiteY5-188" fmla="*/ 3016560 h 3037342"/>
                  <a:gd name="connsiteX6-189" fmla="*/ 684837 w 2291352"/>
                  <a:gd name="connsiteY6-190" fmla="*/ 3037342 h 3037342"/>
                  <a:gd name="connsiteX7-191" fmla="*/ 691764 w 2291352"/>
                  <a:gd name="connsiteY7-192" fmla="*/ 2490087 h 3037342"/>
                  <a:gd name="connsiteX0-193" fmla="*/ 691764 w 2297226"/>
                  <a:gd name="connsiteY0-194" fmla="*/ 2490087 h 3037342"/>
                  <a:gd name="connsiteX1-195" fmla="*/ 373110 w 2297226"/>
                  <a:gd name="connsiteY1-196" fmla="*/ 1935905 h 3037342"/>
                  <a:gd name="connsiteX2-197" fmla="*/ 1128182 w 2297226"/>
                  <a:gd name="connsiteY2-198" fmla="*/ 3196 h 3037342"/>
                  <a:gd name="connsiteX3-199" fmla="*/ 2049509 w 2297226"/>
                  <a:gd name="connsiteY3-200" fmla="*/ 1741942 h 3037342"/>
                  <a:gd name="connsiteX4-201" fmla="*/ 1523037 w 2297226"/>
                  <a:gd name="connsiteY4-202" fmla="*/ 2455451 h 3037342"/>
                  <a:gd name="connsiteX5-203" fmla="*/ 1523037 w 2297226"/>
                  <a:gd name="connsiteY5-204" fmla="*/ 3016560 h 3037342"/>
                  <a:gd name="connsiteX6-205" fmla="*/ 684837 w 2297226"/>
                  <a:gd name="connsiteY6-206" fmla="*/ 3037342 h 3037342"/>
                  <a:gd name="connsiteX7-207" fmla="*/ 691764 w 2297226"/>
                  <a:gd name="connsiteY7-208" fmla="*/ 2490087 h 3037342"/>
                  <a:gd name="connsiteX0-209" fmla="*/ 691764 w 2159206"/>
                  <a:gd name="connsiteY0-210" fmla="*/ 2490087 h 3037342"/>
                  <a:gd name="connsiteX1-211" fmla="*/ 373110 w 2159206"/>
                  <a:gd name="connsiteY1-212" fmla="*/ 1935905 h 3037342"/>
                  <a:gd name="connsiteX2-213" fmla="*/ 1128182 w 2159206"/>
                  <a:gd name="connsiteY2-214" fmla="*/ 3196 h 3037342"/>
                  <a:gd name="connsiteX3-215" fmla="*/ 2049509 w 2159206"/>
                  <a:gd name="connsiteY3-216" fmla="*/ 1741942 h 3037342"/>
                  <a:gd name="connsiteX4-217" fmla="*/ 1523037 w 2159206"/>
                  <a:gd name="connsiteY4-218" fmla="*/ 2455451 h 3037342"/>
                  <a:gd name="connsiteX5-219" fmla="*/ 1523037 w 2159206"/>
                  <a:gd name="connsiteY5-220" fmla="*/ 3016560 h 3037342"/>
                  <a:gd name="connsiteX6-221" fmla="*/ 684837 w 2159206"/>
                  <a:gd name="connsiteY6-222" fmla="*/ 3037342 h 3037342"/>
                  <a:gd name="connsiteX7-223" fmla="*/ 691764 w 2159206"/>
                  <a:gd name="connsiteY7-224" fmla="*/ 2490087 h 3037342"/>
                  <a:gd name="connsiteX0-225" fmla="*/ 671959 w 2154423"/>
                  <a:gd name="connsiteY0-226" fmla="*/ 2483196 h 3030451"/>
                  <a:gd name="connsiteX1-227" fmla="*/ 353305 w 2154423"/>
                  <a:gd name="connsiteY1-228" fmla="*/ 1929014 h 3030451"/>
                  <a:gd name="connsiteX2-229" fmla="*/ 1233068 w 2154423"/>
                  <a:gd name="connsiteY2-230" fmla="*/ 3233 h 3030451"/>
                  <a:gd name="connsiteX3-231" fmla="*/ 2029704 w 2154423"/>
                  <a:gd name="connsiteY3-232" fmla="*/ 1735051 h 3030451"/>
                  <a:gd name="connsiteX4-233" fmla="*/ 1503232 w 2154423"/>
                  <a:gd name="connsiteY4-234" fmla="*/ 2448560 h 3030451"/>
                  <a:gd name="connsiteX5-235" fmla="*/ 1503232 w 2154423"/>
                  <a:gd name="connsiteY5-236" fmla="*/ 3009669 h 3030451"/>
                  <a:gd name="connsiteX6-237" fmla="*/ 665032 w 2154423"/>
                  <a:gd name="connsiteY6-238" fmla="*/ 3030451 h 3030451"/>
                  <a:gd name="connsiteX7-239" fmla="*/ 671959 w 2154423"/>
                  <a:gd name="connsiteY7-240" fmla="*/ 2483196 h 3030451"/>
                  <a:gd name="connsiteX0-241" fmla="*/ 679415 w 2155616"/>
                  <a:gd name="connsiteY0-242" fmla="*/ 2483196 h 3030451"/>
                  <a:gd name="connsiteX1-243" fmla="*/ 360761 w 2155616"/>
                  <a:gd name="connsiteY1-244" fmla="*/ 1929014 h 3030451"/>
                  <a:gd name="connsiteX2-245" fmla="*/ 1192033 w 2155616"/>
                  <a:gd name="connsiteY2-246" fmla="*/ 3233 h 3030451"/>
                  <a:gd name="connsiteX3-247" fmla="*/ 2037160 w 2155616"/>
                  <a:gd name="connsiteY3-248" fmla="*/ 1735051 h 3030451"/>
                  <a:gd name="connsiteX4-249" fmla="*/ 1510688 w 2155616"/>
                  <a:gd name="connsiteY4-250" fmla="*/ 2448560 h 3030451"/>
                  <a:gd name="connsiteX5-251" fmla="*/ 1510688 w 2155616"/>
                  <a:gd name="connsiteY5-252" fmla="*/ 3009669 h 3030451"/>
                  <a:gd name="connsiteX6-253" fmla="*/ 672488 w 2155616"/>
                  <a:gd name="connsiteY6-254" fmla="*/ 3030451 h 3030451"/>
                  <a:gd name="connsiteX7-255" fmla="*/ 679415 w 2155616"/>
                  <a:gd name="connsiteY7-256" fmla="*/ 2483196 h 3030451"/>
                  <a:gd name="connsiteX0-257" fmla="*/ 679415 w 2133823"/>
                  <a:gd name="connsiteY0-258" fmla="*/ 2483196 h 3030451"/>
                  <a:gd name="connsiteX1-259" fmla="*/ 360761 w 2133823"/>
                  <a:gd name="connsiteY1-260" fmla="*/ 1929014 h 3030451"/>
                  <a:gd name="connsiteX2-261" fmla="*/ 1192033 w 2133823"/>
                  <a:gd name="connsiteY2-262" fmla="*/ 3233 h 3030451"/>
                  <a:gd name="connsiteX3-263" fmla="*/ 2037160 w 2133823"/>
                  <a:gd name="connsiteY3-264" fmla="*/ 1735051 h 3030451"/>
                  <a:gd name="connsiteX4-265" fmla="*/ 1510688 w 2133823"/>
                  <a:gd name="connsiteY4-266" fmla="*/ 2448560 h 3030451"/>
                  <a:gd name="connsiteX5-267" fmla="*/ 1510688 w 2133823"/>
                  <a:gd name="connsiteY5-268" fmla="*/ 3009669 h 3030451"/>
                  <a:gd name="connsiteX6-269" fmla="*/ 672488 w 2133823"/>
                  <a:gd name="connsiteY6-270" fmla="*/ 3030451 h 3030451"/>
                  <a:gd name="connsiteX7-271" fmla="*/ 679415 w 2133823"/>
                  <a:gd name="connsiteY7-272" fmla="*/ 2483196 h 3030451"/>
                  <a:gd name="connsiteX0-273" fmla="*/ 667989 w 2122397"/>
                  <a:gd name="connsiteY0-274" fmla="*/ 2483196 h 3030451"/>
                  <a:gd name="connsiteX1-275" fmla="*/ 349335 w 2122397"/>
                  <a:gd name="connsiteY1-276" fmla="*/ 1929014 h 3030451"/>
                  <a:gd name="connsiteX2-277" fmla="*/ 1180607 w 2122397"/>
                  <a:gd name="connsiteY2-278" fmla="*/ 3233 h 3030451"/>
                  <a:gd name="connsiteX3-279" fmla="*/ 2025734 w 2122397"/>
                  <a:gd name="connsiteY3-280" fmla="*/ 1735051 h 3030451"/>
                  <a:gd name="connsiteX4-281" fmla="*/ 1499262 w 2122397"/>
                  <a:gd name="connsiteY4-282" fmla="*/ 2448560 h 3030451"/>
                  <a:gd name="connsiteX5-283" fmla="*/ 1499262 w 2122397"/>
                  <a:gd name="connsiteY5-284" fmla="*/ 3009669 h 3030451"/>
                  <a:gd name="connsiteX6-285" fmla="*/ 661062 w 2122397"/>
                  <a:gd name="connsiteY6-286" fmla="*/ 3030451 h 3030451"/>
                  <a:gd name="connsiteX7-287" fmla="*/ 667989 w 2122397"/>
                  <a:gd name="connsiteY7-288" fmla="*/ 2483196 h 3030451"/>
                  <a:gd name="connsiteX0-289" fmla="*/ 667989 w 2122397"/>
                  <a:gd name="connsiteY0-290" fmla="*/ 2483196 h 3030451"/>
                  <a:gd name="connsiteX1-291" fmla="*/ 349335 w 2122397"/>
                  <a:gd name="connsiteY1-292" fmla="*/ 1929014 h 3030451"/>
                  <a:gd name="connsiteX2-293" fmla="*/ 1180607 w 2122397"/>
                  <a:gd name="connsiteY2-294" fmla="*/ 3233 h 3030451"/>
                  <a:gd name="connsiteX3-295" fmla="*/ 2025734 w 2122397"/>
                  <a:gd name="connsiteY3-296" fmla="*/ 1735051 h 3030451"/>
                  <a:gd name="connsiteX4-297" fmla="*/ 1499262 w 2122397"/>
                  <a:gd name="connsiteY4-298" fmla="*/ 2448560 h 3030451"/>
                  <a:gd name="connsiteX5-299" fmla="*/ 1499262 w 2122397"/>
                  <a:gd name="connsiteY5-300" fmla="*/ 3009669 h 3030451"/>
                  <a:gd name="connsiteX6-301" fmla="*/ 661062 w 2122397"/>
                  <a:gd name="connsiteY6-302" fmla="*/ 3030451 h 3030451"/>
                  <a:gd name="connsiteX7-303" fmla="*/ 667989 w 2122397"/>
                  <a:gd name="connsiteY7-304" fmla="*/ 2483196 h 3030451"/>
                  <a:gd name="connsiteX0-305" fmla="*/ 616249 w 2070657"/>
                  <a:gd name="connsiteY0-306" fmla="*/ 2483161 h 3030416"/>
                  <a:gd name="connsiteX1-307" fmla="*/ 297595 w 2070657"/>
                  <a:gd name="connsiteY1-308" fmla="*/ 1928979 h 3030416"/>
                  <a:gd name="connsiteX2-309" fmla="*/ 1128867 w 2070657"/>
                  <a:gd name="connsiteY2-310" fmla="*/ 3198 h 3030416"/>
                  <a:gd name="connsiteX3-311" fmla="*/ 1973994 w 2070657"/>
                  <a:gd name="connsiteY3-312" fmla="*/ 1735016 h 3030416"/>
                  <a:gd name="connsiteX4-313" fmla="*/ 1447522 w 2070657"/>
                  <a:gd name="connsiteY4-314" fmla="*/ 2448525 h 3030416"/>
                  <a:gd name="connsiteX5-315" fmla="*/ 1447522 w 2070657"/>
                  <a:gd name="connsiteY5-316" fmla="*/ 3009634 h 3030416"/>
                  <a:gd name="connsiteX6-317" fmla="*/ 609322 w 2070657"/>
                  <a:gd name="connsiteY6-318" fmla="*/ 3030416 h 3030416"/>
                  <a:gd name="connsiteX7-319" fmla="*/ 616249 w 2070657"/>
                  <a:gd name="connsiteY7-320" fmla="*/ 2483161 h 3030416"/>
                  <a:gd name="connsiteX0-321" fmla="*/ 630551 w 2084959"/>
                  <a:gd name="connsiteY0-322" fmla="*/ 2483929 h 3031184"/>
                  <a:gd name="connsiteX1-323" fmla="*/ 311897 w 2084959"/>
                  <a:gd name="connsiteY1-324" fmla="*/ 1929747 h 3031184"/>
                  <a:gd name="connsiteX2-325" fmla="*/ 1143169 w 2084959"/>
                  <a:gd name="connsiteY2-326" fmla="*/ 3966 h 3031184"/>
                  <a:gd name="connsiteX3-327" fmla="*/ 1988296 w 2084959"/>
                  <a:gd name="connsiteY3-328" fmla="*/ 1735784 h 3031184"/>
                  <a:gd name="connsiteX4-329" fmla="*/ 1461824 w 2084959"/>
                  <a:gd name="connsiteY4-330" fmla="*/ 2449293 h 3031184"/>
                  <a:gd name="connsiteX5-331" fmla="*/ 1461824 w 2084959"/>
                  <a:gd name="connsiteY5-332" fmla="*/ 3010402 h 3031184"/>
                  <a:gd name="connsiteX6-333" fmla="*/ 623624 w 2084959"/>
                  <a:gd name="connsiteY6-334" fmla="*/ 3031184 h 3031184"/>
                  <a:gd name="connsiteX7-335" fmla="*/ 630551 w 2084959"/>
                  <a:gd name="connsiteY7-336" fmla="*/ 2483929 h 3031184"/>
                  <a:gd name="connsiteX0-337" fmla="*/ 630551 w 2084959"/>
                  <a:gd name="connsiteY0-338" fmla="*/ 2483929 h 3031184"/>
                  <a:gd name="connsiteX1-339" fmla="*/ 311897 w 2084959"/>
                  <a:gd name="connsiteY1-340" fmla="*/ 1929747 h 3031184"/>
                  <a:gd name="connsiteX2-341" fmla="*/ 1143169 w 2084959"/>
                  <a:gd name="connsiteY2-342" fmla="*/ 3966 h 3031184"/>
                  <a:gd name="connsiteX3-343" fmla="*/ 1988296 w 2084959"/>
                  <a:gd name="connsiteY3-344" fmla="*/ 1735784 h 3031184"/>
                  <a:gd name="connsiteX4-345" fmla="*/ 1461824 w 2084959"/>
                  <a:gd name="connsiteY4-346" fmla="*/ 2449293 h 3031184"/>
                  <a:gd name="connsiteX5-347" fmla="*/ 1461824 w 2084959"/>
                  <a:gd name="connsiteY5-348" fmla="*/ 3010402 h 3031184"/>
                  <a:gd name="connsiteX6-349" fmla="*/ 623624 w 2084959"/>
                  <a:gd name="connsiteY6-350" fmla="*/ 3031184 h 3031184"/>
                  <a:gd name="connsiteX7-351" fmla="*/ 630551 w 2084959"/>
                  <a:gd name="connsiteY7-352" fmla="*/ 2483929 h 3031184"/>
                  <a:gd name="connsiteX0-353" fmla="*/ 583178 w 2037586"/>
                  <a:gd name="connsiteY0-354" fmla="*/ 2484038 h 3031293"/>
                  <a:gd name="connsiteX1-355" fmla="*/ 319942 w 2037586"/>
                  <a:gd name="connsiteY1-356" fmla="*/ 1916002 h 3031293"/>
                  <a:gd name="connsiteX2-357" fmla="*/ 1095796 w 2037586"/>
                  <a:gd name="connsiteY2-358" fmla="*/ 4075 h 3031293"/>
                  <a:gd name="connsiteX3-359" fmla="*/ 1940923 w 2037586"/>
                  <a:gd name="connsiteY3-360" fmla="*/ 1735893 h 3031293"/>
                  <a:gd name="connsiteX4-361" fmla="*/ 1414451 w 2037586"/>
                  <a:gd name="connsiteY4-362" fmla="*/ 2449402 h 3031293"/>
                  <a:gd name="connsiteX5-363" fmla="*/ 1414451 w 2037586"/>
                  <a:gd name="connsiteY5-364" fmla="*/ 3010511 h 3031293"/>
                  <a:gd name="connsiteX6-365" fmla="*/ 576251 w 2037586"/>
                  <a:gd name="connsiteY6-366" fmla="*/ 3031293 h 3031293"/>
                  <a:gd name="connsiteX7-367" fmla="*/ 583178 w 2037586"/>
                  <a:gd name="connsiteY7-368" fmla="*/ 2484038 h 3031293"/>
                  <a:gd name="connsiteX0-369" fmla="*/ 629733 w 2084141"/>
                  <a:gd name="connsiteY0-370" fmla="*/ 2481963 h 3029218"/>
                  <a:gd name="connsiteX1-371" fmla="*/ 366497 w 2084141"/>
                  <a:gd name="connsiteY1-372" fmla="*/ 1913927 h 3029218"/>
                  <a:gd name="connsiteX2-373" fmla="*/ 1142351 w 2084141"/>
                  <a:gd name="connsiteY2-374" fmla="*/ 2000 h 3029218"/>
                  <a:gd name="connsiteX3-375" fmla="*/ 1987478 w 2084141"/>
                  <a:gd name="connsiteY3-376" fmla="*/ 1733818 h 3029218"/>
                  <a:gd name="connsiteX4-377" fmla="*/ 1461006 w 2084141"/>
                  <a:gd name="connsiteY4-378" fmla="*/ 2447327 h 3029218"/>
                  <a:gd name="connsiteX5-379" fmla="*/ 1461006 w 2084141"/>
                  <a:gd name="connsiteY5-380" fmla="*/ 3008436 h 3029218"/>
                  <a:gd name="connsiteX6-381" fmla="*/ 622806 w 2084141"/>
                  <a:gd name="connsiteY6-382" fmla="*/ 3029218 h 3029218"/>
                  <a:gd name="connsiteX7-383" fmla="*/ 629733 w 2084141"/>
                  <a:gd name="connsiteY7-384" fmla="*/ 2481963 h 3029218"/>
                  <a:gd name="connsiteX0-385" fmla="*/ 629733 w 2084141"/>
                  <a:gd name="connsiteY0-386" fmla="*/ 2481963 h 3029218"/>
                  <a:gd name="connsiteX1-387" fmla="*/ 366497 w 2084141"/>
                  <a:gd name="connsiteY1-388" fmla="*/ 1913927 h 3029218"/>
                  <a:gd name="connsiteX2-389" fmla="*/ 1142351 w 2084141"/>
                  <a:gd name="connsiteY2-390" fmla="*/ 2000 h 3029218"/>
                  <a:gd name="connsiteX3-391" fmla="*/ 1987478 w 2084141"/>
                  <a:gd name="connsiteY3-392" fmla="*/ 1733818 h 3029218"/>
                  <a:gd name="connsiteX4-393" fmla="*/ 1461006 w 2084141"/>
                  <a:gd name="connsiteY4-394" fmla="*/ 2447327 h 3029218"/>
                  <a:gd name="connsiteX5-395" fmla="*/ 1461006 w 2084141"/>
                  <a:gd name="connsiteY5-396" fmla="*/ 3008436 h 3029218"/>
                  <a:gd name="connsiteX6-397" fmla="*/ 622806 w 2084141"/>
                  <a:gd name="connsiteY6-398" fmla="*/ 3029218 h 3029218"/>
                  <a:gd name="connsiteX7-399" fmla="*/ 629733 w 2084141"/>
                  <a:gd name="connsiteY7-400" fmla="*/ 2481963 h 3029218"/>
                  <a:gd name="connsiteX0-401" fmla="*/ 629733 w 1922293"/>
                  <a:gd name="connsiteY0-402" fmla="*/ 2481963 h 3029218"/>
                  <a:gd name="connsiteX1-403" fmla="*/ 366497 w 1922293"/>
                  <a:gd name="connsiteY1-404" fmla="*/ 1913927 h 3029218"/>
                  <a:gd name="connsiteX2-405" fmla="*/ 1142351 w 1922293"/>
                  <a:gd name="connsiteY2-406" fmla="*/ 2000 h 3029218"/>
                  <a:gd name="connsiteX3-407" fmla="*/ 1807369 w 1922293"/>
                  <a:gd name="connsiteY3-408" fmla="*/ 1886218 h 3029218"/>
                  <a:gd name="connsiteX4-409" fmla="*/ 1461006 w 1922293"/>
                  <a:gd name="connsiteY4-410" fmla="*/ 2447327 h 3029218"/>
                  <a:gd name="connsiteX5-411" fmla="*/ 1461006 w 1922293"/>
                  <a:gd name="connsiteY5-412" fmla="*/ 3008436 h 3029218"/>
                  <a:gd name="connsiteX6-413" fmla="*/ 622806 w 1922293"/>
                  <a:gd name="connsiteY6-414" fmla="*/ 3029218 h 3029218"/>
                  <a:gd name="connsiteX7-415" fmla="*/ 629733 w 1922293"/>
                  <a:gd name="connsiteY7-416" fmla="*/ 2481963 h 3029218"/>
                  <a:gd name="connsiteX0-417" fmla="*/ 629733 w 2101508"/>
                  <a:gd name="connsiteY0-418" fmla="*/ 2481963 h 3029218"/>
                  <a:gd name="connsiteX1-419" fmla="*/ 366497 w 2101508"/>
                  <a:gd name="connsiteY1-420" fmla="*/ 1913927 h 3029218"/>
                  <a:gd name="connsiteX2-421" fmla="*/ 1142351 w 2101508"/>
                  <a:gd name="connsiteY2-422" fmla="*/ 2000 h 3029218"/>
                  <a:gd name="connsiteX3-423" fmla="*/ 1807369 w 2101508"/>
                  <a:gd name="connsiteY3-424" fmla="*/ 1886218 h 3029218"/>
                  <a:gd name="connsiteX4-425" fmla="*/ 1461006 w 2101508"/>
                  <a:gd name="connsiteY4-426" fmla="*/ 2447327 h 3029218"/>
                  <a:gd name="connsiteX5-427" fmla="*/ 1461006 w 2101508"/>
                  <a:gd name="connsiteY5-428" fmla="*/ 3008436 h 3029218"/>
                  <a:gd name="connsiteX6-429" fmla="*/ 622806 w 2101508"/>
                  <a:gd name="connsiteY6-430" fmla="*/ 3029218 h 3029218"/>
                  <a:gd name="connsiteX7-431" fmla="*/ 629733 w 2101508"/>
                  <a:gd name="connsiteY7-432" fmla="*/ 2481963 h 3029218"/>
                  <a:gd name="connsiteX0-433" fmla="*/ 674747 w 2146522"/>
                  <a:gd name="connsiteY0-434" fmla="*/ 2494273 h 3041528"/>
                  <a:gd name="connsiteX1-435" fmla="*/ 411511 w 2146522"/>
                  <a:gd name="connsiteY1-436" fmla="*/ 1926237 h 3041528"/>
                  <a:gd name="connsiteX2-437" fmla="*/ 1187365 w 2146522"/>
                  <a:gd name="connsiteY2-438" fmla="*/ 14310 h 3041528"/>
                  <a:gd name="connsiteX3-439" fmla="*/ 1852383 w 2146522"/>
                  <a:gd name="connsiteY3-440" fmla="*/ 1898528 h 3041528"/>
                  <a:gd name="connsiteX4-441" fmla="*/ 1506020 w 2146522"/>
                  <a:gd name="connsiteY4-442" fmla="*/ 2459637 h 3041528"/>
                  <a:gd name="connsiteX5-443" fmla="*/ 1506020 w 2146522"/>
                  <a:gd name="connsiteY5-444" fmla="*/ 3020746 h 3041528"/>
                  <a:gd name="connsiteX6-445" fmla="*/ 667820 w 2146522"/>
                  <a:gd name="connsiteY6-446" fmla="*/ 3041528 h 3041528"/>
                  <a:gd name="connsiteX7-447" fmla="*/ 674747 w 2146522"/>
                  <a:gd name="connsiteY7-448" fmla="*/ 2494273 h 3041528"/>
                  <a:gd name="connsiteX0-449" fmla="*/ 674747 w 2172533"/>
                  <a:gd name="connsiteY0-450" fmla="*/ 2494273 h 3041528"/>
                  <a:gd name="connsiteX1-451" fmla="*/ 411511 w 2172533"/>
                  <a:gd name="connsiteY1-452" fmla="*/ 1926237 h 3041528"/>
                  <a:gd name="connsiteX2-453" fmla="*/ 1187365 w 2172533"/>
                  <a:gd name="connsiteY2-454" fmla="*/ 14310 h 3041528"/>
                  <a:gd name="connsiteX3-455" fmla="*/ 1852383 w 2172533"/>
                  <a:gd name="connsiteY3-456" fmla="*/ 1898528 h 3041528"/>
                  <a:gd name="connsiteX4-457" fmla="*/ 1506020 w 2172533"/>
                  <a:gd name="connsiteY4-458" fmla="*/ 2459637 h 3041528"/>
                  <a:gd name="connsiteX5-459" fmla="*/ 1506020 w 2172533"/>
                  <a:gd name="connsiteY5-460" fmla="*/ 3020746 h 3041528"/>
                  <a:gd name="connsiteX6-461" fmla="*/ 667820 w 2172533"/>
                  <a:gd name="connsiteY6-462" fmla="*/ 3041528 h 3041528"/>
                  <a:gd name="connsiteX7-463" fmla="*/ 674747 w 2172533"/>
                  <a:gd name="connsiteY7-464" fmla="*/ 2494273 h 3041528"/>
                  <a:gd name="connsiteX0-465" fmla="*/ 672216 w 2170002"/>
                  <a:gd name="connsiteY0-466" fmla="*/ 2479969 h 3027224"/>
                  <a:gd name="connsiteX1-467" fmla="*/ 408980 w 2170002"/>
                  <a:gd name="connsiteY1-468" fmla="*/ 1911933 h 3027224"/>
                  <a:gd name="connsiteX2-469" fmla="*/ 1184834 w 2170002"/>
                  <a:gd name="connsiteY2-470" fmla="*/ 6 h 3027224"/>
                  <a:gd name="connsiteX3-471" fmla="*/ 1849852 w 2170002"/>
                  <a:gd name="connsiteY3-472" fmla="*/ 1884224 h 3027224"/>
                  <a:gd name="connsiteX4-473" fmla="*/ 1503489 w 2170002"/>
                  <a:gd name="connsiteY4-474" fmla="*/ 2445333 h 3027224"/>
                  <a:gd name="connsiteX5-475" fmla="*/ 1503489 w 2170002"/>
                  <a:gd name="connsiteY5-476" fmla="*/ 3006442 h 3027224"/>
                  <a:gd name="connsiteX6-477" fmla="*/ 665289 w 2170002"/>
                  <a:gd name="connsiteY6-478" fmla="*/ 3027224 h 3027224"/>
                  <a:gd name="connsiteX7-479" fmla="*/ 672216 w 2170002"/>
                  <a:gd name="connsiteY7-480" fmla="*/ 2479969 h 3027224"/>
                  <a:gd name="connsiteX0-481" fmla="*/ 674551 w 2172337"/>
                  <a:gd name="connsiteY0-482" fmla="*/ 2479969 h 3027224"/>
                  <a:gd name="connsiteX1-483" fmla="*/ 411315 w 2172337"/>
                  <a:gd name="connsiteY1-484" fmla="*/ 1911933 h 3027224"/>
                  <a:gd name="connsiteX2-485" fmla="*/ 1187169 w 2172337"/>
                  <a:gd name="connsiteY2-486" fmla="*/ 6 h 3027224"/>
                  <a:gd name="connsiteX3-487" fmla="*/ 1852187 w 2172337"/>
                  <a:gd name="connsiteY3-488" fmla="*/ 1884224 h 3027224"/>
                  <a:gd name="connsiteX4-489" fmla="*/ 1505824 w 2172337"/>
                  <a:gd name="connsiteY4-490" fmla="*/ 2445333 h 3027224"/>
                  <a:gd name="connsiteX5-491" fmla="*/ 1505824 w 2172337"/>
                  <a:gd name="connsiteY5-492" fmla="*/ 3006442 h 3027224"/>
                  <a:gd name="connsiteX6-493" fmla="*/ 667624 w 2172337"/>
                  <a:gd name="connsiteY6-494" fmla="*/ 3027224 h 3027224"/>
                  <a:gd name="connsiteX7-495" fmla="*/ 674551 w 2172337"/>
                  <a:gd name="connsiteY7-496" fmla="*/ 2479969 h 3027224"/>
                  <a:gd name="connsiteX0-497" fmla="*/ 704244 w 2175514"/>
                  <a:gd name="connsiteY0-498" fmla="*/ 2500750 h 3048005"/>
                  <a:gd name="connsiteX1-499" fmla="*/ 441008 w 2175514"/>
                  <a:gd name="connsiteY1-500" fmla="*/ 1932714 h 3048005"/>
                  <a:gd name="connsiteX2-501" fmla="*/ 1071389 w 2175514"/>
                  <a:gd name="connsiteY2-502" fmla="*/ 5 h 3048005"/>
                  <a:gd name="connsiteX3-503" fmla="*/ 1881880 w 2175514"/>
                  <a:gd name="connsiteY3-504" fmla="*/ 1905005 h 3048005"/>
                  <a:gd name="connsiteX4-505" fmla="*/ 1535517 w 2175514"/>
                  <a:gd name="connsiteY4-506" fmla="*/ 2466114 h 3048005"/>
                  <a:gd name="connsiteX5-507" fmla="*/ 1535517 w 2175514"/>
                  <a:gd name="connsiteY5-508" fmla="*/ 3027223 h 3048005"/>
                  <a:gd name="connsiteX6-509" fmla="*/ 697317 w 2175514"/>
                  <a:gd name="connsiteY6-510" fmla="*/ 3048005 h 3048005"/>
                  <a:gd name="connsiteX7-511" fmla="*/ 704244 w 2175514"/>
                  <a:gd name="connsiteY7-512" fmla="*/ 2500750 h 3048005"/>
                  <a:gd name="connsiteX0-513" fmla="*/ 689628 w 2172999"/>
                  <a:gd name="connsiteY0-514" fmla="*/ 2500750 h 3048005"/>
                  <a:gd name="connsiteX1-515" fmla="*/ 426392 w 2172999"/>
                  <a:gd name="connsiteY1-516" fmla="*/ 1932714 h 3048005"/>
                  <a:gd name="connsiteX2-517" fmla="*/ 1126046 w 2172999"/>
                  <a:gd name="connsiteY2-518" fmla="*/ 5 h 3048005"/>
                  <a:gd name="connsiteX3-519" fmla="*/ 1867264 w 2172999"/>
                  <a:gd name="connsiteY3-520" fmla="*/ 1905005 h 3048005"/>
                  <a:gd name="connsiteX4-521" fmla="*/ 1520901 w 2172999"/>
                  <a:gd name="connsiteY4-522" fmla="*/ 2466114 h 3048005"/>
                  <a:gd name="connsiteX5-523" fmla="*/ 1520901 w 2172999"/>
                  <a:gd name="connsiteY5-524" fmla="*/ 3027223 h 3048005"/>
                  <a:gd name="connsiteX6-525" fmla="*/ 682701 w 2172999"/>
                  <a:gd name="connsiteY6-526" fmla="*/ 3048005 h 3048005"/>
                  <a:gd name="connsiteX7-527" fmla="*/ 689628 w 2172999"/>
                  <a:gd name="connsiteY7-528" fmla="*/ 2500750 h 3048005"/>
                  <a:gd name="connsiteX0-529" fmla="*/ 695366 w 2173787"/>
                  <a:gd name="connsiteY0-530" fmla="*/ 2507677 h 3054932"/>
                  <a:gd name="connsiteX1-531" fmla="*/ 432130 w 2173787"/>
                  <a:gd name="connsiteY1-532" fmla="*/ 1939641 h 3054932"/>
                  <a:gd name="connsiteX2-533" fmla="*/ 1104075 w 2173787"/>
                  <a:gd name="connsiteY2-534" fmla="*/ 5 h 3054932"/>
                  <a:gd name="connsiteX3-535" fmla="*/ 1873002 w 2173787"/>
                  <a:gd name="connsiteY3-536" fmla="*/ 1911932 h 3054932"/>
                  <a:gd name="connsiteX4-537" fmla="*/ 1526639 w 2173787"/>
                  <a:gd name="connsiteY4-538" fmla="*/ 2473041 h 3054932"/>
                  <a:gd name="connsiteX5-539" fmla="*/ 1526639 w 2173787"/>
                  <a:gd name="connsiteY5-540" fmla="*/ 3034150 h 3054932"/>
                  <a:gd name="connsiteX6-541" fmla="*/ 688439 w 2173787"/>
                  <a:gd name="connsiteY6-542" fmla="*/ 3054932 h 3054932"/>
                  <a:gd name="connsiteX7-543" fmla="*/ 695366 w 2173787"/>
                  <a:gd name="connsiteY7-544" fmla="*/ 2507677 h 3054932"/>
                  <a:gd name="connsiteX0-545" fmla="*/ 646663 w 2125084"/>
                  <a:gd name="connsiteY0-546" fmla="*/ 2507677 h 3054932"/>
                  <a:gd name="connsiteX1-547" fmla="*/ 383427 w 2125084"/>
                  <a:gd name="connsiteY1-548" fmla="*/ 1939641 h 3054932"/>
                  <a:gd name="connsiteX2-549" fmla="*/ 1055372 w 2125084"/>
                  <a:gd name="connsiteY2-550" fmla="*/ 5 h 3054932"/>
                  <a:gd name="connsiteX3-551" fmla="*/ 1824299 w 2125084"/>
                  <a:gd name="connsiteY3-552" fmla="*/ 1911932 h 3054932"/>
                  <a:gd name="connsiteX4-553" fmla="*/ 1477936 w 2125084"/>
                  <a:gd name="connsiteY4-554" fmla="*/ 2473041 h 3054932"/>
                  <a:gd name="connsiteX5-555" fmla="*/ 1477936 w 2125084"/>
                  <a:gd name="connsiteY5-556" fmla="*/ 3034150 h 3054932"/>
                  <a:gd name="connsiteX6-557" fmla="*/ 639736 w 2125084"/>
                  <a:gd name="connsiteY6-558" fmla="*/ 3054932 h 3054932"/>
                  <a:gd name="connsiteX7-559" fmla="*/ 646663 w 2125084"/>
                  <a:gd name="connsiteY7-560" fmla="*/ 2507677 h 3054932"/>
                  <a:gd name="connsiteX0-561" fmla="*/ 646663 w 2098304"/>
                  <a:gd name="connsiteY0-562" fmla="*/ 2507677 h 3054932"/>
                  <a:gd name="connsiteX1-563" fmla="*/ 383427 w 2098304"/>
                  <a:gd name="connsiteY1-564" fmla="*/ 1939641 h 3054932"/>
                  <a:gd name="connsiteX2-565" fmla="*/ 1055372 w 2098304"/>
                  <a:gd name="connsiteY2-566" fmla="*/ 5 h 3054932"/>
                  <a:gd name="connsiteX3-567" fmla="*/ 1824299 w 2098304"/>
                  <a:gd name="connsiteY3-568" fmla="*/ 1911932 h 3054932"/>
                  <a:gd name="connsiteX4-569" fmla="*/ 1477936 w 2098304"/>
                  <a:gd name="connsiteY4-570" fmla="*/ 2473041 h 3054932"/>
                  <a:gd name="connsiteX5-571" fmla="*/ 1477936 w 2098304"/>
                  <a:gd name="connsiteY5-572" fmla="*/ 3034150 h 3054932"/>
                  <a:gd name="connsiteX6-573" fmla="*/ 639736 w 2098304"/>
                  <a:gd name="connsiteY6-574" fmla="*/ 3054932 h 3054932"/>
                  <a:gd name="connsiteX7-575" fmla="*/ 646663 w 2098304"/>
                  <a:gd name="connsiteY7-576" fmla="*/ 2507677 h 3054932"/>
                  <a:gd name="connsiteX0-577" fmla="*/ 646663 w 2121342"/>
                  <a:gd name="connsiteY0-578" fmla="*/ 2507677 h 3054932"/>
                  <a:gd name="connsiteX1-579" fmla="*/ 383427 w 2121342"/>
                  <a:gd name="connsiteY1-580" fmla="*/ 1939641 h 3054932"/>
                  <a:gd name="connsiteX2-581" fmla="*/ 1055372 w 2121342"/>
                  <a:gd name="connsiteY2-582" fmla="*/ 5 h 3054932"/>
                  <a:gd name="connsiteX3-583" fmla="*/ 1852008 w 2121342"/>
                  <a:gd name="connsiteY3-584" fmla="*/ 1856514 h 3054932"/>
                  <a:gd name="connsiteX4-585" fmla="*/ 1477936 w 2121342"/>
                  <a:gd name="connsiteY4-586" fmla="*/ 2473041 h 3054932"/>
                  <a:gd name="connsiteX5-587" fmla="*/ 1477936 w 2121342"/>
                  <a:gd name="connsiteY5-588" fmla="*/ 3034150 h 3054932"/>
                  <a:gd name="connsiteX6-589" fmla="*/ 639736 w 2121342"/>
                  <a:gd name="connsiteY6-590" fmla="*/ 3054932 h 3054932"/>
                  <a:gd name="connsiteX7-591" fmla="*/ 646663 w 2121342"/>
                  <a:gd name="connsiteY7-592" fmla="*/ 2507677 h 3054932"/>
                  <a:gd name="connsiteX0-593" fmla="*/ 646663 w 2121342"/>
                  <a:gd name="connsiteY0-594" fmla="*/ 2507677 h 3054932"/>
                  <a:gd name="connsiteX1-595" fmla="*/ 383427 w 2121342"/>
                  <a:gd name="connsiteY1-596" fmla="*/ 1939641 h 3054932"/>
                  <a:gd name="connsiteX2-597" fmla="*/ 1055372 w 2121342"/>
                  <a:gd name="connsiteY2-598" fmla="*/ 5 h 3054932"/>
                  <a:gd name="connsiteX3-599" fmla="*/ 1852008 w 2121342"/>
                  <a:gd name="connsiteY3-600" fmla="*/ 1856514 h 3054932"/>
                  <a:gd name="connsiteX4-601" fmla="*/ 1477936 w 2121342"/>
                  <a:gd name="connsiteY4-602" fmla="*/ 2473041 h 3054932"/>
                  <a:gd name="connsiteX5-603" fmla="*/ 1477936 w 2121342"/>
                  <a:gd name="connsiteY5-604" fmla="*/ 3034150 h 3054932"/>
                  <a:gd name="connsiteX6-605" fmla="*/ 639736 w 2121342"/>
                  <a:gd name="connsiteY6-606" fmla="*/ 3054932 h 3054932"/>
                  <a:gd name="connsiteX7-607" fmla="*/ 646663 w 2121342"/>
                  <a:gd name="connsiteY7-608" fmla="*/ 2507677 h 3054932"/>
                  <a:gd name="connsiteX0-609" fmla="*/ 646663 w 2121342"/>
                  <a:gd name="connsiteY0-610" fmla="*/ 2507677 h 3054932"/>
                  <a:gd name="connsiteX1-611" fmla="*/ 383427 w 2121342"/>
                  <a:gd name="connsiteY1-612" fmla="*/ 1939641 h 3054932"/>
                  <a:gd name="connsiteX2-613" fmla="*/ 1055372 w 2121342"/>
                  <a:gd name="connsiteY2-614" fmla="*/ 5 h 3054932"/>
                  <a:gd name="connsiteX3-615" fmla="*/ 1852008 w 2121342"/>
                  <a:gd name="connsiteY3-616" fmla="*/ 1856514 h 3054932"/>
                  <a:gd name="connsiteX4-617" fmla="*/ 1450226 w 2121342"/>
                  <a:gd name="connsiteY4-618" fmla="*/ 2479968 h 3054932"/>
                  <a:gd name="connsiteX5-619" fmla="*/ 1477936 w 2121342"/>
                  <a:gd name="connsiteY5-620" fmla="*/ 3034150 h 3054932"/>
                  <a:gd name="connsiteX6-621" fmla="*/ 639736 w 2121342"/>
                  <a:gd name="connsiteY6-622" fmla="*/ 3054932 h 3054932"/>
                  <a:gd name="connsiteX7-623" fmla="*/ 646663 w 2121342"/>
                  <a:gd name="connsiteY7-624" fmla="*/ 2507677 h 3054932"/>
                  <a:gd name="connsiteX0-625" fmla="*/ 646663 w 2121342"/>
                  <a:gd name="connsiteY0-626" fmla="*/ 2507677 h 3054932"/>
                  <a:gd name="connsiteX1-627" fmla="*/ 383427 w 2121342"/>
                  <a:gd name="connsiteY1-628" fmla="*/ 1939641 h 3054932"/>
                  <a:gd name="connsiteX2-629" fmla="*/ 1055372 w 2121342"/>
                  <a:gd name="connsiteY2-630" fmla="*/ 5 h 3054932"/>
                  <a:gd name="connsiteX3-631" fmla="*/ 1852008 w 2121342"/>
                  <a:gd name="connsiteY3-632" fmla="*/ 1856514 h 3054932"/>
                  <a:gd name="connsiteX4-633" fmla="*/ 1450226 w 2121342"/>
                  <a:gd name="connsiteY4-634" fmla="*/ 2479968 h 3054932"/>
                  <a:gd name="connsiteX5-635" fmla="*/ 1436372 w 2121342"/>
                  <a:gd name="connsiteY5-636" fmla="*/ 3034150 h 3054932"/>
                  <a:gd name="connsiteX6-637" fmla="*/ 639736 w 2121342"/>
                  <a:gd name="connsiteY6-638" fmla="*/ 3054932 h 3054932"/>
                  <a:gd name="connsiteX7-639" fmla="*/ 646663 w 2121342"/>
                  <a:gd name="connsiteY7-640" fmla="*/ 2507677 h 3054932"/>
                  <a:gd name="connsiteX0-641" fmla="*/ 646663 w 2121342"/>
                  <a:gd name="connsiteY0-642" fmla="*/ 2507677 h 3054932"/>
                  <a:gd name="connsiteX1-643" fmla="*/ 383427 w 2121342"/>
                  <a:gd name="connsiteY1-644" fmla="*/ 1939641 h 3054932"/>
                  <a:gd name="connsiteX2-645" fmla="*/ 1055372 w 2121342"/>
                  <a:gd name="connsiteY2-646" fmla="*/ 5 h 3054932"/>
                  <a:gd name="connsiteX3-647" fmla="*/ 1852008 w 2121342"/>
                  <a:gd name="connsiteY3-648" fmla="*/ 1856514 h 3054932"/>
                  <a:gd name="connsiteX4-649" fmla="*/ 1450226 w 2121342"/>
                  <a:gd name="connsiteY4-650" fmla="*/ 2479968 h 3054932"/>
                  <a:gd name="connsiteX5-651" fmla="*/ 1436372 w 2121342"/>
                  <a:gd name="connsiteY5-652" fmla="*/ 3034150 h 3054932"/>
                  <a:gd name="connsiteX6-653" fmla="*/ 639736 w 2121342"/>
                  <a:gd name="connsiteY6-654" fmla="*/ 3054932 h 3054932"/>
                  <a:gd name="connsiteX7-655" fmla="*/ 646663 w 2121342"/>
                  <a:gd name="connsiteY7-656" fmla="*/ 2507677 h 3054932"/>
                  <a:gd name="connsiteX0-657" fmla="*/ 646663 w 2121342"/>
                  <a:gd name="connsiteY0-658" fmla="*/ 2507677 h 3054932"/>
                  <a:gd name="connsiteX1-659" fmla="*/ 383427 w 2121342"/>
                  <a:gd name="connsiteY1-660" fmla="*/ 1939641 h 3054932"/>
                  <a:gd name="connsiteX2-661" fmla="*/ 1055372 w 2121342"/>
                  <a:gd name="connsiteY2-662" fmla="*/ 5 h 3054932"/>
                  <a:gd name="connsiteX3-663" fmla="*/ 1852008 w 2121342"/>
                  <a:gd name="connsiteY3-664" fmla="*/ 1856514 h 3054932"/>
                  <a:gd name="connsiteX4-665" fmla="*/ 1450226 w 2121342"/>
                  <a:gd name="connsiteY4-666" fmla="*/ 2479968 h 3054932"/>
                  <a:gd name="connsiteX5-667" fmla="*/ 1436372 w 2121342"/>
                  <a:gd name="connsiteY5-668" fmla="*/ 3034150 h 3054932"/>
                  <a:gd name="connsiteX6-669" fmla="*/ 639736 w 2121342"/>
                  <a:gd name="connsiteY6-670" fmla="*/ 3054932 h 3054932"/>
                  <a:gd name="connsiteX7-671" fmla="*/ 646663 w 2121342"/>
                  <a:gd name="connsiteY7-672" fmla="*/ 2507677 h 3054932"/>
                  <a:gd name="connsiteX0-673" fmla="*/ 646663 w 2121342"/>
                  <a:gd name="connsiteY0-674" fmla="*/ 2507677 h 3054932"/>
                  <a:gd name="connsiteX1-675" fmla="*/ 383427 w 2121342"/>
                  <a:gd name="connsiteY1-676" fmla="*/ 1939641 h 3054932"/>
                  <a:gd name="connsiteX2-677" fmla="*/ 1055372 w 2121342"/>
                  <a:gd name="connsiteY2-678" fmla="*/ 5 h 3054932"/>
                  <a:gd name="connsiteX3-679" fmla="*/ 1852008 w 2121342"/>
                  <a:gd name="connsiteY3-680" fmla="*/ 1856514 h 3054932"/>
                  <a:gd name="connsiteX4-681" fmla="*/ 1450226 w 2121342"/>
                  <a:gd name="connsiteY4-682" fmla="*/ 2479968 h 3054932"/>
                  <a:gd name="connsiteX5-683" fmla="*/ 1436372 w 2121342"/>
                  <a:gd name="connsiteY5-684" fmla="*/ 3034150 h 3054932"/>
                  <a:gd name="connsiteX6-685" fmla="*/ 639736 w 2121342"/>
                  <a:gd name="connsiteY6-686" fmla="*/ 3054932 h 3054932"/>
                  <a:gd name="connsiteX7-687" fmla="*/ 646663 w 2121342"/>
                  <a:gd name="connsiteY7-688" fmla="*/ 2507677 h 3054932"/>
                  <a:gd name="connsiteX0-689" fmla="*/ 646663 w 2121342"/>
                  <a:gd name="connsiteY0-690" fmla="*/ 2507677 h 3054932"/>
                  <a:gd name="connsiteX1-691" fmla="*/ 383427 w 2121342"/>
                  <a:gd name="connsiteY1-692" fmla="*/ 1939641 h 3054932"/>
                  <a:gd name="connsiteX2-693" fmla="*/ 1055372 w 2121342"/>
                  <a:gd name="connsiteY2-694" fmla="*/ 5 h 3054932"/>
                  <a:gd name="connsiteX3-695" fmla="*/ 1852008 w 2121342"/>
                  <a:gd name="connsiteY3-696" fmla="*/ 1856514 h 3054932"/>
                  <a:gd name="connsiteX4-697" fmla="*/ 1450226 w 2121342"/>
                  <a:gd name="connsiteY4-698" fmla="*/ 2479968 h 3054932"/>
                  <a:gd name="connsiteX5-699" fmla="*/ 1436372 w 2121342"/>
                  <a:gd name="connsiteY5-700" fmla="*/ 3034150 h 3054932"/>
                  <a:gd name="connsiteX6-701" fmla="*/ 639736 w 2121342"/>
                  <a:gd name="connsiteY6-702" fmla="*/ 3054932 h 3054932"/>
                  <a:gd name="connsiteX7-703" fmla="*/ 646663 w 2121342"/>
                  <a:gd name="connsiteY7-704" fmla="*/ 2507677 h 3054932"/>
                  <a:gd name="connsiteX0-705" fmla="*/ 695154 w 2121342"/>
                  <a:gd name="connsiteY0-706" fmla="*/ 2493822 h 3054932"/>
                  <a:gd name="connsiteX1-707" fmla="*/ 383427 w 2121342"/>
                  <a:gd name="connsiteY1-708" fmla="*/ 1939641 h 3054932"/>
                  <a:gd name="connsiteX2-709" fmla="*/ 1055372 w 2121342"/>
                  <a:gd name="connsiteY2-710" fmla="*/ 5 h 3054932"/>
                  <a:gd name="connsiteX3-711" fmla="*/ 1852008 w 2121342"/>
                  <a:gd name="connsiteY3-712" fmla="*/ 1856514 h 3054932"/>
                  <a:gd name="connsiteX4-713" fmla="*/ 1450226 w 2121342"/>
                  <a:gd name="connsiteY4-714" fmla="*/ 2479968 h 3054932"/>
                  <a:gd name="connsiteX5-715" fmla="*/ 1436372 w 2121342"/>
                  <a:gd name="connsiteY5-716" fmla="*/ 3034150 h 3054932"/>
                  <a:gd name="connsiteX6-717" fmla="*/ 639736 w 2121342"/>
                  <a:gd name="connsiteY6-718" fmla="*/ 3054932 h 3054932"/>
                  <a:gd name="connsiteX7-719" fmla="*/ 695154 w 2121342"/>
                  <a:gd name="connsiteY7-720" fmla="*/ 2493822 h 3054932"/>
                  <a:gd name="connsiteX0-721" fmla="*/ 695154 w 2121342"/>
                  <a:gd name="connsiteY0-722" fmla="*/ 2493822 h 3041078"/>
                  <a:gd name="connsiteX1-723" fmla="*/ 383427 w 2121342"/>
                  <a:gd name="connsiteY1-724" fmla="*/ 1939641 h 3041078"/>
                  <a:gd name="connsiteX2-725" fmla="*/ 1055372 w 2121342"/>
                  <a:gd name="connsiteY2-726" fmla="*/ 5 h 3041078"/>
                  <a:gd name="connsiteX3-727" fmla="*/ 1852008 w 2121342"/>
                  <a:gd name="connsiteY3-728" fmla="*/ 1856514 h 3041078"/>
                  <a:gd name="connsiteX4-729" fmla="*/ 1450226 w 2121342"/>
                  <a:gd name="connsiteY4-730" fmla="*/ 2479968 h 3041078"/>
                  <a:gd name="connsiteX5-731" fmla="*/ 1436372 w 2121342"/>
                  <a:gd name="connsiteY5-732" fmla="*/ 3034150 h 3041078"/>
                  <a:gd name="connsiteX6-733" fmla="*/ 667445 w 2121342"/>
                  <a:gd name="connsiteY6-734" fmla="*/ 3041078 h 3041078"/>
                  <a:gd name="connsiteX7-735" fmla="*/ 695154 w 2121342"/>
                  <a:gd name="connsiteY7-736" fmla="*/ 2493822 h 3041078"/>
                  <a:gd name="connsiteX0-737" fmla="*/ 733923 w 2160111"/>
                  <a:gd name="connsiteY0-738" fmla="*/ 2493822 h 3041078"/>
                  <a:gd name="connsiteX1-739" fmla="*/ 373705 w 2160111"/>
                  <a:gd name="connsiteY1-740" fmla="*/ 1939641 h 3041078"/>
                  <a:gd name="connsiteX2-741" fmla="*/ 1094141 w 2160111"/>
                  <a:gd name="connsiteY2-742" fmla="*/ 5 h 3041078"/>
                  <a:gd name="connsiteX3-743" fmla="*/ 1890777 w 2160111"/>
                  <a:gd name="connsiteY3-744" fmla="*/ 1856514 h 3041078"/>
                  <a:gd name="connsiteX4-745" fmla="*/ 1488995 w 2160111"/>
                  <a:gd name="connsiteY4-746" fmla="*/ 2479968 h 3041078"/>
                  <a:gd name="connsiteX5-747" fmla="*/ 1475141 w 2160111"/>
                  <a:gd name="connsiteY5-748" fmla="*/ 3034150 h 3041078"/>
                  <a:gd name="connsiteX6-749" fmla="*/ 706214 w 2160111"/>
                  <a:gd name="connsiteY6-750" fmla="*/ 3041078 h 3041078"/>
                  <a:gd name="connsiteX7-751" fmla="*/ 733923 w 2160111"/>
                  <a:gd name="connsiteY7-752" fmla="*/ 2493822 h 3041078"/>
                  <a:gd name="connsiteX0-753" fmla="*/ 733923 w 2160111"/>
                  <a:gd name="connsiteY0-754" fmla="*/ 2493822 h 3041078"/>
                  <a:gd name="connsiteX1-755" fmla="*/ 373705 w 2160111"/>
                  <a:gd name="connsiteY1-756" fmla="*/ 1939641 h 3041078"/>
                  <a:gd name="connsiteX2-757" fmla="*/ 1094141 w 2160111"/>
                  <a:gd name="connsiteY2-758" fmla="*/ 5 h 3041078"/>
                  <a:gd name="connsiteX3-759" fmla="*/ 1890777 w 2160111"/>
                  <a:gd name="connsiteY3-760" fmla="*/ 1856514 h 3041078"/>
                  <a:gd name="connsiteX4-761" fmla="*/ 1488995 w 2160111"/>
                  <a:gd name="connsiteY4-762" fmla="*/ 2479968 h 3041078"/>
                  <a:gd name="connsiteX5-763" fmla="*/ 1475141 w 2160111"/>
                  <a:gd name="connsiteY5-764" fmla="*/ 3034150 h 3041078"/>
                  <a:gd name="connsiteX6-765" fmla="*/ 706214 w 2160111"/>
                  <a:gd name="connsiteY6-766" fmla="*/ 3041078 h 3041078"/>
                  <a:gd name="connsiteX7-767" fmla="*/ 733923 w 2160111"/>
                  <a:gd name="connsiteY7-768" fmla="*/ 2493822 h 3041078"/>
                  <a:gd name="connsiteX0-769" fmla="*/ 720069 w 2160111"/>
                  <a:gd name="connsiteY0-770" fmla="*/ 2500750 h 3041078"/>
                  <a:gd name="connsiteX1-771" fmla="*/ 373705 w 2160111"/>
                  <a:gd name="connsiteY1-772" fmla="*/ 1939641 h 3041078"/>
                  <a:gd name="connsiteX2-773" fmla="*/ 1094141 w 2160111"/>
                  <a:gd name="connsiteY2-774" fmla="*/ 5 h 3041078"/>
                  <a:gd name="connsiteX3-775" fmla="*/ 1890777 w 2160111"/>
                  <a:gd name="connsiteY3-776" fmla="*/ 1856514 h 3041078"/>
                  <a:gd name="connsiteX4-777" fmla="*/ 1488995 w 2160111"/>
                  <a:gd name="connsiteY4-778" fmla="*/ 2479968 h 3041078"/>
                  <a:gd name="connsiteX5-779" fmla="*/ 1475141 w 2160111"/>
                  <a:gd name="connsiteY5-780" fmla="*/ 3034150 h 3041078"/>
                  <a:gd name="connsiteX6-781" fmla="*/ 706214 w 2160111"/>
                  <a:gd name="connsiteY6-782" fmla="*/ 3041078 h 3041078"/>
                  <a:gd name="connsiteX7-783" fmla="*/ 720069 w 2160111"/>
                  <a:gd name="connsiteY7-784" fmla="*/ 2500750 h 3041078"/>
                  <a:gd name="connsiteX0-785" fmla="*/ 724179 w 2160814"/>
                  <a:gd name="connsiteY0-786" fmla="*/ 2459187 h 2999515"/>
                  <a:gd name="connsiteX1-787" fmla="*/ 377815 w 2160814"/>
                  <a:gd name="connsiteY1-788" fmla="*/ 1898078 h 2999515"/>
                  <a:gd name="connsiteX2-789" fmla="*/ 1077470 w 2160814"/>
                  <a:gd name="connsiteY2-790" fmla="*/ 6 h 2999515"/>
                  <a:gd name="connsiteX3-791" fmla="*/ 1894887 w 2160814"/>
                  <a:gd name="connsiteY3-792" fmla="*/ 1814951 h 2999515"/>
                  <a:gd name="connsiteX4-793" fmla="*/ 1493105 w 2160814"/>
                  <a:gd name="connsiteY4-794" fmla="*/ 2438405 h 2999515"/>
                  <a:gd name="connsiteX5-795" fmla="*/ 1479251 w 2160814"/>
                  <a:gd name="connsiteY5-796" fmla="*/ 2992587 h 2999515"/>
                  <a:gd name="connsiteX6-797" fmla="*/ 710324 w 2160814"/>
                  <a:gd name="connsiteY6-798" fmla="*/ 2999515 h 2999515"/>
                  <a:gd name="connsiteX7-799" fmla="*/ 724179 w 2160814"/>
                  <a:gd name="connsiteY7-800" fmla="*/ 2459187 h 2999515"/>
                  <a:gd name="connsiteX0-801" fmla="*/ 724179 w 2161824"/>
                  <a:gd name="connsiteY0-802" fmla="*/ 2467291 h 3007619"/>
                  <a:gd name="connsiteX1-803" fmla="*/ 377815 w 2161824"/>
                  <a:gd name="connsiteY1-804" fmla="*/ 1906182 h 3007619"/>
                  <a:gd name="connsiteX2-805" fmla="*/ 1077470 w 2161824"/>
                  <a:gd name="connsiteY2-806" fmla="*/ 8110 h 3007619"/>
                  <a:gd name="connsiteX3-807" fmla="*/ 1894887 w 2161824"/>
                  <a:gd name="connsiteY3-808" fmla="*/ 1823055 h 3007619"/>
                  <a:gd name="connsiteX4-809" fmla="*/ 1493105 w 2161824"/>
                  <a:gd name="connsiteY4-810" fmla="*/ 2446509 h 3007619"/>
                  <a:gd name="connsiteX5-811" fmla="*/ 1479251 w 2161824"/>
                  <a:gd name="connsiteY5-812" fmla="*/ 3000691 h 3007619"/>
                  <a:gd name="connsiteX6-813" fmla="*/ 710324 w 2161824"/>
                  <a:gd name="connsiteY6-814" fmla="*/ 3007619 h 3007619"/>
                  <a:gd name="connsiteX7-815" fmla="*/ 724179 w 2161824"/>
                  <a:gd name="connsiteY7-816" fmla="*/ 2467291 h 3007619"/>
                  <a:gd name="connsiteX0-817" fmla="*/ 718153 w 2155798"/>
                  <a:gd name="connsiteY0-818" fmla="*/ 2467291 h 3007619"/>
                  <a:gd name="connsiteX1-819" fmla="*/ 371789 w 2155798"/>
                  <a:gd name="connsiteY1-820" fmla="*/ 1906182 h 3007619"/>
                  <a:gd name="connsiteX2-821" fmla="*/ 1071444 w 2155798"/>
                  <a:gd name="connsiteY2-822" fmla="*/ 8110 h 3007619"/>
                  <a:gd name="connsiteX3-823" fmla="*/ 1888861 w 2155798"/>
                  <a:gd name="connsiteY3-824" fmla="*/ 1823055 h 3007619"/>
                  <a:gd name="connsiteX4-825" fmla="*/ 1487079 w 2155798"/>
                  <a:gd name="connsiteY4-826" fmla="*/ 2446509 h 3007619"/>
                  <a:gd name="connsiteX5-827" fmla="*/ 1473225 w 2155798"/>
                  <a:gd name="connsiteY5-828" fmla="*/ 3000691 h 3007619"/>
                  <a:gd name="connsiteX6-829" fmla="*/ 704298 w 2155798"/>
                  <a:gd name="connsiteY6-830" fmla="*/ 3007619 h 3007619"/>
                  <a:gd name="connsiteX7-831" fmla="*/ 718153 w 2155798"/>
                  <a:gd name="connsiteY7-832" fmla="*/ 2467291 h 3007619"/>
                  <a:gd name="connsiteX0-833" fmla="*/ 722962 w 2160607"/>
                  <a:gd name="connsiteY0-834" fmla="*/ 2467291 h 3007619"/>
                  <a:gd name="connsiteX1-835" fmla="*/ 376598 w 2160607"/>
                  <a:gd name="connsiteY1-836" fmla="*/ 1906182 h 3007619"/>
                  <a:gd name="connsiteX2-837" fmla="*/ 1076253 w 2160607"/>
                  <a:gd name="connsiteY2-838" fmla="*/ 8110 h 3007619"/>
                  <a:gd name="connsiteX3-839" fmla="*/ 1893670 w 2160607"/>
                  <a:gd name="connsiteY3-840" fmla="*/ 1823055 h 3007619"/>
                  <a:gd name="connsiteX4-841" fmla="*/ 1491888 w 2160607"/>
                  <a:gd name="connsiteY4-842" fmla="*/ 2446509 h 3007619"/>
                  <a:gd name="connsiteX5-843" fmla="*/ 1478034 w 2160607"/>
                  <a:gd name="connsiteY5-844" fmla="*/ 3000691 h 3007619"/>
                  <a:gd name="connsiteX6-845" fmla="*/ 709107 w 2160607"/>
                  <a:gd name="connsiteY6-846" fmla="*/ 3007619 h 3007619"/>
                  <a:gd name="connsiteX7-847" fmla="*/ 722962 w 2160607"/>
                  <a:gd name="connsiteY7-848" fmla="*/ 2467291 h 3007619"/>
                  <a:gd name="connsiteX0-849" fmla="*/ 738681 w 2164415"/>
                  <a:gd name="connsiteY0-850" fmla="*/ 2481026 h 3021354"/>
                  <a:gd name="connsiteX1-851" fmla="*/ 392317 w 2164415"/>
                  <a:gd name="connsiteY1-852" fmla="*/ 1919917 h 3021354"/>
                  <a:gd name="connsiteX2-853" fmla="*/ 1015772 w 2164415"/>
                  <a:gd name="connsiteY2-854" fmla="*/ 7991 h 3021354"/>
                  <a:gd name="connsiteX3-855" fmla="*/ 1909389 w 2164415"/>
                  <a:gd name="connsiteY3-856" fmla="*/ 1836790 h 3021354"/>
                  <a:gd name="connsiteX4-857" fmla="*/ 1507607 w 2164415"/>
                  <a:gd name="connsiteY4-858" fmla="*/ 2460244 h 3021354"/>
                  <a:gd name="connsiteX5-859" fmla="*/ 1493753 w 2164415"/>
                  <a:gd name="connsiteY5-860" fmla="*/ 3014426 h 3021354"/>
                  <a:gd name="connsiteX6-861" fmla="*/ 724826 w 2164415"/>
                  <a:gd name="connsiteY6-862" fmla="*/ 3021354 h 3021354"/>
                  <a:gd name="connsiteX7-863" fmla="*/ 738681 w 2164415"/>
                  <a:gd name="connsiteY7-864" fmla="*/ 2481026 h 3021354"/>
                  <a:gd name="connsiteX0-865" fmla="*/ 727134 w 2161429"/>
                  <a:gd name="connsiteY0-866" fmla="*/ 2508508 h 3048836"/>
                  <a:gd name="connsiteX1-867" fmla="*/ 380770 w 2161429"/>
                  <a:gd name="connsiteY1-868" fmla="*/ 1947399 h 3048836"/>
                  <a:gd name="connsiteX2-869" fmla="*/ 1059644 w 2161429"/>
                  <a:gd name="connsiteY2-870" fmla="*/ 7764 h 3048836"/>
                  <a:gd name="connsiteX3-871" fmla="*/ 1897842 w 2161429"/>
                  <a:gd name="connsiteY3-872" fmla="*/ 1864272 h 3048836"/>
                  <a:gd name="connsiteX4-873" fmla="*/ 1496060 w 2161429"/>
                  <a:gd name="connsiteY4-874" fmla="*/ 2487726 h 3048836"/>
                  <a:gd name="connsiteX5-875" fmla="*/ 1482206 w 2161429"/>
                  <a:gd name="connsiteY5-876" fmla="*/ 3041908 h 3048836"/>
                  <a:gd name="connsiteX6-877" fmla="*/ 713279 w 2161429"/>
                  <a:gd name="connsiteY6-878" fmla="*/ 3048836 h 3048836"/>
                  <a:gd name="connsiteX7-879" fmla="*/ 727134 w 2161429"/>
                  <a:gd name="connsiteY7-880" fmla="*/ 2508508 h 3048836"/>
                  <a:gd name="connsiteX0-881" fmla="*/ 727134 w 2161429"/>
                  <a:gd name="connsiteY0-882" fmla="*/ 2508508 h 3048836"/>
                  <a:gd name="connsiteX1-883" fmla="*/ 380770 w 2161429"/>
                  <a:gd name="connsiteY1-884" fmla="*/ 1947399 h 3048836"/>
                  <a:gd name="connsiteX2-885" fmla="*/ 1059644 w 2161429"/>
                  <a:gd name="connsiteY2-886" fmla="*/ 7764 h 3048836"/>
                  <a:gd name="connsiteX3-887" fmla="*/ 1897842 w 2161429"/>
                  <a:gd name="connsiteY3-888" fmla="*/ 1864272 h 3048836"/>
                  <a:gd name="connsiteX4-889" fmla="*/ 1496060 w 2161429"/>
                  <a:gd name="connsiteY4-890" fmla="*/ 2487726 h 3048836"/>
                  <a:gd name="connsiteX5-891" fmla="*/ 1482206 w 2161429"/>
                  <a:gd name="connsiteY5-892" fmla="*/ 3041908 h 3048836"/>
                  <a:gd name="connsiteX6-893" fmla="*/ 713279 w 2161429"/>
                  <a:gd name="connsiteY6-894" fmla="*/ 3048836 h 3048836"/>
                  <a:gd name="connsiteX7-895" fmla="*/ 727134 w 2161429"/>
                  <a:gd name="connsiteY7-896" fmla="*/ 2508508 h 3048836"/>
                  <a:gd name="connsiteX0-897" fmla="*/ 727134 w 2161429"/>
                  <a:gd name="connsiteY0-898" fmla="*/ 2500750 h 3041078"/>
                  <a:gd name="connsiteX1-899" fmla="*/ 380770 w 2161429"/>
                  <a:gd name="connsiteY1-900" fmla="*/ 1939641 h 3041078"/>
                  <a:gd name="connsiteX2-901" fmla="*/ 1059644 w 2161429"/>
                  <a:gd name="connsiteY2-902" fmla="*/ 6 h 3041078"/>
                  <a:gd name="connsiteX3-903" fmla="*/ 1897842 w 2161429"/>
                  <a:gd name="connsiteY3-904" fmla="*/ 1856514 h 3041078"/>
                  <a:gd name="connsiteX4-905" fmla="*/ 1496060 w 2161429"/>
                  <a:gd name="connsiteY4-906" fmla="*/ 2479968 h 3041078"/>
                  <a:gd name="connsiteX5-907" fmla="*/ 1482206 w 2161429"/>
                  <a:gd name="connsiteY5-908" fmla="*/ 3034150 h 3041078"/>
                  <a:gd name="connsiteX6-909" fmla="*/ 713279 w 2161429"/>
                  <a:gd name="connsiteY6-910" fmla="*/ 3041078 h 3041078"/>
                  <a:gd name="connsiteX7-911" fmla="*/ 727134 w 2161429"/>
                  <a:gd name="connsiteY7-912" fmla="*/ 2500750 h 3041078"/>
                  <a:gd name="connsiteX0-913" fmla="*/ 725734 w 2161137"/>
                  <a:gd name="connsiteY0-914" fmla="*/ 2473041 h 3013369"/>
                  <a:gd name="connsiteX1-915" fmla="*/ 379370 w 2161137"/>
                  <a:gd name="connsiteY1-916" fmla="*/ 1911932 h 3013369"/>
                  <a:gd name="connsiteX2-917" fmla="*/ 1065172 w 2161137"/>
                  <a:gd name="connsiteY2-918" fmla="*/ 6 h 3013369"/>
                  <a:gd name="connsiteX3-919" fmla="*/ 1896442 w 2161137"/>
                  <a:gd name="connsiteY3-920" fmla="*/ 1828805 h 3013369"/>
                  <a:gd name="connsiteX4-921" fmla="*/ 1494660 w 2161137"/>
                  <a:gd name="connsiteY4-922" fmla="*/ 2452259 h 3013369"/>
                  <a:gd name="connsiteX5-923" fmla="*/ 1480806 w 2161137"/>
                  <a:gd name="connsiteY5-924" fmla="*/ 3006441 h 3013369"/>
                  <a:gd name="connsiteX6-925" fmla="*/ 711879 w 2161137"/>
                  <a:gd name="connsiteY6-926" fmla="*/ 3013369 h 3013369"/>
                  <a:gd name="connsiteX7-927" fmla="*/ 725734 w 2161137"/>
                  <a:gd name="connsiteY7-928" fmla="*/ 2473041 h 3013369"/>
                  <a:gd name="connsiteX0-929" fmla="*/ 662136 w 2097539"/>
                  <a:gd name="connsiteY0-930" fmla="*/ 2473041 h 3013369"/>
                  <a:gd name="connsiteX1-931" fmla="*/ 315772 w 2097539"/>
                  <a:gd name="connsiteY1-932" fmla="*/ 1911932 h 3013369"/>
                  <a:gd name="connsiteX2-933" fmla="*/ 1001574 w 2097539"/>
                  <a:gd name="connsiteY2-934" fmla="*/ 6 h 3013369"/>
                  <a:gd name="connsiteX3-935" fmla="*/ 1832844 w 2097539"/>
                  <a:gd name="connsiteY3-936" fmla="*/ 1828805 h 3013369"/>
                  <a:gd name="connsiteX4-937" fmla="*/ 1431062 w 2097539"/>
                  <a:gd name="connsiteY4-938" fmla="*/ 2452259 h 3013369"/>
                  <a:gd name="connsiteX5-939" fmla="*/ 1417208 w 2097539"/>
                  <a:gd name="connsiteY5-940" fmla="*/ 3006441 h 3013369"/>
                  <a:gd name="connsiteX6-941" fmla="*/ 648281 w 2097539"/>
                  <a:gd name="connsiteY6-942" fmla="*/ 3013369 h 3013369"/>
                  <a:gd name="connsiteX7-943" fmla="*/ 662136 w 2097539"/>
                  <a:gd name="connsiteY7-944" fmla="*/ 2473041 h 3013369"/>
                  <a:gd name="connsiteX0-945" fmla="*/ 662136 w 2097539"/>
                  <a:gd name="connsiteY0-946" fmla="*/ 2466114 h 3006442"/>
                  <a:gd name="connsiteX1-947" fmla="*/ 315772 w 2097539"/>
                  <a:gd name="connsiteY1-948" fmla="*/ 1905005 h 3006442"/>
                  <a:gd name="connsiteX2-949" fmla="*/ 1001574 w 2097539"/>
                  <a:gd name="connsiteY2-950" fmla="*/ 6 h 3006442"/>
                  <a:gd name="connsiteX3-951" fmla="*/ 1832844 w 2097539"/>
                  <a:gd name="connsiteY3-952" fmla="*/ 1821878 h 3006442"/>
                  <a:gd name="connsiteX4-953" fmla="*/ 1431062 w 2097539"/>
                  <a:gd name="connsiteY4-954" fmla="*/ 2445332 h 3006442"/>
                  <a:gd name="connsiteX5-955" fmla="*/ 1417208 w 2097539"/>
                  <a:gd name="connsiteY5-956" fmla="*/ 2999514 h 3006442"/>
                  <a:gd name="connsiteX6-957" fmla="*/ 648281 w 2097539"/>
                  <a:gd name="connsiteY6-958" fmla="*/ 3006442 h 3006442"/>
                  <a:gd name="connsiteX7-959" fmla="*/ 662136 w 2097539"/>
                  <a:gd name="connsiteY7-960" fmla="*/ 2466114 h 3006442"/>
                  <a:gd name="connsiteX0-961" fmla="*/ 662136 w 2103642"/>
                  <a:gd name="connsiteY0-962" fmla="*/ 2466364 h 3006692"/>
                  <a:gd name="connsiteX1-963" fmla="*/ 315772 w 2103642"/>
                  <a:gd name="connsiteY1-964" fmla="*/ 1905255 h 3006692"/>
                  <a:gd name="connsiteX2-965" fmla="*/ 1001574 w 2103642"/>
                  <a:gd name="connsiteY2-966" fmla="*/ 256 h 3006692"/>
                  <a:gd name="connsiteX3-967" fmla="*/ 1832844 w 2103642"/>
                  <a:gd name="connsiteY3-968" fmla="*/ 1822128 h 3006692"/>
                  <a:gd name="connsiteX4-969" fmla="*/ 1431062 w 2103642"/>
                  <a:gd name="connsiteY4-970" fmla="*/ 2445582 h 3006692"/>
                  <a:gd name="connsiteX5-971" fmla="*/ 1417208 w 2103642"/>
                  <a:gd name="connsiteY5-972" fmla="*/ 2999764 h 3006692"/>
                  <a:gd name="connsiteX6-973" fmla="*/ 648281 w 2103642"/>
                  <a:gd name="connsiteY6-974" fmla="*/ 3006692 h 3006692"/>
                  <a:gd name="connsiteX7-975" fmla="*/ 662136 w 2103642"/>
                  <a:gd name="connsiteY7-976" fmla="*/ 2466364 h 3006692"/>
                  <a:gd name="connsiteX0-977" fmla="*/ 666937 w 2108443"/>
                  <a:gd name="connsiteY0-978" fmla="*/ 2466364 h 3006692"/>
                  <a:gd name="connsiteX1-979" fmla="*/ 320573 w 2108443"/>
                  <a:gd name="connsiteY1-980" fmla="*/ 1905255 h 3006692"/>
                  <a:gd name="connsiteX2-981" fmla="*/ 1006375 w 2108443"/>
                  <a:gd name="connsiteY2-982" fmla="*/ 256 h 3006692"/>
                  <a:gd name="connsiteX3-983" fmla="*/ 1837645 w 2108443"/>
                  <a:gd name="connsiteY3-984" fmla="*/ 1822128 h 3006692"/>
                  <a:gd name="connsiteX4-985" fmla="*/ 1435863 w 2108443"/>
                  <a:gd name="connsiteY4-986" fmla="*/ 2445582 h 3006692"/>
                  <a:gd name="connsiteX5-987" fmla="*/ 1422009 w 2108443"/>
                  <a:gd name="connsiteY5-988" fmla="*/ 2999764 h 3006692"/>
                  <a:gd name="connsiteX6-989" fmla="*/ 653082 w 2108443"/>
                  <a:gd name="connsiteY6-990" fmla="*/ 3006692 h 3006692"/>
                  <a:gd name="connsiteX7-991" fmla="*/ 666937 w 2108443"/>
                  <a:gd name="connsiteY7-992" fmla="*/ 2466364 h 3006692"/>
                  <a:gd name="connsiteX0-993" fmla="*/ 657561 w 2107391"/>
                  <a:gd name="connsiteY0-994" fmla="*/ 2528690 h 3069018"/>
                  <a:gd name="connsiteX1-995" fmla="*/ 311197 w 2107391"/>
                  <a:gd name="connsiteY1-996" fmla="*/ 1967581 h 3069018"/>
                  <a:gd name="connsiteX2-997" fmla="*/ 1045490 w 2107391"/>
                  <a:gd name="connsiteY2-998" fmla="*/ 237 h 3069018"/>
                  <a:gd name="connsiteX3-999" fmla="*/ 1828269 w 2107391"/>
                  <a:gd name="connsiteY3-1000" fmla="*/ 1884454 h 3069018"/>
                  <a:gd name="connsiteX4-1001" fmla="*/ 1426487 w 2107391"/>
                  <a:gd name="connsiteY4-1002" fmla="*/ 2507908 h 3069018"/>
                  <a:gd name="connsiteX5-1003" fmla="*/ 1412633 w 2107391"/>
                  <a:gd name="connsiteY5-1004" fmla="*/ 3062090 h 3069018"/>
                  <a:gd name="connsiteX6-1005" fmla="*/ 643706 w 2107391"/>
                  <a:gd name="connsiteY6-1006" fmla="*/ 3069018 h 3069018"/>
                  <a:gd name="connsiteX7-1007" fmla="*/ 657561 w 2107391"/>
                  <a:gd name="connsiteY7-1008" fmla="*/ 2528690 h 3069018"/>
                  <a:gd name="connsiteX0-1009" fmla="*/ 669711 w 2108922"/>
                  <a:gd name="connsiteY0-1010" fmla="*/ 2514840 h 3055168"/>
                  <a:gd name="connsiteX1-1011" fmla="*/ 323347 w 2108922"/>
                  <a:gd name="connsiteY1-1012" fmla="*/ 1953731 h 3055168"/>
                  <a:gd name="connsiteX2-1013" fmla="*/ 995294 w 2108922"/>
                  <a:gd name="connsiteY2-1014" fmla="*/ 242 h 3055168"/>
                  <a:gd name="connsiteX3-1015" fmla="*/ 1840419 w 2108922"/>
                  <a:gd name="connsiteY3-1016" fmla="*/ 1870604 h 3055168"/>
                  <a:gd name="connsiteX4-1017" fmla="*/ 1438637 w 2108922"/>
                  <a:gd name="connsiteY4-1018" fmla="*/ 2494058 h 3055168"/>
                  <a:gd name="connsiteX5-1019" fmla="*/ 1424783 w 2108922"/>
                  <a:gd name="connsiteY5-1020" fmla="*/ 3048240 h 3055168"/>
                  <a:gd name="connsiteX6-1021" fmla="*/ 655856 w 2108922"/>
                  <a:gd name="connsiteY6-1022" fmla="*/ 3055168 h 3055168"/>
                  <a:gd name="connsiteX7-1023" fmla="*/ 669711 w 2108922"/>
                  <a:gd name="connsiteY7-1024" fmla="*/ 2514840 h 3055168"/>
                  <a:gd name="connsiteX0-1025" fmla="*/ 664207 w 2108044"/>
                  <a:gd name="connsiteY0-1026" fmla="*/ 2514840 h 3055168"/>
                  <a:gd name="connsiteX1-1027" fmla="*/ 317843 w 2108044"/>
                  <a:gd name="connsiteY1-1028" fmla="*/ 1953731 h 3055168"/>
                  <a:gd name="connsiteX2-1029" fmla="*/ 1017499 w 2108044"/>
                  <a:gd name="connsiteY2-1030" fmla="*/ 242 h 3055168"/>
                  <a:gd name="connsiteX3-1031" fmla="*/ 1834915 w 2108044"/>
                  <a:gd name="connsiteY3-1032" fmla="*/ 1870604 h 3055168"/>
                  <a:gd name="connsiteX4-1033" fmla="*/ 1433133 w 2108044"/>
                  <a:gd name="connsiteY4-1034" fmla="*/ 2494058 h 3055168"/>
                  <a:gd name="connsiteX5-1035" fmla="*/ 1419279 w 2108044"/>
                  <a:gd name="connsiteY5-1036" fmla="*/ 3048240 h 3055168"/>
                  <a:gd name="connsiteX6-1037" fmla="*/ 650352 w 2108044"/>
                  <a:gd name="connsiteY6-1038" fmla="*/ 3055168 h 3055168"/>
                  <a:gd name="connsiteX7-1039" fmla="*/ 664207 w 2108044"/>
                  <a:gd name="connsiteY7-1040" fmla="*/ 2514840 h 3055168"/>
                  <a:gd name="connsiteX0-1041" fmla="*/ 664207 w 2108044"/>
                  <a:gd name="connsiteY0-1042" fmla="*/ 2514840 h 3055168"/>
                  <a:gd name="connsiteX1-1043" fmla="*/ 317843 w 2108044"/>
                  <a:gd name="connsiteY1-1044" fmla="*/ 1953731 h 3055168"/>
                  <a:gd name="connsiteX2-1045" fmla="*/ 1017499 w 2108044"/>
                  <a:gd name="connsiteY2-1046" fmla="*/ 242 h 3055168"/>
                  <a:gd name="connsiteX3-1047" fmla="*/ 1834915 w 2108044"/>
                  <a:gd name="connsiteY3-1048" fmla="*/ 1870604 h 3055168"/>
                  <a:gd name="connsiteX4-1049" fmla="*/ 1433133 w 2108044"/>
                  <a:gd name="connsiteY4-1050" fmla="*/ 2494058 h 3055168"/>
                  <a:gd name="connsiteX5-1051" fmla="*/ 1419279 w 2108044"/>
                  <a:gd name="connsiteY5-1052" fmla="*/ 3048240 h 3055168"/>
                  <a:gd name="connsiteX6-1053" fmla="*/ 650352 w 2108044"/>
                  <a:gd name="connsiteY6-1054" fmla="*/ 3055168 h 3055168"/>
                  <a:gd name="connsiteX7-1055" fmla="*/ 664207 w 2108044"/>
                  <a:gd name="connsiteY7-1056" fmla="*/ 2514840 h 3055168"/>
                  <a:gd name="connsiteX0-1057" fmla="*/ 664207 w 2108044"/>
                  <a:gd name="connsiteY0-1058" fmla="*/ 2514840 h 3055168"/>
                  <a:gd name="connsiteX1-1059" fmla="*/ 317843 w 2108044"/>
                  <a:gd name="connsiteY1-1060" fmla="*/ 1953731 h 3055168"/>
                  <a:gd name="connsiteX2-1061" fmla="*/ 1017499 w 2108044"/>
                  <a:gd name="connsiteY2-1062" fmla="*/ 242 h 3055168"/>
                  <a:gd name="connsiteX3-1063" fmla="*/ 1834915 w 2108044"/>
                  <a:gd name="connsiteY3-1064" fmla="*/ 1870604 h 3055168"/>
                  <a:gd name="connsiteX4-1065" fmla="*/ 1433133 w 2108044"/>
                  <a:gd name="connsiteY4-1066" fmla="*/ 2494058 h 3055168"/>
                  <a:gd name="connsiteX5-1067" fmla="*/ 1419279 w 2108044"/>
                  <a:gd name="connsiteY5-1068" fmla="*/ 3048240 h 3055168"/>
                  <a:gd name="connsiteX6-1069" fmla="*/ 650352 w 2108044"/>
                  <a:gd name="connsiteY6-1070" fmla="*/ 3055168 h 3055168"/>
                  <a:gd name="connsiteX7-1071" fmla="*/ 664207 w 2108044"/>
                  <a:gd name="connsiteY7-1072" fmla="*/ 2514840 h 3055168"/>
                  <a:gd name="connsiteX0-1073" fmla="*/ 653084 w 2096921"/>
                  <a:gd name="connsiteY0-1074" fmla="*/ 2514840 h 3055168"/>
                  <a:gd name="connsiteX1-1075" fmla="*/ 320574 w 2096921"/>
                  <a:gd name="connsiteY1-1076" fmla="*/ 1953731 h 3055168"/>
                  <a:gd name="connsiteX2-1077" fmla="*/ 1006376 w 2096921"/>
                  <a:gd name="connsiteY2-1078" fmla="*/ 242 h 3055168"/>
                  <a:gd name="connsiteX3-1079" fmla="*/ 1823792 w 2096921"/>
                  <a:gd name="connsiteY3-1080" fmla="*/ 1870604 h 3055168"/>
                  <a:gd name="connsiteX4-1081" fmla="*/ 1422010 w 2096921"/>
                  <a:gd name="connsiteY4-1082" fmla="*/ 2494058 h 3055168"/>
                  <a:gd name="connsiteX5-1083" fmla="*/ 1408156 w 2096921"/>
                  <a:gd name="connsiteY5-1084" fmla="*/ 3048240 h 3055168"/>
                  <a:gd name="connsiteX6-1085" fmla="*/ 639229 w 2096921"/>
                  <a:gd name="connsiteY6-1086" fmla="*/ 3055168 h 3055168"/>
                  <a:gd name="connsiteX7-1087" fmla="*/ 653084 w 2096921"/>
                  <a:gd name="connsiteY7-1088" fmla="*/ 2514840 h 3055168"/>
                  <a:gd name="connsiteX0-1089" fmla="*/ 653084 w 2096921"/>
                  <a:gd name="connsiteY0-1090" fmla="*/ 2514840 h 3055168"/>
                  <a:gd name="connsiteX1-1091" fmla="*/ 320574 w 2096921"/>
                  <a:gd name="connsiteY1-1092" fmla="*/ 1953731 h 3055168"/>
                  <a:gd name="connsiteX2-1093" fmla="*/ 1006376 w 2096921"/>
                  <a:gd name="connsiteY2-1094" fmla="*/ 242 h 3055168"/>
                  <a:gd name="connsiteX3-1095" fmla="*/ 1823792 w 2096921"/>
                  <a:gd name="connsiteY3-1096" fmla="*/ 1870604 h 3055168"/>
                  <a:gd name="connsiteX4-1097" fmla="*/ 1422010 w 2096921"/>
                  <a:gd name="connsiteY4-1098" fmla="*/ 2494058 h 3055168"/>
                  <a:gd name="connsiteX5-1099" fmla="*/ 1408156 w 2096921"/>
                  <a:gd name="connsiteY5-1100" fmla="*/ 3048240 h 3055168"/>
                  <a:gd name="connsiteX6-1101" fmla="*/ 639229 w 2096921"/>
                  <a:gd name="connsiteY6-1102" fmla="*/ 3055168 h 3055168"/>
                  <a:gd name="connsiteX7-1103" fmla="*/ 653084 w 2096921"/>
                  <a:gd name="connsiteY7-1104" fmla="*/ 2514840 h 3055168"/>
                  <a:gd name="connsiteX0-1105" fmla="*/ 653084 w 2096921"/>
                  <a:gd name="connsiteY0-1106" fmla="*/ 2514840 h 3055168"/>
                  <a:gd name="connsiteX1-1107" fmla="*/ 320574 w 2096921"/>
                  <a:gd name="connsiteY1-1108" fmla="*/ 1953731 h 3055168"/>
                  <a:gd name="connsiteX2-1109" fmla="*/ 1006376 w 2096921"/>
                  <a:gd name="connsiteY2-1110" fmla="*/ 242 h 3055168"/>
                  <a:gd name="connsiteX3-1111" fmla="*/ 1823792 w 2096921"/>
                  <a:gd name="connsiteY3-1112" fmla="*/ 1870604 h 3055168"/>
                  <a:gd name="connsiteX4-1113" fmla="*/ 1422010 w 2096921"/>
                  <a:gd name="connsiteY4-1114" fmla="*/ 2494058 h 3055168"/>
                  <a:gd name="connsiteX5-1115" fmla="*/ 1408156 w 2096921"/>
                  <a:gd name="connsiteY5-1116" fmla="*/ 3048240 h 3055168"/>
                  <a:gd name="connsiteX6-1117" fmla="*/ 639229 w 2096921"/>
                  <a:gd name="connsiteY6-1118" fmla="*/ 3055168 h 3055168"/>
                  <a:gd name="connsiteX7-1119" fmla="*/ 653084 w 2096921"/>
                  <a:gd name="connsiteY7-1120" fmla="*/ 2514840 h 3055168"/>
                  <a:gd name="connsiteX0-1121" fmla="*/ 653084 w 2096921"/>
                  <a:gd name="connsiteY0-1122" fmla="*/ 2514840 h 3055168"/>
                  <a:gd name="connsiteX1-1123" fmla="*/ 320574 w 2096921"/>
                  <a:gd name="connsiteY1-1124" fmla="*/ 1953731 h 3055168"/>
                  <a:gd name="connsiteX2-1125" fmla="*/ 1006376 w 2096921"/>
                  <a:gd name="connsiteY2-1126" fmla="*/ 242 h 3055168"/>
                  <a:gd name="connsiteX3-1127" fmla="*/ 1823792 w 2096921"/>
                  <a:gd name="connsiteY3-1128" fmla="*/ 1870604 h 3055168"/>
                  <a:gd name="connsiteX4-1129" fmla="*/ 1442792 w 2096921"/>
                  <a:gd name="connsiteY4-1130" fmla="*/ 2487130 h 3055168"/>
                  <a:gd name="connsiteX5-1131" fmla="*/ 1408156 w 2096921"/>
                  <a:gd name="connsiteY5-1132" fmla="*/ 3048240 h 3055168"/>
                  <a:gd name="connsiteX6-1133" fmla="*/ 639229 w 2096921"/>
                  <a:gd name="connsiteY6-1134" fmla="*/ 3055168 h 3055168"/>
                  <a:gd name="connsiteX7-1135" fmla="*/ 653084 w 2096921"/>
                  <a:gd name="connsiteY7-1136" fmla="*/ 2514840 h 3055168"/>
                  <a:gd name="connsiteX0-1137" fmla="*/ 653084 w 2096921"/>
                  <a:gd name="connsiteY0-1138" fmla="*/ 2514840 h 3055168"/>
                  <a:gd name="connsiteX1-1139" fmla="*/ 320574 w 2096921"/>
                  <a:gd name="connsiteY1-1140" fmla="*/ 1953731 h 3055168"/>
                  <a:gd name="connsiteX2-1141" fmla="*/ 1006376 w 2096921"/>
                  <a:gd name="connsiteY2-1142" fmla="*/ 242 h 3055168"/>
                  <a:gd name="connsiteX3-1143" fmla="*/ 1823792 w 2096921"/>
                  <a:gd name="connsiteY3-1144" fmla="*/ 1870604 h 3055168"/>
                  <a:gd name="connsiteX4-1145" fmla="*/ 1442792 w 2096921"/>
                  <a:gd name="connsiteY4-1146" fmla="*/ 2487130 h 3055168"/>
                  <a:gd name="connsiteX5-1147" fmla="*/ 1463574 w 2096921"/>
                  <a:gd name="connsiteY5-1148" fmla="*/ 3048240 h 3055168"/>
                  <a:gd name="connsiteX6-1149" fmla="*/ 639229 w 2096921"/>
                  <a:gd name="connsiteY6-1150" fmla="*/ 3055168 h 3055168"/>
                  <a:gd name="connsiteX7-1151" fmla="*/ 653084 w 2096921"/>
                  <a:gd name="connsiteY7-1152" fmla="*/ 2514840 h 3055168"/>
                  <a:gd name="connsiteX0-1153" fmla="*/ 653084 w 2096921"/>
                  <a:gd name="connsiteY0-1154" fmla="*/ 2514840 h 3055168"/>
                  <a:gd name="connsiteX1-1155" fmla="*/ 320574 w 2096921"/>
                  <a:gd name="connsiteY1-1156" fmla="*/ 1953731 h 3055168"/>
                  <a:gd name="connsiteX2-1157" fmla="*/ 1006376 w 2096921"/>
                  <a:gd name="connsiteY2-1158" fmla="*/ 242 h 3055168"/>
                  <a:gd name="connsiteX3-1159" fmla="*/ 1823792 w 2096921"/>
                  <a:gd name="connsiteY3-1160" fmla="*/ 1870604 h 3055168"/>
                  <a:gd name="connsiteX4-1161" fmla="*/ 1442792 w 2096921"/>
                  <a:gd name="connsiteY4-1162" fmla="*/ 2487130 h 3055168"/>
                  <a:gd name="connsiteX5-1163" fmla="*/ 1463574 w 2096921"/>
                  <a:gd name="connsiteY5-1164" fmla="*/ 3048240 h 3055168"/>
                  <a:gd name="connsiteX6-1165" fmla="*/ 646157 w 2096921"/>
                  <a:gd name="connsiteY6-1166" fmla="*/ 3055168 h 3055168"/>
                  <a:gd name="connsiteX7-1167" fmla="*/ 653084 w 2096921"/>
                  <a:gd name="connsiteY7-1168" fmla="*/ 2514840 h 3055168"/>
                  <a:gd name="connsiteX0-1169" fmla="*/ 653084 w 2096921"/>
                  <a:gd name="connsiteY0-1170" fmla="*/ 2514840 h 3055168"/>
                  <a:gd name="connsiteX1-1171" fmla="*/ 320574 w 2096921"/>
                  <a:gd name="connsiteY1-1172" fmla="*/ 1953731 h 3055168"/>
                  <a:gd name="connsiteX2-1173" fmla="*/ 1006376 w 2096921"/>
                  <a:gd name="connsiteY2-1174" fmla="*/ 242 h 3055168"/>
                  <a:gd name="connsiteX3-1175" fmla="*/ 1823792 w 2096921"/>
                  <a:gd name="connsiteY3-1176" fmla="*/ 1870604 h 3055168"/>
                  <a:gd name="connsiteX4-1177" fmla="*/ 1442792 w 2096921"/>
                  <a:gd name="connsiteY4-1178" fmla="*/ 2487130 h 3055168"/>
                  <a:gd name="connsiteX5-1179" fmla="*/ 1449720 w 2096921"/>
                  <a:gd name="connsiteY5-1180" fmla="*/ 3041313 h 3055168"/>
                  <a:gd name="connsiteX6-1181" fmla="*/ 646157 w 2096921"/>
                  <a:gd name="connsiteY6-1182" fmla="*/ 3055168 h 3055168"/>
                  <a:gd name="connsiteX7-1183" fmla="*/ 653084 w 2096921"/>
                  <a:gd name="connsiteY7-1184" fmla="*/ 2514840 h 3055168"/>
                  <a:gd name="connsiteX0-1185" fmla="*/ 653084 w 2096921"/>
                  <a:gd name="connsiteY0-1186" fmla="*/ 2438665 h 2978993"/>
                  <a:gd name="connsiteX1-1187" fmla="*/ 320574 w 2096921"/>
                  <a:gd name="connsiteY1-1188" fmla="*/ 1877556 h 2978993"/>
                  <a:gd name="connsiteX2-1189" fmla="*/ 1006376 w 2096921"/>
                  <a:gd name="connsiteY2-1190" fmla="*/ 267 h 2978993"/>
                  <a:gd name="connsiteX3-1191" fmla="*/ 1823792 w 2096921"/>
                  <a:gd name="connsiteY3-1192" fmla="*/ 1794429 h 2978993"/>
                  <a:gd name="connsiteX4-1193" fmla="*/ 1442792 w 2096921"/>
                  <a:gd name="connsiteY4-1194" fmla="*/ 2410955 h 2978993"/>
                  <a:gd name="connsiteX5-1195" fmla="*/ 1449720 w 2096921"/>
                  <a:gd name="connsiteY5-1196" fmla="*/ 2965138 h 2978993"/>
                  <a:gd name="connsiteX6-1197" fmla="*/ 646157 w 2096921"/>
                  <a:gd name="connsiteY6-1198" fmla="*/ 2978993 h 2978993"/>
                  <a:gd name="connsiteX7-1199" fmla="*/ 653084 w 2096921"/>
                  <a:gd name="connsiteY7-1200" fmla="*/ 2438665 h 2978993"/>
                  <a:gd name="connsiteX0-1201" fmla="*/ 650353 w 2096558"/>
                  <a:gd name="connsiteY0-1202" fmla="*/ 2494063 h 3034391"/>
                  <a:gd name="connsiteX1-1203" fmla="*/ 317843 w 2096558"/>
                  <a:gd name="connsiteY1-1204" fmla="*/ 1932954 h 3034391"/>
                  <a:gd name="connsiteX2-1205" fmla="*/ 1017499 w 2096558"/>
                  <a:gd name="connsiteY2-1206" fmla="*/ 247 h 3034391"/>
                  <a:gd name="connsiteX3-1207" fmla="*/ 1821061 w 2096558"/>
                  <a:gd name="connsiteY3-1208" fmla="*/ 1849827 h 3034391"/>
                  <a:gd name="connsiteX4-1209" fmla="*/ 1440061 w 2096558"/>
                  <a:gd name="connsiteY4-1210" fmla="*/ 2466353 h 3034391"/>
                  <a:gd name="connsiteX5-1211" fmla="*/ 1446989 w 2096558"/>
                  <a:gd name="connsiteY5-1212" fmla="*/ 3020536 h 3034391"/>
                  <a:gd name="connsiteX6-1213" fmla="*/ 643426 w 2096558"/>
                  <a:gd name="connsiteY6-1214" fmla="*/ 3034391 h 3034391"/>
                  <a:gd name="connsiteX7-1215" fmla="*/ 650353 w 2096558"/>
                  <a:gd name="connsiteY7-1216" fmla="*/ 2494063 h 303439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2096558" h="3034391">
                    <a:moveTo>
                      <a:pt x="650353" y="2494063"/>
                    </a:moveTo>
                    <a:cubicBezTo>
                      <a:pt x="591472" y="2352054"/>
                      <a:pt x="501415" y="2153471"/>
                      <a:pt x="317843" y="1932954"/>
                    </a:cubicBezTo>
                    <a:cubicBezTo>
                      <a:pt x="-482258" y="846527"/>
                      <a:pt x="407899" y="2555"/>
                      <a:pt x="1017499" y="247"/>
                    </a:cubicBezTo>
                    <a:cubicBezTo>
                      <a:pt x="1640954" y="-15915"/>
                      <a:pt x="2562279" y="759936"/>
                      <a:pt x="1821061" y="1849827"/>
                    </a:cubicBezTo>
                    <a:cubicBezTo>
                      <a:pt x="1682516" y="2034554"/>
                      <a:pt x="1481625" y="2371681"/>
                      <a:pt x="1440061" y="2466353"/>
                    </a:cubicBezTo>
                    <a:cubicBezTo>
                      <a:pt x="1442370" y="2651081"/>
                      <a:pt x="1444680" y="2835808"/>
                      <a:pt x="1446989" y="3020536"/>
                    </a:cubicBezTo>
                    <a:lnTo>
                      <a:pt x="643426" y="3034391"/>
                    </a:lnTo>
                    <a:lnTo>
                      <a:pt x="650353" y="249406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ï$ḻídê"/>
            <p:cNvGrpSpPr/>
            <p:nvPr/>
          </p:nvGrpSpPr>
          <p:grpSpPr>
            <a:xfrm>
              <a:off x="1825110" y="1753637"/>
              <a:ext cx="2530363" cy="1006991"/>
              <a:chOff x="8328246" y="2276873"/>
              <a:chExt cx="2198694" cy="1006991"/>
            </a:xfrm>
          </p:grpSpPr>
          <p:sp>
            <p:nvSpPr>
              <p:cNvPr id="21" name="ïŝľïḓê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iṩlîḑé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îṣlîde"/>
            <p:cNvGrpSpPr/>
            <p:nvPr/>
          </p:nvGrpSpPr>
          <p:grpSpPr>
            <a:xfrm>
              <a:off x="7841099" y="1753637"/>
              <a:ext cx="2549181" cy="1006991"/>
              <a:chOff x="1197898" y="2503545"/>
              <a:chExt cx="2198693" cy="1006991"/>
            </a:xfrm>
          </p:grpSpPr>
          <p:sp>
            <p:nvSpPr>
              <p:cNvPr id="19" name="îṧlíde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ïṣlîḍê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ïSḻïḑe"/>
            <p:cNvGrpSpPr/>
            <p:nvPr/>
          </p:nvGrpSpPr>
          <p:grpSpPr>
            <a:xfrm>
              <a:off x="1448591" y="4456843"/>
              <a:ext cx="2530363" cy="1006991"/>
              <a:chOff x="8328246" y="2276873"/>
              <a:chExt cx="2198694" cy="1006991"/>
            </a:xfrm>
          </p:grpSpPr>
          <p:sp>
            <p:nvSpPr>
              <p:cNvPr id="17" name="isḻide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íśļîdé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îŝļïďê"/>
            <p:cNvGrpSpPr/>
            <p:nvPr/>
          </p:nvGrpSpPr>
          <p:grpSpPr>
            <a:xfrm>
              <a:off x="8213048" y="4456843"/>
              <a:ext cx="2549181" cy="1006991"/>
              <a:chOff x="1197898" y="2503545"/>
              <a:chExt cx="2198693" cy="1006991"/>
            </a:xfrm>
          </p:grpSpPr>
          <p:sp>
            <p:nvSpPr>
              <p:cNvPr id="15" name="îṥļîḓê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iṩľiďè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iṥľidè"/>
            <p:cNvGrpSpPr/>
            <p:nvPr/>
          </p:nvGrpSpPr>
          <p:grpSpPr>
            <a:xfrm>
              <a:off x="1448591" y="3170065"/>
              <a:ext cx="2530363" cy="1006991"/>
              <a:chOff x="8328246" y="2276873"/>
              <a:chExt cx="2198694" cy="1006991"/>
            </a:xfrm>
          </p:grpSpPr>
          <p:sp>
            <p:nvSpPr>
              <p:cNvPr id="13" name="íṣļiḍé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6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íślîḓé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íŝļîḍê"/>
            <p:cNvGrpSpPr/>
            <p:nvPr/>
          </p:nvGrpSpPr>
          <p:grpSpPr>
            <a:xfrm>
              <a:off x="8213048" y="3170065"/>
              <a:ext cx="2549181" cy="1006991"/>
              <a:chOff x="1197898" y="2503545"/>
              <a:chExt cx="2198693" cy="1006991"/>
            </a:xfrm>
          </p:grpSpPr>
          <p:sp>
            <p:nvSpPr>
              <p:cNvPr id="11" name="išľiḋe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isḷîḓé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0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成功项目展示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8c565a8-dad0-44c5-b82a-6e84270b344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2111" y="1294151"/>
            <a:ext cx="10490303" cy="4623376"/>
            <a:chOff x="732111" y="1294151"/>
            <a:chExt cx="10490303" cy="4623376"/>
          </a:xfrm>
        </p:grpSpPr>
        <p:sp>
          <p:nvSpPr>
            <p:cNvPr id="4" name="ïSľiḋê"/>
            <p:cNvSpPr/>
            <p:nvPr/>
          </p:nvSpPr>
          <p:spPr bwMode="auto">
            <a:xfrm>
              <a:off x="2700331" y="1481890"/>
              <a:ext cx="4151753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ïṥlîdè"/>
            <p:cNvSpPr/>
            <p:nvPr/>
          </p:nvSpPr>
          <p:spPr bwMode="auto">
            <a:xfrm>
              <a:off x="6788673" y="1823597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ïşḻîḑê"/>
            <p:cNvSpPr/>
            <p:nvPr/>
          </p:nvSpPr>
          <p:spPr bwMode="auto">
            <a:xfrm>
              <a:off x="3143185" y="2675119"/>
              <a:ext cx="4088341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îšliḍé"/>
            <p:cNvSpPr/>
            <p:nvPr/>
          </p:nvSpPr>
          <p:spPr bwMode="auto">
            <a:xfrm>
              <a:off x="7231527" y="3021607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îṣļïḋè"/>
            <p:cNvSpPr/>
            <p:nvPr/>
          </p:nvSpPr>
          <p:spPr bwMode="auto">
            <a:xfrm>
              <a:off x="3536829" y="3880653"/>
              <a:ext cx="4088341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îśḷidè"/>
            <p:cNvSpPr/>
            <p:nvPr/>
          </p:nvSpPr>
          <p:spPr bwMode="auto">
            <a:xfrm>
              <a:off x="7625170" y="4221545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îṡľïdè"/>
            <p:cNvSpPr/>
            <p:nvPr/>
          </p:nvSpPr>
          <p:spPr bwMode="auto">
            <a:xfrm>
              <a:off x="4028884" y="5036982"/>
              <a:ext cx="4088341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îśľide"/>
            <p:cNvSpPr/>
            <p:nvPr/>
          </p:nvSpPr>
          <p:spPr bwMode="auto">
            <a:xfrm>
              <a:off x="8100100" y="5385671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" name="išļíďe"/>
            <p:cNvGrpSpPr/>
            <p:nvPr/>
          </p:nvGrpSpPr>
          <p:grpSpPr>
            <a:xfrm>
              <a:off x="732111" y="1294151"/>
              <a:ext cx="3897485" cy="4536694"/>
              <a:chOff x="732111" y="1294151"/>
              <a:chExt cx="3897485" cy="4536694"/>
            </a:xfrm>
          </p:grpSpPr>
          <p:sp>
            <p:nvSpPr>
              <p:cNvPr id="25" name="íṧ1îďé"/>
              <p:cNvSpPr/>
              <p:nvPr/>
            </p:nvSpPr>
            <p:spPr bwMode="auto">
              <a:xfrm>
                <a:off x="2663443" y="3354003"/>
                <a:ext cx="1543674" cy="1434571"/>
              </a:xfrm>
              <a:custGeom>
                <a:avLst/>
                <a:gdLst/>
                <a:ahLst/>
                <a:cxnLst>
                  <a:cxn ang="0">
                    <a:pos x="315" y="124"/>
                  </a:cxn>
                  <a:cxn ang="0">
                    <a:pos x="289" y="124"/>
                  </a:cxn>
                  <a:cxn ang="0">
                    <a:pos x="257" y="118"/>
                  </a:cxn>
                  <a:cxn ang="0">
                    <a:pos x="249" y="104"/>
                  </a:cxn>
                  <a:cxn ang="0">
                    <a:pos x="249" y="103"/>
                  </a:cxn>
                  <a:cxn ang="0">
                    <a:pos x="258" y="83"/>
                  </a:cxn>
                  <a:cxn ang="0">
                    <a:pos x="273" y="54"/>
                  </a:cxn>
                  <a:cxn ang="0">
                    <a:pos x="268" y="23"/>
                  </a:cxn>
                  <a:cxn ang="0">
                    <a:pos x="204" y="0"/>
                  </a:cxn>
                  <a:cxn ang="0">
                    <a:pos x="156" y="15"/>
                  </a:cxn>
                  <a:cxn ang="0">
                    <a:pos x="138" y="51"/>
                  </a:cxn>
                  <a:cxn ang="0">
                    <a:pos x="140" y="61"/>
                  </a:cxn>
                  <a:cxn ang="0">
                    <a:pos x="151" y="82"/>
                  </a:cxn>
                  <a:cxn ang="0">
                    <a:pos x="160" y="100"/>
                  </a:cxn>
                  <a:cxn ang="0">
                    <a:pos x="160" y="102"/>
                  </a:cxn>
                  <a:cxn ang="0">
                    <a:pos x="138" y="123"/>
                  </a:cxn>
                  <a:cxn ang="0">
                    <a:pos x="5" y="121"/>
                  </a:cxn>
                  <a:cxn ang="0">
                    <a:pos x="4" y="138"/>
                  </a:cxn>
                  <a:cxn ang="0">
                    <a:pos x="1" y="218"/>
                  </a:cxn>
                  <a:cxn ang="0">
                    <a:pos x="1" y="244"/>
                  </a:cxn>
                  <a:cxn ang="0">
                    <a:pos x="6" y="276"/>
                  </a:cxn>
                  <a:cxn ang="0">
                    <a:pos x="21" y="284"/>
                  </a:cxn>
                  <a:cxn ang="0">
                    <a:pos x="22" y="284"/>
                  </a:cxn>
                  <a:cxn ang="0">
                    <a:pos x="42" y="275"/>
                  </a:cxn>
                  <a:cxn ang="0">
                    <a:pos x="71" y="261"/>
                  </a:cxn>
                  <a:cxn ang="0">
                    <a:pos x="102" y="265"/>
                  </a:cxn>
                  <a:cxn ang="0">
                    <a:pos x="125" y="329"/>
                  </a:cxn>
                  <a:cxn ang="0">
                    <a:pos x="110" y="377"/>
                  </a:cxn>
                  <a:cxn ang="0">
                    <a:pos x="74" y="395"/>
                  </a:cxn>
                  <a:cxn ang="0">
                    <a:pos x="64" y="393"/>
                  </a:cxn>
                  <a:cxn ang="0">
                    <a:pos x="43" y="382"/>
                  </a:cxn>
                  <a:cxn ang="0">
                    <a:pos x="25" y="373"/>
                  </a:cxn>
                  <a:cxn ang="0">
                    <a:pos x="23" y="373"/>
                  </a:cxn>
                  <a:cxn ang="0">
                    <a:pos x="2" y="395"/>
                  </a:cxn>
                  <a:cxn ang="0">
                    <a:pos x="3" y="547"/>
                  </a:cxn>
                  <a:cxn ang="0">
                    <a:pos x="184" y="553"/>
                  </a:cxn>
                  <a:cxn ang="0">
                    <a:pos x="258" y="539"/>
                  </a:cxn>
                  <a:cxn ang="0">
                    <a:pos x="260" y="529"/>
                  </a:cxn>
                  <a:cxn ang="0">
                    <a:pos x="257" y="517"/>
                  </a:cxn>
                  <a:cxn ang="0">
                    <a:pos x="248" y="505"/>
                  </a:cxn>
                  <a:cxn ang="0">
                    <a:pos x="240" y="487"/>
                  </a:cxn>
                  <a:cxn ang="0">
                    <a:pos x="239" y="477"/>
                  </a:cxn>
                  <a:cxn ang="0">
                    <a:pos x="302" y="428"/>
                  </a:cxn>
                  <a:cxn ang="0">
                    <a:pos x="354" y="438"/>
                  </a:cxn>
                  <a:cxn ang="0">
                    <a:pos x="374" y="470"/>
                  </a:cxn>
                  <a:cxn ang="0">
                    <a:pos x="361" y="508"/>
                  </a:cxn>
                  <a:cxn ang="0">
                    <a:pos x="354" y="518"/>
                  </a:cxn>
                  <a:cxn ang="0">
                    <a:pos x="350" y="531"/>
                  </a:cxn>
                  <a:cxn ang="0">
                    <a:pos x="351" y="540"/>
                  </a:cxn>
                  <a:cxn ang="0">
                    <a:pos x="369" y="550"/>
                  </a:cxn>
                  <a:cxn ang="0">
                    <a:pos x="407" y="552"/>
                  </a:cxn>
                  <a:cxn ang="0">
                    <a:pos x="478" y="549"/>
                  </a:cxn>
                  <a:cxn ang="0">
                    <a:pos x="595" y="541"/>
                  </a:cxn>
                  <a:cxn ang="0">
                    <a:pos x="395" y="121"/>
                  </a:cxn>
                </a:cxnLst>
                <a:rect l="0" t="0" r="r" b="b"/>
                <a:pathLst>
                  <a:path w="595" h="553">
                    <a:moveTo>
                      <a:pt x="378" y="122"/>
                    </a:moveTo>
                    <a:cubicBezTo>
                      <a:pt x="355" y="123"/>
                      <a:pt x="333" y="124"/>
                      <a:pt x="315" y="124"/>
                    </a:cubicBezTo>
                    <a:cubicBezTo>
                      <a:pt x="312" y="124"/>
                      <a:pt x="310" y="124"/>
                      <a:pt x="307" y="124"/>
                    </a:cubicBezTo>
                    <a:cubicBezTo>
                      <a:pt x="300" y="124"/>
                      <a:pt x="294" y="124"/>
                      <a:pt x="289" y="124"/>
                    </a:cubicBezTo>
                    <a:cubicBezTo>
                      <a:pt x="280" y="124"/>
                      <a:pt x="274" y="123"/>
                      <a:pt x="269" y="122"/>
                    </a:cubicBezTo>
                    <a:cubicBezTo>
                      <a:pt x="265" y="121"/>
                      <a:pt x="262" y="121"/>
                      <a:pt x="257" y="118"/>
                    </a:cubicBezTo>
                    <a:cubicBezTo>
                      <a:pt x="255" y="117"/>
                      <a:pt x="253" y="115"/>
                      <a:pt x="251" y="112"/>
                    </a:cubicBezTo>
                    <a:cubicBezTo>
                      <a:pt x="250" y="109"/>
                      <a:pt x="249" y="106"/>
                      <a:pt x="249" y="104"/>
                    </a:cubicBezTo>
                    <a:cubicBezTo>
                      <a:pt x="249" y="104"/>
                      <a:pt x="249" y="104"/>
                      <a:pt x="249" y="103"/>
                    </a:cubicBezTo>
                    <a:cubicBezTo>
                      <a:pt x="249" y="103"/>
                      <a:pt x="249" y="103"/>
                      <a:pt x="249" y="103"/>
                    </a:cubicBezTo>
                    <a:cubicBezTo>
                      <a:pt x="249" y="99"/>
                      <a:pt x="251" y="94"/>
                      <a:pt x="253" y="90"/>
                    </a:cubicBezTo>
                    <a:cubicBezTo>
                      <a:pt x="255" y="87"/>
                      <a:pt x="257" y="85"/>
                      <a:pt x="258" y="83"/>
                    </a:cubicBezTo>
                    <a:cubicBezTo>
                      <a:pt x="259" y="82"/>
                      <a:pt x="260" y="81"/>
                      <a:pt x="261" y="80"/>
                    </a:cubicBezTo>
                    <a:cubicBezTo>
                      <a:pt x="265" y="74"/>
                      <a:pt x="270" y="66"/>
                      <a:pt x="273" y="54"/>
                    </a:cubicBezTo>
                    <a:cubicBezTo>
                      <a:pt x="273" y="49"/>
                      <a:pt x="274" y="46"/>
                      <a:pt x="274" y="42"/>
                    </a:cubicBezTo>
                    <a:cubicBezTo>
                      <a:pt x="274" y="34"/>
                      <a:pt x="272" y="28"/>
                      <a:pt x="268" y="23"/>
                    </a:cubicBezTo>
                    <a:cubicBezTo>
                      <a:pt x="265" y="18"/>
                      <a:pt x="260" y="13"/>
                      <a:pt x="254" y="10"/>
                    </a:cubicBezTo>
                    <a:cubicBezTo>
                      <a:pt x="242" y="4"/>
                      <a:pt x="225" y="0"/>
                      <a:pt x="204" y="0"/>
                    </a:cubicBezTo>
                    <a:cubicBezTo>
                      <a:pt x="204" y="0"/>
                      <a:pt x="203" y="0"/>
                      <a:pt x="202" y="0"/>
                    </a:cubicBezTo>
                    <a:cubicBezTo>
                      <a:pt x="184" y="0"/>
                      <a:pt x="168" y="6"/>
                      <a:pt x="156" y="15"/>
                    </a:cubicBezTo>
                    <a:cubicBezTo>
                      <a:pt x="144" y="25"/>
                      <a:pt x="138" y="36"/>
                      <a:pt x="138" y="50"/>
                    </a:cubicBezTo>
                    <a:cubicBezTo>
                      <a:pt x="138" y="50"/>
                      <a:pt x="138" y="51"/>
                      <a:pt x="138" y="51"/>
                    </a:cubicBezTo>
                    <a:cubicBezTo>
                      <a:pt x="138" y="53"/>
                      <a:pt x="139" y="56"/>
                      <a:pt x="140" y="59"/>
                    </a:cubicBezTo>
                    <a:cubicBezTo>
                      <a:pt x="140" y="60"/>
                      <a:pt x="140" y="60"/>
                      <a:pt x="140" y="61"/>
                    </a:cubicBezTo>
                    <a:cubicBezTo>
                      <a:pt x="142" y="69"/>
                      <a:pt x="145" y="73"/>
                      <a:pt x="148" y="77"/>
                    </a:cubicBezTo>
                    <a:cubicBezTo>
                      <a:pt x="149" y="79"/>
                      <a:pt x="150" y="80"/>
                      <a:pt x="151" y="82"/>
                    </a:cubicBezTo>
                    <a:cubicBezTo>
                      <a:pt x="153" y="84"/>
                      <a:pt x="155" y="86"/>
                      <a:pt x="156" y="89"/>
                    </a:cubicBezTo>
                    <a:cubicBezTo>
                      <a:pt x="158" y="92"/>
                      <a:pt x="160" y="96"/>
                      <a:pt x="160" y="100"/>
                    </a:cubicBezTo>
                    <a:cubicBezTo>
                      <a:pt x="160" y="100"/>
                      <a:pt x="160" y="101"/>
                      <a:pt x="160" y="101"/>
                    </a:cubicBezTo>
                    <a:cubicBezTo>
                      <a:pt x="160" y="101"/>
                      <a:pt x="160" y="101"/>
                      <a:pt x="160" y="102"/>
                    </a:cubicBezTo>
                    <a:cubicBezTo>
                      <a:pt x="160" y="105"/>
                      <a:pt x="159" y="108"/>
                      <a:pt x="158" y="112"/>
                    </a:cubicBezTo>
                    <a:cubicBezTo>
                      <a:pt x="156" y="116"/>
                      <a:pt x="144" y="122"/>
                      <a:pt x="138" y="123"/>
                    </a:cubicBezTo>
                    <a:cubicBezTo>
                      <a:pt x="128" y="124"/>
                      <a:pt x="110" y="125"/>
                      <a:pt x="84" y="125"/>
                    </a:cubicBezTo>
                    <a:cubicBezTo>
                      <a:pt x="60" y="125"/>
                      <a:pt x="5" y="121"/>
                      <a:pt x="5" y="121"/>
                    </a:cubicBezTo>
                    <a:cubicBezTo>
                      <a:pt x="5" y="121"/>
                      <a:pt x="5" y="121"/>
                      <a:pt x="5" y="121"/>
                    </a:cubicBezTo>
                    <a:cubicBezTo>
                      <a:pt x="4" y="127"/>
                      <a:pt x="4" y="135"/>
                      <a:pt x="4" y="138"/>
                    </a:cubicBezTo>
                    <a:cubicBezTo>
                      <a:pt x="4" y="145"/>
                      <a:pt x="3" y="151"/>
                      <a:pt x="3" y="155"/>
                    </a:cubicBezTo>
                    <a:cubicBezTo>
                      <a:pt x="2" y="179"/>
                      <a:pt x="1" y="201"/>
                      <a:pt x="1" y="218"/>
                    </a:cubicBezTo>
                    <a:cubicBezTo>
                      <a:pt x="1" y="221"/>
                      <a:pt x="1" y="224"/>
                      <a:pt x="1" y="226"/>
                    </a:cubicBezTo>
                    <a:cubicBezTo>
                      <a:pt x="1" y="233"/>
                      <a:pt x="1" y="239"/>
                      <a:pt x="1" y="244"/>
                    </a:cubicBezTo>
                    <a:cubicBezTo>
                      <a:pt x="1" y="253"/>
                      <a:pt x="2" y="259"/>
                      <a:pt x="3" y="265"/>
                    </a:cubicBezTo>
                    <a:cubicBezTo>
                      <a:pt x="4" y="269"/>
                      <a:pt x="4" y="272"/>
                      <a:pt x="6" y="276"/>
                    </a:cubicBezTo>
                    <a:cubicBezTo>
                      <a:pt x="8" y="278"/>
                      <a:pt x="10" y="281"/>
                      <a:pt x="13" y="282"/>
                    </a:cubicBezTo>
                    <a:cubicBezTo>
                      <a:pt x="16" y="284"/>
                      <a:pt x="19" y="284"/>
                      <a:pt x="21" y="284"/>
                    </a:cubicBezTo>
                    <a:cubicBezTo>
                      <a:pt x="21" y="284"/>
                      <a:pt x="21" y="284"/>
                      <a:pt x="22" y="284"/>
                    </a:cubicBezTo>
                    <a:cubicBezTo>
                      <a:pt x="22" y="284"/>
                      <a:pt x="22" y="284"/>
                      <a:pt x="22" y="284"/>
                    </a:cubicBezTo>
                    <a:cubicBezTo>
                      <a:pt x="26" y="284"/>
                      <a:pt x="30" y="283"/>
                      <a:pt x="35" y="280"/>
                    </a:cubicBezTo>
                    <a:cubicBezTo>
                      <a:pt x="37" y="278"/>
                      <a:pt x="40" y="277"/>
                      <a:pt x="42" y="275"/>
                    </a:cubicBezTo>
                    <a:cubicBezTo>
                      <a:pt x="43" y="274"/>
                      <a:pt x="44" y="274"/>
                      <a:pt x="45" y="273"/>
                    </a:cubicBezTo>
                    <a:cubicBezTo>
                      <a:pt x="51" y="268"/>
                      <a:pt x="58" y="263"/>
                      <a:pt x="71" y="261"/>
                    </a:cubicBezTo>
                    <a:cubicBezTo>
                      <a:pt x="76" y="260"/>
                      <a:pt x="79" y="260"/>
                      <a:pt x="83" y="260"/>
                    </a:cubicBezTo>
                    <a:cubicBezTo>
                      <a:pt x="91" y="260"/>
                      <a:pt x="97" y="262"/>
                      <a:pt x="102" y="265"/>
                    </a:cubicBezTo>
                    <a:cubicBezTo>
                      <a:pt x="107" y="269"/>
                      <a:pt x="111" y="273"/>
                      <a:pt x="115" y="280"/>
                    </a:cubicBezTo>
                    <a:cubicBezTo>
                      <a:pt x="121" y="291"/>
                      <a:pt x="125" y="309"/>
                      <a:pt x="125" y="329"/>
                    </a:cubicBezTo>
                    <a:cubicBezTo>
                      <a:pt x="125" y="330"/>
                      <a:pt x="125" y="331"/>
                      <a:pt x="125" y="332"/>
                    </a:cubicBezTo>
                    <a:cubicBezTo>
                      <a:pt x="124" y="350"/>
                      <a:pt x="119" y="366"/>
                      <a:pt x="110" y="377"/>
                    </a:cubicBezTo>
                    <a:cubicBezTo>
                      <a:pt x="100" y="389"/>
                      <a:pt x="88" y="395"/>
                      <a:pt x="75" y="395"/>
                    </a:cubicBezTo>
                    <a:cubicBezTo>
                      <a:pt x="75" y="395"/>
                      <a:pt x="74" y="395"/>
                      <a:pt x="74" y="395"/>
                    </a:cubicBezTo>
                    <a:cubicBezTo>
                      <a:pt x="71" y="395"/>
                      <a:pt x="69" y="394"/>
                      <a:pt x="66" y="394"/>
                    </a:cubicBezTo>
                    <a:cubicBezTo>
                      <a:pt x="65" y="394"/>
                      <a:pt x="65" y="394"/>
                      <a:pt x="64" y="393"/>
                    </a:cubicBezTo>
                    <a:cubicBezTo>
                      <a:pt x="56" y="391"/>
                      <a:pt x="51" y="388"/>
                      <a:pt x="48" y="386"/>
                    </a:cubicBezTo>
                    <a:cubicBezTo>
                      <a:pt x="46" y="385"/>
                      <a:pt x="45" y="383"/>
                      <a:pt x="43" y="382"/>
                    </a:cubicBezTo>
                    <a:cubicBezTo>
                      <a:pt x="41" y="381"/>
                      <a:pt x="39" y="379"/>
                      <a:pt x="36" y="377"/>
                    </a:cubicBezTo>
                    <a:cubicBezTo>
                      <a:pt x="33" y="375"/>
                      <a:pt x="29" y="373"/>
                      <a:pt x="25" y="373"/>
                    </a:cubicBezTo>
                    <a:cubicBezTo>
                      <a:pt x="24" y="373"/>
                      <a:pt x="24" y="373"/>
                      <a:pt x="24" y="373"/>
                    </a:cubicBezTo>
                    <a:cubicBezTo>
                      <a:pt x="24" y="373"/>
                      <a:pt x="24" y="373"/>
                      <a:pt x="23" y="373"/>
                    </a:cubicBezTo>
                    <a:cubicBezTo>
                      <a:pt x="20" y="373"/>
                      <a:pt x="17" y="374"/>
                      <a:pt x="13" y="376"/>
                    </a:cubicBezTo>
                    <a:cubicBezTo>
                      <a:pt x="9" y="378"/>
                      <a:pt x="3" y="389"/>
                      <a:pt x="2" y="395"/>
                    </a:cubicBezTo>
                    <a:cubicBezTo>
                      <a:pt x="0" y="405"/>
                      <a:pt x="0" y="423"/>
                      <a:pt x="0" y="450"/>
                    </a:cubicBezTo>
                    <a:cubicBezTo>
                      <a:pt x="0" y="463"/>
                      <a:pt x="1" y="504"/>
                      <a:pt x="3" y="547"/>
                    </a:cubicBezTo>
                    <a:cubicBezTo>
                      <a:pt x="3" y="547"/>
                      <a:pt x="3" y="547"/>
                      <a:pt x="3" y="547"/>
                    </a:cubicBezTo>
                    <a:cubicBezTo>
                      <a:pt x="52" y="550"/>
                      <a:pt x="129" y="553"/>
                      <a:pt x="184" y="553"/>
                    </a:cubicBezTo>
                    <a:cubicBezTo>
                      <a:pt x="210" y="553"/>
                      <a:pt x="229" y="552"/>
                      <a:pt x="238" y="551"/>
                    </a:cubicBezTo>
                    <a:cubicBezTo>
                      <a:pt x="245" y="550"/>
                      <a:pt x="256" y="544"/>
                      <a:pt x="258" y="539"/>
                    </a:cubicBezTo>
                    <a:cubicBezTo>
                      <a:pt x="260" y="536"/>
                      <a:pt x="260" y="532"/>
                      <a:pt x="260" y="529"/>
                    </a:cubicBezTo>
                    <a:cubicBezTo>
                      <a:pt x="260" y="529"/>
                      <a:pt x="260" y="529"/>
                      <a:pt x="260" y="529"/>
                    </a:cubicBezTo>
                    <a:cubicBezTo>
                      <a:pt x="260" y="528"/>
                      <a:pt x="260" y="528"/>
                      <a:pt x="260" y="528"/>
                    </a:cubicBezTo>
                    <a:cubicBezTo>
                      <a:pt x="260" y="523"/>
                      <a:pt x="258" y="519"/>
                      <a:pt x="257" y="517"/>
                    </a:cubicBezTo>
                    <a:cubicBezTo>
                      <a:pt x="255" y="514"/>
                      <a:pt x="253" y="512"/>
                      <a:pt x="252" y="509"/>
                    </a:cubicBezTo>
                    <a:cubicBezTo>
                      <a:pt x="250" y="508"/>
                      <a:pt x="249" y="506"/>
                      <a:pt x="248" y="505"/>
                    </a:cubicBezTo>
                    <a:cubicBezTo>
                      <a:pt x="245" y="501"/>
                      <a:pt x="243" y="496"/>
                      <a:pt x="240" y="488"/>
                    </a:cubicBezTo>
                    <a:cubicBezTo>
                      <a:pt x="240" y="488"/>
                      <a:pt x="240" y="487"/>
                      <a:pt x="240" y="487"/>
                    </a:cubicBezTo>
                    <a:cubicBezTo>
                      <a:pt x="239" y="484"/>
                      <a:pt x="239" y="481"/>
                      <a:pt x="239" y="479"/>
                    </a:cubicBezTo>
                    <a:cubicBezTo>
                      <a:pt x="239" y="478"/>
                      <a:pt x="239" y="478"/>
                      <a:pt x="239" y="477"/>
                    </a:cubicBezTo>
                    <a:cubicBezTo>
                      <a:pt x="239" y="464"/>
                      <a:pt x="245" y="452"/>
                      <a:pt x="256" y="443"/>
                    </a:cubicBezTo>
                    <a:cubicBezTo>
                      <a:pt x="268" y="434"/>
                      <a:pt x="284" y="428"/>
                      <a:pt x="302" y="428"/>
                    </a:cubicBezTo>
                    <a:cubicBezTo>
                      <a:pt x="303" y="428"/>
                      <a:pt x="304" y="428"/>
                      <a:pt x="305" y="428"/>
                    </a:cubicBezTo>
                    <a:cubicBezTo>
                      <a:pt x="325" y="428"/>
                      <a:pt x="342" y="431"/>
                      <a:pt x="354" y="438"/>
                    </a:cubicBezTo>
                    <a:cubicBezTo>
                      <a:pt x="360" y="441"/>
                      <a:pt x="365" y="445"/>
                      <a:pt x="368" y="450"/>
                    </a:cubicBezTo>
                    <a:cubicBezTo>
                      <a:pt x="372" y="456"/>
                      <a:pt x="374" y="462"/>
                      <a:pt x="374" y="470"/>
                    </a:cubicBezTo>
                    <a:cubicBezTo>
                      <a:pt x="374" y="473"/>
                      <a:pt x="374" y="477"/>
                      <a:pt x="373" y="481"/>
                    </a:cubicBezTo>
                    <a:cubicBezTo>
                      <a:pt x="370" y="494"/>
                      <a:pt x="366" y="502"/>
                      <a:pt x="361" y="508"/>
                    </a:cubicBezTo>
                    <a:cubicBezTo>
                      <a:pt x="360" y="509"/>
                      <a:pt x="359" y="510"/>
                      <a:pt x="359" y="511"/>
                    </a:cubicBezTo>
                    <a:cubicBezTo>
                      <a:pt x="357" y="513"/>
                      <a:pt x="355" y="515"/>
                      <a:pt x="354" y="518"/>
                    </a:cubicBezTo>
                    <a:cubicBezTo>
                      <a:pt x="351" y="522"/>
                      <a:pt x="349" y="526"/>
                      <a:pt x="349" y="531"/>
                    </a:cubicBezTo>
                    <a:cubicBezTo>
                      <a:pt x="350" y="531"/>
                      <a:pt x="350" y="531"/>
                      <a:pt x="350" y="531"/>
                    </a:cubicBezTo>
                    <a:cubicBezTo>
                      <a:pt x="350" y="531"/>
                      <a:pt x="350" y="531"/>
                      <a:pt x="350" y="532"/>
                    </a:cubicBezTo>
                    <a:cubicBezTo>
                      <a:pt x="350" y="534"/>
                      <a:pt x="350" y="537"/>
                      <a:pt x="351" y="540"/>
                    </a:cubicBezTo>
                    <a:cubicBezTo>
                      <a:pt x="353" y="543"/>
                      <a:pt x="356" y="545"/>
                      <a:pt x="358" y="546"/>
                    </a:cubicBezTo>
                    <a:cubicBezTo>
                      <a:pt x="362" y="548"/>
                      <a:pt x="365" y="549"/>
                      <a:pt x="369" y="550"/>
                    </a:cubicBezTo>
                    <a:cubicBezTo>
                      <a:pt x="374" y="551"/>
                      <a:pt x="381" y="551"/>
                      <a:pt x="389" y="552"/>
                    </a:cubicBezTo>
                    <a:cubicBezTo>
                      <a:pt x="395" y="552"/>
                      <a:pt x="401" y="552"/>
                      <a:pt x="407" y="552"/>
                    </a:cubicBezTo>
                    <a:cubicBezTo>
                      <a:pt x="410" y="552"/>
                      <a:pt x="413" y="552"/>
                      <a:pt x="415" y="552"/>
                    </a:cubicBezTo>
                    <a:cubicBezTo>
                      <a:pt x="433" y="552"/>
                      <a:pt x="455" y="551"/>
                      <a:pt x="478" y="549"/>
                    </a:cubicBezTo>
                    <a:cubicBezTo>
                      <a:pt x="483" y="549"/>
                      <a:pt x="488" y="549"/>
                      <a:pt x="495" y="549"/>
                    </a:cubicBezTo>
                    <a:cubicBezTo>
                      <a:pt x="518" y="547"/>
                      <a:pt x="567" y="543"/>
                      <a:pt x="595" y="541"/>
                    </a:cubicBezTo>
                    <a:cubicBezTo>
                      <a:pt x="423" y="119"/>
                      <a:pt x="423" y="119"/>
                      <a:pt x="423" y="119"/>
                    </a:cubicBezTo>
                    <a:cubicBezTo>
                      <a:pt x="413" y="120"/>
                      <a:pt x="403" y="120"/>
                      <a:pt x="395" y="121"/>
                    </a:cubicBezTo>
                    <a:cubicBezTo>
                      <a:pt x="388" y="121"/>
                      <a:pt x="382" y="121"/>
                      <a:pt x="378" y="12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îṧḷïḑé"/>
              <p:cNvSpPr/>
              <p:nvPr/>
            </p:nvSpPr>
            <p:spPr bwMode="auto">
              <a:xfrm>
                <a:off x="732111" y="4756077"/>
                <a:ext cx="1956867" cy="1074768"/>
              </a:xfrm>
              <a:custGeom>
                <a:avLst/>
                <a:gdLst/>
                <a:ahLst/>
                <a:cxnLst>
                  <a:cxn ang="0">
                    <a:pos x="739" y="280"/>
                  </a:cxn>
                  <a:cxn ang="0">
                    <a:pos x="728" y="278"/>
                  </a:cxn>
                  <a:cxn ang="0">
                    <a:pos x="716" y="281"/>
                  </a:cxn>
                  <a:cxn ang="0">
                    <a:pos x="704" y="290"/>
                  </a:cxn>
                  <a:cxn ang="0">
                    <a:pos x="686" y="298"/>
                  </a:cxn>
                  <a:cxn ang="0">
                    <a:pos x="677" y="300"/>
                  </a:cxn>
                  <a:cxn ang="0">
                    <a:pos x="628" y="236"/>
                  </a:cxn>
                  <a:cxn ang="0">
                    <a:pos x="637" y="184"/>
                  </a:cxn>
                  <a:cxn ang="0">
                    <a:pos x="669" y="164"/>
                  </a:cxn>
                  <a:cxn ang="0">
                    <a:pos x="707" y="177"/>
                  </a:cxn>
                  <a:cxn ang="0">
                    <a:pos x="717" y="185"/>
                  </a:cxn>
                  <a:cxn ang="0">
                    <a:pos x="731" y="189"/>
                  </a:cxn>
                  <a:cxn ang="0">
                    <a:pos x="739" y="187"/>
                  </a:cxn>
                  <a:cxn ang="0">
                    <a:pos x="749" y="169"/>
                  </a:cxn>
                  <a:cxn ang="0">
                    <a:pos x="752" y="131"/>
                  </a:cxn>
                  <a:cxn ang="0">
                    <a:pos x="746" y="7"/>
                  </a:cxn>
                  <a:cxn ang="0">
                    <a:pos x="501" y="2"/>
                  </a:cxn>
                  <a:cxn ang="0">
                    <a:pos x="479" y="24"/>
                  </a:cxn>
                  <a:cxn ang="0">
                    <a:pos x="479" y="25"/>
                  </a:cxn>
                  <a:cxn ang="0">
                    <a:pos x="488" y="43"/>
                  </a:cxn>
                  <a:cxn ang="0">
                    <a:pos x="499" y="65"/>
                  </a:cxn>
                  <a:cxn ang="0">
                    <a:pos x="501" y="74"/>
                  </a:cxn>
                  <a:cxn ang="0">
                    <a:pos x="483" y="110"/>
                  </a:cxn>
                  <a:cxn ang="0">
                    <a:pos x="434" y="125"/>
                  </a:cxn>
                  <a:cxn ang="0">
                    <a:pos x="371" y="102"/>
                  </a:cxn>
                  <a:cxn ang="0">
                    <a:pos x="366" y="71"/>
                  </a:cxn>
                  <a:cxn ang="0">
                    <a:pos x="381" y="42"/>
                  </a:cxn>
                  <a:cxn ang="0">
                    <a:pos x="390" y="22"/>
                  </a:cxn>
                  <a:cxn ang="0">
                    <a:pos x="390" y="21"/>
                  </a:cxn>
                  <a:cxn ang="0">
                    <a:pos x="382" y="7"/>
                  </a:cxn>
                  <a:cxn ang="0">
                    <a:pos x="350" y="1"/>
                  </a:cxn>
                  <a:cxn ang="0">
                    <a:pos x="324" y="1"/>
                  </a:cxn>
                  <a:cxn ang="0">
                    <a:pos x="244" y="4"/>
                  </a:cxn>
                  <a:cxn ang="0">
                    <a:pos x="8" y="380"/>
                  </a:cxn>
                  <a:cxn ang="0">
                    <a:pos x="713" y="414"/>
                  </a:cxn>
                  <a:cxn ang="0">
                    <a:pos x="753" y="354"/>
                  </a:cxn>
                </a:cxnLst>
                <a:rect l="0" t="0" r="r" b="b"/>
                <a:pathLst>
                  <a:path w="753" h="414">
                    <a:moveTo>
                      <a:pt x="750" y="300"/>
                    </a:moveTo>
                    <a:cubicBezTo>
                      <a:pt x="749" y="294"/>
                      <a:pt x="743" y="282"/>
                      <a:pt x="739" y="280"/>
                    </a:cubicBezTo>
                    <a:cubicBezTo>
                      <a:pt x="735" y="279"/>
                      <a:pt x="732" y="278"/>
                      <a:pt x="729" y="278"/>
                    </a:cubicBezTo>
                    <a:cubicBezTo>
                      <a:pt x="729" y="278"/>
                      <a:pt x="728" y="278"/>
                      <a:pt x="728" y="278"/>
                    </a:cubicBezTo>
                    <a:cubicBezTo>
                      <a:pt x="728" y="278"/>
                      <a:pt x="728" y="278"/>
                      <a:pt x="728" y="278"/>
                    </a:cubicBezTo>
                    <a:cubicBezTo>
                      <a:pt x="723" y="278"/>
                      <a:pt x="719" y="280"/>
                      <a:pt x="716" y="281"/>
                    </a:cubicBezTo>
                    <a:cubicBezTo>
                      <a:pt x="713" y="283"/>
                      <a:pt x="711" y="285"/>
                      <a:pt x="709" y="287"/>
                    </a:cubicBezTo>
                    <a:cubicBezTo>
                      <a:pt x="708" y="288"/>
                      <a:pt x="706" y="289"/>
                      <a:pt x="704" y="290"/>
                    </a:cubicBezTo>
                    <a:cubicBezTo>
                      <a:pt x="701" y="293"/>
                      <a:pt x="696" y="296"/>
                      <a:pt x="688" y="298"/>
                    </a:cubicBezTo>
                    <a:cubicBezTo>
                      <a:pt x="687" y="298"/>
                      <a:pt x="687" y="298"/>
                      <a:pt x="686" y="298"/>
                    </a:cubicBezTo>
                    <a:cubicBezTo>
                      <a:pt x="684" y="299"/>
                      <a:pt x="681" y="300"/>
                      <a:pt x="678" y="300"/>
                    </a:cubicBezTo>
                    <a:cubicBezTo>
                      <a:pt x="678" y="300"/>
                      <a:pt x="677" y="300"/>
                      <a:pt x="677" y="300"/>
                    </a:cubicBezTo>
                    <a:cubicBezTo>
                      <a:pt x="664" y="300"/>
                      <a:pt x="652" y="294"/>
                      <a:pt x="643" y="282"/>
                    </a:cubicBezTo>
                    <a:cubicBezTo>
                      <a:pt x="633" y="270"/>
                      <a:pt x="628" y="254"/>
                      <a:pt x="628" y="236"/>
                    </a:cubicBezTo>
                    <a:cubicBezTo>
                      <a:pt x="628" y="235"/>
                      <a:pt x="628" y="234"/>
                      <a:pt x="628" y="233"/>
                    </a:cubicBezTo>
                    <a:cubicBezTo>
                      <a:pt x="628" y="213"/>
                      <a:pt x="631" y="196"/>
                      <a:pt x="637" y="184"/>
                    </a:cubicBezTo>
                    <a:cubicBezTo>
                      <a:pt x="641" y="178"/>
                      <a:pt x="645" y="173"/>
                      <a:pt x="650" y="170"/>
                    </a:cubicBezTo>
                    <a:cubicBezTo>
                      <a:pt x="655" y="166"/>
                      <a:pt x="662" y="164"/>
                      <a:pt x="669" y="164"/>
                    </a:cubicBezTo>
                    <a:cubicBezTo>
                      <a:pt x="673" y="164"/>
                      <a:pt x="677" y="165"/>
                      <a:pt x="681" y="165"/>
                    </a:cubicBezTo>
                    <a:cubicBezTo>
                      <a:pt x="694" y="168"/>
                      <a:pt x="701" y="173"/>
                      <a:pt x="707" y="177"/>
                    </a:cubicBezTo>
                    <a:cubicBezTo>
                      <a:pt x="708" y="178"/>
                      <a:pt x="709" y="179"/>
                      <a:pt x="710" y="180"/>
                    </a:cubicBezTo>
                    <a:cubicBezTo>
                      <a:pt x="713" y="181"/>
                      <a:pt x="715" y="183"/>
                      <a:pt x="717" y="185"/>
                    </a:cubicBezTo>
                    <a:cubicBezTo>
                      <a:pt x="722" y="187"/>
                      <a:pt x="726" y="189"/>
                      <a:pt x="730" y="189"/>
                    </a:cubicBezTo>
                    <a:cubicBezTo>
                      <a:pt x="730" y="189"/>
                      <a:pt x="731" y="189"/>
                      <a:pt x="731" y="189"/>
                    </a:cubicBezTo>
                    <a:cubicBezTo>
                      <a:pt x="731" y="189"/>
                      <a:pt x="731" y="189"/>
                      <a:pt x="731" y="189"/>
                    </a:cubicBezTo>
                    <a:cubicBezTo>
                      <a:pt x="734" y="189"/>
                      <a:pt x="736" y="188"/>
                      <a:pt x="739" y="187"/>
                    </a:cubicBezTo>
                    <a:cubicBezTo>
                      <a:pt x="743" y="185"/>
                      <a:pt x="745" y="183"/>
                      <a:pt x="746" y="181"/>
                    </a:cubicBezTo>
                    <a:cubicBezTo>
                      <a:pt x="748" y="176"/>
                      <a:pt x="749" y="173"/>
                      <a:pt x="749" y="169"/>
                    </a:cubicBezTo>
                    <a:cubicBezTo>
                      <a:pt x="750" y="164"/>
                      <a:pt x="751" y="158"/>
                      <a:pt x="751" y="149"/>
                    </a:cubicBezTo>
                    <a:cubicBezTo>
                      <a:pt x="751" y="144"/>
                      <a:pt x="752" y="138"/>
                      <a:pt x="752" y="131"/>
                    </a:cubicBezTo>
                    <a:cubicBezTo>
                      <a:pt x="752" y="128"/>
                      <a:pt x="752" y="126"/>
                      <a:pt x="751" y="123"/>
                    </a:cubicBezTo>
                    <a:cubicBezTo>
                      <a:pt x="751" y="113"/>
                      <a:pt x="749" y="59"/>
                      <a:pt x="746" y="7"/>
                    </a:cubicBezTo>
                    <a:cubicBezTo>
                      <a:pt x="746" y="7"/>
                      <a:pt x="613" y="0"/>
                      <a:pt x="555" y="0"/>
                    </a:cubicBezTo>
                    <a:cubicBezTo>
                      <a:pt x="529" y="0"/>
                      <a:pt x="511" y="1"/>
                      <a:pt x="501" y="2"/>
                    </a:cubicBezTo>
                    <a:cubicBezTo>
                      <a:pt x="495" y="3"/>
                      <a:pt x="483" y="9"/>
                      <a:pt x="481" y="13"/>
                    </a:cubicBezTo>
                    <a:cubicBezTo>
                      <a:pt x="480" y="17"/>
                      <a:pt x="479" y="20"/>
                      <a:pt x="479" y="24"/>
                    </a:cubicBezTo>
                    <a:cubicBezTo>
                      <a:pt x="479" y="24"/>
                      <a:pt x="479" y="24"/>
                      <a:pt x="479" y="24"/>
                    </a:cubicBezTo>
                    <a:cubicBezTo>
                      <a:pt x="479" y="24"/>
                      <a:pt x="479" y="25"/>
                      <a:pt x="479" y="25"/>
                    </a:cubicBezTo>
                    <a:cubicBezTo>
                      <a:pt x="479" y="30"/>
                      <a:pt x="481" y="34"/>
                      <a:pt x="482" y="36"/>
                    </a:cubicBezTo>
                    <a:cubicBezTo>
                      <a:pt x="484" y="39"/>
                      <a:pt x="486" y="41"/>
                      <a:pt x="488" y="43"/>
                    </a:cubicBezTo>
                    <a:cubicBezTo>
                      <a:pt x="489" y="45"/>
                      <a:pt x="490" y="46"/>
                      <a:pt x="491" y="48"/>
                    </a:cubicBezTo>
                    <a:cubicBezTo>
                      <a:pt x="494" y="52"/>
                      <a:pt x="497" y="56"/>
                      <a:pt x="499" y="65"/>
                    </a:cubicBezTo>
                    <a:cubicBezTo>
                      <a:pt x="499" y="65"/>
                      <a:pt x="499" y="66"/>
                      <a:pt x="499" y="66"/>
                    </a:cubicBezTo>
                    <a:cubicBezTo>
                      <a:pt x="500" y="69"/>
                      <a:pt x="501" y="72"/>
                      <a:pt x="501" y="74"/>
                    </a:cubicBezTo>
                    <a:cubicBezTo>
                      <a:pt x="501" y="75"/>
                      <a:pt x="501" y="75"/>
                      <a:pt x="501" y="75"/>
                    </a:cubicBezTo>
                    <a:cubicBezTo>
                      <a:pt x="501" y="89"/>
                      <a:pt x="495" y="101"/>
                      <a:pt x="483" y="110"/>
                    </a:cubicBezTo>
                    <a:cubicBezTo>
                      <a:pt x="471" y="119"/>
                      <a:pt x="455" y="125"/>
                      <a:pt x="437" y="125"/>
                    </a:cubicBezTo>
                    <a:cubicBezTo>
                      <a:pt x="436" y="125"/>
                      <a:pt x="435" y="125"/>
                      <a:pt x="434" y="125"/>
                    </a:cubicBezTo>
                    <a:cubicBezTo>
                      <a:pt x="414" y="125"/>
                      <a:pt x="397" y="121"/>
                      <a:pt x="385" y="115"/>
                    </a:cubicBezTo>
                    <a:cubicBezTo>
                      <a:pt x="379" y="112"/>
                      <a:pt x="374" y="108"/>
                      <a:pt x="371" y="102"/>
                    </a:cubicBezTo>
                    <a:cubicBezTo>
                      <a:pt x="367" y="97"/>
                      <a:pt x="365" y="91"/>
                      <a:pt x="365" y="83"/>
                    </a:cubicBezTo>
                    <a:cubicBezTo>
                      <a:pt x="365" y="80"/>
                      <a:pt x="366" y="76"/>
                      <a:pt x="366" y="71"/>
                    </a:cubicBezTo>
                    <a:cubicBezTo>
                      <a:pt x="369" y="59"/>
                      <a:pt x="374" y="51"/>
                      <a:pt x="378" y="45"/>
                    </a:cubicBezTo>
                    <a:cubicBezTo>
                      <a:pt x="379" y="44"/>
                      <a:pt x="380" y="43"/>
                      <a:pt x="381" y="42"/>
                    </a:cubicBezTo>
                    <a:cubicBezTo>
                      <a:pt x="382" y="40"/>
                      <a:pt x="384" y="38"/>
                      <a:pt x="386" y="35"/>
                    </a:cubicBezTo>
                    <a:cubicBezTo>
                      <a:pt x="388" y="31"/>
                      <a:pt x="390" y="26"/>
                      <a:pt x="390" y="22"/>
                    </a:cubicBezTo>
                    <a:cubicBezTo>
                      <a:pt x="390" y="22"/>
                      <a:pt x="390" y="22"/>
                      <a:pt x="390" y="22"/>
                    </a:cubicBezTo>
                    <a:cubicBezTo>
                      <a:pt x="390" y="22"/>
                      <a:pt x="390" y="21"/>
                      <a:pt x="390" y="21"/>
                    </a:cubicBezTo>
                    <a:cubicBezTo>
                      <a:pt x="390" y="19"/>
                      <a:pt x="389" y="16"/>
                      <a:pt x="388" y="13"/>
                    </a:cubicBezTo>
                    <a:cubicBezTo>
                      <a:pt x="386" y="10"/>
                      <a:pt x="384" y="8"/>
                      <a:pt x="382" y="7"/>
                    </a:cubicBezTo>
                    <a:cubicBezTo>
                      <a:pt x="377" y="5"/>
                      <a:pt x="374" y="4"/>
                      <a:pt x="370" y="3"/>
                    </a:cubicBezTo>
                    <a:cubicBezTo>
                      <a:pt x="365" y="2"/>
                      <a:pt x="359" y="2"/>
                      <a:pt x="350" y="1"/>
                    </a:cubicBezTo>
                    <a:cubicBezTo>
                      <a:pt x="345" y="1"/>
                      <a:pt x="339" y="1"/>
                      <a:pt x="332" y="1"/>
                    </a:cubicBezTo>
                    <a:cubicBezTo>
                      <a:pt x="329" y="1"/>
                      <a:pt x="327" y="1"/>
                      <a:pt x="324" y="1"/>
                    </a:cubicBezTo>
                    <a:cubicBezTo>
                      <a:pt x="306" y="1"/>
                      <a:pt x="284" y="2"/>
                      <a:pt x="261" y="3"/>
                    </a:cubicBezTo>
                    <a:cubicBezTo>
                      <a:pt x="257" y="4"/>
                      <a:pt x="251" y="4"/>
                      <a:pt x="244" y="4"/>
                    </a:cubicBezTo>
                    <a:cubicBezTo>
                      <a:pt x="219" y="6"/>
                      <a:pt x="181" y="8"/>
                      <a:pt x="159" y="9"/>
                    </a:cubicBezTo>
                    <a:cubicBezTo>
                      <a:pt x="8" y="380"/>
                      <a:pt x="8" y="380"/>
                      <a:pt x="8" y="380"/>
                    </a:cubicBezTo>
                    <a:cubicBezTo>
                      <a:pt x="0" y="399"/>
                      <a:pt x="11" y="414"/>
                      <a:pt x="31" y="414"/>
                    </a:cubicBezTo>
                    <a:cubicBezTo>
                      <a:pt x="713" y="414"/>
                      <a:pt x="713" y="414"/>
                      <a:pt x="713" y="414"/>
                    </a:cubicBezTo>
                    <a:cubicBezTo>
                      <a:pt x="723" y="414"/>
                      <a:pt x="738" y="414"/>
                      <a:pt x="752" y="414"/>
                    </a:cubicBezTo>
                    <a:cubicBezTo>
                      <a:pt x="752" y="393"/>
                      <a:pt x="753" y="372"/>
                      <a:pt x="753" y="354"/>
                    </a:cubicBezTo>
                    <a:cubicBezTo>
                      <a:pt x="753" y="328"/>
                      <a:pt x="752" y="310"/>
                      <a:pt x="750" y="3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íslïdê"/>
              <p:cNvSpPr/>
              <p:nvPr/>
            </p:nvSpPr>
            <p:spPr bwMode="auto">
              <a:xfrm>
                <a:off x="1145305" y="3653452"/>
                <a:ext cx="1840802" cy="1427607"/>
              </a:xfrm>
              <a:custGeom>
                <a:avLst/>
                <a:gdLst/>
                <a:ahLst/>
                <a:cxnLst>
                  <a:cxn ang="0">
                    <a:pos x="165" y="426"/>
                  </a:cxn>
                  <a:cxn ang="0">
                    <a:pos x="191" y="426"/>
                  </a:cxn>
                  <a:cxn ang="0">
                    <a:pos x="223" y="432"/>
                  </a:cxn>
                  <a:cxn ang="0">
                    <a:pos x="231" y="446"/>
                  </a:cxn>
                  <a:cxn ang="0">
                    <a:pos x="231" y="447"/>
                  </a:cxn>
                  <a:cxn ang="0">
                    <a:pos x="222" y="467"/>
                  </a:cxn>
                  <a:cxn ang="0">
                    <a:pos x="207" y="496"/>
                  </a:cxn>
                  <a:cxn ang="0">
                    <a:pos x="212" y="527"/>
                  </a:cxn>
                  <a:cxn ang="0">
                    <a:pos x="275" y="550"/>
                  </a:cxn>
                  <a:cxn ang="0">
                    <a:pos x="324" y="535"/>
                  </a:cxn>
                  <a:cxn ang="0">
                    <a:pos x="342" y="499"/>
                  </a:cxn>
                  <a:cxn ang="0">
                    <a:pos x="340" y="490"/>
                  </a:cxn>
                  <a:cxn ang="0">
                    <a:pos x="329" y="468"/>
                  </a:cxn>
                  <a:cxn ang="0">
                    <a:pos x="320" y="450"/>
                  </a:cxn>
                  <a:cxn ang="0">
                    <a:pos x="320" y="449"/>
                  </a:cxn>
                  <a:cxn ang="0">
                    <a:pos x="342" y="427"/>
                  </a:cxn>
                  <a:cxn ang="0">
                    <a:pos x="587" y="432"/>
                  </a:cxn>
                  <a:cxn ang="0">
                    <a:pos x="586" y="280"/>
                  </a:cxn>
                  <a:cxn ang="0">
                    <a:pos x="607" y="258"/>
                  </a:cxn>
                  <a:cxn ang="0">
                    <a:pos x="609" y="258"/>
                  </a:cxn>
                  <a:cxn ang="0">
                    <a:pos x="627" y="267"/>
                  </a:cxn>
                  <a:cxn ang="0">
                    <a:pos x="648" y="278"/>
                  </a:cxn>
                  <a:cxn ang="0">
                    <a:pos x="658" y="280"/>
                  </a:cxn>
                  <a:cxn ang="0">
                    <a:pos x="694" y="262"/>
                  </a:cxn>
                  <a:cxn ang="0">
                    <a:pos x="709" y="214"/>
                  </a:cxn>
                  <a:cxn ang="0">
                    <a:pos x="686" y="150"/>
                  </a:cxn>
                  <a:cxn ang="0">
                    <a:pos x="655" y="146"/>
                  </a:cxn>
                  <a:cxn ang="0">
                    <a:pos x="626" y="160"/>
                  </a:cxn>
                  <a:cxn ang="0">
                    <a:pos x="606" y="169"/>
                  </a:cxn>
                  <a:cxn ang="0">
                    <a:pos x="605" y="169"/>
                  </a:cxn>
                  <a:cxn ang="0">
                    <a:pos x="590" y="161"/>
                  </a:cxn>
                  <a:cxn ang="0">
                    <a:pos x="585" y="129"/>
                  </a:cxn>
                  <a:cxn ang="0">
                    <a:pos x="585" y="103"/>
                  </a:cxn>
                  <a:cxn ang="0">
                    <a:pos x="588" y="23"/>
                  </a:cxn>
                  <a:cxn ang="0">
                    <a:pos x="501" y="1"/>
                  </a:cxn>
                  <a:cxn ang="0">
                    <a:pos x="426" y="14"/>
                  </a:cxn>
                  <a:cxn ang="0">
                    <a:pos x="424" y="24"/>
                  </a:cxn>
                  <a:cxn ang="0">
                    <a:pos x="428" y="36"/>
                  </a:cxn>
                  <a:cxn ang="0">
                    <a:pos x="436" y="48"/>
                  </a:cxn>
                  <a:cxn ang="0">
                    <a:pos x="444" y="67"/>
                  </a:cxn>
                  <a:cxn ang="0">
                    <a:pos x="446" y="76"/>
                  </a:cxn>
                  <a:cxn ang="0">
                    <a:pos x="382" y="125"/>
                  </a:cxn>
                  <a:cxn ang="0">
                    <a:pos x="330" y="115"/>
                  </a:cxn>
                  <a:cxn ang="0">
                    <a:pos x="310" y="83"/>
                  </a:cxn>
                  <a:cxn ang="0">
                    <a:pos x="324" y="45"/>
                  </a:cxn>
                  <a:cxn ang="0">
                    <a:pos x="331" y="35"/>
                  </a:cxn>
                  <a:cxn ang="0">
                    <a:pos x="335" y="21"/>
                  </a:cxn>
                  <a:cxn ang="0">
                    <a:pos x="333" y="13"/>
                  </a:cxn>
                  <a:cxn ang="0">
                    <a:pos x="316" y="3"/>
                  </a:cxn>
                  <a:cxn ang="0">
                    <a:pos x="277" y="0"/>
                  </a:cxn>
                  <a:cxn ang="0">
                    <a:pos x="206" y="2"/>
                  </a:cxn>
                  <a:cxn ang="0">
                    <a:pos x="176" y="4"/>
                  </a:cxn>
                  <a:cxn ang="0">
                    <a:pos x="85" y="429"/>
                  </a:cxn>
                </a:cxnLst>
                <a:rect l="0" t="0" r="r" b="b"/>
                <a:pathLst>
                  <a:path w="709" h="550">
                    <a:moveTo>
                      <a:pt x="102" y="428"/>
                    </a:moveTo>
                    <a:cubicBezTo>
                      <a:pt x="125" y="427"/>
                      <a:pt x="147" y="426"/>
                      <a:pt x="165" y="426"/>
                    </a:cubicBezTo>
                    <a:cubicBezTo>
                      <a:pt x="168" y="426"/>
                      <a:pt x="170" y="426"/>
                      <a:pt x="173" y="426"/>
                    </a:cubicBezTo>
                    <a:cubicBezTo>
                      <a:pt x="180" y="426"/>
                      <a:pt x="186" y="426"/>
                      <a:pt x="191" y="426"/>
                    </a:cubicBezTo>
                    <a:cubicBezTo>
                      <a:pt x="200" y="427"/>
                      <a:pt x="206" y="427"/>
                      <a:pt x="211" y="428"/>
                    </a:cubicBezTo>
                    <a:cubicBezTo>
                      <a:pt x="215" y="429"/>
                      <a:pt x="218" y="430"/>
                      <a:pt x="223" y="432"/>
                    </a:cubicBezTo>
                    <a:cubicBezTo>
                      <a:pt x="225" y="433"/>
                      <a:pt x="227" y="435"/>
                      <a:pt x="229" y="438"/>
                    </a:cubicBezTo>
                    <a:cubicBezTo>
                      <a:pt x="230" y="441"/>
                      <a:pt x="231" y="444"/>
                      <a:pt x="231" y="446"/>
                    </a:cubicBezTo>
                    <a:cubicBezTo>
                      <a:pt x="231" y="446"/>
                      <a:pt x="231" y="447"/>
                      <a:pt x="231" y="447"/>
                    </a:cubicBezTo>
                    <a:cubicBezTo>
                      <a:pt x="231" y="447"/>
                      <a:pt x="231" y="447"/>
                      <a:pt x="231" y="447"/>
                    </a:cubicBezTo>
                    <a:cubicBezTo>
                      <a:pt x="231" y="451"/>
                      <a:pt x="229" y="456"/>
                      <a:pt x="227" y="460"/>
                    </a:cubicBezTo>
                    <a:cubicBezTo>
                      <a:pt x="225" y="463"/>
                      <a:pt x="223" y="465"/>
                      <a:pt x="222" y="467"/>
                    </a:cubicBezTo>
                    <a:cubicBezTo>
                      <a:pt x="221" y="468"/>
                      <a:pt x="220" y="469"/>
                      <a:pt x="219" y="470"/>
                    </a:cubicBezTo>
                    <a:cubicBezTo>
                      <a:pt x="215" y="476"/>
                      <a:pt x="210" y="484"/>
                      <a:pt x="207" y="496"/>
                    </a:cubicBezTo>
                    <a:cubicBezTo>
                      <a:pt x="207" y="501"/>
                      <a:pt x="206" y="505"/>
                      <a:pt x="206" y="508"/>
                    </a:cubicBezTo>
                    <a:cubicBezTo>
                      <a:pt x="206" y="516"/>
                      <a:pt x="208" y="522"/>
                      <a:pt x="212" y="527"/>
                    </a:cubicBezTo>
                    <a:cubicBezTo>
                      <a:pt x="215" y="533"/>
                      <a:pt x="220" y="537"/>
                      <a:pt x="226" y="540"/>
                    </a:cubicBezTo>
                    <a:cubicBezTo>
                      <a:pt x="238" y="546"/>
                      <a:pt x="255" y="550"/>
                      <a:pt x="275" y="550"/>
                    </a:cubicBezTo>
                    <a:cubicBezTo>
                      <a:pt x="276" y="550"/>
                      <a:pt x="277" y="550"/>
                      <a:pt x="278" y="550"/>
                    </a:cubicBezTo>
                    <a:cubicBezTo>
                      <a:pt x="296" y="550"/>
                      <a:pt x="312" y="544"/>
                      <a:pt x="324" y="535"/>
                    </a:cubicBezTo>
                    <a:cubicBezTo>
                      <a:pt x="336" y="526"/>
                      <a:pt x="342" y="514"/>
                      <a:pt x="342" y="500"/>
                    </a:cubicBezTo>
                    <a:cubicBezTo>
                      <a:pt x="342" y="500"/>
                      <a:pt x="342" y="500"/>
                      <a:pt x="342" y="499"/>
                    </a:cubicBezTo>
                    <a:cubicBezTo>
                      <a:pt x="342" y="497"/>
                      <a:pt x="341" y="494"/>
                      <a:pt x="340" y="491"/>
                    </a:cubicBezTo>
                    <a:cubicBezTo>
                      <a:pt x="340" y="491"/>
                      <a:pt x="340" y="490"/>
                      <a:pt x="340" y="490"/>
                    </a:cubicBezTo>
                    <a:cubicBezTo>
                      <a:pt x="338" y="481"/>
                      <a:pt x="335" y="477"/>
                      <a:pt x="332" y="473"/>
                    </a:cubicBezTo>
                    <a:cubicBezTo>
                      <a:pt x="331" y="471"/>
                      <a:pt x="330" y="470"/>
                      <a:pt x="329" y="468"/>
                    </a:cubicBezTo>
                    <a:cubicBezTo>
                      <a:pt x="327" y="466"/>
                      <a:pt x="325" y="464"/>
                      <a:pt x="323" y="461"/>
                    </a:cubicBezTo>
                    <a:cubicBezTo>
                      <a:pt x="322" y="459"/>
                      <a:pt x="320" y="455"/>
                      <a:pt x="320" y="450"/>
                    </a:cubicBezTo>
                    <a:cubicBezTo>
                      <a:pt x="320" y="450"/>
                      <a:pt x="320" y="449"/>
                      <a:pt x="320" y="449"/>
                    </a:cubicBezTo>
                    <a:cubicBezTo>
                      <a:pt x="320" y="449"/>
                      <a:pt x="320" y="449"/>
                      <a:pt x="320" y="449"/>
                    </a:cubicBezTo>
                    <a:cubicBezTo>
                      <a:pt x="320" y="445"/>
                      <a:pt x="321" y="442"/>
                      <a:pt x="322" y="438"/>
                    </a:cubicBezTo>
                    <a:cubicBezTo>
                      <a:pt x="324" y="434"/>
                      <a:pt x="336" y="428"/>
                      <a:pt x="342" y="427"/>
                    </a:cubicBezTo>
                    <a:cubicBezTo>
                      <a:pt x="352" y="426"/>
                      <a:pt x="370" y="425"/>
                      <a:pt x="396" y="425"/>
                    </a:cubicBezTo>
                    <a:cubicBezTo>
                      <a:pt x="454" y="425"/>
                      <a:pt x="587" y="432"/>
                      <a:pt x="587" y="432"/>
                    </a:cubicBezTo>
                    <a:cubicBezTo>
                      <a:pt x="585" y="389"/>
                      <a:pt x="584" y="348"/>
                      <a:pt x="584" y="335"/>
                    </a:cubicBezTo>
                    <a:cubicBezTo>
                      <a:pt x="584" y="308"/>
                      <a:pt x="584" y="290"/>
                      <a:pt x="586" y="280"/>
                    </a:cubicBezTo>
                    <a:cubicBezTo>
                      <a:pt x="587" y="274"/>
                      <a:pt x="593" y="263"/>
                      <a:pt x="597" y="261"/>
                    </a:cubicBezTo>
                    <a:cubicBezTo>
                      <a:pt x="601" y="259"/>
                      <a:pt x="604" y="258"/>
                      <a:pt x="607" y="258"/>
                    </a:cubicBezTo>
                    <a:cubicBezTo>
                      <a:pt x="608" y="258"/>
                      <a:pt x="608" y="258"/>
                      <a:pt x="608" y="258"/>
                    </a:cubicBezTo>
                    <a:cubicBezTo>
                      <a:pt x="608" y="258"/>
                      <a:pt x="608" y="258"/>
                      <a:pt x="609" y="258"/>
                    </a:cubicBezTo>
                    <a:cubicBezTo>
                      <a:pt x="613" y="258"/>
                      <a:pt x="617" y="260"/>
                      <a:pt x="620" y="262"/>
                    </a:cubicBezTo>
                    <a:cubicBezTo>
                      <a:pt x="623" y="264"/>
                      <a:pt x="625" y="266"/>
                      <a:pt x="627" y="267"/>
                    </a:cubicBezTo>
                    <a:cubicBezTo>
                      <a:pt x="629" y="268"/>
                      <a:pt x="630" y="270"/>
                      <a:pt x="632" y="271"/>
                    </a:cubicBezTo>
                    <a:cubicBezTo>
                      <a:pt x="635" y="273"/>
                      <a:pt x="640" y="276"/>
                      <a:pt x="648" y="278"/>
                    </a:cubicBezTo>
                    <a:cubicBezTo>
                      <a:pt x="649" y="279"/>
                      <a:pt x="649" y="279"/>
                      <a:pt x="650" y="279"/>
                    </a:cubicBezTo>
                    <a:cubicBezTo>
                      <a:pt x="653" y="279"/>
                      <a:pt x="655" y="280"/>
                      <a:pt x="658" y="280"/>
                    </a:cubicBezTo>
                    <a:cubicBezTo>
                      <a:pt x="658" y="280"/>
                      <a:pt x="659" y="280"/>
                      <a:pt x="659" y="280"/>
                    </a:cubicBezTo>
                    <a:cubicBezTo>
                      <a:pt x="672" y="280"/>
                      <a:pt x="684" y="274"/>
                      <a:pt x="694" y="262"/>
                    </a:cubicBezTo>
                    <a:cubicBezTo>
                      <a:pt x="703" y="251"/>
                      <a:pt x="708" y="235"/>
                      <a:pt x="709" y="217"/>
                    </a:cubicBezTo>
                    <a:cubicBezTo>
                      <a:pt x="709" y="216"/>
                      <a:pt x="709" y="215"/>
                      <a:pt x="709" y="214"/>
                    </a:cubicBezTo>
                    <a:cubicBezTo>
                      <a:pt x="709" y="194"/>
                      <a:pt x="705" y="176"/>
                      <a:pt x="699" y="165"/>
                    </a:cubicBezTo>
                    <a:cubicBezTo>
                      <a:pt x="695" y="158"/>
                      <a:pt x="691" y="154"/>
                      <a:pt x="686" y="150"/>
                    </a:cubicBezTo>
                    <a:cubicBezTo>
                      <a:pt x="681" y="147"/>
                      <a:pt x="675" y="145"/>
                      <a:pt x="667" y="145"/>
                    </a:cubicBezTo>
                    <a:cubicBezTo>
                      <a:pt x="663" y="145"/>
                      <a:pt x="660" y="145"/>
                      <a:pt x="655" y="146"/>
                    </a:cubicBezTo>
                    <a:cubicBezTo>
                      <a:pt x="642" y="148"/>
                      <a:pt x="635" y="153"/>
                      <a:pt x="629" y="158"/>
                    </a:cubicBezTo>
                    <a:cubicBezTo>
                      <a:pt x="628" y="159"/>
                      <a:pt x="627" y="159"/>
                      <a:pt x="626" y="160"/>
                    </a:cubicBezTo>
                    <a:cubicBezTo>
                      <a:pt x="624" y="162"/>
                      <a:pt x="621" y="163"/>
                      <a:pt x="619" y="165"/>
                    </a:cubicBezTo>
                    <a:cubicBezTo>
                      <a:pt x="614" y="168"/>
                      <a:pt x="610" y="169"/>
                      <a:pt x="606" y="169"/>
                    </a:cubicBezTo>
                    <a:cubicBezTo>
                      <a:pt x="606" y="169"/>
                      <a:pt x="606" y="169"/>
                      <a:pt x="606" y="169"/>
                    </a:cubicBezTo>
                    <a:cubicBezTo>
                      <a:pt x="605" y="169"/>
                      <a:pt x="605" y="169"/>
                      <a:pt x="605" y="169"/>
                    </a:cubicBezTo>
                    <a:cubicBezTo>
                      <a:pt x="603" y="169"/>
                      <a:pt x="600" y="169"/>
                      <a:pt x="597" y="167"/>
                    </a:cubicBezTo>
                    <a:cubicBezTo>
                      <a:pt x="594" y="166"/>
                      <a:pt x="592" y="163"/>
                      <a:pt x="590" y="161"/>
                    </a:cubicBezTo>
                    <a:cubicBezTo>
                      <a:pt x="588" y="157"/>
                      <a:pt x="588" y="154"/>
                      <a:pt x="587" y="150"/>
                    </a:cubicBezTo>
                    <a:cubicBezTo>
                      <a:pt x="586" y="144"/>
                      <a:pt x="585" y="138"/>
                      <a:pt x="585" y="129"/>
                    </a:cubicBezTo>
                    <a:cubicBezTo>
                      <a:pt x="585" y="124"/>
                      <a:pt x="585" y="118"/>
                      <a:pt x="585" y="111"/>
                    </a:cubicBezTo>
                    <a:cubicBezTo>
                      <a:pt x="585" y="109"/>
                      <a:pt x="585" y="106"/>
                      <a:pt x="585" y="103"/>
                    </a:cubicBezTo>
                    <a:cubicBezTo>
                      <a:pt x="585" y="86"/>
                      <a:pt x="586" y="64"/>
                      <a:pt x="587" y="40"/>
                    </a:cubicBezTo>
                    <a:cubicBezTo>
                      <a:pt x="587" y="36"/>
                      <a:pt x="588" y="30"/>
                      <a:pt x="588" y="23"/>
                    </a:cubicBezTo>
                    <a:cubicBezTo>
                      <a:pt x="588" y="20"/>
                      <a:pt x="588" y="12"/>
                      <a:pt x="589" y="6"/>
                    </a:cubicBezTo>
                    <a:cubicBezTo>
                      <a:pt x="557" y="5"/>
                      <a:pt x="528" y="1"/>
                      <a:pt x="501" y="1"/>
                    </a:cubicBezTo>
                    <a:cubicBezTo>
                      <a:pt x="475" y="1"/>
                      <a:pt x="456" y="1"/>
                      <a:pt x="446" y="3"/>
                    </a:cubicBezTo>
                    <a:cubicBezTo>
                      <a:pt x="440" y="3"/>
                      <a:pt x="428" y="10"/>
                      <a:pt x="426" y="14"/>
                    </a:cubicBezTo>
                    <a:cubicBezTo>
                      <a:pt x="425" y="17"/>
                      <a:pt x="424" y="21"/>
                      <a:pt x="424" y="24"/>
                    </a:cubicBezTo>
                    <a:cubicBezTo>
                      <a:pt x="424" y="24"/>
                      <a:pt x="424" y="24"/>
                      <a:pt x="424" y="24"/>
                    </a:cubicBezTo>
                    <a:cubicBezTo>
                      <a:pt x="424" y="25"/>
                      <a:pt x="424" y="25"/>
                      <a:pt x="424" y="25"/>
                    </a:cubicBezTo>
                    <a:cubicBezTo>
                      <a:pt x="424" y="30"/>
                      <a:pt x="426" y="34"/>
                      <a:pt x="428" y="36"/>
                    </a:cubicBezTo>
                    <a:cubicBezTo>
                      <a:pt x="429" y="39"/>
                      <a:pt x="431" y="42"/>
                      <a:pt x="433" y="44"/>
                    </a:cubicBezTo>
                    <a:cubicBezTo>
                      <a:pt x="434" y="45"/>
                      <a:pt x="435" y="47"/>
                      <a:pt x="436" y="48"/>
                    </a:cubicBezTo>
                    <a:cubicBezTo>
                      <a:pt x="439" y="52"/>
                      <a:pt x="442" y="57"/>
                      <a:pt x="444" y="65"/>
                    </a:cubicBezTo>
                    <a:cubicBezTo>
                      <a:pt x="444" y="66"/>
                      <a:pt x="444" y="66"/>
                      <a:pt x="444" y="67"/>
                    </a:cubicBezTo>
                    <a:cubicBezTo>
                      <a:pt x="445" y="69"/>
                      <a:pt x="445" y="72"/>
                      <a:pt x="445" y="75"/>
                    </a:cubicBezTo>
                    <a:cubicBezTo>
                      <a:pt x="446" y="75"/>
                      <a:pt x="446" y="75"/>
                      <a:pt x="446" y="76"/>
                    </a:cubicBezTo>
                    <a:cubicBezTo>
                      <a:pt x="446" y="89"/>
                      <a:pt x="439" y="101"/>
                      <a:pt x="428" y="110"/>
                    </a:cubicBezTo>
                    <a:cubicBezTo>
                      <a:pt x="416" y="120"/>
                      <a:pt x="400" y="125"/>
                      <a:pt x="382" y="125"/>
                    </a:cubicBezTo>
                    <a:cubicBezTo>
                      <a:pt x="381" y="125"/>
                      <a:pt x="380" y="125"/>
                      <a:pt x="379" y="125"/>
                    </a:cubicBezTo>
                    <a:cubicBezTo>
                      <a:pt x="359" y="125"/>
                      <a:pt x="342" y="121"/>
                      <a:pt x="330" y="115"/>
                    </a:cubicBezTo>
                    <a:cubicBezTo>
                      <a:pt x="324" y="111"/>
                      <a:pt x="319" y="107"/>
                      <a:pt x="316" y="102"/>
                    </a:cubicBezTo>
                    <a:cubicBezTo>
                      <a:pt x="312" y="97"/>
                      <a:pt x="310" y="90"/>
                      <a:pt x="310" y="83"/>
                    </a:cubicBezTo>
                    <a:cubicBezTo>
                      <a:pt x="310" y="79"/>
                      <a:pt x="310" y="75"/>
                      <a:pt x="311" y="71"/>
                    </a:cubicBezTo>
                    <a:cubicBezTo>
                      <a:pt x="314" y="58"/>
                      <a:pt x="319" y="51"/>
                      <a:pt x="324" y="45"/>
                    </a:cubicBezTo>
                    <a:cubicBezTo>
                      <a:pt x="324" y="44"/>
                      <a:pt x="325" y="43"/>
                      <a:pt x="326" y="42"/>
                    </a:cubicBezTo>
                    <a:cubicBezTo>
                      <a:pt x="327" y="40"/>
                      <a:pt x="329" y="37"/>
                      <a:pt x="331" y="35"/>
                    </a:cubicBezTo>
                    <a:cubicBezTo>
                      <a:pt x="334" y="30"/>
                      <a:pt x="335" y="26"/>
                      <a:pt x="335" y="22"/>
                    </a:cubicBezTo>
                    <a:cubicBezTo>
                      <a:pt x="335" y="22"/>
                      <a:pt x="335" y="22"/>
                      <a:pt x="335" y="21"/>
                    </a:cubicBezTo>
                    <a:cubicBezTo>
                      <a:pt x="335" y="21"/>
                      <a:pt x="335" y="21"/>
                      <a:pt x="335" y="21"/>
                    </a:cubicBezTo>
                    <a:cubicBezTo>
                      <a:pt x="335" y="18"/>
                      <a:pt x="334" y="16"/>
                      <a:pt x="333" y="13"/>
                    </a:cubicBezTo>
                    <a:cubicBezTo>
                      <a:pt x="332" y="9"/>
                      <a:pt x="329" y="8"/>
                      <a:pt x="327" y="6"/>
                    </a:cubicBezTo>
                    <a:cubicBezTo>
                      <a:pt x="323" y="4"/>
                      <a:pt x="320" y="3"/>
                      <a:pt x="316" y="3"/>
                    </a:cubicBezTo>
                    <a:cubicBezTo>
                      <a:pt x="310" y="2"/>
                      <a:pt x="304" y="1"/>
                      <a:pt x="295" y="1"/>
                    </a:cubicBezTo>
                    <a:cubicBezTo>
                      <a:pt x="290" y="0"/>
                      <a:pt x="284" y="0"/>
                      <a:pt x="277" y="0"/>
                    </a:cubicBezTo>
                    <a:cubicBezTo>
                      <a:pt x="275" y="0"/>
                      <a:pt x="272" y="0"/>
                      <a:pt x="269" y="0"/>
                    </a:cubicBezTo>
                    <a:cubicBezTo>
                      <a:pt x="252" y="0"/>
                      <a:pt x="230" y="1"/>
                      <a:pt x="206" y="2"/>
                    </a:cubicBezTo>
                    <a:cubicBezTo>
                      <a:pt x="202" y="2"/>
                      <a:pt x="196" y="3"/>
                      <a:pt x="189" y="3"/>
                    </a:cubicBezTo>
                    <a:cubicBezTo>
                      <a:pt x="185" y="3"/>
                      <a:pt x="181" y="3"/>
                      <a:pt x="176" y="4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22" y="433"/>
                      <a:pt x="60" y="431"/>
                      <a:pt x="85" y="429"/>
                    </a:cubicBezTo>
                    <a:cubicBezTo>
                      <a:pt x="92" y="429"/>
                      <a:pt x="98" y="429"/>
                      <a:pt x="102" y="42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îṧḻíde"/>
              <p:cNvSpPr/>
              <p:nvPr/>
            </p:nvSpPr>
            <p:spPr bwMode="auto">
              <a:xfrm>
                <a:off x="2363995" y="4465912"/>
                <a:ext cx="2265601" cy="1364932"/>
              </a:xfrm>
              <a:custGeom>
                <a:avLst/>
                <a:gdLst/>
                <a:ahLst/>
                <a:cxnLst>
                  <a:cxn ang="0">
                    <a:pos x="710" y="113"/>
                  </a:cxn>
                  <a:cxn ang="0">
                    <a:pos x="593" y="121"/>
                  </a:cxn>
                  <a:cxn ang="0">
                    <a:pos x="522" y="124"/>
                  </a:cxn>
                  <a:cxn ang="0">
                    <a:pos x="484" y="122"/>
                  </a:cxn>
                  <a:cxn ang="0">
                    <a:pos x="466" y="112"/>
                  </a:cxn>
                  <a:cxn ang="0">
                    <a:pos x="465" y="103"/>
                  </a:cxn>
                  <a:cxn ang="0">
                    <a:pos x="469" y="90"/>
                  </a:cxn>
                  <a:cxn ang="0">
                    <a:pos x="476" y="80"/>
                  </a:cxn>
                  <a:cxn ang="0">
                    <a:pos x="489" y="42"/>
                  </a:cxn>
                  <a:cxn ang="0">
                    <a:pos x="469" y="10"/>
                  </a:cxn>
                  <a:cxn ang="0">
                    <a:pos x="417" y="0"/>
                  </a:cxn>
                  <a:cxn ang="0">
                    <a:pos x="354" y="49"/>
                  </a:cxn>
                  <a:cxn ang="0">
                    <a:pos x="355" y="59"/>
                  </a:cxn>
                  <a:cxn ang="0">
                    <a:pos x="363" y="77"/>
                  </a:cxn>
                  <a:cxn ang="0">
                    <a:pos x="372" y="89"/>
                  </a:cxn>
                  <a:cxn ang="0">
                    <a:pos x="375" y="101"/>
                  </a:cxn>
                  <a:cxn ang="0">
                    <a:pos x="373" y="111"/>
                  </a:cxn>
                  <a:cxn ang="0">
                    <a:pos x="299" y="125"/>
                  </a:cxn>
                  <a:cxn ang="0">
                    <a:pos x="118" y="119"/>
                  </a:cxn>
                  <a:cxn ang="0">
                    <a:pos x="124" y="243"/>
                  </a:cxn>
                  <a:cxn ang="0">
                    <a:pos x="121" y="281"/>
                  </a:cxn>
                  <a:cxn ang="0">
                    <a:pos x="111" y="299"/>
                  </a:cxn>
                  <a:cxn ang="0">
                    <a:pos x="103" y="301"/>
                  </a:cxn>
                  <a:cxn ang="0">
                    <a:pos x="89" y="297"/>
                  </a:cxn>
                  <a:cxn ang="0">
                    <a:pos x="79" y="289"/>
                  </a:cxn>
                  <a:cxn ang="0">
                    <a:pos x="41" y="276"/>
                  </a:cxn>
                  <a:cxn ang="0">
                    <a:pos x="9" y="296"/>
                  </a:cxn>
                  <a:cxn ang="0">
                    <a:pos x="0" y="348"/>
                  </a:cxn>
                  <a:cxn ang="0">
                    <a:pos x="49" y="412"/>
                  </a:cxn>
                  <a:cxn ang="0">
                    <a:pos x="58" y="410"/>
                  </a:cxn>
                  <a:cxn ang="0">
                    <a:pos x="76" y="402"/>
                  </a:cxn>
                  <a:cxn ang="0">
                    <a:pos x="88" y="393"/>
                  </a:cxn>
                  <a:cxn ang="0">
                    <a:pos x="100" y="390"/>
                  </a:cxn>
                  <a:cxn ang="0">
                    <a:pos x="111" y="392"/>
                  </a:cxn>
                  <a:cxn ang="0">
                    <a:pos x="125" y="466"/>
                  </a:cxn>
                  <a:cxn ang="0">
                    <a:pos x="160" y="526"/>
                  </a:cxn>
                  <a:cxn ang="0">
                    <a:pos x="865" y="492"/>
                  </a:cxn>
                </a:cxnLst>
                <a:rect l="0" t="0" r="r" b="b"/>
                <a:pathLst>
                  <a:path w="873" h="526">
                    <a:moveTo>
                      <a:pt x="865" y="492"/>
                    </a:moveTo>
                    <a:cubicBezTo>
                      <a:pt x="710" y="113"/>
                      <a:pt x="710" y="113"/>
                      <a:pt x="710" y="113"/>
                    </a:cubicBezTo>
                    <a:cubicBezTo>
                      <a:pt x="682" y="115"/>
                      <a:pt x="633" y="119"/>
                      <a:pt x="610" y="121"/>
                    </a:cubicBezTo>
                    <a:cubicBezTo>
                      <a:pt x="603" y="121"/>
                      <a:pt x="598" y="121"/>
                      <a:pt x="593" y="121"/>
                    </a:cubicBezTo>
                    <a:cubicBezTo>
                      <a:pt x="570" y="123"/>
                      <a:pt x="548" y="124"/>
                      <a:pt x="530" y="124"/>
                    </a:cubicBezTo>
                    <a:cubicBezTo>
                      <a:pt x="528" y="124"/>
                      <a:pt x="525" y="124"/>
                      <a:pt x="522" y="124"/>
                    </a:cubicBezTo>
                    <a:cubicBezTo>
                      <a:pt x="516" y="124"/>
                      <a:pt x="510" y="124"/>
                      <a:pt x="504" y="124"/>
                    </a:cubicBezTo>
                    <a:cubicBezTo>
                      <a:pt x="496" y="123"/>
                      <a:pt x="489" y="123"/>
                      <a:pt x="484" y="122"/>
                    </a:cubicBezTo>
                    <a:cubicBezTo>
                      <a:pt x="480" y="121"/>
                      <a:pt x="477" y="120"/>
                      <a:pt x="473" y="118"/>
                    </a:cubicBezTo>
                    <a:cubicBezTo>
                      <a:pt x="471" y="117"/>
                      <a:pt x="468" y="115"/>
                      <a:pt x="466" y="112"/>
                    </a:cubicBezTo>
                    <a:cubicBezTo>
                      <a:pt x="465" y="109"/>
                      <a:pt x="465" y="106"/>
                      <a:pt x="465" y="104"/>
                    </a:cubicBezTo>
                    <a:cubicBezTo>
                      <a:pt x="465" y="103"/>
                      <a:pt x="465" y="103"/>
                      <a:pt x="465" y="103"/>
                    </a:cubicBezTo>
                    <a:cubicBezTo>
                      <a:pt x="465" y="103"/>
                      <a:pt x="465" y="103"/>
                      <a:pt x="464" y="103"/>
                    </a:cubicBezTo>
                    <a:cubicBezTo>
                      <a:pt x="464" y="98"/>
                      <a:pt x="466" y="94"/>
                      <a:pt x="469" y="90"/>
                    </a:cubicBezTo>
                    <a:cubicBezTo>
                      <a:pt x="470" y="87"/>
                      <a:pt x="472" y="85"/>
                      <a:pt x="474" y="83"/>
                    </a:cubicBezTo>
                    <a:cubicBezTo>
                      <a:pt x="474" y="82"/>
                      <a:pt x="475" y="81"/>
                      <a:pt x="476" y="80"/>
                    </a:cubicBezTo>
                    <a:cubicBezTo>
                      <a:pt x="481" y="74"/>
                      <a:pt x="485" y="66"/>
                      <a:pt x="488" y="53"/>
                    </a:cubicBezTo>
                    <a:cubicBezTo>
                      <a:pt x="489" y="49"/>
                      <a:pt x="489" y="45"/>
                      <a:pt x="489" y="42"/>
                    </a:cubicBezTo>
                    <a:cubicBezTo>
                      <a:pt x="489" y="34"/>
                      <a:pt x="487" y="28"/>
                      <a:pt x="483" y="22"/>
                    </a:cubicBezTo>
                    <a:cubicBezTo>
                      <a:pt x="480" y="17"/>
                      <a:pt x="475" y="13"/>
                      <a:pt x="469" y="10"/>
                    </a:cubicBezTo>
                    <a:cubicBezTo>
                      <a:pt x="457" y="3"/>
                      <a:pt x="440" y="0"/>
                      <a:pt x="420" y="0"/>
                    </a:cubicBezTo>
                    <a:cubicBezTo>
                      <a:pt x="419" y="0"/>
                      <a:pt x="418" y="0"/>
                      <a:pt x="417" y="0"/>
                    </a:cubicBezTo>
                    <a:cubicBezTo>
                      <a:pt x="399" y="0"/>
                      <a:pt x="383" y="6"/>
                      <a:pt x="371" y="15"/>
                    </a:cubicBezTo>
                    <a:cubicBezTo>
                      <a:pt x="360" y="24"/>
                      <a:pt x="354" y="36"/>
                      <a:pt x="354" y="49"/>
                    </a:cubicBezTo>
                    <a:cubicBezTo>
                      <a:pt x="354" y="50"/>
                      <a:pt x="354" y="50"/>
                      <a:pt x="354" y="51"/>
                    </a:cubicBezTo>
                    <a:cubicBezTo>
                      <a:pt x="354" y="53"/>
                      <a:pt x="354" y="56"/>
                      <a:pt x="355" y="59"/>
                    </a:cubicBezTo>
                    <a:cubicBezTo>
                      <a:pt x="355" y="59"/>
                      <a:pt x="355" y="60"/>
                      <a:pt x="355" y="60"/>
                    </a:cubicBezTo>
                    <a:cubicBezTo>
                      <a:pt x="358" y="68"/>
                      <a:pt x="360" y="73"/>
                      <a:pt x="363" y="77"/>
                    </a:cubicBezTo>
                    <a:cubicBezTo>
                      <a:pt x="364" y="78"/>
                      <a:pt x="365" y="80"/>
                      <a:pt x="367" y="81"/>
                    </a:cubicBezTo>
                    <a:cubicBezTo>
                      <a:pt x="368" y="84"/>
                      <a:pt x="370" y="86"/>
                      <a:pt x="372" y="89"/>
                    </a:cubicBezTo>
                    <a:cubicBezTo>
                      <a:pt x="373" y="91"/>
                      <a:pt x="375" y="95"/>
                      <a:pt x="375" y="100"/>
                    </a:cubicBezTo>
                    <a:cubicBezTo>
                      <a:pt x="375" y="100"/>
                      <a:pt x="375" y="100"/>
                      <a:pt x="375" y="101"/>
                    </a:cubicBezTo>
                    <a:cubicBezTo>
                      <a:pt x="375" y="101"/>
                      <a:pt x="375" y="101"/>
                      <a:pt x="375" y="101"/>
                    </a:cubicBezTo>
                    <a:cubicBezTo>
                      <a:pt x="375" y="104"/>
                      <a:pt x="375" y="108"/>
                      <a:pt x="373" y="111"/>
                    </a:cubicBezTo>
                    <a:cubicBezTo>
                      <a:pt x="371" y="116"/>
                      <a:pt x="360" y="122"/>
                      <a:pt x="353" y="123"/>
                    </a:cubicBezTo>
                    <a:cubicBezTo>
                      <a:pt x="344" y="124"/>
                      <a:pt x="325" y="125"/>
                      <a:pt x="299" y="125"/>
                    </a:cubicBezTo>
                    <a:cubicBezTo>
                      <a:pt x="244" y="125"/>
                      <a:pt x="167" y="122"/>
                      <a:pt x="118" y="119"/>
                    </a:cubicBezTo>
                    <a:cubicBezTo>
                      <a:pt x="118" y="119"/>
                      <a:pt x="118" y="119"/>
                      <a:pt x="118" y="119"/>
                    </a:cubicBezTo>
                    <a:cubicBezTo>
                      <a:pt x="121" y="171"/>
                      <a:pt x="123" y="225"/>
                      <a:pt x="123" y="235"/>
                    </a:cubicBezTo>
                    <a:cubicBezTo>
                      <a:pt x="124" y="238"/>
                      <a:pt x="124" y="240"/>
                      <a:pt x="124" y="243"/>
                    </a:cubicBezTo>
                    <a:cubicBezTo>
                      <a:pt x="124" y="250"/>
                      <a:pt x="123" y="256"/>
                      <a:pt x="123" y="261"/>
                    </a:cubicBezTo>
                    <a:cubicBezTo>
                      <a:pt x="123" y="270"/>
                      <a:pt x="122" y="276"/>
                      <a:pt x="121" y="281"/>
                    </a:cubicBezTo>
                    <a:cubicBezTo>
                      <a:pt x="121" y="285"/>
                      <a:pt x="120" y="288"/>
                      <a:pt x="118" y="293"/>
                    </a:cubicBezTo>
                    <a:cubicBezTo>
                      <a:pt x="117" y="295"/>
                      <a:pt x="115" y="297"/>
                      <a:pt x="111" y="299"/>
                    </a:cubicBezTo>
                    <a:cubicBezTo>
                      <a:pt x="108" y="300"/>
                      <a:pt x="106" y="301"/>
                      <a:pt x="103" y="301"/>
                    </a:cubicBezTo>
                    <a:cubicBezTo>
                      <a:pt x="103" y="301"/>
                      <a:pt x="103" y="301"/>
                      <a:pt x="103" y="301"/>
                    </a:cubicBezTo>
                    <a:cubicBezTo>
                      <a:pt x="103" y="301"/>
                      <a:pt x="102" y="301"/>
                      <a:pt x="102" y="301"/>
                    </a:cubicBezTo>
                    <a:cubicBezTo>
                      <a:pt x="98" y="301"/>
                      <a:pt x="94" y="299"/>
                      <a:pt x="89" y="297"/>
                    </a:cubicBezTo>
                    <a:cubicBezTo>
                      <a:pt x="87" y="295"/>
                      <a:pt x="85" y="293"/>
                      <a:pt x="82" y="292"/>
                    </a:cubicBezTo>
                    <a:cubicBezTo>
                      <a:pt x="81" y="291"/>
                      <a:pt x="80" y="290"/>
                      <a:pt x="79" y="289"/>
                    </a:cubicBezTo>
                    <a:cubicBezTo>
                      <a:pt x="73" y="285"/>
                      <a:pt x="66" y="280"/>
                      <a:pt x="53" y="277"/>
                    </a:cubicBezTo>
                    <a:cubicBezTo>
                      <a:pt x="49" y="277"/>
                      <a:pt x="45" y="276"/>
                      <a:pt x="41" y="276"/>
                    </a:cubicBezTo>
                    <a:cubicBezTo>
                      <a:pt x="34" y="276"/>
                      <a:pt x="27" y="278"/>
                      <a:pt x="22" y="282"/>
                    </a:cubicBezTo>
                    <a:cubicBezTo>
                      <a:pt x="17" y="285"/>
                      <a:pt x="13" y="290"/>
                      <a:pt x="9" y="296"/>
                    </a:cubicBezTo>
                    <a:cubicBezTo>
                      <a:pt x="3" y="308"/>
                      <a:pt x="0" y="325"/>
                      <a:pt x="0" y="345"/>
                    </a:cubicBezTo>
                    <a:cubicBezTo>
                      <a:pt x="0" y="346"/>
                      <a:pt x="0" y="347"/>
                      <a:pt x="0" y="348"/>
                    </a:cubicBezTo>
                    <a:cubicBezTo>
                      <a:pt x="0" y="366"/>
                      <a:pt x="5" y="382"/>
                      <a:pt x="15" y="394"/>
                    </a:cubicBezTo>
                    <a:cubicBezTo>
                      <a:pt x="24" y="406"/>
                      <a:pt x="36" y="412"/>
                      <a:pt x="49" y="412"/>
                    </a:cubicBezTo>
                    <a:cubicBezTo>
                      <a:pt x="49" y="412"/>
                      <a:pt x="50" y="412"/>
                      <a:pt x="50" y="412"/>
                    </a:cubicBezTo>
                    <a:cubicBezTo>
                      <a:pt x="53" y="412"/>
                      <a:pt x="56" y="411"/>
                      <a:pt x="58" y="410"/>
                    </a:cubicBezTo>
                    <a:cubicBezTo>
                      <a:pt x="59" y="410"/>
                      <a:pt x="59" y="410"/>
                      <a:pt x="60" y="410"/>
                    </a:cubicBezTo>
                    <a:cubicBezTo>
                      <a:pt x="68" y="408"/>
                      <a:pt x="73" y="405"/>
                      <a:pt x="76" y="402"/>
                    </a:cubicBezTo>
                    <a:cubicBezTo>
                      <a:pt x="78" y="401"/>
                      <a:pt x="80" y="400"/>
                      <a:pt x="81" y="399"/>
                    </a:cubicBezTo>
                    <a:cubicBezTo>
                      <a:pt x="83" y="397"/>
                      <a:pt x="85" y="395"/>
                      <a:pt x="88" y="393"/>
                    </a:cubicBezTo>
                    <a:cubicBezTo>
                      <a:pt x="91" y="392"/>
                      <a:pt x="95" y="390"/>
                      <a:pt x="100" y="390"/>
                    </a:cubicBezTo>
                    <a:cubicBezTo>
                      <a:pt x="100" y="390"/>
                      <a:pt x="100" y="390"/>
                      <a:pt x="100" y="390"/>
                    </a:cubicBezTo>
                    <a:cubicBezTo>
                      <a:pt x="100" y="390"/>
                      <a:pt x="101" y="390"/>
                      <a:pt x="101" y="390"/>
                    </a:cubicBezTo>
                    <a:cubicBezTo>
                      <a:pt x="104" y="390"/>
                      <a:pt x="107" y="391"/>
                      <a:pt x="111" y="392"/>
                    </a:cubicBezTo>
                    <a:cubicBezTo>
                      <a:pt x="115" y="394"/>
                      <a:pt x="121" y="406"/>
                      <a:pt x="122" y="412"/>
                    </a:cubicBezTo>
                    <a:cubicBezTo>
                      <a:pt x="124" y="422"/>
                      <a:pt x="125" y="440"/>
                      <a:pt x="125" y="466"/>
                    </a:cubicBezTo>
                    <a:cubicBezTo>
                      <a:pt x="125" y="484"/>
                      <a:pt x="124" y="505"/>
                      <a:pt x="124" y="526"/>
                    </a:cubicBezTo>
                    <a:cubicBezTo>
                      <a:pt x="137" y="526"/>
                      <a:pt x="150" y="526"/>
                      <a:pt x="160" y="526"/>
                    </a:cubicBezTo>
                    <a:cubicBezTo>
                      <a:pt x="841" y="526"/>
                      <a:pt x="841" y="526"/>
                      <a:pt x="841" y="526"/>
                    </a:cubicBezTo>
                    <a:cubicBezTo>
                      <a:pt x="862" y="526"/>
                      <a:pt x="873" y="511"/>
                      <a:pt x="865" y="49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íšḷïḑe"/>
              <p:cNvSpPr/>
              <p:nvPr/>
            </p:nvSpPr>
            <p:spPr bwMode="auto">
              <a:xfrm>
                <a:off x="1602604" y="2453335"/>
                <a:ext cx="1072447" cy="1522780"/>
              </a:xfrm>
              <a:custGeom>
                <a:avLst/>
                <a:gdLst/>
                <a:ahLst/>
                <a:cxnLst>
                  <a:cxn ang="0">
                    <a:pos x="413" y="400"/>
                  </a:cxn>
                  <a:cxn ang="0">
                    <a:pos x="400" y="326"/>
                  </a:cxn>
                  <a:cxn ang="0">
                    <a:pos x="389" y="324"/>
                  </a:cxn>
                  <a:cxn ang="0">
                    <a:pos x="378" y="328"/>
                  </a:cxn>
                  <a:cxn ang="0">
                    <a:pos x="366" y="336"/>
                  </a:cxn>
                  <a:cxn ang="0">
                    <a:pos x="348" y="344"/>
                  </a:cxn>
                  <a:cxn ang="0">
                    <a:pos x="339" y="346"/>
                  </a:cxn>
                  <a:cxn ang="0">
                    <a:pos x="290" y="283"/>
                  </a:cxn>
                  <a:cxn ang="0">
                    <a:pos x="299" y="231"/>
                  </a:cxn>
                  <a:cxn ang="0">
                    <a:pos x="331" y="211"/>
                  </a:cxn>
                  <a:cxn ang="0">
                    <a:pos x="369" y="224"/>
                  </a:cxn>
                  <a:cxn ang="0">
                    <a:pos x="378" y="232"/>
                  </a:cxn>
                  <a:cxn ang="0">
                    <a:pos x="392" y="236"/>
                  </a:cxn>
                  <a:cxn ang="0">
                    <a:pos x="400" y="234"/>
                  </a:cxn>
                  <a:cxn ang="0">
                    <a:pos x="410" y="216"/>
                  </a:cxn>
                  <a:cxn ang="0">
                    <a:pos x="412" y="179"/>
                  </a:cxn>
                  <a:cxn ang="0">
                    <a:pos x="411" y="124"/>
                  </a:cxn>
                  <a:cxn ang="0">
                    <a:pos x="411" y="134"/>
                  </a:cxn>
                  <a:cxn ang="0">
                    <a:pos x="368" y="114"/>
                  </a:cxn>
                  <a:cxn ang="0">
                    <a:pos x="348" y="82"/>
                  </a:cxn>
                  <a:cxn ang="0">
                    <a:pos x="361" y="44"/>
                  </a:cxn>
                  <a:cxn ang="0">
                    <a:pos x="368" y="34"/>
                  </a:cxn>
                  <a:cxn ang="0">
                    <a:pos x="372" y="21"/>
                  </a:cxn>
                  <a:cxn ang="0">
                    <a:pos x="371" y="12"/>
                  </a:cxn>
                  <a:cxn ang="0">
                    <a:pos x="353" y="2"/>
                  </a:cxn>
                  <a:cxn ang="0">
                    <a:pos x="315" y="0"/>
                  </a:cxn>
                  <a:cxn ang="0">
                    <a:pos x="244" y="2"/>
                  </a:cxn>
                  <a:cxn ang="0">
                    <a:pos x="189" y="5"/>
                  </a:cxn>
                  <a:cxn ang="0">
                    <a:pos x="23" y="411"/>
                  </a:cxn>
                  <a:cxn ang="0">
                    <a:pos x="13" y="465"/>
                  </a:cxn>
                  <a:cxn ang="0">
                    <a:pos x="93" y="462"/>
                  </a:cxn>
                  <a:cxn ang="0">
                    <a:pos x="119" y="463"/>
                  </a:cxn>
                  <a:cxn ang="0">
                    <a:pos x="151" y="468"/>
                  </a:cxn>
                  <a:cxn ang="0">
                    <a:pos x="159" y="483"/>
                  </a:cxn>
                  <a:cxn ang="0">
                    <a:pos x="159" y="484"/>
                  </a:cxn>
                  <a:cxn ang="0">
                    <a:pos x="150" y="504"/>
                  </a:cxn>
                  <a:cxn ang="0">
                    <a:pos x="135" y="533"/>
                  </a:cxn>
                  <a:cxn ang="0">
                    <a:pos x="140" y="564"/>
                  </a:cxn>
                  <a:cxn ang="0">
                    <a:pos x="203" y="587"/>
                  </a:cxn>
                  <a:cxn ang="0">
                    <a:pos x="252" y="572"/>
                  </a:cxn>
                  <a:cxn ang="0">
                    <a:pos x="269" y="537"/>
                  </a:cxn>
                  <a:cxn ang="0">
                    <a:pos x="268" y="527"/>
                  </a:cxn>
                  <a:cxn ang="0">
                    <a:pos x="257" y="506"/>
                  </a:cxn>
                  <a:cxn ang="0">
                    <a:pos x="248" y="487"/>
                  </a:cxn>
                  <a:cxn ang="0">
                    <a:pos x="248" y="486"/>
                  </a:cxn>
                  <a:cxn ang="0">
                    <a:pos x="270" y="465"/>
                  </a:cxn>
                  <a:cxn ang="0">
                    <a:pos x="412" y="468"/>
                  </a:cxn>
                  <a:cxn ang="0">
                    <a:pos x="412" y="462"/>
                  </a:cxn>
                </a:cxnLst>
                <a:rect l="0" t="0" r="r" b="b"/>
                <a:pathLst>
                  <a:path w="413" h="587">
                    <a:moveTo>
                      <a:pt x="412" y="462"/>
                    </a:moveTo>
                    <a:cubicBezTo>
                      <a:pt x="413" y="440"/>
                      <a:pt x="413" y="419"/>
                      <a:pt x="413" y="400"/>
                    </a:cubicBezTo>
                    <a:cubicBezTo>
                      <a:pt x="413" y="374"/>
                      <a:pt x="413" y="355"/>
                      <a:pt x="411" y="346"/>
                    </a:cubicBezTo>
                    <a:cubicBezTo>
                      <a:pt x="410" y="340"/>
                      <a:pt x="404" y="328"/>
                      <a:pt x="400" y="326"/>
                    </a:cubicBezTo>
                    <a:cubicBezTo>
                      <a:pt x="396" y="325"/>
                      <a:pt x="393" y="324"/>
                      <a:pt x="390" y="324"/>
                    </a:cubicBezTo>
                    <a:cubicBezTo>
                      <a:pt x="390" y="324"/>
                      <a:pt x="390" y="324"/>
                      <a:pt x="389" y="324"/>
                    </a:cubicBezTo>
                    <a:cubicBezTo>
                      <a:pt x="389" y="324"/>
                      <a:pt x="389" y="324"/>
                      <a:pt x="389" y="324"/>
                    </a:cubicBezTo>
                    <a:cubicBezTo>
                      <a:pt x="384" y="324"/>
                      <a:pt x="380" y="326"/>
                      <a:pt x="378" y="328"/>
                    </a:cubicBezTo>
                    <a:cubicBezTo>
                      <a:pt x="375" y="329"/>
                      <a:pt x="372" y="331"/>
                      <a:pt x="370" y="333"/>
                    </a:cubicBezTo>
                    <a:cubicBezTo>
                      <a:pt x="369" y="334"/>
                      <a:pt x="367" y="335"/>
                      <a:pt x="366" y="336"/>
                    </a:cubicBezTo>
                    <a:cubicBezTo>
                      <a:pt x="362" y="339"/>
                      <a:pt x="357" y="342"/>
                      <a:pt x="349" y="344"/>
                    </a:cubicBezTo>
                    <a:cubicBezTo>
                      <a:pt x="349" y="344"/>
                      <a:pt x="348" y="344"/>
                      <a:pt x="348" y="344"/>
                    </a:cubicBezTo>
                    <a:cubicBezTo>
                      <a:pt x="345" y="345"/>
                      <a:pt x="342" y="345"/>
                      <a:pt x="340" y="346"/>
                    </a:cubicBezTo>
                    <a:cubicBezTo>
                      <a:pt x="339" y="346"/>
                      <a:pt x="339" y="346"/>
                      <a:pt x="339" y="346"/>
                    </a:cubicBezTo>
                    <a:cubicBezTo>
                      <a:pt x="325" y="346"/>
                      <a:pt x="314" y="340"/>
                      <a:pt x="304" y="328"/>
                    </a:cubicBezTo>
                    <a:cubicBezTo>
                      <a:pt x="295" y="317"/>
                      <a:pt x="290" y="300"/>
                      <a:pt x="290" y="283"/>
                    </a:cubicBezTo>
                    <a:cubicBezTo>
                      <a:pt x="290" y="282"/>
                      <a:pt x="290" y="281"/>
                      <a:pt x="290" y="280"/>
                    </a:cubicBezTo>
                    <a:cubicBezTo>
                      <a:pt x="290" y="260"/>
                      <a:pt x="293" y="243"/>
                      <a:pt x="299" y="231"/>
                    </a:cubicBezTo>
                    <a:cubicBezTo>
                      <a:pt x="303" y="225"/>
                      <a:pt x="307" y="220"/>
                      <a:pt x="312" y="217"/>
                    </a:cubicBezTo>
                    <a:cubicBezTo>
                      <a:pt x="317" y="213"/>
                      <a:pt x="323" y="212"/>
                      <a:pt x="331" y="211"/>
                    </a:cubicBezTo>
                    <a:cubicBezTo>
                      <a:pt x="334" y="211"/>
                      <a:pt x="338" y="212"/>
                      <a:pt x="343" y="213"/>
                    </a:cubicBezTo>
                    <a:cubicBezTo>
                      <a:pt x="355" y="215"/>
                      <a:pt x="362" y="220"/>
                      <a:pt x="369" y="224"/>
                    </a:cubicBezTo>
                    <a:cubicBezTo>
                      <a:pt x="370" y="225"/>
                      <a:pt x="371" y="226"/>
                      <a:pt x="372" y="227"/>
                    </a:cubicBezTo>
                    <a:cubicBezTo>
                      <a:pt x="374" y="228"/>
                      <a:pt x="376" y="230"/>
                      <a:pt x="378" y="232"/>
                    </a:cubicBezTo>
                    <a:cubicBezTo>
                      <a:pt x="383" y="234"/>
                      <a:pt x="387" y="236"/>
                      <a:pt x="391" y="236"/>
                    </a:cubicBezTo>
                    <a:cubicBezTo>
                      <a:pt x="391" y="236"/>
                      <a:pt x="392" y="236"/>
                      <a:pt x="392" y="236"/>
                    </a:cubicBezTo>
                    <a:cubicBezTo>
                      <a:pt x="392" y="236"/>
                      <a:pt x="392" y="236"/>
                      <a:pt x="392" y="236"/>
                    </a:cubicBezTo>
                    <a:cubicBezTo>
                      <a:pt x="395" y="236"/>
                      <a:pt x="398" y="235"/>
                      <a:pt x="400" y="234"/>
                    </a:cubicBezTo>
                    <a:cubicBezTo>
                      <a:pt x="404" y="232"/>
                      <a:pt x="405" y="230"/>
                      <a:pt x="407" y="228"/>
                    </a:cubicBezTo>
                    <a:cubicBezTo>
                      <a:pt x="409" y="224"/>
                      <a:pt x="410" y="220"/>
                      <a:pt x="410" y="216"/>
                    </a:cubicBezTo>
                    <a:cubicBezTo>
                      <a:pt x="411" y="211"/>
                      <a:pt x="412" y="205"/>
                      <a:pt x="412" y="196"/>
                    </a:cubicBezTo>
                    <a:cubicBezTo>
                      <a:pt x="412" y="191"/>
                      <a:pt x="412" y="185"/>
                      <a:pt x="412" y="179"/>
                    </a:cubicBezTo>
                    <a:cubicBezTo>
                      <a:pt x="412" y="176"/>
                      <a:pt x="412" y="173"/>
                      <a:pt x="412" y="170"/>
                    </a:cubicBezTo>
                    <a:cubicBezTo>
                      <a:pt x="412" y="157"/>
                      <a:pt x="412" y="141"/>
                      <a:pt x="411" y="124"/>
                    </a:cubicBezTo>
                    <a:cubicBezTo>
                      <a:pt x="411" y="124"/>
                      <a:pt x="411" y="124"/>
                      <a:pt x="410" y="124"/>
                    </a:cubicBezTo>
                    <a:cubicBezTo>
                      <a:pt x="411" y="127"/>
                      <a:pt x="411" y="131"/>
                      <a:pt x="411" y="134"/>
                    </a:cubicBezTo>
                    <a:cubicBezTo>
                      <a:pt x="410" y="124"/>
                      <a:pt x="410" y="124"/>
                      <a:pt x="410" y="124"/>
                    </a:cubicBezTo>
                    <a:cubicBezTo>
                      <a:pt x="393" y="123"/>
                      <a:pt x="378" y="120"/>
                      <a:pt x="368" y="114"/>
                    </a:cubicBezTo>
                    <a:cubicBezTo>
                      <a:pt x="362" y="111"/>
                      <a:pt x="357" y="106"/>
                      <a:pt x="354" y="101"/>
                    </a:cubicBezTo>
                    <a:cubicBezTo>
                      <a:pt x="350" y="96"/>
                      <a:pt x="348" y="90"/>
                      <a:pt x="348" y="82"/>
                    </a:cubicBezTo>
                    <a:cubicBezTo>
                      <a:pt x="348" y="79"/>
                      <a:pt x="348" y="75"/>
                      <a:pt x="349" y="70"/>
                    </a:cubicBezTo>
                    <a:cubicBezTo>
                      <a:pt x="352" y="58"/>
                      <a:pt x="356" y="50"/>
                      <a:pt x="361" y="44"/>
                    </a:cubicBezTo>
                    <a:cubicBezTo>
                      <a:pt x="362" y="43"/>
                      <a:pt x="363" y="42"/>
                      <a:pt x="363" y="41"/>
                    </a:cubicBezTo>
                    <a:cubicBezTo>
                      <a:pt x="365" y="39"/>
                      <a:pt x="367" y="37"/>
                      <a:pt x="368" y="34"/>
                    </a:cubicBezTo>
                    <a:cubicBezTo>
                      <a:pt x="371" y="30"/>
                      <a:pt x="373" y="25"/>
                      <a:pt x="373" y="21"/>
                    </a:cubicBezTo>
                    <a:cubicBezTo>
                      <a:pt x="372" y="21"/>
                      <a:pt x="372" y="21"/>
                      <a:pt x="372" y="21"/>
                    </a:cubicBezTo>
                    <a:cubicBezTo>
                      <a:pt x="372" y="21"/>
                      <a:pt x="372" y="20"/>
                      <a:pt x="372" y="20"/>
                    </a:cubicBezTo>
                    <a:cubicBezTo>
                      <a:pt x="372" y="18"/>
                      <a:pt x="372" y="15"/>
                      <a:pt x="371" y="12"/>
                    </a:cubicBezTo>
                    <a:cubicBezTo>
                      <a:pt x="369" y="9"/>
                      <a:pt x="366" y="7"/>
                      <a:pt x="364" y="6"/>
                    </a:cubicBezTo>
                    <a:cubicBezTo>
                      <a:pt x="360" y="3"/>
                      <a:pt x="357" y="3"/>
                      <a:pt x="353" y="2"/>
                    </a:cubicBezTo>
                    <a:cubicBezTo>
                      <a:pt x="348" y="1"/>
                      <a:pt x="341" y="0"/>
                      <a:pt x="333" y="0"/>
                    </a:cubicBezTo>
                    <a:cubicBezTo>
                      <a:pt x="327" y="0"/>
                      <a:pt x="321" y="0"/>
                      <a:pt x="315" y="0"/>
                    </a:cubicBezTo>
                    <a:cubicBezTo>
                      <a:pt x="312" y="0"/>
                      <a:pt x="309" y="0"/>
                      <a:pt x="307" y="0"/>
                    </a:cubicBezTo>
                    <a:cubicBezTo>
                      <a:pt x="289" y="0"/>
                      <a:pt x="267" y="1"/>
                      <a:pt x="244" y="2"/>
                    </a:cubicBezTo>
                    <a:cubicBezTo>
                      <a:pt x="240" y="3"/>
                      <a:pt x="234" y="3"/>
                      <a:pt x="227" y="3"/>
                    </a:cubicBezTo>
                    <a:cubicBezTo>
                      <a:pt x="216" y="4"/>
                      <a:pt x="202" y="5"/>
                      <a:pt x="189" y="5"/>
                    </a:cubicBezTo>
                    <a:cubicBezTo>
                      <a:pt x="51" y="341"/>
                      <a:pt x="51" y="341"/>
                      <a:pt x="51" y="341"/>
                    </a:cubicBezTo>
                    <a:cubicBezTo>
                      <a:pt x="43" y="360"/>
                      <a:pt x="31" y="392"/>
                      <a:pt x="23" y="411"/>
                    </a:cubicBezTo>
                    <a:cubicBezTo>
                      <a:pt x="0" y="466"/>
                      <a:pt x="0" y="466"/>
                      <a:pt x="0" y="466"/>
                    </a:cubicBezTo>
                    <a:cubicBezTo>
                      <a:pt x="5" y="465"/>
                      <a:pt x="9" y="465"/>
                      <a:pt x="13" y="465"/>
                    </a:cubicBezTo>
                    <a:cubicBezTo>
                      <a:pt x="20" y="465"/>
                      <a:pt x="26" y="464"/>
                      <a:pt x="30" y="464"/>
                    </a:cubicBezTo>
                    <a:cubicBezTo>
                      <a:pt x="54" y="463"/>
                      <a:pt x="76" y="462"/>
                      <a:pt x="93" y="462"/>
                    </a:cubicBezTo>
                    <a:cubicBezTo>
                      <a:pt x="96" y="462"/>
                      <a:pt x="99" y="462"/>
                      <a:pt x="101" y="462"/>
                    </a:cubicBezTo>
                    <a:cubicBezTo>
                      <a:pt x="108" y="462"/>
                      <a:pt x="114" y="462"/>
                      <a:pt x="119" y="463"/>
                    </a:cubicBezTo>
                    <a:cubicBezTo>
                      <a:pt x="128" y="463"/>
                      <a:pt x="134" y="464"/>
                      <a:pt x="140" y="465"/>
                    </a:cubicBezTo>
                    <a:cubicBezTo>
                      <a:pt x="144" y="465"/>
                      <a:pt x="147" y="466"/>
                      <a:pt x="151" y="468"/>
                    </a:cubicBezTo>
                    <a:cubicBezTo>
                      <a:pt x="153" y="470"/>
                      <a:pt x="156" y="471"/>
                      <a:pt x="157" y="475"/>
                    </a:cubicBezTo>
                    <a:cubicBezTo>
                      <a:pt x="158" y="478"/>
                      <a:pt x="159" y="480"/>
                      <a:pt x="159" y="483"/>
                    </a:cubicBezTo>
                    <a:cubicBezTo>
                      <a:pt x="159" y="483"/>
                      <a:pt x="159" y="483"/>
                      <a:pt x="159" y="483"/>
                    </a:cubicBezTo>
                    <a:cubicBezTo>
                      <a:pt x="159" y="484"/>
                      <a:pt x="159" y="484"/>
                      <a:pt x="159" y="484"/>
                    </a:cubicBezTo>
                    <a:cubicBezTo>
                      <a:pt x="159" y="488"/>
                      <a:pt x="158" y="492"/>
                      <a:pt x="155" y="497"/>
                    </a:cubicBezTo>
                    <a:cubicBezTo>
                      <a:pt x="153" y="499"/>
                      <a:pt x="151" y="502"/>
                      <a:pt x="150" y="504"/>
                    </a:cubicBezTo>
                    <a:cubicBezTo>
                      <a:pt x="149" y="505"/>
                      <a:pt x="148" y="506"/>
                      <a:pt x="148" y="507"/>
                    </a:cubicBezTo>
                    <a:cubicBezTo>
                      <a:pt x="143" y="513"/>
                      <a:pt x="138" y="520"/>
                      <a:pt x="135" y="533"/>
                    </a:cubicBezTo>
                    <a:cubicBezTo>
                      <a:pt x="134" y="537"/>
                      <a:pt x="134" y="541"/>
                      <a:pt x="134" y="545"/>
                    </a:cubicBezTo>
                    <a:cubicBezTo>
                      <a:pt x="134" y="552"/>
                      <a:pt x="136" y="559"/>
                      <a:pt x="140" y="564"/>
                    </a:cubicBezTo>
                    <a:cubicBezTo>
                      <a:pt x="143" y="569"/>
                      <a:pt x="148" y="573"/>
                      <a:pt x="154" y="577"/>
                    </a:cubicBezTo>
                    <a:cubicBezTo>
                      <a:pt x="166" y="583"/>
                      <a:pt x="183" y="587"/>
                      <a:pt x="203" y="587"/>
                    </a:cubicBezTo>
                    <a:cubicBezTo>
                      <a:pt x="204" y="587"/>
                      <a:pt x="205" y="587"/>
                      <a:pt x="206" y="587"/>
                    </a:cubicBezTo>
                    <a:cubicBezTo>
                      <a:pt x="224" y="587"/>
                      <a:pt x="240" y="582"/>
                      <a:pt x="252" y="572"/>
                    </a:cubicBezTo>
                    <a:cubicBezTo>
                      <a:pt x="263" y="563"/>
                      <a:pt x="270" y="551"/>
                      <a:pt x="270" y="538"/>
                    </a:cubicBezTo>
                    <a:cubicBezTo>
                      <a:pt x="270" y="537"/>
                      <a:pt x="270" y="537"/>
                      <a:pt x="269" y="537"/>
                    </a:cubicBezTo>
                    <a:cubicBezTo>
                      <a:pt x="269" y="534"/>
                      <a:pt x="269" y="531"/>
                      <a:pt x="268" y="529"/>
                    </a:cubicBezTo>
                    <a:cubicBezTo>
                      <a:pt x="268" y="528"/>
                      <a:pt x="268" y="528"/>
                      <a:pt x="268" y="527"/>
                    </a:cubicBezTo>
                    <a:cubicBezTo>
                      <a:pt x="266" y="519"/>
                      <a:pt x="263" y="514"/>
                      <a:pt x="260" y="510"/>
                    </a:cubicBezTo>
                    <a:cubicBezTo>
                      <a:pt x="259" y="509"/>
                      <a:pt x="258" y="507"/>
                      <a:pt x="257" y="506"/>
                    </a:cubicBezTo>
                    <a:cubicBezTo>
                      <a:pt x="255" y="504"/>
                      <a:pt x="253" y="501"/>
                      <a:pt x="252" y="498"/>
                    </a:cubicBezTo>
                    <a:cubicBezTo>
                      <a:pt x="250" y="496"/>
                      <a:pt x="248" y="492"/>
                      <a:pt x="248" y="487"/>
                    </a:cubicBezTo>
                    <a:cubicBezTo>
                      <a:pt x="248" y="487"/>
                      <a:pt x="248" y="487"/>
                      <a:pt x="248" y="486"/>
                    </a:cubicBezTo>
                    <a:cubicBezTo>
                      <a:pt x="248" y="486"/>
                      <a:pt x="248" y="486"/>
                      <a:pt x="248" y="486"/>
                    </a:cubicBezTo>
                    <a:cubicBezTo>
                      <a:pt x="248" y="483"/>
                      <a:pt x="249" y="479"/>
                      <a:pt x="250" y="476"/>
                    </a:cubicBezTo>
                    <a:cubicBezTo>
                      <a:pt x="252" y="472"/>
                      <a:pt x="264" y="465"/>
                      <a:pt x="270" y="465"/>
                    </a:cubicBezTo>
                    <a:cubicBezTo>
                      <a:pt x="280" y="463"/>
                      <a:pt x="299" y="463"/>
                      <a:pt x="325" y="463"/>
                    </a:cubicBezTo>
                    <a:cubicBezTo>
                      <a:pt x="352" y="463"/>
                      <a:pt x="381" y="467"/>
                      <a:pt x="412" y="468"/>
                    </a:cubicBezTo>
                    <a:cubicBezTo>
                      <a:pt x="412" y="453"/>
                      <a:pt x="412" y="453"/>
                      <a:pt x="412" y="453"/>
                    </a:cubicBezTo>
                    <a:cubicBezTo>
                      <a:pt x="412" y="453"/>
                      <a:pt x="412" y="457"/>
                      <a:pt x="412" y="46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iṣľîḍè"/>
              <p:cNvSpPr/>
              <p:nvPr/>
            </p:nvSpPr>
            <p:spPr bwMode="auto">
              <a:xfrm>
                <a:off x="2357030" y="2451013"/>
                <a:ext cx="1404395" cy="1227975"/>
              </a:xfrm>
              <a:custGeom>
                <a:avLst/>
                <a:gdLst/>
                <a:ahLst/>
                <a:cxnLst>
                  <a:cxn ang="0">
                    <a:pos x="489" y="342"/>
                  </a:cxn>
                  <a:cxn ang="0">
                    <a:pos x="248" y="0"/>
                  </a:cxn>
                  <a:cxn ang="0">
                    <a:pos x="174" y="13"/>
                  </a:cxn>
                  <a:cxn ang="0">
                    <a:pos x="172" y="24"/>
                  </a:cxn>
                  <a:cxn ang="0">
                    <a:pos x="175" y="36"/>
                  </a:cxn>
                  <a:cxn ang="0">
                    <a:pos x="184" y="48"/>
                  </a:cxn>
                  <a:cxn ang="0">
                    <a:pos x="192" y="66"/>
                  </a:cxn>
                  <a:cxn ang="0">
                    <a:pos x="193" y="75"/>
                  </a:cxn>
                  <a:cxn ang="0">
                    <a:pos x="130" y="125"/>
                  </a:cxn>
                  <a:cxn ang="0">
                    <a:pos x="121" y="125"/>
                  </a:cxn>
                  <a:cxn ang="0">
                    <a:pos x="122" y="180"/>
                  </a:cxn>
                  <a:cxn ang="0">
                    <a:pos x="120" y="217"/>
                  </a:cxn>
                  <a:cxn ang="0">
                    <a:pos x="110" y="235"/>
                  </a:cxn>
                  <a:cxn ang="0">
                    <a:pos x="102" y="237"/>
                  </a:cxn>
                  <a:cxn ang="0">
                    <a:pos x="88" y="233"/>
                  </a:cxn>
                  <a:cxn ang="0">
                    <a:pos x="79" y="225"/>
                  </a:cxn>
                  <a:cxn ang="0">
                    <a:pos x="41" y="212"/>
                  </a:cxn>
                  <a:cxn ang="0">
                    <a:pos x="9" y="232"/>
                  </a:cxn>
                  <a:cxn ang="0">
                    <a:pos x="0" y="284"/>
                  </a:cxn>
                  <a:cxn ang="0">
                    <a:pos x="49" y="347"/>
                  </a:cxn>
                  <a:cxn ang="0">
                    <a:pos x="58" y="345"/>
                  </a:cxn>
                  <a:cxn ang="0">
                    <a:pos x="76" y="337"/>
                  </a:cxn>
                  <a:cxn ang="0">
                    <a:pos x="88" y="329"/>
                  </a:cxn>
                  <a:cxn ang="0">
                    <a:pos x="99" y="325"/>
                  </a:cxn>
                  <a:cxn ang="0">
                    <a:pos x="110" y="327"/>
                  </a:cxn>
                  <a:cxn ang="0">
                    <a:pos x="123" y="401"/>
                  </a:cxn>
                  <a:cxn ang="0">
                    <a:pos x="123" y="468"/>
                  </a:cxn>
                  <a:cxn ang="0">
                    <a:pos x="123" y="468"/>
                  </a:cxn>
                  <a:cxn ang="0">
                    <a:pos x="123" y="469"/>
                  </a:cxn>
                  <a:cxn ang="0">
                    <a:pos x="256" y="471"/>
                  </a:cxn>
                  <a:cxn ang="0">
                    <a:pos x="278" y="450"/>
                  </a:cxn>
                  <a:cxn ang="0">
                    <a:pos x="278" y="448"/>
                  </a:cxn>
                  <a:cxn ang="0">
                    <a:pos x="269" y="430"/>
                  </a:cxn>
                  <a:cxn ang="0">
                    <a:pos x="258" y="409"/>
                  </a:cxn>
                  <a:cxn ang="0">
                    <a:pos x="256" y="399"/>
                  </a:cxn>
                  <a:cxn ang="0">
                    <a:pos x="274" y="363"/>
                  </a:cxn>
                  <a:cxn ang="0">
                    <a:pos x="322" y="348"/>
                  </a:cxn>
                  <a:cxn ang="0">
                    <a:pos x="386" y="371"/>
                  </a:cxn>
                  <a:cxn ang="0">
                    <a:pos x="391" y="402"/>
                  </a:cxn>
                  <a:cxn ang="0">
                    <a:pos x="376" y="431"/>
                  </a:cxn>
                  <a:cxn ang="0">
                    <a:pos x="367" y="451"/>
                  </a:cxn>
                  <a:cxn ang="0">
                    <a:pos x="367" y="452"/>
                  </a:cxn>
                  <a:cxn ang="0">
                    <a:pos x="375" y="466"/>
                  </a:cxn>
                  <a:cxn ang="0">
                    <a:pos x="407" y="472"/>
                  </a:cxn>
                  <a:cxn ang="0">
                    <a:pos x="433" y="472"/>
                  </a:cxn>
                  <a:cxn ang="0">
                    <a:pos x="513" y="469"/>
                  </a:cxn>
                  <a:cxn ang="0">
                    <a:pos x="518" y="412"/>
                  </a:cxn>
                </a:cxnLst>
                <a:rect l="0" t="0" r="r" b="b"/>
                <a:pathLst>
                  <a:path w="541" h="473">
                    <a:moveTo>
                      <a:pt x="518" y="412"/>
                    </a:moveTo>
                    <a:cubicBezTo>
                      <a:pt x="510" y="393"/>
                      <a:pt x="497" y="361"/>
                      <a:pt x="489" y="342"/>
                    </a:cubicBezTo>
                    <a:cubicBezTo>
                      <a:pt x="350" y="2"/>
                      <a:pt x="350" y="2"/>
                      <a:pt x="350" y="2"/>
                    </a:cubicBezTo>
                    <a:cubicBezTo>
                      <a:pt x="315" y="1"/>
                      <a:pt x="278" y="0"/>
                      <a:pt x="248" y="0"/>
                    </a:cubicBezTo>
                    <a:cubicBezTo>
                      <a:pt x="222" y="0"/>
                      <a:pt x="203" y="1"/>
                      <a:pt x="194" y="2"/>
                    </a:cubicBezTo>
                    <a:cubicBezTo>
                      <a:pt x="187" y="3"/>
                      <a:pt x="176" y="9"/>
                      <a:pt x="174" y="13"/>
                    </a:cubicBezTo>
                    <a:cubicBezTo>
                      <a:pt x="172" y="17"/>
                      <a:pt x="172" y="20"/>
                      <a:pt x="172" y="23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2" y="24"/>
                      <a:pt x="172" y="25"/>
                      <a:pt x="172" y="25"/>
                    </a:cubicBezTo>
                    <a:cubicBezTo>
                      <a:pt x="172" y="30"/>
                      <a:pt x="174" y="34"/>
                      <a:pt x="175" y="36"/>
                    </a:cubicBezTo>
                    <a:cubicBezTo>
                      <a:pt x="177" y="39"/>
                      <a:pt x="179" y="41"/>
                      <a:pt x="180" y="43"/>
                    </a:cubicBezTo>
                    <a:cubicBezTo>
                      <a:pt x="182" y="45"/>
                      <a:pt x="183" y="46"/>
                      <a:pt x="184" y="48"/>
                    </a:cubicBezTo>
                    <a:cubicBezTo>
                      <a:pt x="187" y="52"/>
                      <a:pt x="189" y="56"/>
                      <a:pt x="192" y="65"/>
                    </a:cubicBezTo>
                    <a:cubicBezTo>
                      <a:pt x="192" y="65"/>
                      <a:pt x="192" y="65"/>
                      <a:pt x="192" y="66"/>
                    </a:cubicBezTo>
                    <a:cubicBezTo>
                      <a:pt x="193" y="69"/>
                      <a:pt x="193" y="72"/>
                      <a:pt x="193" y="74"/>
                    </a:cubicBezTo>
                    <a:cubicBezTo>
                      <a:pt x="193" y="74"/>
                      <a:pt x="193" y="75"/>
                      <a:pt x="193" y="75"/>
                    </a:cubicBezTo>
                    <a:cubicBezTo>
                      <a:pt x="193" y="89"/>
                      <a:pt x="187" y="101"/>
                      <a:pt x="176" y="110"/>
                    </a:cubicBezTo>
                    <a:cubicBezTo>
                      <a:pt x="164" y="119"/>
                      <a:pt x="148" y="125"/>
                      <a:pt x="130" y="125"/>
                    </a:cubicBezTo>
                    <a:cubicBezTo>
                      <a:pt x="129" y="125"/>
                      <a:pt x="128" y="125"/>
                      <a:pt x="127" y="125"/>
                    </a:cubicBezTo>
                    <a:cubicBezTo>
                      <a:pt x="125" y="125"/>
                      <a:pt x="123" y="125"/>
                      <a:pt x="121" y="125"/>
                    </a:cubicBezTo>
                    <a:cubicBezTo>
                      <a:pt x="122" y="142"/>
                      <a:pt x="122" y="158"/>
                      <a:pt x="122" y="171"/>
                    </a:cubicBezTo>
                    <a:cubicBezTo>
                      <a:pt x="122" y="174"/>
                      <a:pt x="122" y="177"/>
                      <a:pt x="122" y="180"/>
                    </a:cubicBezTo>
                    <a:cubicBezTo>
                      <a:pt x="122" y="186"/>
                      <a:pt x="122" y="192"/>
                      <a:pt x="122" y="197"/>
                    </a:cubicBezTo>
                    <a:cubicBezTo>
                      <a:pt x="122" y="206"/>
                      <a:pt x="121" y="212"/>
                      <a:pt x="120" y="217"/>
                    </a:cubicBezTo>
                    <a:cubicBezTo>
                      <a:pt x="120" y="221"/>
                      <a:pt x="119" y="225"/>
                      <a:pt x="117" y="229"/>
                    </a:cubicBezTo>
                    <a:cubicBezTo>
                      <a:pt x="115" y="231"/>
                      <a:pt x="114" y="233"/>
                      <a:pt x="110" y="235"/>
                    </a:cubicBezTo>
                    <a:cubicBezTo>
                      <a:pt x="108" y="236"/>
                      <a:pt x="105" y="237"/>
                      <a:pt x="102" y="237"/>
                    </a:cubicBezTo>
                    <a:cubicBezTo>
                      <a:pt x="102" y="237"/>
                      <a:pt x="102" y="237"/>
                      <a:pt x="102" y="237"/>
                    </a:cubicBezTo>
                    <a:cubicBezTo>
                      <a:pt x="102" y="237"/>
                      <a:pt x="101" y="237"/>
                      <a:pt x="101" y="237"/>
                    </a:cubicBezTo>
                    <a:cubicBezTo>
                      <a:pt x="97" y="237"/>
                      <a:pt x="93" y="235"/>
                      <a:pt x="88" y="233"/>
                    </a:cubicBezTo>
                    <a:cubicBezTo>
                      <a:pt x="86" y="231"/>
                      <a:pt x="84" y="229"/>
                      <a:pt x="82" y="228"/>
                    </a:cubicBezTo>
                    <a:cubicBezTo>
                      <a:pt x="81" y="227"/>
                      <a:pt x="80" y="226"/>
                      <a:pt x="79" y="225"/>
                    </a:cubicBezTo>
                    <a:cubicBezTo>
                      <a:pt x="72" y="221"/>
                      <a:pt x="65" y="216"/>
                      <a:pt x="53" y="214"/>
                    </a:cubicBezTo>
                    <a:cubicBezTo>
                      <a:pt x="48" y="213"/>
                      <a:pt x="44" y="212"/>
                      <a:pt x="41" y="212"/>
                    </a:cubicBezTo>
                    <a:cubicBezTo>
                      <a:pt x="33" y="213"/>
                      <a:pt x="27" y="214"/>
                      <a:pt x="22" y="218"/>
                    </a:cubicBezTo>
                    <a:cubicBezTo>
                      <a:pt x="17" y="221"/>
                      <a:pt x="13" y="226"/>
                      <a:pt x="9" y="232"/>
                    </a:cubicBezTo>
                    <a:cubicBezTo>
                      <a:pt x="3" y="244"/>
                      <a:pt x="0" y="261"/>
                      <a:pt x="0" y="281"/>
                    </a:cubicBezTo>
                    <a:cubicBezTo>
                      <a:pt x="0" y="282"/>
                      <a:pt x="0" y="283"/>
                      <a:pt x="0" y="284"/>
                    </a:cubicBezTo>
                    <a:cubicBezTo>
                      <a:pt x="0" y="301"/>
                      <a:pt x="5" y="318"/>
                      <a:pt x="14" y="329"/>
                    </a:cubicBezTo>
                    <a:cubicBezTo>
                      <a:pt x="24" y="341"/>
                      <a:pt x="35" y="347"/>
                      <a:pt x="49" y="347"/>
                    </a:cubicBezTo>
                    <a:cubicBezTo>
                      <a:pt x="49" y="347"/>
                      <a:pt x="49" y="347"/>
                      <a:pt x="50" y="347"/>
                    </a:cubicBezTo>
                    <a:cubicBezTo>
                      <a:pt x="52" y="346"/>
                      <a:pt x="55" y="346"/>
                      <a:pt x="58" y="345"/>
                    </a:cubicBezTo>
                    <a:cubicBezTo>
                      <a:pt x="58" y="345"/>
                      <a:pt x="59" y="345"/>
                      <a:pt x="59" y="345"/>
                    </a:cubicBezTo>
                    <a:cubicBezTo>
                      <a:pt x="67" y="343"/>
                      <a:pt x="72" y="340"/>
                      <a:pt x="76" y="337"/>
                    </a:cubicBezTo>
                    <a:cubicBezTo>
                      <a:pt x="77" y="336"/>
                      <a:pt x="79" y="335"/>
                      <a:pt x="80" y="334"/>
                    </a:cubicBezTo>
                    <a:cubicBezTo>
                      <a:pt x="82" y="332"/>
                      <a:pt x="85" y="330"/>
                      <a:pt x="88" y="329"/>
                    </a:cubicBezTo>
                    <a:cubicBezTo>
                      <a:pt x="90" y="327"/>
                      <a:pt x="94" y="325"/>
                      <a:pt x="99" y="325"/>
                    </a:cubicBezTo>
                    <a:cubicBezTo>
                      <a:pt x="99" y="325"/>
                      <a:pt x="99" y="325"/>
                      <a:pt x="99" y="325"/>
                    </a:cubicBezTo>
                    <a:cubicBezTo>
                      <a:pt x="100" y="325"/>
                      <a:pt x="100" y="325"/>
                      <a:pt x="100" y="325"/>
                    </a:cubicBezTo>
                    <a:cubicBezTo>
                      <a:pt x="103" y="325"/>
                      <a:pt x="106" y="326"/>
                      <a:pt x="110" y="327"/>
                    </a:cubicBezTo>
                    <a:cubicBezTo>
                      <a:pt x="114" y="329"/>
                      <a:pt x="120" y="341"/>
                      <a:pt x="121" y="347"/>
                    </a:cubicBezTo>
                    <a:cubicBezTo>
                      <a:pt x="123" y="356"/>
                      <a:pt x="123" y="375"/>
                      <a:pt x="123" y="401"/>
                    </a:cubicBezTo>
                    <a:cubicBezTo>
                      <a:pt x="123" y="420"/>
                      <a:pt x="123" y="441"/>
                      <a:pt x="122" y="463"/>
                    </a:cubicBezTo>
                    <a:cubicBezTo>
                      <a:pt x="122" y="465"/>
                      <a:pt x="123" y="466"/>
                      <a:pt x="123" y="468"/>
                    </a:cubicBezTo>
                    <a:cubicBezTo>
                      <a:pt x="123" y="466"/>
                      <a:pt x="123" y="464"/>
                      <a:pt x="123" y="462"/>
                    </a:cubicBezTo>
                    <a:cubicBezTo>
                      <a:pt x="123" y="464"/>
                      <a:pt x="123" y="466"/>
                      <a:pt x="123" y="468"/>
                    </a:cubicBezTo>
                    <a:cubicBezTo>
                      <a:pt x="123" y="468"/>
                      <a:pt x="123" y="469"/>
                      <a:pt x="123" y="469"/>
                    </a:cubicBezTo>
                    <a:cubicBezTo>
                      <a:pt x="123" y="469"/>
                      <a:pt x="123" y="469"/>
                      <a:pt x="123" y="469"/>
                    </a:cubicBezTo>
                    <a:cubicBezTo>
                      <a:pt x="123" y="469"/>
                      <a:pt x="178" y="473"/>
                      <a:pt x="202" y="473"/>
                    </a:cubicBezTo>
                    <a:cubicBezTo>
                      <a:pt x="228" y="473"/>
                      <a:pt x="246" y="472"/>
                      <a:pt x="256" y="471"/>
                    </a:cubicBezTo>
                    <a:cubicBezTo>
                      <a:pt x="262" y="470"/>
                      <a:pt x="274" y="464"/>
                      <a:pt x="276" y="460"/>
                    </a:cubicBezTo>
                    <a:cubicBezTo>
                      <a:pt x="277" y="456"/>
                      <a:pt x="278" y="453"/>
                      <a:pt x="278" y="450"/>
                    </a:cubicBezTo>
                    <a:cubicBezTo>
                      <a:pt x="278" y="449"/>
                      <a:pt x="278" y="449"/>
                      <a:pt x="278" y="449"/>
                    </a:cubicBezTo>
                    <a:cubicBezTo>
                      <a:pt x="278" y="449"/>
                      <a:pt x="278" y="448"/>
                      <a:pt x="278" y="448"/>
                    </a:cubicBezTo>
                    <a:cubicBezTo>
                      <a:pt x="278" y="444"/>
                      <a:pt x="276" y="440"/>
                      <a:pt x="274" y="437"/>
                    </a:cubicBezTo>
                    <a:cubicBezTo>
                      <a:pt x="273" y="434"/>
                      <a:pt x="271" y="432"/>
                      <a:pt x="269" y="430"/>
                    </a:cubicBezTo>
                    <a:cubicBezTo>
                      <a:pt x="268" y="428"/>
                      <a:pt x="267" y="427"/>
                      <a:pt x="266" y="425"/>
                    </a:cubicBezTo>
                    <a:cubicBezTo>
                      <a:pt x="263" y="421"/>
                      <a:pt x="260" y="417"/>
                      <a:pt x="258" y="409"/>
                    </a:cubicBezTo>
                    <a:cubicBezTo>
                      <a:pt x="258" y="408"/>
                      <a:pt x="258" y="408"/>
                      <a:pt x="258" y="407"/>
                    </a:cubicBezTo>
                    <a:cubicBezTo>
                      <a:pt x="257" y="404"/>
                      <a:pt x="256" y="401"/>
                      <a:pt x="256" y="399"/>
                    </a:cubicBezTo>
                    <a:cubicBezTo>
                      <a:pt x="256" y="399"/>
                      <a:pt x="256" y="398"/>
                      <a:pt x="256" y="398"/>
                    </a:cubicBezTo>
                    <a:cubicBezTo>
                      <a:pt x="256" y="384"/>
                      <a:pt x="262" y="373"/>
                      <a:pt x="274" y="363"/>
                    </a:cubicBezTo>
                    <a:cubicBezTo>
                      <a:pt x="286" y="354"/>
                      <a:pt x="302" y="348"/>
                      <a:pt x="320" y="348"/>
                    </a:cubicBezTo>
                    <a:cubicBezTo>
                      <a:pt x="321" y="348"/>
                      <a:pt x="322" y="348"/>
                      <a:pt x="322" y="348"/>
                    </a:cubicBezTo>
                    <a:cubicBezTo>
                      <a:pt x="343" y="348"/>
                      <a:pt x="360" y="352"/>
                      <a:pt x="372" y="358"/>
                    </a:cubicBezTo>
                    <a:cubicBezTo>
                      <a:pt x="378" y="361"/>
                      <a:pt x="383" y="366"/>
                      <a:pt x="386" y="371"/>
                    </a:cubicBezTo>
                    <a:cubicBezTo>
                      <a:pt x="390" y="376"/>
                      <a:pt x="392" y="382"/>
                      <a:pt x="392" y="390"/>
                    </a:cubicBezTo>
                    <a:cubicBezTo>
                      <a:pt x="392" y="394"/>
                      <a:pt x="391" y="397"/>
                      <a:pt x="391" y="402"/>
                    </a:cubicBezTo>
                    <a:cubicBezTo>
                      <a:pt x="388" y="414"/>
                      <a:pt x="383" y="422"/>
                      <a:pt x="379" y="428"/>
                    </a:cubicBezTo>
                    <a:cubicBezTo>
                      <a:pt x="378" y="429"/>
                      <a:pt x="377" y="430"/>
                      <a:pt x="376" y="431"/>
                    </a:cubicBezTo>
                    <a:cubicBezTo>
                      <a:pt x="375" y="433"/>
                      <a:pt x="373" y="435"/>
                      <a:pt x="371" y="438"/>
                    </a:cubicBezTo>
                    <a:cubicBezTo>
                      <a:pt x="369" y="442"/>
                      <a:pt x="367" y="447"/>
                      <a:pt x="367" y="451"/>
                    </a:cubicBezTo>
                    <a:cubicBezTo>
                      <a:pt x="367" y="451"/>
                      <a:pt x="367" y="451"/>
                      <a:pt x="367" y="451"/>
                    </a:cubicBezTo>
                    <a:cubicBezTo>
                      <a:pt x="367" y="452"/>
                      <a:pt x="367" y="452"/>
                      <a:pt x="367" y="452"/>
                    </a:cubicBezTo>
                    <a:cubicBezTo>
                      <a:pt x="367" y="454"/>
                      <a:pt x="368" y="457"/>
                      <a:pt x="369" y="460"/>
                    </a:cubicBezTo>
                    <a:cubicBezTo>
                      <a:pt x="371" y="463"/>
                      <a:pt x="373" y="465"/>
                      <a:pt x="375" y="466"/>
                    </a:cubicBezTo>
                    <a:cubicBezTo>
                      <a:pt x="380" y="469"/>
                      <a:pt x="383" y="469"/>
                      <a:pt x="387" y="470"/>
                    </a:cubicBezTo>
                    <a:cubicBezTo>
                      <a:pt x="392" y="471"/>
                      <a:pt x="398" y="472"/>
                      <a:pt x="407" y="472"/>
                    </a:cubicBezTo>
                    <a:cubicBezTo>
                      <a:pt x="412" y="472"/>
                      <a:pt x="418" y="472"/>
                      <a:pt x="425" y="472"/>
                    </a:cubicBezTo>
                    <a:cubicBezTo>
                      <a:pt x="428" y="472"/>
                      <a:pt x="430" y="472"/>
                      <a:pt x="433" y="472"/>
                    </a:cubicBezTo>
                    <a:cubicBezTo>
                      <a:pt x="451" y="472"/>
                      <a:pt x="473" y="471"/>
                      <a:pt x="496" y="470"/>
                    </a:cubicBezTo>
                    <a:cubicBezTo>
                      <a:pt x="500" y="469"/>
                      <a:pt x="506" y="469"/>
                      <a:pt x="513" y="469"/>
                    </a:cubicBezTo>
                    <a:cubicBezTo>
                      <a:pt x="521" y="468"/>
                      <a:pt x="531" y="468"/>
                      <a:pt x="541" y="467"/>
                    </a:cubicBezTo>
                    <a:lnTo>
                      <a:pt x="518" y="41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işľiḑè"/>
              <p:cNvSpPr/>
              <p:nvPr/>
            </p:nvSpPr>
            <p:spPr bwMode="auto">
              <a:xfrm rot="1777028">
                <a:off x="2231446" y="1294151"/>
                <a:ext cx="1186192" cy="1494924"/>
              </a:xfrm>
              <a:custGeom>
                <a:avLst/>
                <a:gdLst/>
                <a:ahLst/>
                <a:cxnLst>
                  <a:cxn ang="0">
                    <a:pos x="109" y="537"/>
                  </a:cxn>
                  <a:cxn ang="0">
                    <a:pos x="163" y="505"/>
                  </a:cxn>
                  <a:cxn ang="0">
                    <a:pos x="171" y="501"/>
                  </a:cxn>
                  <a:cxn ang="0">
                    <a:pos x="186" y="493"/>
                  </a:cxn>
                  <a:cxn ang="0">
                    <a:pos x="205" y="485"/>
                  </a:cxn>
                  <a:cxn ang="0">
                    <a:pos x="217" y="482"/>
                  </a:cxn>
                  <a:cxn ang="0">
                    <a:pos x="226" y="485"/>
                  </a:cxn>
                  <a:cxn ang="0">
                    <a:pos x="231" y="491"/>
                  </a:cxn>
                  <a:cxn ang="0">
                    <a:pos x="231" y="492"/>
                  </a:cxn>
                  <a:cxn ang="0">
                    <a:pos x="232" y="492"/>
                  </a:cxn>
                  <a:cxn ang="0">
                    <a:pos x="234" y="505"/>
                  </a:cxn>
                  <a:cxn ang="0">
                    <a:pos x="233" y="514"/>
                  </a:cxn>
                  <a:cxn ang="0">
                    <a:pos x="232" y="517"/>
                  </a:cxn>
                  <a:cxn ang="0">
                    <a:pos x="235" y="546"/>
                  </a:cxn>
                  <a:cxn ang="0">
                    <a:pos x="239" y="557"/>
                  </a:cxn>
                  <a:cxn ang="0">
                    <a:pos x="253" y="572"/>
                  </a:cxn>
                  <a:cxn ang="0">
                    <a:pos x="272" y="576"/>
                  </a:cxn>
                  <a:cxn ang="0">
                    <a:pos x="314" y="564"/>
                  </a:cxn>
                  <a:cxn ang="0">
                    <a:pos x="314" y="563"/>
                  </a:cxn>
                  <a:cxn ang="0">
                    <a:pos x="314" y="564"/>
                  </a:cxn>
                  <a:cxn ang="0">
                    <a:pos x="320" y="561"/>
                  </a:cxn>
                  <a:cxn ang="0">
                    <a:pos x="322" y="559"/>
                  </a:cxn>
                  <a:cxn ang="0">
                    <a:pos x="355" y="524"/>
                  </a:cxn>
                  <a:cxn ang="0">
                    <a:pos x="354" y="486"/>
                  </a:cxn>
                  <a:cxn ang="0">
                    <a:pos x="354" y="485"/>
                  </a:cxn>
                  <a:cxn ang="0">
                    <a:pos x="349" y="478"/>
                  </a:cxn>
                  <a:cxn ang="0">
                    <a:pos x="348" y="477"/>
                  </a:cxn>
                  <a:cxn ang="0">
                    <a:pos x="333" y="466"/>
                  </a:cxn>
                  <a:cxn ang="0">
                    <a:pos x="328" y="464"/>
                  </a:cxn>
                  <a:cxn ang="0">
                    <a:pos x="320" y="460"/>
                  </a:cxn>
                  <a:cxn ang="0">
                    <a:pos x="311" y="452"/>
                  </a:cxn>
                  <a:cxn ang="0">
                    <a:pos x="311" y="451"/>
                  </a:cxn>
                  <a:cxn ang="0">
                    <a:pos x="310" y="451"/>
                  </a:cxn>
                  <a:cxn ang="0">
                    <a:pos x="307" y="441"/>
                  </a:cxn>
                  <a:cxn ang="0">
                    <a:pos x="319" y="421"/>
                  </a:cxn>
                  <a:cxn ang="0">
                    <a:pos x="366" y="393"/>
                  </a:cxn>
                  <a:cxn ang="0">
                    <a:pos x="457" y="346"/>
                  </a:cxn>
                  <a:cxn ang="0">
                    <a:pos x="57" y="21"/>
                  </a:cxn>
                  <a:cxn ang="0">
                    <a:pos x="5" y="49"/>
                  </a:cxn>
                  <a:cxn ang="0">
                    <a:pos x="63" y="566"/>
                  </a:cxn>
                  <a:cxn ang="0">
                    <a:pos x="95" y="546"/>
                  </a:cxn>
                  <a:cxn ang="0">
                    <a:pos x="109" y="537"/>
                  </a:cxn>
                </a:cxnLst>
                <a:rect l="0" t="0" r="r" b="b"/>
                <a:pathLst>
                  <a:path w="457" h="576">
                    <a:moveTo>
                      <a:pt x="109" y="537"/>
                    </a:moveTo>
                    <a:cubicBezTo>
                      <a:pt x="129" y="525"/>
                      <a:pt x="148" y="514"/>
                      <a:pt x="163" y="505"/>
                    </a:cubicBezTo>
                    <a:cubicBezTo>
                      <a:pt x="166" y="504"/>
                      <a:pt x="168" y="502"/>
                      <a:pt x="171" y="501"/>
                    </a:cubicBezTo>
                    <a:cubicBezTo>
                      <a:pt x="176" y="498"/>
                      <a:pt x="182" y="495"/>
                      <a:pt x="186" y="493"/>
                    </a:cubicBezTo>
                    <a:cubicBezTo>
                      <a:pt x="194" y="489"/>
                      <a:pt x="200" y="486"/>
                      <a:pt x="205" y="485"/>
                    </a:cubicBezTo>
                    <a:cubicBezTo>
                      <a:pt x="209" y="483"/>
                      <a:pt x="212" y="482"/>
                      <a:pt x="217" y="482"/>
                    </a:cubicBezTo>
                    <a:cubicBezTo>
                      <a:pt x="219" y="482"/>
                      <a:pt x="223" y="483"/>
                      <a:pt x="226" y="485"/>
                    </a:cubicBezTo>
                    <a:cubicBezTo>
                      <a:pt x="228" y="487"/>
                      <a:pt x="230" y="489"/>
                      <a:pt x="231" y="491"/>
                    </a:cubicBezTo>
                    <a:cubicBezTo>
                      <a:pt x="231" y="491"/>
                      <a:pt x="231" y="491"/>
                      <a:pt x="231" y="492"/>
                    </a:cubicBezTo>
                    <a:cubicBezTo>
                      <a:pt x="231" y="492"/>
                      <a:pt x="231" y="492"/>
                      <a:pt x="232" y="492"/>
                    </a:cubicBezTo>
                    <a:cubicBezTo>
                      <a:pt x="234" y="496"/>
                      <a:pt x="234" y="500"/>
                      <a:pt x="234" y="505"/>
                    </a:cubicBezTo>
                    <a:cubicBezTo>
                      <a:pt x="234" y="508"/>
                      <a:pt x="233" y="511"/>
                      <a:pt x="233" y="514"/>
                    </a:cubicBezTo>
                    <a:cubicBezTo>
                      <a:pt x="233" y="515"/>
                      <a:pt x="233" y="516"/>
                      <a:pt x="232" y="517"/>
                    </a:cubicBezTo>
                    <a:cubicBezTo>
                      <a:pt x="231" y="525"/>
                      <a:pt x="231" y="534"/>
                      <a:pt x="235" y="546"/>
                    </a:cubicBezTo>
                    <a:cubicBezTo>
                      <a:pt x="236" y="551"/>
                      <a:pt x="237" y="554"/>
                      <a:pt x="239" y="557"/>
                    </a:cubicBezTo>
                    <a:cubicBezTo>
                      <a:pt x="243" y="564"/>
                      <a:pt x="248" y="569"/>
                      <a:pt x="253" y="572"/>
                    </a:cubicBezTo>
                    <a:cubicBezTo>
                      <a:pt x="259" y="574"/>
                      <a:pt x="265" y="576"/>
                      <a:pt x="272" y="576"/>
                    </a:cubicBezTo>
                    <a:cubicBezTo>
                      <a:pt x="284" y="576"/>
                      <a:pt x="299" y="571"/>
                      <a:pt x="314" y="564"/>
                    </a:cubicBezTo>
                    <a:cubicBezTo>
                      <a:pt x="314" y="563"/>
                      <a:pt x="314" y="563"/>
                      <a:pt x="314" y="563"/>
                    </a:cubicBezTo>
                    <a:cubicBezTo>
                      <a:pt x="314" y="563"/>
                      <a:pt x="314" y="563"/>
                      <a:pt x="314" y="564"/>
                    </a:cubicBezTo>
                    <a:cubicBezTo>
                      <a:pt x="316" y="563"/>
                      <a:pt x="318" y="562"/>
                      <a:pt x="320" y="561"/>
                    </a:cubicBezTo>
                    <a:cubicBezTo>
                      <a:pt x="321" y="560"/>
                      <a:pt x="322" y="560"/>
                      <a:pt x="322" y="559"/>
                    </a:cubicBezTo>
                    <a:cubicBezTo>
                      <a:pt x="338" y="551"/>
                      <a:pt x="350" y="538"/>
                      <a:pt x="355" y="524"/>
                    </a:cubicBezTo>
                    <a:cubicBezTo>
                      <a:pt x="361" y="511"/>
                      <a:pt x="361" y="497"/>
                      <a:pt x="354" y="486"/>
                    </a:cubicBezTo>
                    <a:cubicBezTo>
                      <a:pt x="354" y="485"/>
                      <a:pt x="354" y="485"/>
                      <a:pt x="354" y="485"/>
                    </a:cubicBezTo>
                    <a:cubicBezTo>
                      <a:pt x="352" y="482"/>
                      <a:pt x="351" y="480"/>
                      <a:pt x="349" y="478"/>
                    </a:cubicBezTo>
                    <a:cubicBezTo>
                      <a:pt x="348" y="478"/>
                      <a:pt x="348" y="477"/>
                      <a:pt x="348" y="477"/>
                    </a:cubicBezTo>
                    <a:cubicBezTo>
                      <a:pt x="342" y="471"/>
                      <a:pt x="337" y="468"/>
                      <a:pt x="333" y="466"/>
                    </a:cubicBezTo>
                    <a:cubicBezTo>
                      <a:pt x="331" y="465"/>
                      <a:pt x="329" y="464"/>
                      <a:pt x="328" y="464"/>
                    </a:cubicBezTo>
                    <a:cubicBezTo>
                      <a:pt x="325" y="463"/>
                      <a:pt x="322" y="461"/>
                      <a:pt x="320" y="460"/>
                    </a:cubicBezTo>
                    <a:cubicBezTo>
                      <a:pt x="317" y="458"/>
                      <a:pt x="313" y="456"/>
                      <a:pt x="311" y="452"/>
                    </a:cubicBezTo>
                    <a:cubicBezTo>
                      <a:pt x="311" y="452"/>
                      <a:pt x="311" y="451"/>
                      <a:pt x="311" y="451"/>
                    </a:cubicBezTo>
                    <a:cubicBezTo>
                      <a:pt x="311" y="451"/>
                      <a:pt x="310" y="451"/>
                      <a:pt x="310" y="451"/>
                    </a:cubicBezTo>
                    <a:cubicBezTo>
                      <a:pt x="309" y="448"/>
                      <a:pt x="308" y="444"/>
                      <a:pt x="307" y="441"/>
                    </a:cubicBezTo>
                    <a:cubicBezTo>
                      <a:pt x="307" y="436"/>
                      <a:pt x="314" y="425"/>
                      <a:pt x="319" y="421"/>
                    </a:cubicBezTo>
                    <a:cubicBezTo>
                      <a:pt x="327" y="415"/>
                      <a:pt x="343" y="406"/>
                      <a:pt x="366" y="393"/>
                    </a:cubicBezTo>
                    <a:cubicBezTo>
                      <a:pt x="392" y="379"/>
                      <a:pt x="425" y="362"/>
                      <a:pt x="457" y="346"/>
                    </a:cubicBezTo>
                    <a:cubicBezTo>
                      <a:pt x="457" y="346"/>
                      <a:pt x="83" y="42"/>
                      <a:pt x="57" y="21"/>
                    </a:cubicBezTo>
                    <a:cubicBezTo>
                      <a:pt x="32" y="0"/>
                      <a:pt x="0" y="3"/>
                      <a:pt x="5" y="49"/>
                    </a:cubicBezTo>
                    <a:cubicBezTo>
                      <a:pt x="10" y="94"/>
                      <a:pt x="63" y="566"/>
                      <a:pt x="63" y="566"/>
                    </a:cubicBezTo>
                    <a:cubicBezTo>
                      <a:pt x="74" y="559"/>
                      <a:pt x="86" y="552"/>
                      <a:pt x="95" y="546"/>
                    </a:cubicBezTo>
                    <a:cubicBezTo>
                      <a:pt x="101" y="543"/>
                      <a:pt x="106" y="539"/>
                      <a:pt x="109" y="53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ïṣḷïḑê"/>
              <p:cNvSpPr txBox="1"/>
              <p:nvPr/>
            </p:nvSpPr>
            <p:spPr>
              <a:xfrm>
                <a:off x="1474088" y="5106694"/>
                <a:ext cx="52770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01</a:t>
                </a:r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iṣlîḍè"/>
              <p:cNvSpPr txBox="1"/>
              <p:nvPr/>
            </p:nvSpPr>
            <p:spPr>
              <a:xfrm>
                <a:off x="1654510" y="4048776"/>
                <a:ext cx="52770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02</a:t>
                </a:r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işḷiḋe"/>
              <p:cNvSpPr txBox="1"/>
              <p:nvPr/>
            </p:nvSpPr>
            <p:spPr>
              <a:xfrm>
                <a:off x="1867733" y="2867844"/>
                <a:ext cx="52770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03</a:t>
                </a:r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îŝlîḓe"/>
              <p:cNvSpPr txBox="1"/>
              <p:nvPr/>
            </p:nvSpPr>
            <p:spPr>
              <a:xfrm>
                <a:off x="2408994" y="1777123"/>
                <a:ext cx="52770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04</a:t>
                </a:r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iŝḷïḓe"/>
              <p:cNvSpPr/>
              <p:nvPr/>
            </p:nvSpPr>
            <p:spPr bwMode="auto">
              <a:xfrm>
                <a:off x="2651120" y="1420387"/>
                <a:ext cx="118093" cy="11809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íṩlîḓè"/>
              <p:cNvSpPr/>
              <p:nvPr/>
            </p:nvSpPr>
            <p:spPr bwMode="auto">
              <a:xfrm>
                <a:off x="3093974" y="2613616"/>
                <a:ext cx="118093" cy="11809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íṥľïḑê"/>
              <p:cNvSpPr/>
              <p:nvPr/>
            </p:nvSpPr>
            <p:spPr bwMode="auto">
              <a:xfrm>
                <a:off x="3487618" y="3819150"/>
                <a:ext cx="118093" cy="11809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ïṣliḍè"/>
              <p:cNvSpPr/>
              <p:nvPr/>
            </p:nvSpPr>
            <p:spPr bwMode="auto">
              <a:xfrm>
                <a:off x="3979673" y="4975479"/>
                <a:ext cx="118093" cy="11809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iṥļïḑé"/>
            <p:cNvGrpSpPr/>
            <p:nvPr/>
          </p:nvGrpSpPr>
          <p:grpSpPr>
            <a:xfrm>
              <a:off x="7834293" y="3896764"/>
              <a:ext cx="2913191" cy="856637"/>
              <a:chOff x="1415480" y="1651350"/>
              <a:chExt cx="2913191" cy="856637"/>
            </a:xfrm>
          </p:grpSpPr>
          <p:sp>
            <p:nvSpPr>
              <p:cNvPr id="23" name="ïsḷíḍê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isḻîḓê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ïŝľîďé"/>
            <p:cNvGrpSpPr/>
            <p:nvPr/>
          </p:nvGrpSpPr>
          <p:grpSpPr>
            <a:xfrm>
              <a:off x="8309223" y="5060890"/>
              <a:ext cx="2913191" cy="856637"/>
              <a:chOff x="1415480" y="1651350"/>
              <a:chExt cx="2913191" cy="856637"/>
            </a:xfrm>
          </p:grpSpPr>
          <p:sp>
            <p:nvSpPr>
              <p:cNvPr id="21" name="íṩḻïdê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iṩlíḑé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íSľíḍê"/>
            <p:cNvGrpSpPr/>
            <p:nvPr/>
          </p:nvGrpSpPr>
          <p:grpSpPr>
            <a:xfrm>
              <a:off x="7440650" y="2623563"/>
              <a:ext cx="2913191" cy="856637"/>
              <a:chOff x="1415480" y="1651350"/>
              <a:chExt cx="2913191" cy="856637"/>
            </a:xfrm>
          </p:grpSpPr>
          <p:sp>
            <p:nvSpPr>
              <p:cNvPr id="19" name="îš1íḓe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ïsliďé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ïšḷîḓe"/>
            <p:cNvGrpSpPr/>
            <p:nvPr/>
          </p:nvGrpSpPr>
          <p:grpSpPr>
            <a:xfrm>
              <a:off x="6997796" y="1498816"/>
              <a:ext cx="2913191" cy="856637"/>
              <a:chOff x="1415480" y="1651350"/>
              <a:chExt cx="2913191" cy="856637"/>
            </a:xfrm>
          </p:grpSpPr>
          <p:sp>
            <p:nvSpPr>
              <p:cNvPr id="17" name="îs1íḓé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îṣḷîḑe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0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成功项目展示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BCA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spect="1"/>
          </p:cNvSpPr>
          <p:nvPr/>
        </p:nvSpPr>
        <p:spPr>
          <a:xfrm>
            <a:off x="2022638" y="1752600"/>
            <a:ext cx="3352800" cy="3352800"/>
          </a:xfrm>
          <a:prstGeom prst="ellipse">
            <a:avLst/>
          </a:prstGeom>
          <a:noFill/>
          <a:ln w="457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33450" y="2438400"/>
            <a:ext cx="10610850" cy="1981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48000"/>
          <a:stretch>
            <a:fillRect/>
          </a:stretch>
        </p:blipFill>
        <p:spPr>
          <a:xfrm>
            <a:off x="1790535" y="1523835"/>
            <a:ext cx="1981365" cy="3810330"/>
          </a:xfrm>
          <a:prstGeom prst="rect">
            <a:avLst/>
          </a:prstGeom>
        </p:spPr>
      </p:pic>
      <p:sp>
        <p:nvSpPr>
          <p:cNvPr id="8" name="îṥlíḑe"/>
          <p:cNvSpPr txBox="1"/>
          <p:nvPr/>
        </p:nvSpPr>
        <p:spPr>
          <a:xfrm>
            <a:off x="2962275" y="2874251"/>
            <a:ext cx="7369502" cy="108108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8000" b="1" dirty="0">
                <a:ea typeface="微软雅黑" panose="020B0503020204020204" pitchFamily="34" charset="-122"/>
              </a:rPr>
              <a:t>整体反思与总结</a:t>
            </a:r>
            <a:endParaRPr lang="zh-CN" altLang="en-US" sz="80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f590f6d-d617-42c4-927e-db248414181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79797" y="1636323"/>
            <a:ext cx="9865888" cy="4507487"/>
            <a:chOff x="1079797" y="1636323"/>
            <a:chExt cx="9865888" cy="4507487"/>
          </a:xfrm>
        </p:grpSpPr>
        <p:cxnSp>
          <p:nvCxnSpPr>
            <p:cNvPr id="4" name="Straight Connector 97"/>
            <p:cNvCxnSpPr/>
            <p:nvPr/>
          </p:nvCxnSpPr>
          <p:spPr>
            <a:xfrm>
              <a:off x="7045617" y="3682145"/>
              <a:ext cx="2727485" cy="48329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98"/>
            <p:cNvCxnSpPr/>
            <p:nvPr/>
          </p:nvCxnSpPr>
          <p:spPr>
            <a:xfrm flipH="1">
              <a:off x="7057203" y="2171776"/>
              <a:ext cx="2727485" cy="48329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90"/>
            <p:cNvCxnSpPr/>
            <p:nvPr/>
          </p:nvCxnSpPr>
          <p:spPr>
            <a:xfrm flipH="1">
              <a:off x="2269397" y="3651665"/>
              <a:ext cx="2727485" cy="48329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88"/>
            <p:cNvCxnSpPr/>
            <p:nvPr/>
          </p:nvCxnSpPr>
          <p:spPr>
            <a:xfrm>
              <a:off x="2280983" y="2141296"/>
              <a:ext cx="2727485" cy="48329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ïslïḋê"/>
            <p:cNvSpPr/>
            <p:nvPr/>
          </p:nvSpPr>
          <p:spPr bwMode="auto">
            <a:xfrm>
              <a:off x="1981860" y="3896116"/>
              <a:ext cx="457200" cy="4572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ïṡḻîďé"/>
            <p:cNvGrpSpPr/>
            <p:nvPr/>
          </p:nvGrpSpPr>
          <p:grpSpPr>
            <a:xfrm>
              <a:off x="4122557" y="1636323"/>
              <a:ext cx="3949700" cy="3795712"/>
              <a:chOff x="4122557" y="1636323"/>
              <a:chExt cx="3949700" cy="3795712"/>
            </a:xfrm>
          </p:grpSpPr>
          <p:sp>
            <p:nvSpPr>
              <p:cNvPr id="26" name="îṥlídè"/>
              <p:cNvSpPr/>
              <p:nvPr/>
            </p:nvSpPr>
            <p:spPr bwMode="auto">
              <a:xfrm>
                <a:off x="4134191" y="1641934"/>
                <a:ext cx="3938066" cy="3776073"/>
              </a:xfrm>
              <a:custGeom>
                <a:avLst/>
                <a:gdLst>
                  <a:gd name="T0" fmla="*/ 2147483646 w 570"/>
                  <a:gd name="T1" fmla="*/ 2147483646 h 567"/>
                  <a:gd name="T2" fmla="*/ 2147483646 w 570"/>
                  <a:gd name="T3" fmla="*/ 2147483646 h 567"/>
                  <a:gd name="T4" fmla="*/ 867452690 w 570"/>
                  <a:gd name="T5" fmla="*/ 2147483646 h 567"/>
                  <a:gd name="T6" fmla="*/ 1663799238 w 570"/>
                  <a:gd name="T7" fmla="*/ 2147483646 h 567"/>
                  <a:gd name="T8" fmla="*/ 1948208720 w 570"/>
                  <a:gd name="T9" fmla="*/ 2147483646 h 567"/>
                  <a:gd name="T10" fmla="*/ 355511852 w 570"/>
                  <a:gd name="T11" fmla="*/ 2147483646 h 567"/>
                  <a:gd name="T12" fmla="*/ 227527585 w 570"/>
                  <a:gd name="T13" fmla="*/ 2147483646 h 567"/>
                  <a:gd name="T14" fmla="*/ 355511852 w 570"/>
                  <a:gd name="T15" fmla="*/ 2147483646 h 567"/>
                  <a:gd name="T16" fmla="*/ 2147483646 w 570"/>
                  <a:gd name="T17" fmla="*/ 2147483646 h 567"/>
                  <a:gd name="T18" fmla="*/ 2147483646 w 570"/>
                  <a:gd name="T19" fmla="*/ 2147483646 h 567"/>
                  <a:gd name="T20" fmla="*/ 2147483646 w 570"/>
                  <a:gd name="T21" fmla="*/ 2147483646 h 567"/>
                  <a:gd name="T22" fmla="*/ 2147483646 w 570"/>
                  <a:gd name="T23" fmla="*/ 2147483646 h 567"/>
                  <a:gd name="T24" fmla="*/ 2147483646 w 570"/>
                  <a:gd name="T25" fmla="*/ 2147483646 h 567"/>
                  <a:gd name="T26" fmla="*/ 2147483646 w 570"/>
                  <a:gd name="T27" fmla="*/ 2147483646 h 567"/>
                  <a:gd name="T28" fmla="*/ 1023877905 w 570"/>
                  <a:gd name="T29" fmla="*/ 2147483646 h 567"/>
                  <a:gd name="T30" fmla="*/ 2147483646 w 570"/>
                  <a:gd name="T31" fmla="*/ 2147483646 h 567"/>
                  <a:gd name="T32" fmla="*/ 2147483646 w 570"/>
                  <a:gd name="T33" fmla="*/ 2147483646 h 567"/>
                  <a:gd name="T34" fmla="*/ 2147483646 w 570"/>
                  <a:gd name="T35" fmla="*/ 2147483646 h 567"/>
                  <a:gd name="T36" fmla="*/ 2147483646 w 570"/>
                  <a:gd name="T37" fmla="*/ 2147483646 h 567"/>
                  <a:gd name="T38" fmla="*/ 2147483646 w 570"/>
                  <a:gd name="T39" fmla="*/ 2147483646 h 567"/>
                  <a:gd name="T40" fmla="*/ 2147483646 w 570"/>
                  <a:gd name="T41" fmla="*/ 2147483646 h 567"/>
                  <a:gd name="T42" fmla="*/ 0 w 570"/>
                  <a:gd name="T43" fmla="*/ 2147483646 h 567"/>
                  <a:gd name="T44" fmla="*/ 270189008 w 570"/>
                  <a:gd name="T45" fmla="*/ 2147483646 h 567"/>
                  <a:gd name="T46" fmla="*/ 284409482 w 570"/>
                  <a:gd name="T47" fmla="*/ 2147483646 h 567"/>
                  <a:gd name="T48" fmla="*/ 270189008 w 570"/>
                  <a:gd name="T49" fmla="*/ 2147483646 h 567"/>
                  <a:gd name="T50" fmla="*/ 241748059 w 570"/>
                  <a:gd name="T51" fmla="*/ 2147483646 h 567"/>
                  <a:gd name="T52" fmla="*/ 99543319 w 570"/>
                  <a:gd name="T53" fmla="*/ 2147483646 h 567"/>
                  <a:gd name="T54" fmla="*/ 853232216 w 570"/>
                  <a:gd name="T55" fmla="*/ 1903075127 h 567"/>
                  <a:gd name="T56" fmla="*/ 981216482 w 570"/>
                  <a:gd name="T57" fmla="*/ 1789460501 h 567"/>
                  <a:gd name="T58" fmla="*/ 2147483646 w 570"/>
                  <a:gd name="T59" fmla="*/ 2147483646 h 567"/>
                  <a:gd name="T60" fmla="*/ 2147483646 w 570"/>
                  <a:gd name="T61" fmla="*/ 2147483646 h 567"/>
                  <a:gd name="T62" fmla="*/ 2147483646 w 570"/>
                  <a:gd name="T63" fmla="*/ 2147483646 h 567"/>
                  <a:gd name="T64" fmla="*/ 1820224453 w 570"/>
                  <a:gd name="T65" fmla="*/ 937335735 h 567"/>
                  <a:gd name="T66" fmla="*/ 2019311090 w 570"/>
                  <a:gd name="T67" fmla="*/ 724306428 h 567"/>
                  <a:gd name="T68" fmla="*/ 2019311090 w 570"/>
                  <a:gd name="T69" fmla="*/ 724306428 h 567"/>
                  <a:gd name="T70" fmla="*/ 2147483646 w 570"/>
                  <a:gd name="T71" fmla="*/ 227233020 h 567"/>
                  <a:gd name="T72" fmla="*/ 2147483646 w 570"/>
                  <a:gd name="T73" fmla="*/ 113618394 h 567"/>
                  <a:gd name="T74" fmla="*/ 2147483646 w 570"/>
                  <a:gd name="T75" fmla="*/ 298244045 h 567"/>
                  <a:gd name="T76" fmla="*/ 2147483646 w 570"/>
                  <a:gd name="T77" fmla="*/ 184625651 h 567"/>
                  <a:gd name="T78" fmla="*/ 2147483646 w 570"/>
                  <a:gd name="T79" fmla="*/ 198829363 h 567"/>
                  <a:gd name="T80" fmla="*/ 2147483646 w 570"/>
                  <a:gd name="T81" fmla="*/ 2147483646 h 567"/>
                  <a:gd name="T82" fmla="*/ 2147483646 w 570"/>
                  <a:gd name="T83" fmla="*/ 2147483646 h 567"/>
                  <a:gd name="T84" fmla="*/ 2147483646 w 570"/>
                  <a:gd name="T85" fmla="*/ 2147483646 h 567"/>
                  <a:gd name="T86" fmla="*/ 2147483646 w 570"/>
                  <a:gd name="T87" fmla="*/ 2147483646 h 567"/>
                  <a:gd name="T88" fmla="*/ 2147483646 w 570"/>
                  <a:gd name="T89" fmla="*/ 2147483646 h 567"/>
                  <a:gd name="T90" fmla="*/ 2147483646 w 570"/>
                  <a:gd name="T91" fmla="*/ 2147483646 h 567"/>
                  <a:gd name="T92" fmla="*/ 2147483646 w 570"/>
                  <a:gd name="T93" fmla="*/ 2147483646 h 567"/>
                  <a:gd name="T94" fmla="*/ 2147483646 w 570"/>
                  <a:gd name="T95" fmla="*/ 2147483646 h 567"/>
                  <a:gd name="T96" fmla="*/ 2147483646 w 570"/>
                  <a:gd name="T97" fmla="*/ 2147483646 h 567"/>
                  <a:gd name="T98" fmla="*/ 2147483646 w 570"/>
                  <a:gd name="T99" fmla="*/ 2147483646 h 567"/>
                  <a:gd name="T100" fmla="*/ 2147483646 w 570"/>
                  <a:gd name="T101" fmla="*/ 2147483646 h 567"/>
                  <a:gd name="T102" fmla="*/ 2147483646 w 570"/>
                  <a:gd name="T103" fmla="*/ 2147483646 h 567"/>
                  <a:gd name="T104" fmla="*/ 2147483646 w 570"/>
                  <a:gd name="T105" fmla="*/ 2147483646 h 567"/>
                  <a:gd name="T106" fmla="*/ 2147483646 w 570"/>
                  <a:gd name="T107" fmla="*/ 2147483646 h 567"/>
                  <a:gd name="T108" fmla="*/ 2147483646 w 570"/>
                  <a:gd name="T109" fmla="*/ 355051358 h 567"/>
                  <a:gd name="T110" fmla="*/ 2147483646 w 570"/>
                  <a:gd name="T111" fmla="*/ 0 h 56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570" h="567">
                    <a:moveTo>
                      <a:pt x="285" y="546"/>
                    </a:moveTo>
                    <a:cubicBezTo>
                      <a:pt x="250" y="546"/>
                      <a:pt x="216" y="548"/>
                      <a:pt x="189" y="552"/>
                    </a:cubicBezTo>
                    <a:cubicBezTo>
                      <a:pt x="189" y="552"/>
                      <a:pt x="189" y="552"/>
                      <a:pt x="189" y="552"/>
                    </a:cubicBezTo>
                    <a:cubicBezTo>
                      <a:pt x="190" y="552"/>
                      <a:pt x="190" y="552"/>
                      <a:pt x="190" y="552"/>
                    </a:cubicBezTo>
                    <a:cubicBezTo>
                      <a:pt x="216" y="548"/>
                      <a:pt x="250" y="546"/>
                      <a:pt x="285" y="546"/>
                    </a:cubicBezTo>
                    <a:cubicBezTo>
                      <a:pt x="285" y="546"/>
                      <a:pt x="285" y="546"/>
                      <a:pt x="285" y="546"/>
                    </a:cubicBezTo>
                    <a:moveTo>
                      <a:pt x="50" y="426"/>
                    </a:moveTo>
                    <a:cubicBezTo>
                      <a:pt x="54" y="428"/>
                      <a:pt x="57" y="431"/>
                      <a:pt x="60" y="434"/>
                    </a:cubicBezTo>
                    <a:cubicBezTo>
                      <a:pt x="60" y="434"/>
                      <a:pt x="61" y="435"/>
                      <a:pt x="61" y="435"/>
                    </a:cubicBezTo>
                    <a:cubicBezTo>
                      <a:pt x="67" y="441"/>
                      <a:pt x="73" y="446"/>
                      <a:pt x="79" y="452"/>
                    </a:cubicBezTo>
                    <a:cubicBezTo>
                      <a:pt x="80" y="453"/>
                      <a:pt x="80" y="453"/>
                      <a:pt x="80" y="453"/>
                    </a:cubicBezTo>
                    <a:cubicBezTo>
                      <a:pt x="93" y="464"/>
                      <a:pt x="105" y="476"/>
                      <a:pt x="117" y="488"/>
                    </a:cubicBezTo>
                    <a:cubicBezTo>
                      <a:pt x="118" y="489"/>
                      <a:pt x="118" y="489"/>
                      <a:pt x="118" y="490"/>
                    </a:cubicBezTo>
                    <a:cubicBezTo>
                      <a:pt x="124" y="496"/>
                      <a:pt x="130" y="502"/>
                      <a:pt x="135" y="507"/>
                    </a:cubicBezTo>
                    <a:cubicBezTo>
                      <a:pt x="136" y="508"/>
                      <a:pt x="136" y="508"/>
                      <a:pt x="137" y="509"/>
                    </a:cubicBezTo>
                    <a:cubicBezTo>
                      <a:pt x="143" y="516"/>
                      <a:pt x="149" y="523"/>
                      <a:pt x="155" y="529"/>
                    </a:cubicBezTo>
                    <a:cubicBezTo>
                      <a:pt x="126" y="496"/>
                      <a:pt x="85" y="456"/>
                      <a:pt x="50" y="426"/>
                    </a:cubicBezTo>
                    <a:moveTo>
                      <a:pt x="25" y="405"/>
                    </a:moveTo>
                    <a:cubicBezTo>
                      <a:pt x="16" y="409"/>
                      <a:pt x="16" y="409"/>
                      <a:pt x="16" y="409"/>
                    </a:cubicBezTo>
                    <a:cubicBezTo>
                      <a:pt x="16" y="409"/>
                      <a:pt x="16" y="409"/>
                      <a:pt x="16" y="409"/>
                    </a:cubicBezTo>
                    <a:cubicBezTo>
                      <a:pt x="16" y="409"/>
                      <a:pt x="16" y="409"/>
                      <a:pt x="16" y="409"/>
                    </a:cubicBezTo>
                    <a:cubicBezTo>
                      <a:pt x="25" y="405"/>
                      <a:pt x="25" y="405"/>
                      <a:pt x="25" y="405"/>
                    </a:cubicBezTo>
                    <a:cubicBezTo>
                      <a:pt x="30" y="409"/>
                      <a:pt x="36" y="413"/>
                      <a:pt x="41" y="418"/>
                    </a:cubicBezTo>
                    <a:cubicBezTo>
                      <a:pt x="36" y="413"/>
                      <a:pt x="30" y="409"/>
                      <a:pt x="25" y="405"/>
                    </a:cubicBezTo>
                    <a:moveTo>
                      <a:pt x="292" y="304"/>
                    </a:moveTo>
                    <a:cubicBezTo>
                      <a:pt x="292" y="304"/>
                      <a:pt x="292" y="304"/>
                      <a:pt x="292" y="304"/>
                    </a:cubicBezTo>
                    <a:cubicBezTo>
                      <a:pt x="305" y="333"/>
                      <a:pt x="329" y="392"/>
                      <a:pt x="352" y="446"/>
                    </a:cubicBezTo>
                    <a:cubicBezTo>
                      <a:pt x="340" y="416"/>
                      <a:pt x="340" y="416"/>
                      <a:pt x="340" y="416"/>
                    </a:cubicBezTo>
                    <a:cubicBezTo>
                      <a:pt x="292" y="304"/>
                      <a:pt x="292" y="304"/>
                      <a:pt x="292" y="304"/>
                    </a:cubicBezTo>
                    <a:moveTo>
                      <a:pt x="275" y="303"/>
                    </a:moveTo>
                    <a:cubicBezTo>
                      <a:pt x="272" y="311"/>
                      <a:pt x="268" y="321"/>
                      <a:pt x="264" y="332"/>
                    </a:cubicBezTo>
                    <a:cubicBezTo>
                      <a:pt x="251" y="363"/>
                      <a:pt x="234" y="404"/>
                      <a:pt x="219" y="444"/>
                    </a:cubicBezTo>
                    <a:cubicBezTo>
                      <a:pt x="264" y="331"/>
                      <a:pt x="264" y="331"/>
                      <a:pt x="264" y="331"/>
                    </a:cubicBezTo>
                    <a:cubicBezTo>
                      <a:pt x="275" y="303"/>
                      <a:pt x="275" y="303"/>
                      <a:pt x="275" y="303"/>
                    </a:cubicBezTo>
                    <a:cubicBezTo>
                      <a:pt x="275" y="303"/>
                      <a:pt x="275" y="303"/>
                      <a:pt x="275" y="303"/>
                    </a:cubicBezTo>
                    <a:moveTo>
                      <a:pt x="304" y="292"/>
                    </a:moveTo>
                    <a:cubicBezTo>
                      <a:pt x="304" y="292"/>
                      <a:pt x="304" y="292"/>
                      <a:pt x="304" y="292"/>
                    </a:cubicBezTo>
                    <a:cubicBezTo>
                      <a:pt x="334" y="304"/>
                      <a:pt x="394" y="329"/>
                      <a:pt x="449" y="351"/>
                    </a:cubicBezTo>
                    <a:cubicBezTo>
                      <a:pt x="446" y="350"/>
                      <a:pt x="446" y="350"/>
                      <a:pt x="446" y="350"/>
                    </a:cubicBezTo>
                    <a:cubicBezTo>
                      <a:pt x="446" y="350"/>
                      <a:pt x="446" y="350"/>
                      <a:pt x="446" y="350"/>
                    </a:cubicBezTo>
                    <a:cubicBezTo>
                      <a:pt x="401" y="332"/>
                      <a:pt x="352" y="312"/>
                      <a:pt x="320" y="299"/>
                    </a:cubicBezTo>
                    <a:cubicBezTo>
                      <a:pt x="351" y="311"/>
                      <a:pt x="397" y="330"/>
                      <a:pt x="441" y="348"/>
                    </a:cubicBezTo>
                    <a:cubicBezTo>
                      <a:pt x="304" y="292"/>
                      <a:pt x="304" y="292"/>
                      <a:pt x="304" y="292"/>
                    </a:cubicBezTo>
                    <a:moveTo>
                      <a:pt x="264" y="292"/>
                    </a:moveTo>
                    <a:cubicBezTo>
                      <a:pt x="225" y="308"/>
                      <a:pt x="136" y="346"/>
                      <a:pt x="72" y="373"/>
                    </a:cubicBezTo>
                    <a:cubicBezTo>
                      <a:pt x="72" y="373"/>
                      <a:pt x="72" y="373"/>
                      <a:pt x="72" y="373"/>
                    </a:cubicBezTo>
                    <a:cubicBezTo>
                      <a:pt x="264" y="292"/>
                      <a:pt x="264" y="292"/>
                      <a:pt x="264" y="292"/>
                    </a:cubicBezTo>
                    <a:cubicBezTo>
                      <a:pt x="264" y="292"/>
                      <a:pt x="264" y="292"/>
                      <a:pt x="264" y="292"/>
                    </a:cubicBezTo>
                    <a:moveTo>
                      <a:pt x="121" y="216"/>
                    </a:moveTo>
                    <a:cubicBezTo>
                      <a:pt x="264" y="275"/>
                      <a:pt x="264" y="275"/>
                      <a:pt x="264" y="275"/>
                    </a:cubicBezTo>
                    <a:cubicBezTo>
                      <a:pt x="264" y="275"/>
                      <a:pt x="264" y="275"/>
                      <a:pt x="264" y="275"/>
                    </a:cubicBezTo>
                    <a:cubicBezTo>
                      <a:pt x="239" y="265"/>
                      <a:pt x="191" y="245"/>
                      <a:pt x="144" y="225"/>
                    </a:cubicBezTo>
                    <a:cubicBezTo>
                      <a:pt x="136" y="222"/>
                      <a:pt x="129" y="219"/>
                      <a:pt x="121" y="216"/>
                    </a:cubicBezTo>
                    <a:moveTo>
                      <a:pt x="446" y="216"/>
                    </a:moveTo>
                    <a:cubicBezTo>
                      <a:pt x="316" y="270"/>
                      <a:pt x="316" y="270"/>
                      <a:pt x="316" y="270"/>
                    </a:cubicBezTo>
                    <a:cubicBezTo>
                      <a:pt x="303" y="275"/>
                      <a:pt x="303" y="275"/>
                      <a:pt x="303" y="275"/>
                    </a:cubicBezTo>
                    <a:cubicBezTo>
                      <a:pt x="303" y="275"/>
                      <a:pt x="303" y="275"/>
                      <a:pt x="303" y="275"/>
                    </a:cubicBezTo>
                    <a:cubicBezTo>
                      <a:pt x="328" y="265"/>
                      <a:pt x="373" y="246"/>
                      <a:pt x="419" y="227"/>
                    </a:cubicBezTo>
                    <a:cubicBezTo>
                      <a:pt x="384" y="242"/>
                      <a:pt x="350" y="256"/>
                      <a:pt x="325" y="266"/>
                    </a:cubicBezTo>
                    <a:cubicBezTo>
                      <a:pt x="350" y="256"/>
                      <a:pt x="384" y="242"/>
                      <a:pt x="419" y="227"/>
                    </a:cubicBezTo>
                    <a:cubicBezTo>
                      <a:pt x="428" y="223"/>
                      <a:pt x="437" y="219"/>
                      <a:pt x="446" y="216"/>
                    </a:cubicBezTo>
                    <a:moveTo>
                      <a:pt x="447" y="215"/>
                    </a:moveTo>
                    <a:cubicBezTo>
                      <a:pt x="447" y="215"/>
                      <a:pt x="447" y="215"/>
                      <a:pt x="447" y="215"/>
                    </a:cubicBezTo>
                    <a:cubicBezTo>
                      <a:pt x="447" y="215"/>
                      <a:pt x="447" y="215"/>
                      <a:pt x="447" y="215"/>
                    </a:cubicBezTo>
                    <a:cubicBezTo>
                      <a:pt x="447" y="215"/>
                      <a:pt x="447" y="215"/>
                      <a:pt x="447" y="215"/>
                    </a:cubicBezTo>
                    <a:moveTo>
                      <a:pt x="0" y="171"/>
                    </a:moveTo>
                    <a:cubicBezTo>
                      <a:pt x="0" y="176"/>
                      <a:pt x="2" y="180"/>
                      <a:pt x="7" y="182"/>
                    </a:cubicBezTo>
                    <a:cubicBezTo>
                      <a:pt x="16" y="186"/>
                      <a:pt x="16" y="186"/>
                      <a:pt x="16" y="186"/>
                    </a:cubicBezTo>
                    <a:cubicBezTo>
                      <a:pt x="18" y="200"/>
                      <a:pt x="19" y="216"/>
                      <a:pt x="19" y="232"/>
                    </a:cubicBezTo>
                    <a:cubicBezTo>
                      <a:pt x="19" y="233"/>
                      <a:pt x="19" y="233"/>
                      <a:pt x="19" y="233"/>
                    </a:cubicBezTo>
                    <a:cubicBezTo>
                      <a:pt x="20" y="241"/>
                      <a:pt x="20" y="249"/>
                      <a:pt x="20" y="258"/>
                    </a:cubicBezTo>
                    <a:cubicBezTo>
                      <a:pt x="20" y="258"/>
                      <a:pt x="20" y="259"/>
                      <a:pt x="20" y="259"/>
                    </a:cubicBezTo>
                    <a:cubicBezTo>
                      <a:pt x="20" y="276"/>
                      <a:pt x="20" y="294"/>
                      <a:pt x="20" y="311"/>
                    </a:cubicBezTo>
                    <a:cubicBezTo>
                      <a:pt x="20" y="311"/>
                      <a:pt x="20" y="312"/>
                      <a:pt x="20" y="312"/>
                    </a:cubicBezTo>
                    <a:cubicBezTo>
                      <a:pt x="19" y="320"/>
                      <a:pt x="19" y="328"/>
                      <a:pt x="19" y="336"/>
                    </a:cubicBezTo>
                    <a:cubicBezTo>
                      <a:pt x="19" y="337"/>
                      <a:pt x="19" y="338"/>
                      <a:pt x="19" y="339"/>
                    </a:cubicBezTo>
                    <a:cubicBezTo>
                      <a:pt x="18" y="347"/>
                      <a:pt x="18" y="354"/>
                      <a:pt x="17" y="361"/>
                    </a:cubicBezTo>
                    <a:cubicBezTo>
                      <a:pt x="17" y="361"/>
                      <a:pt x="17" y="362"/>
                      <a:pt x="17" y="363"/>
                    </a:cubicBezTo>
                    <a:cubicBezTo>
                      <a:pt x="17" y="370"/>
                      <a:pt x="16" y="376"/>
                      <a:pt x="16" y="382"/>
                    </a:cubicBezTo>
                    <a:cubicBezTo>
                      <a:pt x="21" y="328"/>
                      <a:pt x="22" y="240"/>
                      <a:pt x="16" y="186"/>
                    </a:cubicBezTo>
                    <a:cubicBezTo>
                      <a:pt x="7" y="182"/>
                      <a:pt x="7" y="182"/>
                      <a:pt x="7" y="182"/>
                    </a:cubicBezTo>
                    <a:cubicBezTo>
                      <a:pt x="2" y="180"/>
                      <a:pt x="0" y="176"/>
                      <a:pt x="0" y="171"/>
                    </a:cubicBezTo>
                    <a:moveTo>
                      <a:pt x="69" y="126"/>
                    </a:moveTo>
                    <a:cubicBezTo>
                      <a:pt x="66" y="129"/>
                      <a:pt x="63" y="131"/>
                      <a:pt x="60" y="134"/>
                    </a:cubicBezTo>
                    <a:cubicBezTo>
                      <a:pt x="60" y="134"/>
                      <a:pt x="60" y="134"/>
                      <a:pt x="60" y="134"/>
                    </a:cubicBezTo>
                    <a:cubicBezTo>
                      <a:pt x="50" y="143"/>
                      <a:pt x="40" y="152"/>
                      <a:pt x="31" y="159"/>
                    </a:cubicBezTo>
                    <a:cubicBezTo>
                      <a:pt x="43" y="150"/>
                      <a:pt x="55" y="138"/>
                      <a:pt x="69" y="126"/>
                    </a:cubicBezTo>
                    <a:moveTo>
                      <a:pt x="217" y="123"/>
                    </a:moveTo>
                    <a:cubicBezTo>
                      <a:pt x="276" y="264"/>
                      <a:pt x="276" y="264"/>
                      <a:pt x="276" y="264"/>
                    </a:cubicBezTo>
                    <a:cubicBezTo>
                      <a:pt x="276" y="264"/>
                      <a:pt x="276" y="264"/>
                      <a:pt x="276" y="264"/>
                    </a:cubicBezTo>
                    <a:cubicBezTo>
                      <a:pt x="264" y="235"/>
                      <a:pt x="240" y="177"/>
                      <a:pt x="217" y="123"/>
                    </a:cubicBezTo>
                    <a:moveTo>
                      <a:pt x="352" y="117"/>
                    </a:moveTo>
                    <a:cubicBezTo>
                      <a:pt x="292" y="264"/>
                      <a:pt x="292" y="264"/>
                      <a:pt x="292" y="264"/>
                    </a:cubicBezTo>
                    <a:cubicBezTo>
                      <a:pt x="292" y="264"/>
                      <a:pt x="292" y="264"/>
                      <a:pt x="292" y="264"/>
                    </a:cubicBezTo>
                    <a:cubicBezTo>
                      <a:pt x="300" y="244"/>
                      <a:pt x="314" y="211"/>
                      <a:pt x="329" y="175"/>
                    </a:cubicBezTo>
                    <a:cubicBezTo>
                      <a:pt x="330" y="171"/>
                      <a:pt x="332" y="166"/>
                      <a:pt x="334" y="162"/>
                    </a:cubicBezTo>
                    <a:cubicBezTo>
                      <a:pt x="332" y="166"/>
                      <a:pt x="330" y="171"/>
                      <a:pt x="329" y="175"/>
                    </a:cubicBezTo>
                    <a:cubicBezTo>
                      <a:pt x="336" y="156"/>
                      <a:pt x="344" y="136"/>
                      <a:pt x="352" y="117"/>
                    </a:cubicBezTo>
                    <a:moveTo>
                      <a:pt x="128" y="66"/>
                    </a:moveTo>
                    <a:cubicBezTo>
                      <a:pt x="128" y="66"/>
                      <a:pt x="127" y="67"/>
                      <a:pt x="127" y="67"/>
                    </a:cubicBezTo>
                    <a:cubicBezTo>
                      <a:pt x="127" y="67"/>
                      <a:pt x="128" y="66"/>
                      <a:pt x="128" y="66"/>
                    </a:cubicBezTo>
                    <a:moveTo>
                      <a:pt x="142" y="51"/>
                    </a:moveTo>
                    <a:cubicBezTo>
                      <a:pt x="139" y="54"/>
                      <a:pt x="136" y="57"/>
                      <a:pt x="133" y="60"/>
                    </a:cubicBezTo>
                    <a:cubicBezTo>
                      <a:pt x="133" y="61"/>
                      <a:pt x="133" y="61"/>
                      <a:pt x="133" y="61"/>
                    </a:cubicBezTo>
                    <a:cubicBezTo>
                      <a:pt x="136" y="57"/>
                      <a:pt x="139" y="54"/>
                      <a:pt x="142" y="51"/>
                    </a:cubicBezTo>
                    <a:moveTo>
                      <a:pt x="185" y="16"/>
                    </a:moveTo>
                    <a:cubicBezTo>
                      <a:pt x="211" y="19"/>
                      <a:pt x="245" y="21"/>
                      <a:pt x="279" y="21"/>
                    </a:cubicBezTo>
                    <a:cubicBezTo>
                      <a:pt x="245" y="21"/>
                      <a:pt x="211" y="19"/>
                      <a:pt x="185" y="16"/>
                    </a:cubicBezTo>
                    <a:cubicBezTo>
                      <a:pt x="185" y="16"/>
                      <a:pt x="185" y="16"/>
                      <a:pt x="185" y="16"/>
                    </a:cubicBezTo>
                    <a:moveTo>
                      <a:pt x="395" y="0"/>
                    </a:moveTo>
                    <a:cubicBezTo>
                      <a:pt x="390" y="0"/>
                      <a:pt x="386" y="3"/>
                      <a:pt x="384" y="8"/>
                    </a:cubicBezTo>
                    <a:cubicBezTo>
                      <a:pt x="380" y="16"/>
                      <a:pt x="380" y="16"/>
                      <a:pt x="380" y="16"/>
                    </a:cubicBezTo>
                    <a:cubicBezTo>
                      <a:pt x="354" y="19"/>
                      <a:pt x="319" y="21"/>
                      <a:pt x="285" y="21"/>
                    </a:cubicBezTo>
                    <a:cubicBezTo>
                      <a:pt x="285" y="21"/>
                      <a:pt x="285" y="21"/>
                      <a:pt x="285" y="21"/>
                    </a:cubicBezTo>
                    <a:cubicBezTo>
                      <a:pt x="326" y="21"/>
                      <a:pt x="366" y="18"/>
                      <a:pt x="394" y="14"/>
                    </a:cubicBezTo>
                    <a:cubicBezTo>
                      <a:pt x="394" y="14"/>
                      <a:pt x="394" y="14"/>
                      <a:pt x="394" y="13"/>
                    </a:cubicBezTo>
                    <a:cubicBezTo>
                      <a:pt x="394" y="13"/>
                      <a:pt x="394" y="13"/>
                      <a:pt x="394" y="13"/>
                    </a:cubicBezTo>
                    <a:cubicBezTo>
                      <a:pt x="394" y="14"/>
                      <a:pt x="394" y="14"/>
                      <a:pt x="394" y="14"/>
                    </a:cubicBezTo>
                    <a:cubicBezTo>
                      <a:pt x="394" y="14"/>
                      <a:pt x="394" y="14"/>
                      <a:pt x="394" y="14"/>
                    </a:cubicBezTo>
                    <a:cubicBezTo>
                      <a:pt x="395" y="14"/>
                      <a:pt x="395" y="14"/>
                      <a:pt x="395" y="14"/>
                    </a:cubicBezTo>
                    <a:cubicBezTo>
                      <a:pt x="395" y="14"/>
                      <a:pt x="395" y="14"/>
                      <a:pt x="395" y="14"/>
                    </a:cubicBezTo>
                    <a:cubicBezTo>
                      <a:pt x="429" y="61"/>
                      <a:pt x="506" y="138"/>
                      <a:pt x="552" y="170"/>
                    </a:cubicBezTo>
                    <a:cubicBezTo>
                      <a:pt x="552" y="170"/>
                      <a:pt x="552" y="170"/>
                      <a:pt x="552" y="170"/>
                    </a:cubicBezTo>
                    <a:cubicBezTo>
                      <a:pt x="552" y="170"/>
                      <a:pt x="552" y="170"/>
                      <a:pt x="552" y="170"/>
                    </a:cubicBezTo>
                    <a:cubicBezTo>
                      <a:pt x="552" y="170"/>
                      <a:pt x="552" y="170"/>
                      <a:pt x="552" y="170"/>
                    </a:cubicBezTo>
                    <a:cubicBezTo>
                      <a:pt x="552" y="170"/>
                      <a:pt x="552" y="171"/>
                      <a:pt x="553" y="171"/>
                    </a:cubicBezTo>
                    <a:cubicBezTo>
                      <a:pt x="553" y="171"/>
                      <a:pt x="553" y="171"/>
                      <a:pt x="553" y="171"/>
                    </a:cubicBezTo>
                    <a:cubicBezTo>
                      <a:pt x="552" y="171"/>
                      <a:pt x="552" y="171"/>
                      <a:pt x="552" y="171"/>
                    </a:cubicBezTo>
                    <a:cubicBezTo>
                      <a:pt x="544" y="228"/>
                      <a:pt x="544" y="337"/>
                      <a:pt x="554" y="393"/>
                    </a:cubicBezTo>
                    <a:cubicBezTo>
                      <a:pt x="554" y="393"/>
                      <a:pt x="554" y="393"/>
                      <a:pt x="554" y="393"/>
                    </a:cubicBezTo>
                    <a:cubicBezTo>
                      <a:pt x="554" y="393"/>
                      <a:pt x="554" y="393"/>
                      <a:pt x="554" y="393"/>
                    </a:cubicBezTo>
                    <a:cubicBezTo>
                      <a:pt x="554" y="393"/>
                      <a:pt x="554" y="393"/>
                      <a:pt x="554" y="393"/>
                    </a:cubicBezTo>
                    <a:cubicBezTo>
                      <a:pt x="554" y="393"/>
                      <a:pt x="554" y="393"/>
                      <a:pt x="554" y="393"/>
                    </a:cubicBezTo>
                    <a:cubicBezTo>
                      <a:pt x="553" y="394"/>
                      <a:pt x="553" y="394"/>
                      <a:pt x="553" y="394"/>
                    </a:cubicBezTo>
                    <a:cubicBezTo>
                      <a:pt x="553" y="394"/>
                      <a:pt x="553" y="394"/>
                      <a:pt x="553" y="394"/>
                    </a:cubicBezTo>
                    <a:cubicBezTo>
                      <a:pt x="507" y="428"/>
                      <a:pt x="430" y="506"/>
                      <a:pt x="398" y="552"/>
                    </a:cubicBezTo>
                    <a:cubicBezTo>
                      <a:pt x="398" y="552"/>
                      <a:pt x="398" y="552"/>
                      <a:pt x="398" y="552"/>
                    </a:cubicBezTo>
                    <a:cubicBezTo>
                      <a:pt x="398" y="552"/>
                      <a:pt x="398" y="552"/>
                      <a:pt x="398" y="552"/>
                    </a:cubicBezTo>
                    <a:cubicBezTo>
                      <a:pt x="398" y="552"/>
                      <a:pt x="398" y="552"/>
                      <a:pt x="397" y="552"/>
                    </a:cubicBezTo>
                    <a:cubicBezTo>
                      <a:pt x="397" y="552"/>
                      <a:pt x="397" y="552"/>
                      <a:pt x="397" y="552"/>
                    </a:cubicBezTo>
                    <a:cubicBezTo>
                      <a:pt x="397" y="552"/>
                      <a:pt x="397" y="552"/>
                      <a:pt x="397" y="552"/>
                    </a:cubicBezTo>
                    <a:cubicBezTo>
                      <a:pt x="397" y="552"/>
                      <a:pt x="397" y="552"/>
                      <a:pt x="397" y="552"/>
                    </a:cubicBezTo>
                    <a:cubicBezTo>
                      <a:pt x="371" y="548"/>
                      <a:pt x="334" y="546"/>
                      <a:pt x="296" y="546"/>
                    </a:cubicBezTo>
                    <a:cubicBezTo>
                      <a:pt x="292" y="546"/>
                      <a:pt x="288" y="546"/>
                      <a:pt x="285" y="546"/>
                    </a:cubicBezTo>
                    <a:cubicBezTo>
                      <a:pt x="285" y="546"/>
                      <a:pt x="285" y="546"/>
                      <a:pt x="285" y="546"/>
                    </a:cubicBezTo>
                    <a:cubicBezTo>
                      <a:pt x="288" y="546"/>
                      <a:pt x="292" y="546"/>
                      <a:pt x="296" y="546"/>
                    </a:cubicBezTo>
                    <a:cubicBezTo>
                      <a:pt x="327" y="546"/>
                      <a:pt x="358" y="547"/>
                      <a:pt x="383" y="550"/>
                    </a:cubicBezTo>
                    <a:cubicBezTo>
                      <a:pt x="386" y="560"/>
                      <a:pt x="386" y="560"/>
                      <a:pt x="386" y="560"/>
                    </a:cubicBezTo>
                    <a:cubicBezTo>
                      <a:pt x="388" y="564"/>
                      <a:pt x="393" y="567"/>
                      <a:pt x="398" y="567"/>
                    </a:cubicBezTo>
                    <a:cubicBezTo>
                      <a:pt x="399" y="567"/>
                      <a:pt x="401" y="567"/>
                      <a:pt x="402" y="567"/>
                    </a:cubicBezTo>
                    <a:cubicBezTo>
                      <a:pt x="408" y="564"/>
                      <a:pt x="411" y="557"/>
                      <a:pt x="409" y="551"/>
                    </a:cubicBezTo>
                    <a:cubicBezTo>
                      <a:pt x="405" y="541"/>
                      <a:pt x="405" y="541"/>
                      <a:pt x="405" y="541"/>
                    </a:cubicBezTo>
                    <a:cubicBezTo>
                      <a:pt x="438" y="499"/>
                      <a:pt x="499" y="437"/>
                      <a:pt x="542" y="402"/>
                    </a:cubicBezTo>
                    <a:cubicBezTo>
                      <a:pt x="551" y="406"/>
                      <a:pt x="551" y="406"/>
                      <a:pt x="551" y="406"/>
                    </a:cubicBezTo>
                    <a:cubicBezTo>
                      <a:pt x="552" y="407"/>
                      <a:pt x="554" y="407"/>
                      <a:pt x="556" y="407"/>
                    </a:cubicBezTo>
                    <a:cubicBezTo>
                      <a:pt x="560" y="407"/>
                      <a:pt x="565" y="404"/>
                      <a:pt x="567" y="399"/>
                    </a:cubicBezTo>
                    <a:cubicBezTo>
                      <a:pt x="570" y="393"/>
                      <a:pt x="567" y="386"/>
                      <a:pt x="560" y="383"/>
                    </a:cubicBezTo>
                    <a:cubicBezTo>
                      <a:pt x="552" y="380"/>
                      <a:pt x="552" y="380"/>
                      <a:pt x="552" y="380"/>
                    </a:cubicBezTo>
                    <a:cubicBezTo>
                      <a:pt x="545" y="326"/>
                      <a:pt x="544" y="240"/>
                      <a:pt x="550" y="185"/>
                    </a:cubicBezTo>
                    <a:cubicBezTo>
                      <a:pt x="559" y="182"/>
                      <a:pt x="559" y="182"/>
                      <a:pt x="559" y="182"/>
                    </a:cubicBezTo>
                    <a:cubicBezTo>
                      <a:pt x="565" y="179"/>
                      <a:pt x="568" y="172"/>
                      <a:pt x="565" y="166"/>
                    </a:cubicBezTo>
                    <a:cubicBezTo>
                      <a:pt x="563" y="161"/>
                      <a:pt x="559" y="158"/>
                      <a:pt x="554" y="158"/>
                    </a:cubicBezTo>
                    <a:cubicBezTo>
                      <a:pt x="552" y="158"/>
                      <a:pt x="551" y="158"/>
                      <a:pt x="549" y="159"/>
                    </a:cubicBezTo>
                    <a:cubicBezTo>
                      <a:pt x="541" y="162"/>
                      <a:pt x="541" y="162"/>
                      <a:pt x="541" y="162"/>
                    </a:cubicBezTo>
                    <a:cubicBezTo>
                      <a:pt x="499" y="129"/>
                      <a:pt x="437" y="68"/>
                      <a:pt x="403" y="25"/>
                    </a:cubicBezTo>
                    <a:cubicBezTo>
                      <a:pt x="406" y="17"/>
                      <a:pt x="406" y="17"/>
                      <a:pt x="406" y="17"/>
                    </a:cubicBezTo>
                    <a:cubicBezTo>
                      <a:pt x="409" y="11"/>
                      <a:pt x="406" y="4"/>
                      <a:pt x="400" y="1"/>
                    </a:cubicBezTo>
                    <a:cubicBezTo>
                      <a:pt x="398" y="1"/>
                      <a:pt x="397" y="0"/>
                      <a:pt x="395" y="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iṥļíḑê"/>
              <p:cNvSpPr/>
              <p:nvPr/>
            </p:nvSpPr>
            <p:spPr bwMode="auto">
              <a:xfrm>
                <a:off x="5219050" y="1641934"/>
                <a:ext cx="331565" cy="504973"/>
              </a:xfrm>
              <a:custGeom>
                <a:avLst/>
                <a:gdLst>
                  <a:gd name="T0" fmla="*/ 639686300 w 48"/>
                  <a:gd name="T1" fmla="*/ 819922026 h 76"/>
                  <a:gd name="T2" fmla="*/ 554394291 w 48"/>
                  <a:gd name="T3" fmla="*/ 1046108191 h 76"/>
                  <a:gd name="T4" fmla="*/ 326950189 w 48"/>
                  <a:gd name="T5" fmla="*/ 947152214 h 76"/>
                  <a:gd name="T6" fmla="*/ 28431927 w 48"/>
                  <a:gd name="T7" fmla="*/ 254460375 h 76"/>
                  <a:gd name="T8" fmla="*/ 127938014 w 48"/>
                  <a:gd name="T9" fmla="*/ 28274211 h 76"/>
                  <a:gd name="T10" fmla="*/ 355382116 w 48"/>
                  <a:gd name="T11" fmla="*/ 127230188 h 76"/>
                  <a:gd name="T12" fmla="*/ 639686300 w 48"/>
                  <a:gd name="T13" fmla="*/ 819922026 h 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76">
                    <a:moveTo>
                      <a:pt x="45" y="58"/>
                    </a:moveTo>
                    <a:cubicBezTo>
                      <a:pt x="48" y="64"/>
                      <a:pt x="45" y="71"/>
                      <a:pt x="39" y="74"/>
                    </a:cubicBezTo>
                    <a:cubicBezTo>
                      <a:pt x="33" y="76"/>
                      <a:pt x="26" y="73"/>
                      <a:pt x="23" y="6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2"/>
                      <a:pt x="3" y="5"/>
                      <a:pt x="9" y="2"/>
                    </a:cubicBezTo>
                    <a:cubicBezTo>
                      <a:pt x="15" y="0"/>
                      <a:pt x="22" y="2"/>
                      <a:pt x="25" y="9"/>
                    </a:cubicBezTo>
                    <a:cubicBezTo>
                      <a:pt x="45" y="58"/>
                      <a:pt x="45" y="58"/>
                      <a:pt x="45" y="58"/>
                    </a:cubicBezTo>
                  </a:path>
                </a:pathLst>
              </a:custGeom>
              <a:solidFill>
                <a:srgbClr val="E85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işḷidé"/>
              <p:cNvSpPr/>
              <p:nvPr/>
            </p:nvSpPr>
            <p:spPr bwMode="auto">
              <a:xfrm>
                <a:off x="6629657" y="1636323"/>
                <a:ext cx="331565" cy="504973"/>
              </a:xfrm>
              <a:custGeom>
                <a:avLst/>
                <a:gdLst>
                  <a:gd name="T0" fmla="*/ 355382116 w 48"/>
                  <a:gd name="T1" fmla="*/ 947152214 h 76"/>
                  <a:gd name="T2" fmla="*/ 127938014 w 48"/>
                  <a:gd name="T3" fmla="*/ 1046108191 h 76"/>
                  <a:gd name="T4" fmla="*/ 28431927 w 48"/>
                  <a:gd name="T5" fmla="*/ 819922026 h 76"/>
                  <a:gd name="T6" fmla="*/ 326950189 w 48"/>
                  <a:gd name="T7" fmla="*/ 127230188 h 76"/>
                  <a:gd name="T8" fmla="*/ 554394291 w 48"/>
                  <a:gd name="T9" fmla="*/ 28274211 h 76"/>
                  <a:gd name="T10" fmla="*/ 639686300 w 48"/>
                  <a:gd name="T11" fmla="*/ 254460375 h 76"/>
                  <a:gd name="T12" fmla="*/ 355382116 w 48"/>
                  <a:gd name="T13" fmla="*/ 947152214 h 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76">
                    <a:moveTo>
                      <a:pt x="25" y="67"/>
                    </a:moveTo>
                    <a:cubicBezTo>
                      <a:pt x="22" y="73"/>
                      <a:pt x="15" y="76"/>
                      <a:pt x="9" y="74"/>
                    </a:cubicBezTo>
                    <a:cubicBezTo>
                      <a:pt x="3" y="71"/>
                      <a:pt x="0" y="64"/>
                      <a:pt x="2" y="5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5" y="3"/>
                      <a:pt x="32" y="0"/>
                      <a:pt x="39" y="2"/>
                    </a:cubicBezTo>
                    <a:cubicBezTo>
                      <a:pt x="45" y="5"/>
                      <a:pt x="48" y="12"/>
                      <a:pt x="45" y="18"/>
                    </a:cubicBezTo>
                    <a:lnTo>
                      <a:pt x="25" y="6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îŝľîḍê"/>
              <p:cNvSpPr/>
              <p:nvPr/>
            </p:nvSpPr>
            <p:spPr bwMode="auto">
              <a:xfrm>
                <a:off x="7528374" y="2688350"/>
                <a:ext cx="532251" cy="311401"/>
              </a:xfrm>
              <a:custGeom>
                <a:avLst/>
                <a:gdLst>
                  <a:gd name="T0" fmla="*/ 256224920 w 77"/>
                  <a:gd name="T1" fmla="*/ 632548432 h 47"/>
                  <a:gd name="T2" fmla="*/ 42705411 w 77"/>
                  <a:gd name="T3" fmla="*/ 534150343 h 47"/>
                  <a:gd name="T4" fmla="*/ 128112460 w 77"/>
                  <a:gd name="T5" fmla="*/ 309246317 h 47"/>
                  <a:gd name="T6" fmla="*/ 825615309 w 77"/>
                  <a:gd name="T7" fmla="*/ 28111597 h 47"/>
                  <a:gd name="T8" fmla="*/ 1053369955 w 77"/>
                  <a:gd name="T9" fmla="*/ 126509686 h 47"/>
                  <a:gd name="T10" fmla="*/ 967962906 w 77"/>
                  <a:gd name="T11" fmla="*/ 351413713 h 47"/>
                  <a:gd name="T12" fmla="*/ 256224920 w 77"/>
                  <a:gd name="T13" fmla="*/ 632548432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7" h="47">
                    <a:moveTo>
                      <a:pt x="18" y="45"/>
                    </a:moveTo>
                    <a:cubicBezTo>
                      <a:pt x="12" y="47"/>
                      <a:pt x="5" y="44"/>
                      <a:pt x="3" y="38"/>
                    </a:cubicBezTo>
                    <a:cubicBezTo>
                      <a:pt x="0" y="32"/>
                      <a:pt x="3" y="25"/>
                      <a:pt x="9" y="2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5" y="0"/>
                      <a:pt x="72" y="3"/>
                      <a:pt x="74" y="9"/>
                    </a:cubicBezTo>
                    <a:cubicBezTo>
                      <a:pt x="77" y="15"/>
                      <a:pt x="74" y="22"/>
                      <a:pt x="68" y="25"/>
                    </a:cubicBezTo>
                    <a:lnTo>
                      <a:pt x="18" y="4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íṩḷîdè"/>
              <p:cNvSpPr/>
              <p:nvPr/>
            </p:nvSpPr>
            <p:spPr bwMode="auto">
              <a:xfrm>
                <a:off x="7542916" y="4040555"/>
                <a:ext cx="529341" cy="319816"/>
              </a:xfrm>
              <a:custGeom>
                <a:avLst/>
                <a:gdLst>
                  <a:gd name="T0" fmla="*/ 126714250 w 77"/>
                  <a:gd name="T1" fmla="*/ 355382116 h 48"/>
                  <a:gd name="T2" fmla="*/ 42239334 w 77"/>
                  <a:gd name="T3" fmla="*/ 127938014 h 48"/>
                  <a:gd name="T4" fmla="*/ 267510780 w 77"/>
                  <a:gd name="T5" fmla="*/ 42646005 h 48"/>
                  <a:gd name="T6" fmla="*/ 943328868 w 77"/>
                  <a:gd name="T7" fmla="*/ 326950189 h 48"/>
                  <a:gd name="T8" fmla="*/ 1041886064 w 77"/>
                  <a:gd name="T9" fmla="*/ 554394291 h 48"/>
                  <a:gd name="T10" fmla="*/ 816614618 w 77"/>
                  <a:gd name="T11" fmla="*/ 653900378 h 48"/>
                  <a:gd name="T12" fmla="*/ 126714250 w 77"/>
                  <a:gd name="T13" fmla="*/ 355382116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7" h="48">
                    <a:moveTo>
                      <a:pt x="9" y="25"/>
                    </a:moveTo>
                    <a:cubicBezTo>
                      <a:pt x="3" y="22"/>
                      <a:pt x="0" y="15"/>
                      <a:pt x="3" y="9"/>
                    </a:cubicBezTo>
                    <a:cubicBezTo>
                      <a:pt x="5" y="3"/>
                      <a:pt x="13" y="0"/>
                      <a:pt x="19" y="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74" y="26"/>
                      <a:pt x="77" y="33"/>
                      <a:pt x="74" y="39"/>
                    </a:cubicBezTo>
                    <a:cubicBezTo>
                      <a:pt x="71" y="46"/>
                      <a:pt x="64" y="48"/>
                      <a:pt x="58" y="46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íşľîďè"/>
              <p:cNvSpPr/>
              <p:nvPr/>
            </p:nvSpPr>
            <p:spPr bwMode="auto">
              <a:xfrm>
                <a:off x="6650017" y="4918645"/>
                <a:ext cx="325748" cy="513390"/>
              </a:xfrm>
              <a:custGeom>
                <a:avLst/>
                <a:gdLst>
                  <a:gd name="T0" fmla="*/ 42933026 w 47"/>
                  <a:gd name="T1" fmla="*/ 256224920 h 77"/>
                  <a:gd name="T2" fmla="*/ 143110085 w 47"/>
                  <a:gd name="T3" fmla="*/ 42705411 h 77"/>
                  <a:gd name="T4" fmla="*/ 372082438 w 47"/>
                  <a:gd name="T5" fmla="*/ 128112460 h 77"/>
                  <a:gd name="T6" fmla="*/ 643991600 w 47"/>
                  <a:gd name="T7" fmla="*/ 839850446 h 77"/>
                  <a:gd name="T8" fmla="*/ 543814540 w 47"/>
                  <a:gd name="T9" fmla="*/ 1067605092 h 77"/>
                  <a:gd name="T10" fmla="*/ 314842187 w 47"/>
                  <a:gd name="T11" fmla="*/ 967962906 h 77"/>
                  <a:gd name="T12" fmla="*/ 42933026 w 47"/>
                  <a:gd name="T13" fmla="*/ 256224920 h 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7" h="77">
                    <a:moveTo>
                      <a:pt x="3" y="18"/>
                    </a:moveTo>
                    <a:cubicBezTo>
                      <a:pt x="0" y="12"/>
                      <a:pt x="4" y="5"/>
                      <a:pt x="10" y="3"/>
                    </a:cubicBezTo>
                    <a:cubicBezTo>
                      <a:pt x="16" y="0"/>
                      <a:pt x="23" y="3"/>
                      <a:pt x="26" y="9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7" y="65"/>
                      <a:pt x="44" y="72"/>
                      <a:pt x="38" y="75"/>
                    </a:cubicBezTo>
                    <a:cubicBezTo>
                      <a:pt x="32" y="77"/>
                      <a:pt x="25" y="74"/>
                      <a:pt x="22" y="68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ísḻiḋê"/>
              <p:cNvSpPr/>
              <p:nvPr/>
            </p:nvSpPr>
            <p:spPr bwMode="auto">
              <a:xfrm>
                <a:off x="5248135" y="4918645"/>
                <a:ext cx="337382" cy="504973"/>
              </a:xfrm>
              <a:custGeom>
                <a:avLst/>
                <a:gdLst>
                  <a:gd name="T0" fmla="*/ 338971294 w 49"/>
                  <a:gd name="T1" fmla="*/ 127230188 h 76"/>
                  <a:gd name="T2" fmla="*/ 564953409 w 49"/>
                  <a:gd name="T3" fmla="*/ 42411316 h 76"/>
                  <a:gd name="T4" fmla="*/ 663819410 w 49"/>
                  <a:gd name="T5" fmla="*/ 268597480 h 76"/>
                  <a:gd name="T6" fmla="*/ 353094471 w 49"/>
                  <a:gd name="T7" fmla="*/ 947152214 h 76"/>
                  <a:gd name="T8" fmla="*/ 127112356 w 49"/>
                  <a:gd name="T9" fmla="*/ 1031971086 h 76"/>
                  <a:gd name="T10" fmla="*/ 42369533 w 49"/>
                  <a:gd name="T11" fmla="*/ 805788681 h 76"/>
                  <a:gd name="T12" fmla="*/ 338971294 w 49"/>
                  <a:gd name="T13" fmla="*/ 127230188 h 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76">
                    <a:moveTo>
                      <a:pt x="24" y="9"/>
                    </a:moveTo>
                    <a:cubicBezTo>
                      <a:pt x="27" y="3"/>
                      <a:pt x="34" y="0"/>
                      <a:pt x="40" y="3"/>
                    </a:cubicBezTo>
                    <a:cubicBezTo>
                      <a:pt x="46" y="5"/>
                      <a:pt x="49" y="13"/>
                      <a:pt x="47" y="19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2" y="73"/>
                      <a:pt x="15" y="76"/>
                      <a:pt x="9" y="73"/>
                    </a:cubicBezTo>
                    <a:cubicBezTo>
                      <a:pt x="3" y="71"/>
                      <a:pt x="0" y="64"/>
                      <a:pt x="3" y="57"/>
                    </a:cubicBezTo>
                    <a:cubicBezTo>
                      <a:pt x="24" y="9"/>
                      <a:pt x="24" y="9"/>
                      <a:pt x="24" y="9"/>
                    </a:cubicBezTo>
                  </a:path>
                </a:pathLst>
              </a:custGeom>
              <a:solidFill>
                <a:srgbClr val="E85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íṥľïḑê"/>
              <p:cNvSpPr/>
              <p:nvPr/>
            </p:nvSpPr>
            <p:spPr bwMode="auto">
              <a:xfrm>
                <a:off x="4122557" y="4071413"/>
                <a:ext cx="529341" cy="308594"/>
              </a:xfrm>
              <a:custGeom>
                <a:avLst/>
                <a:gdLst>
                  <a:gd name="T0" fmla="*/ 830693145 w 77"/>
                  <a:gd name="T1" fmla="*/ 28820717 h 46"/>
                  <a:gd name="T2" fmla="*/ 1041886064 w 77"/>
                  <a:gd name="T3" fmla="*/ 129700821 h 46"/>
                  <a:gd name="T4" fmla="*/ 943328868 w 77"/>
                  <a:gd name="T5" fmla="*/ 360277948 h 46"/>
                  <a:gd name="T6" fmla="*/ 253432252 w 77"/>
                  <a:gd name="T7" fmla="*/ 634089948 h 46"/>
                  <a:gd name="T8" fmla="*/ 28160807 w 77"/>
                  <a:gd name="T9" fmla="*/ 533209845 h 46"/>
                  <a:gd name="T10" fmla="*/ 126714250 w 77"/>
                  <a:gd name="T11" fmla="*/ 302632717 h 46"/>
                  <a:gd name="T12" fmla="*/ 830693145 w 77"/>
                  <a:gd name="T13" fmla="*/ 28820717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7" h="46">
                    <a:moveTo>
                      <a:pt x="59" y="2"/>
                    </a:moveTo>
                    <a:cubicBezTo>
                      <a:pt x="65" y="0"/>
                      <a:pt x="72" y="3"/>
                      <a:pt x="74" y="9"/>
                    </a:cubicBezTo>
                    <a:cubicBezTo>
                      <a:pt x="77" y="16"/>
                      <a:pt x="74" y="23"/>
                      <a:pt x="67" y="25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1" y="46"/>
                      <a:pt x="4" y="43"/>
                      <a:pt x="2" y="37"/>
                    </a:cubicBezTo>
                    <a:cubicBezTo>
                      <a:pt x="0" y="31"/>
                      <a:pt x="3" y="24"/>
                      <a:pt x="9" y="21"/>
                    </a:cubicBezTo>
                    <a:cubicBezTo>
                      <a:pt x="59" y="2"/>
                      <a:pt x="59" y="2"/>
                      <a:pt x="59" y="2"/>
                    </a:cubicBezTo>
                  </a:path>
                </a:pathLst>
              </a:custGeom>
              <a:solidFill>
                <a:srgbClr val="E85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iŝ1îdé"/>
              <p:cNvSpPr/>
              <p:nvPr/>
            </p:nvSpPr>
            <p:spPr bwMode="auto">
              <a:xfrm>
                <a:off x="4122557" y="2688350"/>
                <a:ext cx="523524" cy="331038"/>
              </a:xfrm>
              <a:custGeom>
                <a:avLst/>
                <a:gdLst>
                  <a:gd name="T0" fmla="*/ 947152214 w 76"/>
                  <a:gd name="T1" fmla="*/ 350908430 h 50"/>
                  <a:gd name="T2" fmla="*/ 1031971086 w 76"/>
                  <a:gd name="T3" fmla="*/ 575488626 h 50"/>
                  <a:gd name="T4" fmla="*/ 805788681 w 76"/>
                  <a:gd name="T5" fmla="*/ 659706199 h 50"/>
                  <a:gd name="T6" fmla="*/ 127230188 w 76"/>
                  <a:gd name="T7" fmla="*/ 350908430 h 50"/>
                  <a:gd name="T8" fmla="*/ 42411316 w 76"/>
                  <a:gd name="T9" fmla="*/ 126328234 h 50"/>
                  <a:gd name="T10" fmla="*/ 268597480 w 76"/>
                  <a:gd name="T11" fmla="*/ 42110660 h 50"/>
                  <a:gd name="T12" fmla="*/ 947152214 w 76"/>
                  <a:gd name="T13" fmla="*/ 35090843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6" h="50">
                    <a:moveTo>
                      <a:pt x="67" y="25"/>
                    </a:moveTo>
                    <a:cubicBezTo>
                      <a:pt x="73" y="28"/>
                      <a:pt x="76" y="35"/>
                      <a:pt x="73" y="41"/>
                    </a:cubicBezTo>
                    <a:cubicBezTo>
                      <a:pt x="71" y="47"/>
                      <a:pt x="63" y="50"/>
                      <a:pt x="57" y="47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3" y="22"/>
                      <a:pt x="0" y="15"/>
                      <a:pt x="3" y="9"/>
                    </a:cubicBezTo>
                    <a:cubicBezTo>
                      <a:pt x="6" y="3"/>
                      <a:pt x="13" y="0"/>
                      <a:pt x="19" y="3"/>
                    </a:cubicBezTo>
                    <a:cubicBezTo>
                      <a:pt x="67" y="25"/>
                      <a:pt x="67" y="25"/>
                      <a:pt x="67" y="25"/>
                    </a:cubicBezTo>
                  </a:path>
                </a:pathLst>
              </a:custGeom>
              <a:solidFill>
                <a:srgbClr val="E85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íSlídé"/>
              <p:cNvSpPr/>
              <p:nvPr/>
            </p:nvSpPr>
            <p:spPr bwMode="auto">
              <a:xfrm>
                <a:off x="4233079" y="2780928"/>
                <a:ext cx="1864329" cy="1512113"/>
              </a:xfrm>
              <a:custGeom>
                <a:avLst/>
                <a:gdLst>
                  <a:gd name="T0" fmla="*/ 0 w 270"/>
                  <a:gd name="T1" fmla="*/ 0 h 227"/>
                  <a:gd name="T2" fmla="*/ 0 w 270"/>
                  <a:gd name="T3" fmla="*/ 14207021 h 227"/>
                  <a:gd name="T4" fmla="*/ 0 w 270"/>
                  <a:gd name="T5" fmla="*/ 2147483646 h 227"/>
                  <a:gd name="T6" fmla="*/ 14204775 w 270"/>
                  <a:gd name="T7" fmla="*/ 2147483646 h 227"/>
                  <a:gd name="T8" fmla="*/ 2147483646 w 270"/>
                  <a:gd name="T9" fmla="*/ 1605581885 h 227"/>
                  <a:gd name="T10" fmla="*/ 0 w 270"/>
                  <a:gd name="T11" fmla="*/ 0 h 2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0" h="227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9" y="56"/>
                      <a:pt x="7" y="168"/>
                      <a:pt x="0" y="224"/>
                    </a:cubicBezTo>
                    <a:cubicBezTo>
                      <a:pt x="0" y="227"/>
                      <a:pt x="1" y="227"/>
                      <a:pt x="1" y="227"/>
                    </a:cubicBezTo>
                    <a:cubicBezTo>
                      <a:pt x="62" y="200"/>
                      <a:pt x="270" y="113"/>
                      <a:pt x="270" y="11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FE4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îṣľidé"/>
              <p:cNvSpPr/>
              <p:nvPr/>
            </p:nvSpPr>
            <p:spPr bwMode="auto">
              <a:xfrm>
                <a:off x="4233079" y="1734513"/>
                <a:ext cx="1864329" cy="1798265"/>
              </a:xfrm>
              <a:custGeom>
                <a:avLst/>
                <a:gdLst>
                  <a:gd name="T0" fmla="*/ 2147483646 w 270"/>
                  <a:gd name="T1" fmla="*/ 0 h 270"/>
                  <a:gd name="T2" fmla="*/ 2147483646 w 270"/>
                  <a:gd name="T3" fmla="*/ 0 h 270"/>
                  <a:gd name="T4" fmla="*/ 0 w 270"/>
                  <a:gd name="T5" fmla="*/ 2147483646 h 270"/>
                  <a:gd name="T6" fmla="*/ 0 w 270"/>
                  <a:gd name="T7" fmla="*/ 2147483646 h 270"/>
                  <a:gd name="T8" fmla="*/ 2147483646 w 270"/>
                  <a:gd name="T9" fmla="*/ 2147483646 h 270"/>
                  <a:gd name="T10" fmla="*/ 2147483646 w 270"/>
                  <a:gd name="T11" fmla="*/ 0 h 2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0" h="270">
                    <a:moveTo>
                      <a:pt x="158" y="0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25" y="46"/>
                      <a:pt x="47" y="125"/>
                      <a:pt x="0" y="158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62" y="182"/>
                      <a:pt x="270" y="270"/>
                      <a:pt x="270" y="270"/>
                    </a:cubicBezTo>
                    <a:cubicBezTo>
                      <a:pt x="158" y="0"/>
                      <a:pt x="158" y="0"/>
                      <a:pt x="158" y="0"/>
                    </a:cubicBezTo>
                  </a:path>
                </a:pathLst>
              </a:custGeom>
              <a:solidFill>
                <a:srgbClr val="FFFD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îṣḻíḓê"/>
              <p:cNvSpPr/>
              <p:nvPr/>
            </p:nvSpPr>
            <p:spPr bwMode="auto">
              <a:xfrm>
                <a:off x="5317938" y="1734513"/>
                <a:ext cx="1547305" cy="1798265"/>
              </a:xfrm>
              <a:custGeom>
                <a:avLst/>
                <a:gdLst>
                  <a:gd name="T0" fmla="*/ 2147483646 w 224"/>
                  <a:gd name="T1" fmla="*/ 0 h 270"/>
                  <a:gd name="T2" fmla="*/ 2147483646 w 224"/>
                  <a:gd name="T3" fmla="*/ 0 h 270"/>
                  <a:gd name="T4" fmla="*/ 0 w 224"/>
                  <a:gd name="T5" fmla="*/ 0 h 270"/>
                  <a:gd name="T6" fmla="*/ 0 w 224"/>
                  <a:gd name="T7" fmla="*/ 0 h 270"/>
                  <a:gd name="T8" fmla="*/ 1606322789 w 224"/>
                  <a:gd name="T9" fmla="*/ 2147483646 h 270"/>
                  <a:gd name="T10" fmla="*/ 2147483646 w 224"/>
                  <a:gd name="T11" fmla="*/ 0 h 2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24" h="270">
                    <a:moveTo>
                      <a:pt x="224" y="0"/>
                    </a:moveTo>
                    <a:cubicBezTo>
                      <a:pt x="223" y="0"/>
                      <a:pt x="223" y="0"/>
                      <a:pt x="223" y="0"/>
                    </a:cubicBezTo>
                    <a:cubicBezTo>
                      <a:pt x="168" y="9"/>
                      <a:pt x="57" y="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" y="61"/>
                      <a:pt x="113" y="270"/>
                      <a:pt x="113" y="270"/>
                    </a:cubicBezTo>
                    <a:cubicBezTo>
                      <a:pt x="224" y="0"/>
                      <a:pt x="224" y="0"/>
                      <a:pt x="224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îŝļîḋê"/>
              <p:cNvSpPr/>
              <p:nvPr/>
            </p:nvSpPr>
            <p:spPr bwMode="auto">
              <a:xfrm>
                <a:off x="6097408" y="1728902"/>
                <a:ext cx="1858512" cy="1803875"/>
              </a:xfrm>
              <a:custGeom>
                <a:avLst/>
                <a:gdLst>
                  <a:gd name="T0" fmla="*/ 2147483646 w 269"/>
                  <a:gd name="T1" fmla="*/ 2147483646 h 271"/>
                  <a:gd name="T2" fmla="*/ 2147483646 w 269"/>
                  <a:gd name="T3" fmla="*/ 2147483646 h 271"/>
                  <a:gd name="T4" fmla="*/ 1564292725 w 269"/>
                  <a:gd name="T5" fmla="*/ 0 h 271"/>
                  <a:gd name="T6" fmla="*/ 1564292725 w 269"/>
                  <a:gd name="T7" fmla="*/ 0 h 271"/>
                  <a:gd name="T8" fmla="*/ 0 w 269"/>
                  <a:gd name="T9" fmla="*/ 2147483646 h 271"/>
                  <a:gd name="T10" fmla="*/ 2147483646 w 269"/>
                  <a:gd name="T11" fmla="*/ 2147483646 h 2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9" h="271">
                    <a:moveTo>
                      <a:pt x="269" y="158"/>
                    </a:moveTo>
                    <a:cubicBezTo>
                      <a:pt x="269" y="158"/>
                      <a:pt x="269" y="158"/>
                      <a:pt x="269" y="158"/>
                    </a:cubicBezTo>
                    <a:cubicBezTo>
                      <a:pt x="223" y="125"/>
                      <a:pt x="144" y="47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86" y="62"/>
                      <a:pt x="0" y="271"/>
                      <a:pt x="0" y="271"/>
                    </a:cubicBezTo>
                    <a:cubicBezTo>
                      <a:pt x="269" y="158"/>
                      <a:pt x="269" y="158"/>
                      <a:pt x="269" y="15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îṩḻiḋè"/>
              <p:cNvSpPr/>
              <p:nvPr/>
            </p:nvSpPr>
            <p:spPr bwMode="auto">
              <a:xfrm>
                <a:off x="6097408" y="2775317"/>
                <a:ext cx="1864329" cy="1489670"/>
              </a:xfrm>
              <a:custGeom>
                <a:avLst/>
                <a:gdLst>
                  <a:gd name="T0" fmla="*/ 2147483646 w 270"/>
                  <a:gd name="T1" fmla="*/ 2147483646 h 224"/>
                  <a:gd name="T2" fmla="*/ 2147483646 w 270"/>
                  <a:gd name="T3" fmla="*/ 2147483646 h 224"/>
                  <a:gd name="T4" fmla="*/ 2147483646 w 270"/>
                  <a:gd name="T5" fmla="*/ 0 h 224"/>
                  <a:gd name="T6" fmla="*/ 2147483646 w 270"/>
                  <a:gd name="T7" fmla="*/ 0 h 224"/>
                  <a:gd name="T8" fmla="*/ 0 w 270"/>
                  <a:gd name="T9" fmla="*/ 1614454780 h 224"/>
                  <a:gd name="T10" fmla="*/ 2147483646 w 270"/>
                  <a:gd name="T11" fmla="*/ 2147483646 h 2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0" h="224">
                    <a:moveTo>
                      <a:pt x="269" y="224"/>
                    </a:moveTo>
                    <a:cubicBezTo>
                      <a:pt x="270" y="223"/>
                      <a:pt x="270" y="223"/>
                      <a:pt x="270" y="223"/>
                    </a:cubicBezTo>
                    <a:cubicBezTo>
                      <a:pt x="260" y="168"/>
                      <a:pt x="259" y="57"/>
                      <a:pt x="268" y="0"/>
                    </a:cubicBezTo>
                    <a:cubicBezTo>
                      <a:pt x="268" y="0"/>
                      <a:pt x="268" y="0"/>
                      <a:pt x="268" y="0"/>
                    </a:cubicBezTo>
                    <a:cubicBezTo>
                      <a:pt x="208" y="27"/>
                      <a:pt x="0" y="114"/>
                      <a:pt x="0" y="114"/>
                    </a:cubicBezTo>
                    <a:cubicBezTo>
                      <a:pt x="269" y="224"/>
                      <a:pt x="269" y="224"/>
                      <a:pt x="269" y="22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íṧḻïdê"/>
              <p:cNvSpPr/>
              <p:nvPr/>
            </p:nvSpPr>
            <p:spPr bwMode="auto">
              <a:xfrm>
                <a:off x="6097408" y="3532776"/>
                <a:ext cx="1864329" cy="1784237"/>
              </a:xfrm>
              <a:custGeom>
                <a:avLst/>
                <a:gdLst>
                  <a:gd name="T0" fmla="*/ 1605071703 w 270"/>
                  <a:gd name="T1" fmla="*/ 2147483646 h 268"/>
                  <a:gd name="T2" fmla="*/ 1605071703 w 270"/>
                  <a:gd name="T3" fmla="*/ 2147483646 h 268"/>
                  <a:gd name="T4" fmla="*/ 2147483646 w 270"/>
                  <a:gd name="T5" fmla="*/ 1547028678 h 268"/>
                  <a:gd name="T6" fmla="*/ 2147483646 w 270"/>
                  <a:gd name="T7" fmla="*/ 1547028678 h 268"/>
                  <a:gd name="T8" fmla="*/ 0 w 270"/>
                  <a:gd name="T9" fmla="*/ 0 h 268"/>
                  <a:gd name="T10" fmla="*/ 1605071703 w 270"/>
                  <a:gd name="T11" fmla="*/ 2147483646 h 2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0" h="268">
                    <a:moveTo>
                      <a:pt x="113" y="268"/>
                    </a:moveTo>
                    <a:cubicBezTo>
                      <a:pt x="113" y="268"/>
                      <a:pt x="113" y="268"/>
                      <a:pt x="113" y="268"/>
                    </a:cubicBezTo>
                    <a:cubicBezTo>
                      <a:pt x="146" y="222"/>
                      <a:pt x="223" y="143"/>
                      <a:pt x="270" y="109"/>
                    </a:cubicBezTo>
                    <a:cubicBezTo>
                      <a:pt x="270" y="109"/>
                      <a:pt x="270" y="109"/>
                      <a:pt x="270" y="109"/>
                    </a:cubicBezTo>
                    <a:cubicBezTo>
                      <a:pt x="208" y="85"/>
                      <a:pt x="0" y="0"/>
                      <a:pt x="0" y="0"/>
                    </a:cubicBezTo>
                    <a:cubicBezTo>
                      <a:pt x="113" y="268"/>
                      <a:pt x="113" y="268"/>
                      <a:pt x="113" y="26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is1iḍé"/>
              <p:cNvSpPr/>
              <p:nvPr/>
            </p:nvSpPr>
            <p:spPr bwMode="auto">
              <a:xfrm>
                <a:off x="5338297" y="3532776"/>
                <a:ext cx="1547305" cy="1798265"/>
              </a:xfrm>
              <a:custGeom>
                <a:avLst/>
                <a:gdLst>
                  <a:gd name="T0" fmla="*/ 0 w 224"/>
                  <a:gd name="T1" fmla="*/ 2147483646 h 270"/>
                  <a:gd name="T2" fmla="*/ 0 w 224"/>
                  <a:gd name="T3" fmla="*/ 2147483646 h 270"/>
                  <a:gd name="T4" fmla="*/ 2147483646 w 224"/>
                  <a:gd name="T5" fmla="*/ 2147483646 h 270"/>
                  <a:gd name="T6" fmla="*/ 2147483646 w 224"/>
                  <a:gd name="T7" fmla="*/ 2147483646 h 270"/>
                  <a:gd name="T8" fmla="*/ 1563676784 w 224"/>
                  <a:gd name="T9" fmla="*/ 0 h 270"/>
                  <a:gd name="T10" fmla="*/ 0 w 224"/>
                  <a:gd name="T11" fmla="*/ 2147483646 h 2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24" h="270">
                    <a:moveTo>
                      <a:pt x="0" y="270"/>
                    </a:moveTo>
                    <a:cubicBezTo>
                      <a:pt x="0" y="270"/>
                      <a:pt x="0" y="270"/>
                      <a:pt x="0" y="270"/>
                    </a:cubicBezTo>
                    <a:cubicBezTo>
                      <a:pt x="56" y="260"/>
                      <a:pt x="167" y="259"/>
                      <a:pt x="224" y="268"/>
                    </a:cubicBezTo>
                    <a:cubicBezTo>
                      <a:pt x="224" y="268"/>
                      <a:pt x="224" y="268"/>
                      <a:pt x="224" y="268"/>
                    </a:cubicBezTo>
                    <a:cubicBezTo>
                      <a:pt x="196" y="207"/>
                      <a:pt x="110" y="0"/>
                      <a:pt x="110" y="0"/>
                    </a:cubicBezTo>
                    <a:cubicBezTo>
                      <a:pt x="0" y="270"/>
                      <a:pt x="0" y="270"/>
                      <a:pt x="0" y="27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íśļïḋê"/>
              <p:cNvSpPr/>
              <p:nvPr/>
            </p:nvSpPr>
            <p:spPr bwMode="auto">
              <a:xfrm>
                <a:off x="4238896" y="3532776"/>
                <a:ext cx="1858512" cy="1798265"/>
              </a:xfrm>
              <a:custGeom>
                <a:avLst/>
                <a:gdLst>
                  <a:gd name="T0" fmla="*/ 0 w 269"/>
                  <a:gd name="T1" fmla="*/ 1619276478 h 270"/>
                  <a:gd name="T2" fmla="*/ 0 w 269"/>
                  <a:gd name="T3" fmla="*/ 1619276478 h 270"/>
                  <a:gd name="T4" fmla="*/ 2147483646 w 269"/>
                  <a:gd name="T5" fmla="*/ 2147483646 h 270"/>
                  <a:gd name="T6" fmla="*/ 2147483646 w 269"/>
                  <a:gd name="T7" fmla="*/ 2147483646 h 270"/>
                  <a:gd name="T8" fmla="*/ 2147483646 w 269"/>
                  <a:gd name="T9" fmla="*/ 0 h 270"/>
                  <a:gd name="T10" fmla="*/ 0 w 269"/>
                  <a:gd name="T11" fmla="*/ 1619276478 h 2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9" h="270">
                    <a:moveTo>
                      <a:pt x="0" y="114"/>
                    </a:moveTo>
                    <a:cubicBezTo>
                      <a:pt x="0" y="114"/>
                      <a:pt x="0" y="114"/>
                      <a:pt x="0" y="114"/>
                    </a:cubicBezTo>
                    <a:cubicBezTo>
                      <a:pt x="47" y="146"/>
                      <a:pt x="126" y="224"/>
                      <a:pt x="160" y="270"/>
                    </a:cubicBezTo>
                    <a:cubicBezTo>
                      <a:pt x="160" y="270"/>
                      <a:pt x="160" y="270"/>
                      <a:pt x="160" y="270"/>
                    </a:cubicBezTo>
                    <a:cubicBezTo>
                      <a:pt x="183" y="208"/>
                      <a:pt x="269" y="0"/>
                      <a:pt x="269" y="0"/>
                    </a:cubicBezTo>
                    <a:cubicBezTo>
                      <a:pt x="0" y="114"/>
                      <a:pt x="0" y="114"/>
                      <a:pt x="0" y="114"/>
                    </a:cubicBezTo>
                  </a:path>
                </a:pathLst>
              </a:custGeom>
              <a:solidFill>
                <a:srgbClr val="FFFD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ïṧḻiďè"/>
              <p:cNvSpPr/>
              <p:nvPr/>
            </p:nvSpPr>
            <p:spPr bwMode="auto">
              <a:xfrm>
                <a:off x="5951984" y="3392506"/>
                <a:ext cx="290847" cy="28054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išḷíḑé"/>
              <p:cNvSpPr/>
              <p:nvPr/>
            </p:nvSpPr>
            <p:spPr bwMode="auto">
              <a:xfrm>
                <a:off x="4238896" y="1782204"/>
                <a:ext cx="1864329" cy="3475896"/>
              </a:xfrm>
              <a:custGeom>
                <a:avLst/>
                <a:gdLst>
                  <a:gd name="T0" fmla="*/ 1988585545 w 270"/>
                  <a:gd name="T1" fmla="*/ 2147483646 h 522"/>
                  <a:gd name="T2" fmla="*/ 2144834298 w 270"/>
                  <a:gd name="T3" fmla="*/ 2147483646 h 522"/>
                  <a:gd name="T4" fmla="*/ 2144834298 w 270"/>
                  <a:gd name="T5" fmla="*/ 2147483646 h 522"/>
                  <a:gd name="T6" fmla="*/ 2144834298 w 270"/>
                  <a:gd name="T7" fmla="*/ 2147483646 h 522"/>
                  <a:gd name="T8" fmla="*/ 1988585545 w 270"/>
                  <a:gd name="T9" fmla="*/ 2147483646 h 522"/>
                  <a:gd name="T10" fmla="*/ 369309067 w 270"/>
                  <a:gd name="T11" fmla="*/ 2147483646 h 522"/>
                  <a:gd name="T12" fmla="*/ 497148271 w 270"/>
                  <a:gd name="T13" fmla="*/ 2147483646 h 522"/>
                  <a:gd name="T14" fmla="*/ 454533947 w 270"/>
                  <a:gd name="T15" fmla="*/ 2147483646 h 522"/>
                  <a:gd name="T16" fmla="*/ 383513842 w 270"/>
                  <a:gd name="T17" fmla="*/ 2147483646 h 522"/>
                  <a:gd name="T18" fmla="*/ 383513842 w 270"/>
                  <a:gd name="T19" fmla="*/ 2147483646 h 522"/>
                  <a:gd name="T20" fmla="*/ 369309067 w 270"/>
                  <a:gd name="T21" fmla="*/ 2147483646 h 522"/>
                  <a:gd name="T22" fmla="*/ 14204775 w 270"/>
                  <a:gd name="T23" fmla="*/ 2147483646 h 522"/>
                  <a:gd name="T24" fmla="*/ 0 w 270"/>
                  <a:gd name="T25" fmla="*/ 2147483646 h 522"/>
                  <a:gd name="T26" fmla="*/ 0 w 270"/>
                  <a:gd name="T27" fmla="*/ 2147483646 h 522"/>
                  <a:gd name="T28" fmla="*/ 0 w 270"/>
                  <a:gd name="T29" fmla="*/ 2147483646 h 522"/>
                  <a:gd name="T30" fmla="*/ 14204775 w 270"/>
                  <a:gd name="T31" fmla="*/ 2147483646 h 522"/>
                  <a:gd name="T32" fmla="*/ 227268858 w 270"/>
                  <a:gd name="T33" fmla="*/ 1959331718 h 522"/>
                  <a:gd name="T34" fmla="*/ 142040209 w 270"/>
                  <a:gd name="T35" fmla="*/ 2030325220 h 522"/>
                  <a:gd name="T36" fmla="*/ 142040209 w 270"/>
                  <a:gd name="T37" fmla="*/ 2030325220 h 522"/>
                  <a:gd name="T38" fmla="*/ 227268858 w 270"/>
                  <a:gd name="T39" fmla="*/ 1959331718 h 522"/>
                  <a:gd name="T40" fmla="*/ 1590870697 w 270"/>
                  <a:gd name="T41" fmla="*/ 653109317 h 522"/>
                  <a:gd name="T42" fmla="*/ 767027684 w 270"/>
                  <a:gd name="T43" fmla="*/ 1490795709 h 522"/>
                  <a:gd name="T44" fmla="*/ 909067893 w 270"/>
                  <a:gd name="T45" fmla="*/ 1363014189 h 522"/>
                  <a:gd name="T46" fmla="*/ 909067893 w 270"/>
                  <a:gd name="T47" fmla="*/ 1348816242 h 522"/>
                  <a:gd name="T48" fmla="*/ 1434621944 w 270"/>
                  <a:gd name="T49" fmla="*/ 837686392 h 522"/>
                  <a:gd name="T50" fmla="*/ 1434621944 w 270"/>
                  <a:gd name="T51" fmla="*/ 823488445 h 522"/>
                  <a:gd name="T52" fmla="*/ 1590870697 w 270"/>
                  <a:gd name="T53" fmla="*/ 653109317 h 522"/>
                  <a:gd name="T54" fmla="*/ 1676095577 w 270"/>
                  <a:gd name="T55" fmla="*/ 567921637 h 522"/>
                  <a:gd name="T56" fmla="*/ 1605071703 w 270"/>
                  <a:gd name="T57" fmla="*/ 638911370 h 522"/>
                  <a:gd name="T58" fmla="*/ 1676095577 w 270"/>
                  <a:gd name="T59" fmla="*/ 567921637 h 522"/>
                  <a:gd name="T60" fmla="*/ 1676095577 w 270"/>
                  <a:gd name="T61" fmla="*/ 567921637 h 522"/>
                  <a:gd name="T62" fmla="*/ 2102219974 w 270"/>
                  <a:gd name="T63" fmla="*/ 70989734 h 522"/>
                  <a:gd name="T64" fmla="*/ 1803931011 w 270"/>
                  <a:gd name="T65" fmla="*/ 425942169 h 522"/>
                  <a:gd name="T66" fmla="*/ 2102219974 w 270"/>
                  <a:gd name="T67" fmla="*/ 70989734 h 522"/>
                  <a:gd name="T68" fmla="*/ 2102219974 w 270"/>
                  <a:gd name="T69" fmla="*/ 70989734 h 522"/>
                  <a:gd name="T70" fmla="*/ 2102219974 w 270"/>
                  <a:gd name="T71" fmla="*/ 70989734 h 522"/>
                  <a:gd name="T72" fmla="*/ 2147483646 w 270"/>
                  <a:gd name="T73" fmla="*/ 0 h 522"/>
                  <a:gd name="T74" fmla="*/ 2147483646 w 270"/>
                  <a:gd name="T75" fmla="*/ 0 h 522"/>
                  <a:gd name="T76" fmla="*/ 2147483646 w 270"/>
                  <a:gd name="T77" fmla="*/ 0 h 522"/>
                  <a:gd name="T78" fmla="*/ 2147483646 w 270"/>
                  <a:gd name="T79" fmla="*/ 0 h 522"/>
                  <a:gd name="T80" fmla="*/ 2147483646 w 270"/>
                  <a:gd name="T81" fmla="*/ 0 h 522"/>
                  <a:gd name="T82" fmla="*/ 2147483646 w 270"/>
                  <a:gd name="T83" fmla="*/ 0 h 522"/>
                  <a:gd name="T84" fmla="*/ 2147483646 w 270"/>
                  <a:gd name="T85" fmla="*/ 0 h 522"/>
                  <a:gd name="T86" fmla="*/ 2147483646 w 270"/>
                  <a:gd name="T87" fmla="*/ 0 h 52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70" h="522">
                    <a:moveTo>
                      <a:pt x="140" y="508"/>
                    </a:moveTo>
                    <a:cubicBezTo>
                      <a:pt x="144" y="513"/>
                      <a:pt x="148" y="518"/>
                      <a:pt x="151" y="522"/>
                    </a:cubicBezTo>
                    <a:cubicBezTo>
                      <a:pt x="151" y="522"/>
                      <a:pt x="151" y="522"/>
                      <a:pt x="151" y="522"/>
                    </a:cubicBezTo>
                    <a:cubicBezTo>
                      <a:pt x="151" y="522"/>
                      <a:pt x="151" y="522"/>
                      <a:pt x="151" y="522"/>
                    </a:cubicBezTo>
                    <a:cubicBezTo>
                      <a:pt x="148" y="518"/>
                      <a:pt x="144" y="513"/>
                      <a:pt x="140" y="508"/>
                    </a:cubicBezTo>
                    <a:moveTo>
                      <a:pt x="26" y="397"/>
                    </a:moveTo>
                    <a:cubicBezTo>
                      <a:pt x="29" y="399"/>
                      <a:pt x="32" y="402"/>
                      <a:pt x="35" y="405"/>
                    </a:cubicBezTo>
                    <a:cubicBezTo>
                      <a:pt x="34" y="404"/>
                      <a:pt x="33" y="403"/>
                      <a:pt x="32" y="402"/>
                    </a:cubicBezTo>
                    <a:cubicBezTo>
                      <a:pt x="31" y="401"/>
                      <a:pt x="29" y="399"/>
                      <a:pt x="27" y="398"/>
                    </a:cubicBezTo>
                    <a:cubicBezTo>
                      <a:pt x="27" y="398"/>
                      <a:pt x="27" y="398"/>
                      <a:pt x="27" y="398"/>
                    </a:cubicBezTo>
                    <a:cubicBezTo>
                      <a:pt x="27" y="397"/>
                      <a:pt x="26" y="397"/>
                      <a:pt x="26" y="397"/>
                    </a:cubicBezTo>
                    <a:moveTo>
                      <a:pt x="1" y="361"/>
                    </a:moveTo>
                    <a:cubicBezTo>
                      <a:pt x="0" y="361"/>
                      <a:pt x="0" y="362"/>
                      <a:pt x="0" y="362"/>
                    </a:cubicBezTo>
                    <a:cubicBezTo>
                      <a:pt x="0" y="362"/>
                      <a:pt x="0" y="362"/>
                      <a:pt x="0" y="362"/>
                    </a:cubicBezTo>
                    <a:cubicBezTo>
                      <a:pt x="0" y="362"/>
                      <a:pt x="0" y="362"/>
                      <a:pt x="0" y="362"/>
                    </a:cubicBezTo>
                    <a:cubicBezTo>
                      <a:pt x="0" y="362"/>
                      <a:pt x="0" y="361"/>
                      <a:pt x="1" y="361"/>
                    </a:cubicBezTo>
                    <a:moveTo>
                      <a:pt x="16" y="138"/>
                    </a:moveTo>
                    <a:cubicBezTo>
                      <a:pt x="14" y="140"/>
                      <a:pt x="12" y="141"/>
                      <a:pt x="10" y="143"/>
                    </a:cubicBezTo>
                    <a:cubicBezTo>
                      <a:pt x="10" y="143"/>
                      <a:pt x="10" y="143"/>
                      <a:pt x="10" y="143"/>
                    </a:cubicBezTo>
                    <a:cubicBezTo>
                      <a:pt x="12" y="141"/>
                      <a:pt x="14" y="140"/>
                      <a:pt x="16" y="138"/>
                    </a:cubicBezTo>
                    <a:moveTo>
                      <a:pt x="112" y="46"/>
                    </a:moveTo>
                    <a:cubicBezTo>
                      <a:pt x="94" y="66"/>
                      <a:pt x="73" y="87"/>
                      <a:pt x="54" y="105"/>
                    </a:cubicBezTo>
                    <a:cubicBezTo>
                      <a:pt x="57" y="102"/>
                      <a:pt x="60" y="99"/>
                      <a:pt x="64" y="96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76" y="84"/>
                      <a:pt x="89" y="71"/>
                      <a:pt x="101" y="59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5" y="54"/>
                      <a:pt x="108" y="50"/>
                      <a:pt x="112" y="46"/>
                    </a:cubicBezTo>
                    <a:moveTo>
                      <a:pt x="118" y="40"/>
                    </a:moveTo>
                    <a:cubicBezTo>
                      <a:pt x="117" y="41"/>
                      <a:pt x="115" y="43"/>
                      <a:pt x="113" y="45"/>
                    </a:cubicBezTo>
                    <a:cubicBezTo>
                      <a:pt x="115" y="43"/>
                      <a:pt x="116" y="42"/>
                      <a:pt x="118" y="40"/>
                    </a:cubicBezTo>
                    <a:cubicBezTo>
                      <a:pt x="118" y="40"/>
                      <a:pt x="118" y="40"/>
                      <a:pt x="118" y="40"/>
                    </a:cubicBezTo>
                    <a:moveTo>
                      <a:pt x="148" y="5"/>
                    </a:moveTo>
                    <a:cubicBezTo>
                      <a:pt x="142" y="13"/>
                      <a:pt x="135" y="21"/>
                      <a:pt x="127" y="30"/>
                    </a:cubicBezTo>
                    <a:cubicBezTo>
                      <a:pt x="135" y="21"/>
                      <a:pt x="142" y="13"/>
                      <a:pt x="148" y="5"/>
                    </a:cubicBezTo>
                    <a:cubicBezTo>
                      <a:pt x="148" y="5"/>
                      <a:pt x="148" y="5"/>
                      <a:pt x="148" y="5"/>
                    </a:cubicBezTo>
                    <a:cubicBezTo>
                      <a:pt x="148" y="5"/>
                      <a:pt x="148" y="5"/>
                      <a:pt x="148" y="5"/>
                    </a:cubicBezTo>
                    <a:moveTo>
                      <a:pt x="270" y="0"/>
                    </a:moveTo>
                    <a:cubicBezTo>
                      <a:pt x="268" y="0"/>
                      <a:pt x="266" y="0"/>
                      <a:pt x="264" y="0"/>
                    </a:cubicBezTo>
                    <a:cubicBezTo>
                      <a:pt x="264" y="0"/>
                      <a:pt x="264" y="0"/>
                      <a:pt x="264" y="0"/>
                    </a:cubicBezTo>
                    <a:cubicBezTo>
                      <a:pt x="264" y="0"/>
                      <a:pt x="264" y="0"/>
                      <a:pt x="264" y="0"/>
                    </a:cubicBezTo>
                    <a:cubicBezTo>
                      <a:pt x="266" y="0"/>
                      <a:pt x="268" y="0"/>
                      <a:pt x="270" y="0"/>
                    </a:cubicBezTo>
                    <a:cubicBezTo>
                      <a:pt x="270" y="0"/>
                      <a:pt x="270" y="0"/>
                      <a:pt x="270" y="0"/>
                    </a:cubicBezTo>
                    <a:cubicBezTo>
                      <a:pt x="270" y="0"/>
                      <a:pt x="270" y="0"/>
                      <a:pt x="270" y="0"/>
                    </a:cubicBezTo>
                    <a:cubicBezTo>
                      <a:pt x="270" y="0"/>
                      <a:pt x="270" y="0"/>
                      <a:pt x="270" y="0"/>
                    </a:cubicBezTo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îṣliḑè"/>
              <p:cNvSpPr/>
              <p:nvPr/>
            </p:nvSpPr>
            <p:spPr bwMode="auto">
              <a:xfrm>
                <a:off x="4134191" y="1647545"/>
                <a:ext cx="1969034" cy="3764852"/>
              </a:xfrm>
              <a:custGeom>
                <a:avLst/>
                <a:gdLst>
                  <a:gd name="T0" fmla="*/ 2147483646 w 285"/>
                  <a:gd name="T1" fmla="*/ 2147483646 h 565"/>
                  <a:gd name="T2" fmla="*/ 2147483646 w 285"/>
                  <a:gd name="T3" fmla="*/ 2147483646 h 565"/>
                  <a:gd name="T4" fmla="*/ 2147483646 w 285"/>
                  <a:gd name="T5" fmla="*/ 2147483646 h 565"/>
                  <a:gd name="T6" fmla="*/ 2147483646 w 285"/>
                  <a:gd name="T7" fmla="*/ 2147483646 h 565"/>
                  <a:gd name="T8" fmla="*/ 2147483646 w 285"/>
                  <a:gd name="T9" fmla="*/ 2147483646 h 565"/>
                  <a:gd name="T10" fmla="*/ 2147483646 w 285"/>
                  <a:gd name="T11" fmla="*/ 2147483646 h 565"/>
                  <a:gd name="T12" fmla="*/ 2147483646 w 285"/>
                  <a:gd name="T13" fmla="*/ 2147483646 h 565"/>
                  <a:gd name="T14" fmla="*/ 2147483646 w 285"/>
                  <a:gd name="T15" fmla="*/ 2147483646 h 565"/>
                  <a:gd name="T16" fmla="*/ 668362593 w 285"/>
                  <a:gd name="T17" fmla="*/ 2147483646 h 565"/>
                  <a:gd name="T18" fmla="*/ 2147483646 w 285"/>
                  <a:gd name="T19" fmla="*/ 2147483646 h 565"/>
                  <a:gd name="T20" fmla="*/ 2147483646 w 285"/>
                  <a:gd name="T21" fmla="*/ 2147483646 h 565"/>
                  <a:gd name="T22" fmla="*/ 668362593 w 285"/>
                  <a:gd name="T23" fmla="*/ 2147483646 h 565"/>
                  <a:gd name="T24" fmla="*/ 156425288 w 285"/>
                  <a:gd name="T25" fmla="*/ 2147483646 h 565"/>
                  <a:gd name="T26" fmla="*/ 156425288 w 285"/>
                  <a:gd name="T27" fmla="*/ 2147483646 h 565"/>
                  <a:gd name="T28" fmla="*/ 156425288 w 285"/>
                  <a:gd name="T29" fmla="*/ 2147483646 h 565"/>
                  <a:gd name="T30" fmla="*/ 355512017 w 285"/>
                  <a:gd name="T31" fmla="*/ 2147483646 h 565"/>
                  <a:gd name="T32" fmla="*/ 355512017 w 285"/>
                  <a:gd name="T33" fmla="*/ 2147483646 h 565"/>
                  <a:gd name="T34" fmla="*/ 597260189 w 285"/>
                  <a:gd name="T35" fmla="*/ 2147483646 h 565"/>
                  <a:gd name="T36" fmla="*/ 355512017 w 285"/>
                  <a:gd name="T37" fmla="*/ 2147483646 h 565"/>
                  <a:gd name="T38" fmla="*/ 0 w 285"/>
                  <a:gd name="T39" fmla="*/ 2147483646 h 565"/>
                  <a:gd name="T40" fmla="*/ 0 w 285"/>
                  <a:gd name="T41" fmla="*/ 2147483646 h 565"/>
                  <a:gd name="T42" fmla="*/ 0 w 285"/>
                  <a:gd name="T43" fmla="*/ 2147483646 h 565"/>
                  <a:gd name="T44" fmla="*/ 1720681935 w 285"/>
                  <a:gd name="T45" fmla="*/ 2147483646 h 565"/>
                  <a:gd name="T46" fmla="*/ 1692240974 w 285"/>
                  <a:gd name="T47" fmla="*/ 2147483646 h 565"/>
                  <a:gd name="T48" fmla="*/ 227527691 w 285"/>
                  <a:gd name="T49" fmla="*/ 2147483646 h 565"/>
                  <a:gd name="T50" fmla="*/ 213307210 w 285"/>
                  <a:gd name="T51" fmla="*/ 2147483646 h 565"/>
                  <a:gd name="T52" fmla="*/ 213307210 w 285"/>
                  <a:gd name="T53" fmla="*/ 2147483646 h 565"/>
                  <a:gd name="T54" fmla="*/ 99543365 w 285"/>
                  <a:gd name="T55" fmla="*/ 2147483646 h 565"/>
                  <a:gd name="T56" fmla="*/ 14220481 w 285"/>
                  <a:gd name="T57" fmla="*/ 2147483646 h 565"/>
                  <a:gd name="T58" fmla="*/ 170645768 w 285"/>
                  <a:gd name="T59" fmla="*/ 2147483646 h 565"/>
                  <a:gd name="T60" fmla="*/ 170645768 w 285"/>
                  <a:gd name="T61" fmla="*/ 2147483646 h 565"/>
                  <a:gd name="T62" fmla="*/ 170645768 w 285"/>
                  <a:gd name="T63" fmla="*/ 2147483646 h 565"/>
                  <a:gd name="T64" fmla="*/ 170645768 w 285"/>
                  <a:gd name="T65" fmla="*/ 2147483646 h 565"/>
                  <a:gd name="T66" fmla="*/ 2147483646 w 285"/>
                  <a:gd name="T67" fmla="*/ 2147483646 h 565"/>
                  <a:gd name="T68" fmla="*/ 2147483646 w 285"/>
                  <a:gd name="T69" fmla="*/ 2147483646 h 565"/>
                  <a:gd name="T70" fmla="*/ 2147483646 w 285"/>
                  <a:gd name="T71" fmla="*/ 1734584494 h 565"/>
                  <a:gd name="T72" fmla="*/ 2147483646 w 285"/>
                  <a:gd name="T73" fmla="*/ 355449157 h 565"/>
                  <a:gd name="T74" fmla="*/ 2019312030 w 285"/>
                  <a:gd name="T75" fmla="*/ 710894543 h 565"/>
                  <a:gd name="T76" fmla="*/ 1891327703 w 285"/>
                  <a:gd name="T77" fmla="*/ 853074959 h 565"/>
                  <a:gd name="T78" fmla="*/ 1806004819 w 285"/>
                  <a:gd name="T79" fmla="*/ 938382455 h 565"/>
                  <a:gd name="T80" fmla="*/ 1649579532 w 285"/>
                  <a:gd name="T81" fmla="*/ 1123212849 h 565"/>
                  <a:gd name="T82" fmla="*/ 1123421746 w 285"/>
                  <a:gd name="T83" fmla="*/ 1649276998 h 565"/>
                  <a:gd name="T84" fmla="*/ 440834902 w 285"/>
                  <a:gd name="T85" fmla="*/ 2147483646 h 565"/>
                  <a:gd name="T86" fmla="*/ 355512017 w 285"/>
                  <a:gd name="T87" fmla="*/ 2147483646 h 565"/>
                  <a:gd name="T88" fmla="*/ 2147483646 w 285"/>
                  <a:gd name="T89" fmla="*/ 355449157 h 565"/>
                  <a:gd name="T90" fmla="*/ 2147483646 w 285"/>
                  <a:gd name="T91" fmla="*/ 213268740 h 565"/>
                  <a:gd name="T92" fmla="*/ 2147483646 w 285"/>
                  <a:gd name="T93" fmla="*/ 284357063 h 565"/>
                  <a:gd name="T94" fmla="*/ 2147483646 w 285"/>
                  <a:gd name="T95" fmla="*/ 284357063 h 565"/>
                  <a:gd name="T96" fmla="*/ 2147483646 w 285"/>
                  <a:gd name="T97" fmla="*/ 284357063 h 565"/>
                  <a:gd name="T98" fmla="*/ 2147483646 w 285"/>
                  <a:gd name="T99" fmla="*/ 213268740 h 565"/>
                  <a:gd name="T100" fmla="*/ 2147483646 w 285"/>
                  <a:gd name="T101" fmla="*/ 113742071 h 565"/>
                  <a:gd name="T102" fmla="*/ 2147483646 w 285"/>
                  <a:gd name="T103" fmla="*/ 113742071 h 565"/>
                  <a:gd name="T104" fmla="*/ 2147483646 w 285"/>
                  <a:gd name="T105" fmla="*/ 99526669 h 565"/>
                  <a:gd name="T106" fmla="*/ 2147483646 w 285"/>
                  <a:gd name="T107" fmla="*/ 99526669 h 565"/>
                  <a:gd name="T108" fmla="*/ 2147483646 w 285"/>
                  <a:gd name="T109" fmla="*/ 14219173 h 565"/>
                  <a:gd name="T110" fmla="*/ 2147483646 w 285"/>
                  <a:gd name="T111" fmla="*/ 0 h 565"/>
                  <a:gd name="T112" fmla="*/ 2147483646 w 285"/>
                  <a:gd name="T113" fmla="*/ 0 h 56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85" h="565">
                    <a:moveTo>
                      <a:pt x="175" y="565"/>
                    </a:moveTo>
                    <a:cubicBezTo>
                      <a:pt x="175" y="565"/>
                      <a:pt x="175" y="565"/>
                      <a:pt x="175" y="565"/>
                    </a:cubicBezTo>
                    <a:cubicBezTo>
                      <a:pt x="175" y="565"/>
                      <a:pt x="175" y="565"/>
                      <a:pt x="175" y="565"/>
                    </a:cubicBezTo>
                    <a:cubicBezTo>
                      <a:pt x="175" y="565"/>
                      <a:pt x="175" y="565"/>
                      <a:pt x="175" y="565"/>
                    </a:cubicBezTo>
                    <a:moveTo>
                      <a:pt x="186" y="558"/>
                    </a:moveTo>
                    <a:cubicBezTo>
                      <a:pt x="184" y="563"/>
                      <a:pt x="180" y="565"/>
                      <a:pt x="175" y="565"/>
                    </a:cubicBezTo>
                    <a:cubicBezTo>
                      <a:pt x="180" y="565"/>
                      <a:pt x="184" y="563"/>
                      <a:pt x="186" y="558"/>
                    </a:cubicBezTo>
                    <a:moveTo>
                      <a:pt x="186" y="558"/>
                    </a:moveTo>
                    <a:cubicBezTo>
                      <a:pt x="186" y="558"/>
                      <a:pt x="186" y="558"/>
                      <a:pt x="186" y="558"/>
                    </a:cubicBezTo>
                    <a:cubicBezTo>
                      <a:pt x="186" y="558"/>
                      <a:pt x="186" y="558"/>
                      <a:pt x="186" y="558"/>
                    </a:cubicBezTo>
                    <a:moveTo>
                      <a:pt x="285" y="545"/>
                    </a:moveTo>
                    <a:cubicBezTo>
                      <a:pt x="250" y="545"/>
                      <a:pt x="216" y="547"/>
                      <a:pt x="189" y="551"/>
                    </a:cubicBezTo>
                    <a:cubicBezTo>
                      <a:pt x="189" y="551"/>
                      <a:pt x="189" y="551"/>
                      <a:pt x="189" y="551"/>
                    </a:cubicBezTo>
                    <a:cubicBezTo>
                      <a:pt x="216" y="547"/>
                      <a:pt x="250" y="545"/>
                      <a:pt x="285" y="545"/>
                    </a:cubicBezTo>
                    <a:cubicBezTo>
                      <a:pt x="285" y="545"/>
                      <a:pt x="285" y="545"/>
                      <a:pt x="285" y="545"/>
                    </a:cubicBezTo>
                    <a:cubicBezTo>
                      <a:pt x="285" y="545"/>
                      <a:pt x="285" y="545"/>
                      <a:pt x="285" y="545"/>
                    </a:cubicBezTo>
                    <a:cubicBezTo>
                      <a:pt x="285" y="545"/>
                      <a:pt x="285" y="545"/>
                      <a:pt x="285" y="545"/>
                    </a:cubicBezTo>
                    <a:moveTo>
                      <a:pt x="47" y="422"/>
                    </a:moveTo>
                    <a:cubicBezTo>
                      <a:pt x="48" y="423"/>
                      <a:pt x="49" y="424"/>
                      <a:pt x="50" y="425"/>
                    </a:cubicBezTo>
                    <a:cubicBezTo>
                      <a:pt x="85" y="455"/>
                      <a:pt x="126" y="495"/>
                      <a:pt x="155" y="528"/>
                    </a:cubicBezTo>
                    <a:cubicBezTo>
                      <a:pt x="159" y="533"/>
                      <a:pt x="163" y="538"/>
                      <a:pt x="166" y="542"/>
                    </a:cubicBezTo>
                    <a:cubicBezTo>
                      <a:pt x="166" y="542"/>
                      <a:pt x="166" y="542"/>
                      <a:pt x="166" y="542"/>
                    </a:cubicBezTo>
                    <a:cubicBezTo>
                      <a:pt x="166" y="542"/>
                      <a:pt x="166" y="542"/>
                      <a:pt x="166" y="542"/>
                    </a:cubicBezTo>
                    <a:cubicBezTo>
                      <a:pt x="137" y="506"/>
                      <a:pt x="88" y="456"/>
                      <a:pt x="47" y="422"/>
                    </a:cubicBezTo>
                    <a:moveTo>
                      <a:pt x="11" y="409"/>
                    </a:moveTo>
                    <a:cubicBezTo>
                      <a:pt x="11" y="409"/>
                      <a:pt x="11" y="409"/>
                      <a:pt x="11" y="409"/>
                    </a:cubicBezTo>
                    <a:cubicBezTo>
                      <a:pt x="11" y="409"/>
                      <a:pt x="11" y="409"/>
                      <a:pt x="11" y="409"/>
                    </a:cubicBezTo>
                    <a:cubicBezTo>
                      <a:pt x="11" y="409"/>
                      <a:pt x="11" y="409"/>
                      <a:pt x="11" y="409"/>
                    </a:cubicBezTo>
                    <a:moveTo>
                      <a:pt x="16" y="408"/>
                    </a:moveTo>
                    <a:cubicBezTo>
                      <a:pt x="14" y="409"/>
                      <a:pt x="13" y="409"/>
                      <a:pt x="11" y="409"/>
                    </a:cubicBezTo>
                    <a:cubicBezTo>
                      <a:pt x="13" y="409"/>
                      <a:pt x="14" y="409"/>
                      <a:pt x="16" y="408"/>
                    </a:cubicBezTo>
                    <a:moveTo>
                      <a:pt x="25" y="404"/>
                    </a:moveTo>
                    <a:cubicBezTo>
                      <a:pt x="16" y="408"/>
                      <a:pt x="16" y="408"/>
                      <a:pt x="16" y="408"/>
                    </a:cubicBezTo>
                    <a:cubicBezTo>
                      <a:pt x="25" y="404"/>
                      <a:pt x="25" y="404"/>
                      <a:pt x="25" y="404"/>
                    </a:cubicBezTo>
                    <a:cubicBezTo>
                      <a:pt x="30" y="408"/>
                      <a:pt x="36" y="412"/>
                      <a:pt x="41" y="417"/>
                    </a:cubicBezTo>
                    <a:cubicBezTo>
                      <a:pt x="41" y="417"/>
                      <a:pt x="42" y="417"/>
                      <a:pt x="42" y="418"/>
                    </a:cubicBezTo>
                    <a:cubicBezTo>
                      <a:pt x="42" y="418"/>
                      <a:pt x="42" y="418"/>
                      <a:pt x="42" y="418"/>
                    </a:cubicBezTo>
                    <a:cubicBezTo>
                      <a:pt x="36" y="413"/>
                      <a:pt x="31" y="408"/>
                      <a:pt x="25" y="404"/>
                    </a:cubicBezTo>
                    <a:moveTo>
                      <a:pt x="0" y="401"/>
                    </a:move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01"/>
                      <a:pt x="0" y="401"/>
                      <a:pt x="0" y="401"/>
                    </a:cubicBezTo>
                    <a:moveTo>
                      <a:pt x="0" y="401"/>
                    </a:move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01"/>
                      <a:pt x="0" y="401"/>
                      <a:pt x="0" y="401"/>
                    </a:cubicBezTo>
                    <a:moveTo>
                      <a:pt x="119" y="214"/>
                    </a:moveTo>
                    <a:cubicBezTo>
                      <a:pt x="121" y="215"/>
                      <a:pt x="121" y="215"/>
                      <a:pt x="121" y="215"/>
                    </a:cubicBezTo>
                    <a:cubicBezTo>
                      <a:pt x="129" y="218"/>
                      <a:pt x="136" y="221"/>
                      <a:pt x="144" y="224"/>
                    </a:cubicBezTo>
                    <a:cubicBezTo>
                      <a:pt x="135" y="221"/>
                      <a:pt x="127" y="217"/>
                      <a:pt x="119" y="214"/>
                    </a:cubicBezTo>
                    <a:moveTo>
                      <a:pt x="7" y="181"/>
                    </a:moveTo>
                    <a:cubicBezTo>
                      <a:pt x="16" y="185"/>
                      <a:pt x="16" y="185"/>
                      <a:pt x="16" y="185"/>
                    </a:cubicBezTo>
                    <a:cubicBezTo>
                      <a:pt x="22" y="239"/>
                      <a:pt x="21" y="327"/>
                      <a:pt x="16" y="381"/>
                    </a:cubicBezTo>
                    <a:cubicBezTo>
                      <a:pt x="15" y="381"/>
                      <a:pt x="15" y="382"/>
                      <a:pt x="15" y="382"/>
                    </a:cubicBezTo>
                    <a:cubicBezTo>
                      <a:pt x="15" y="382"/>
                      <a:pt x="15" y="382"/>
                      <a:pt x="15" y="382"/>
                    </a:cubicBezTo>
                    <a:cubicBezTo>
                      <a:pt x="15" y="382"/>
                      <a:pt x="15" y="382"/>
                      <a:pt x="15" y="382"/>
                    </a:cubicBezTo>
                    <a:cubicBezTo>
                      <a:pt x="21" y="329"/>
                      <a:pt x="22" y="240"/>
                      <a:pt x="16" y="185"/>
                    </a:cubicBezTo>
                    <a:cubicBezTo>
                      <a:pt x="7" y="181"/>
                      <a:pt x="7" y="181"/>
                      <a:pt x="7" y="181"/>
                    </a:cubicBezTo>
                    <a:moveTo>
                      <a:pt x="1" y="165"/>
                    </a:moveTo>
                    <a:cubicBezTo>
                      <a:pt x="1" y="165"/>
                      <a:pt x="1" y="165"/>
                      <a:pt x="1" y="165"/>
                    </a:cubicBezTo>
                    <a:cubicBezTo>
                      <a:pt x="1" y="165"/>
                      <a:pt x="1" y="165"/>
                      <a:pt x="1" y="165"/>
                    </a:cubicBezTo>
                    <a:moveTo>
                      <a:pt x="12" y="158"/>
                    </a:moveTo>
                    <a:cubicBezTo>
                      <a:pt x="7" y="158"/>
                      <a:pt x="3" y="160"/>
                      <a:pt x="1" y="165"/>
                    </a:cubicBezTo>
                    <a:cubicBezTo>
                      <a:pt x="3" y="160"/>
                      <a:pt x="7" y="158"/>
                      <a:pt x="12" y="158"/>
                    </a:cubicBezTo>
                    <a:moveTo>
                      <a:pt x="12" y="158"/>
                    </a:moveTo>
                    <a:cubicBezTo>
                      <a:pt x="12" y="158"/>
                      <a:pt x="12" y="158"/>
                      <a:pt x="12" y="158"/>
                    </a:cubicBezTo>
                    <a:cubicBezTo>
                      <a:pt x="12" y="158"/>
                      <a:pt x="12" y="158"/>
                      <a:pt x="12" y="158"/>
                    </a:cubicBezTo>
                    <a:cubicBezTo>
                      <a:pt x="12" y="158"/>
                      <a:pt x="12" y="158"/>
                      <a:pt x="12" y="158"/>
                    </a:cubicBezTo>
                    <a:moveTo>
                      <a:pt x="216" y="120"/>
                    </a:moveTo>
                    <a:cubicBezTo>
                      <a:pt x="276" y="263"/>
                      <a:pt x="276" y="263"/>
                      <a:pt x="276" y="263"/>
                    </a:cubicBezTo>
                    <a:cubicBezTo>
                      <a:pt x="276" y="263"/>
                      <a:pt x="276" y="263"/>
                      <a:pt x="276" y="263"/>
                    </a:cubicBezTo>
                    <a:cubicBezTo>
                      <a:pt x="276" y="263"/>
                      <a:pt x="276" y="263"/>
                      <a:pt x="276" y="263"/>
                    </a:cubicBezTo>
                    <a:cubicBezTo>
                      <a:pt x="276" y="263"/>
                      <a:pt x="276" y="263"/>
                      <a:pt x="276" y="263"/>
                    </a:cubicBezTo>
                    <a:cubicBezTo>
                      <a:pt x="217" y="122"/>
                      <a:pt x="217" y="122"/>
                      <a:pt x="217" y="122"/>
                    </a:cubicBezTo>
                    <a:cubicBezTo>
                      <a:pt x="217" y="121"/>
                      <a:pt x="217" y="121"/>
                      <a:pt x="216" y="120"/>
                    </a:cubicBezTo>
                    <a:moveTo>
                      <a:pt x="163" y="25"/>
                    </a:moveTo>
                    <a:cubicBezTo>
                      <a:pt x="163" y="25"/>
                      <a:pt x="163" y="25"/>
                      <a:pt x="163" y="25"/>
                    </a:cubicBezTo>
                    <a:cubicBezTo>
                      <a:pt x="157" y="33"/>
                      <a:pt x="150" y="41"/>
                      <a:pt x="142" y="50"/>
                    </a:cubicBezTo>
                    <a:cubicBezTo>
                      <a:pt x="139" y="53"/>
                      <a:pt x="136" y="56"/>
                      <a:pt x="133" y="60"/>
                    </a:cubicBezTo>
                    <a:cubicBezTo>
                      <a:pt x="133" y="60"/>
                      <a:pt x="133" y="60"/>
                      <a:pt x="133" y="60"/>
                    </a:cubicBezTo>
                    <a:cubicBezTo>
                      <a:pt x="131" y="62"/>
                      <a:pt x="130" y="63"/>
                      <a:pt x="128" y="65"/>
                    </a:cubicBezTo>
                    <a:cubicBezTo>
                      <a:pt x="128" y="65"/>
                      <a:pt x="127" y="66"/>
                      <a:pt x="127" y="66"/>
                    </a:cubicBezTo>
                    <a:cubicBezTo>
                      <a:pt x="123" y="70"/>
                      <a:pt x="120" y="74"/>
                      <a:pt x="116" y="78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04" y="91"/>
                      <a:pt x="91" y="104"/>
                      <a:pt x="79" y="115"/>
                    </a:cubicBezTo>
                    <a:cubicBezTo>
                      <a:pt x="79" y="116"/>
                      <a:pt x="79" y="116"/>
                      <a:pt x="79" y="116"/>
                    </a:cubicBezTo>
                    <a:cubicBezTo>
                      <a:pt x="75" y="119"/>
                      <a:pt x="72" y="122"/>
                      <a:pt x="69" y="125"/>
                    </a:cubicBezTo>
                    <a:cubicBezTo>
                      <a:pt x="55" y="137"/>
                      <a:pt x="43" y="149"/>
                      <a:pt x="31" y="158"/>
                    </a:cubicBezTo>
                    <a:cubicBezTo>
                      <a:pt x="29" y="160"/>
                      <a:pt x="27" y="161"/>
                      <a:pt x="25" y="163"/>
                    </a:cubicBezTo>
                    <a:cubicBezTo>
                      <a:pt x="25" y="163"/>
                      <a:pt x="25" y="163"/>
                      <a:pt x="25" y="163"/>
                    </a:cubicBezTo>
                    <a:cubicBezTo>
                      <a:pt x="68" y="129"/>
                      <a:pt x="129" y="68"/>
                      <a:pt x="163" y="25"/>
                    </a:cubicBezTo>
                    <a:cubicBezTo>
                      <a:pt x="163" y="25"/>
                      <a:pt x="163" y="25"/>
                      <a:pt x="163" y="25"/>
                    </a:cubicBezTo>
                    <a:moveTo>
                      <a:pt x="182" y="8"/>
                    </a:moveTo>
                    <a:cubicBezTo>
                      <a:pt x="185" y="15"/>
                      <a:pt x="185" y="15"/>
                      <a:pt x="185" y="15"/>
                    </a:cubicBezTo>
                    <a:cubicBezTo>
                      <a:pt x="211" y="18"/>
                      <a:pt x="246" y="20"/>
                      <a:pt x="280" y="20"/>
                    </a:cubicBezTo>
                    <a:cubicBezTo>
                      <a:pt x="281" y="20"/>
                      <a:pt x="283" y="20"/>
                      <a:pt x="285" y="20"/>
                    </a:cubicBezTo>
                    <a:cubicBezTo>
                      <a:pt x="285" y="20"/>
                      <a:pt x="285" y="20"/>
                      <a:pt x="285" y="20"/>
                    </a:cubicBezTo>
                    <a:cubicBezTo>
                      <a:pt x="285" y="20"/>
                      <a:pt x="285" y="20"/>
                      <a:pt x="285" y="20"/>
                    </a:cubicBezTo>
                    <a:cubicBezTo>
                      <a:pt x="285" y="20"/>
                      <a:pt x="285" y="20"/>
                      <a:pt x="285" y="20"/>
                    </a:cubicBezTo>
                    <a:cubicBezTo>
                      <a:pt x="283" y="20"/>
                      <a:pt x="281" y="20"/>
                      <a:pt x="279" y="20"/>
                    </a:cubicBezTo>
                    <a:cubicBezTo>
                      <a:pt x="279" y="20"/>
                      <a:pt x="279" y="20"/>
                      <a:pt x="279" y="20"/>
                    </a:cubicBezTo>
                    <a:cubicBezTo>
                      <a:pt x="245" y="20"/>
                      <a:pt x="211" y="18"/>
                      <a:pt x="185" y="15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82" y="8"/>
                      <a:pt x="182" y="8"/>
                      <a:pt x="182" y="8"/>
                    </a:cubicBezTo>
                    <a:moveTo>
                      <a:pt x="182" y="8"/>
                    </a:moveTo>
                    <a:cubicBezTo>
                      <a:pt x="182" y="8"/>
                      <a:pt x="182" y="8"/>
                      <a:pt x="182" y="8"/>
                    </a:cubicBezTo>
                    <a:cubicBezTo>
                      <a:pt x="182" y="8"/>
                      <a:pt x="182" y="8"/>
                      <a:pt x="182" y="8"/>
                    </a:cubicBezTo>
                    <a:moveTo>
                      <a:pt x="182" y="7"/>
                    </a:moveTo>
                    <a:cubicBezTo>
                      <a:pt x="182" y="7"/>
                      <a:pt x="182" y="7"/>
                      <a:pt x="182" y="7"/>
                    </a:cubicBezTo>
                    <a:cubicBezTo>
                      <a:pt x="182" y="7"/>
                      <a:pt x="182" y="7"/>
                      <a:pt x="182" y="7"/>
                    </a:cubicBezTo>
                    <a:moveTo>
                      <a:pt x="171" y="0"/>
                    </a:moveTo>
                    <a:cubicBezTo>
                      <a:pt x="169" y="0"/>
                      <a:pt x="167" y="0"/>
                      <a:pt x="166" y="1"/>
                    </a:cubicBezTo>
                    <a:cubicBezTo>
                      <a:pt x="167" y="0"/>
                      <a:pt x="169" y="0"/>
                      <a:pt x="171" y="0"/>
                    </a:cubicBezTo>
                    <a:moveTo>
                      <a:pt x="171" y="0"/>
                    </a:moveTo>
                    <a:cubicBezTo>
                      <a:pt x="171" y="0"/>
                      <a:pt x="171" y="0"/>
                      <a:pt x="171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171" y="0"/>
                      <a:pt x="171" y="0"/>
                      <a:pt x="171" y="0"/>
                    </a:cubicBezTo>
                  </a:path>
                </a:pathLst>
              </a:custGeom>
              <a:solidFill>
                <a:srgbClr val="1D1A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îṧļiḍé"/>
              <p:cNvSpPr/>
              <p:nvPr/>
            </p:nvSpPr>
            <p:spPr bwMode="auto">
              <a:xfrm>
                <a:off x="5227775" y="1647545"/>
                <a:ext cx="186142" cy="168324"/>
              </a:xfrm>
              <a:custGeom>
                <a:avLst/>
                <a:gdLst>
                  <a:gd name="T0" fmla="*/ 184080385 w 27"/>
                  <a:gd name="T1" fmla="*/ 0 h 25"/>
                  <a:gd name="T2" fmla="*/ 184080385 w 27"/>
                  <a:gd name="T3" fmla="*/ 0 h 25"/>
                  <a:gd name="T4" fmla="*/ 184080385 w 27"/>
                  <a:gd name="T5" fmla="*/ 0 h 25"/>
                  <a:gd name="T6" fmla="*/ 113280237 w 27"/>
                  <a:gd name="T7" fmla="*/ 14516100 h 25"/>
                  <a:gd name="T8" fmla="*/ 113280237 w 27"/>
                  <a:gd name="T9" fmla="*/ 14516100 h 25"/>
                  <a:gd name="T10" fmla="*/ 113280237 w 27"/>
                  <a:gd name="T11" fmla="*/ 14516100 h 25"/>
                  <a:gd name="T12" fmla="*/ 113280237 w 27"/>
                  <a:gd name="T13" fmla="*/ 14516100 h 25"/>
                  <a:gd name="T14" fmla="*/ 0 w 27"/>
                  <a:gd name="T15" fmla="*/ 174193200 h 25"/>
                  <a:gd name="T16" fmla="*/ 14160030 w 27"/>
                  <a:gd name="T17" fmla="*/ 246773700 h 25"/>
                  <a:gd name="T18" fmla="*/ 70800148 w 27"/>
                  <a:gd name="T19" fmla="*/ 362902500 h 25"/>
                  <a:gd name="T20" fmla="*/ 70800148 w 27"/>
                  <a:gd name="T21" fmla="*/ 362902500 h 25"/>
                  <a:gd name="T22" fmla="*/ 70800148 w 27"/>
                  <a:gd name="T23" fmla="*/ 362902500 h 25"/>
                  <a:gd name="T24" fmla="*/ 70800148 w 27"/>
                  <a:gd name="T25" fmla="*/ 362902500 h 25"/>
                  <a:gd name="T26" fmla="*/ 184080385 w 27"/>
                  <a:gd name="T27" fmla="*/ 203225400 h 25"/>
                  <a:gd name="T28" fmla="*/ 184080385 w 27"/>
                  <a:gd name="T29" fmla="*/ 188709300 h 25"/>
                  <a:gd name="T30" fmla="*/ 184080385 w 27"/>
                  <a:gd name="T31" fmla="*/ 188709300 h 25"/>
                  <a:gd name="T32" fmla="*/ 184080385 w 27"/>
                  <a:gd name="T33" fmla="*/ 188709300 h 25"/>
                  <a:gd name="T34" fmla="*/ 198236652 w 27"/>
                  <a:gd name="T35" fmla="*/ 188709300 h 25"/>
                  <a:gd name="T36" fmla="*/ 198236652 w 27"/>
                  <a:gd name="T37" fmla="*/ 188709300 h 25"/>
                  <a:gd name="T38" fmla="*/ 198236652 w 27"/>
                  <a:gd name="T39" fmla="*/ 203225400 h 25"/>
                  <a:gd name="T40" fmla="*/ 382317037 w 27"/>
                  <a:gd name="T41" fmla="*/ 217741500 h 25"/>
                  <a:gd name="T42" fmla="*/ 339836948 w 27"/>
                  <a:gd name="T43" fmla="*/ 116128800 h 25"/>
                  <a:gd name="T44" fmla="*/ 339836948 w 27"/>
                  <a:gd name="T45" fmla="*/ 116128800 h 25"/>
                  <a:gd name="T46" fmla="*/ 339836948 w 27"/>
                  <a:gd name="T47" fmla="*/ 116128800 h 25"/>
                  <a:gd name="T48" fmla="*/ 339836948 w 27"/>
                  <a:gd name="T49" fmla="*/ 116128800 h 25"/>
                  <a:gd name="T50" fmla="*/ 339836948 w 27"/>
                  <a:gd name="T51" fmla="*/ 101612700 h 25"/>
                  <a:gd name="T52" fmla="*/ 339836948 w 27"/>
                  <a:gd name="T53" fmla="*/ 101612700 h 25"/>
                  <a:gd name="T54" fmla="*/ 339836948 w 27"/>
                  <a:gd name="T55" fmla="*/ 101612700 h 25"/>
                  <a:gd name="T56" fmla="*/ 339836948 w 27"/>
                  <a:gd name="T57" fmla="*/ 101612700 h 25"/>
                  <a:gd name="T58" fmla="*/ 184080385 w 27"/>
                  <a:gd name="T59" fmla="*/ 0 h 25"/>
                  <a:gd name="T60" fmla="*/ 184080385 w 27"/>
                  <a:gd name="T61" fmla="*/ 0 h 25"/>
                  <a:gd name="T62" fmla="*/ 184080385 w 27"/>
                  <a:gd name="T63" fmla="*/ 0 h 25"/>
                  <a:gd name="T64" fmla="*/ 184080385 w 27"/>
                  <a:gd name="T65" fmla="*/ 0 h 2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" h="25"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1" y="0"/>
                      <a:pt x="9" y="0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3"/>
                      <a:pt x="0" y="8"/>
                      <a:pt x="0" y="12"/>
                    </a:cubicBezTo>
                    <a:cubicBezTo>
                      <a:pt x="0" y="14"/>
                      <a:pt x="1" y="16"/>
                      <a:pt x="1" y="17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8" y="21"/>
                      <a:pt x="11" y="17"/>
                      <a:pt x="13" y="14"/>
                    </a:cubicBezTo>
                    <a:cubicBezTo>
                      <a:pt x="13" y="14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8" y="14"/>
                      <a:pt x="23" y="15"/>
                      <a:pt x="27" y="15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7"/>
                      <a:pt x="2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2" y="3"/>
                      <a:pt x="17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ïṩlïdê"/>
              <p:cNvSpPr/>
              <p:nvPr/>
            </p:nvSpPr>
            <p:spPr bwMode="auto">
              <a:xfrm>
                <a:off x="5262677" y="5258100"/>
                <a:ext cx="177417" cy="154298"/>
              </a:xfrm>
              <a:custGeom>
                <a:avLst/>
                <a:gdLst>
                  <a:gd name="T0" fmla="*/ 41617993 w 26"/>
                  <a:gd name="T1" fmla="*/ 0 h 23"/>
                  <a:gd name="T2" fmla="*/ 41617993 w 26"/>
                  <a:gd name="T3" fmla="*/ 0 h 23"/>
                  <a:gd name="T4" fmla="*/ 41617993 w 26"/>
                  <a:gd name="T5" fmla="*/ 0 h 23"/>
                  <a:gd name="T6" fmla="*/ 41617993 w 26"/>
                  <a:gd name="T7" fmla="*/ 0 h 23"/>
                  <a:gd name="T8" fmla="*/ 13873906 w 26"/>
                  <a:gd name="T9" fmla="*/ 86466444 h 23"/>
                  <a:gd name="T10" fmla="*/ 0 w 26"/>
                  <a:gd name="T11" fmla="*/ 158522446 h 23"/>
                  <a:gd name="T12" fmla="*/ 97106167 w 26"/>
                  <a:gd name="T13" fmla="*/ 317048688 h 23"/>
                  <a:gd name="T14" fmla="*/ 166464522 w 26"/>
                  <a:gd name="T15" fmla="*/ 331459129 h 23"/>
                  <a:gd name="T16" fmla="*/ 166464522 w 26"/>
                  <a:gd name="T17" fmla="*/ 331459129 h 23"/>
                  <a:gd name="T18" fmla="*/ 166464522 w 26"/>
                  <a:gd name="T19" fmla="*/ 331459129 h 23"/>
                  <a:gd name="T20" fmla="*/ 319058863 w 26"/>
                  <a:gd name="T21" fmla="*/ 230578448 h 23"/>
                  <a:gd name="T22" fmla="*/ 319058863 w 26"/>
                  <a:gd name="T23" fmla="*/ 230578448 h 23"/>
                  <a:gd name="T24" fmla="*/ 319058863 w 26"/>
                  <a:gd name="T25" fmla="*/ 230578448 h 23"/>
                  <a:gd name="T26" fmla="*/ 319058863 w 26"/>
                  <a:gd name="T27" fmla="*/ 230578448 h 23"/>
                  <a:gd name="T28" fmla="*/ 360676856 w 26"/>
                  <a:gd name="T29" fmla="*/ 129701563 h 23"/>
                  <a:gd name="T30" fmla="*/ 360676856 w 26"/>
                  <a:gd name="T31" fmla="*/ 129701563 h 23"/>
                  <a:gd name="T32" fmla="*/ 360676856 w 26"/>
                  <a:gd name="T33" fmla="*/ 129701563 h 23"/>
                  <a:gd name="T34" fmla="*/ 166464522 w 26"/>
                  <a:gd name="T35" fmla="*/ 158522446 h 23"/>
                  <a:gd name="T36" fmla="*/ 166464522 w 26"/>
                  <a:gd name="T37" fmla="*/ 158522446 h 23"/>
                  <a:gd name="T38" fmla="*/ 166464522 w 26"/>
                  <a:gd name="T39" fmla="*/ 158522446 h 23"/>
                  <a:gd name="T40" fmla="*/ 166464522 w 26"/>
                  <a:gd name="T41" fmla="*/ 158522446 h 23"/>
                  <a:gd name="T42" fmla="*/ 152594341 w 26"/>
                  <a:gd name="T43" fmla="*/ 158522446 h 23"/>
                  <a:gd name="T44" fmla="*/ 152594341 w 26"/>
                  <a:gd name="T45" fmla="*/ 158522446 h 23"/>
                  <a:gd name="T46" fmla="*/ 152594341 w 26"/>
                  <a:gd name="T47" fmla="*/ 144112005 h 23"/>
                  <a:gd name="T48" fmla="*/ 41617993 w 26"/>
                  <a:gd name="T49" fmla="*/ 0 h 2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26" h="23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0" y="16"/>
                      <a:pt x="2" y="20"/>
                      <a:pt x="7" y="22"/>
                    </a:cubicBezTo>
                    <a:cubicBezTo>
                      <a:pt x="9" y="23"/>
                      <a:pt x="10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7" y="23"/>
                      <a:pt x="21" y="21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1" y="9"/>
                      <a:pt x="16" y="10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7"/>
                      <a:pt x="6" y="4"/>
                      <a:pt x="3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íṧliḋé"/>
              <p:cNvSpPr/>
              <p:nvPr/>
            </p:nvSpPr>
            <p:spPr bwMode="auto">
              <a:xfrm>
                <a:off x="4128374" y="4124717"/>
                <a:ext cx="503166" cy="246876"/>
              </a:xfrm>
              <a:custGeom>
                <a:avLst/>
                <a:gdLst>
                  <a:gd name="T0" fmla="*/ 1033233302 w 73"/>
                  <a:gd name="T1" fmla="*/ 0 h 37"/>
                  <a:gd name="T2" fmla="*/ 226463485 w 73"/>
                  <a:gd name="T3" fmla="*/ 356393578 h 37"/>
                  <a:gd name="T4" fmla="*/ 226463485 w 73"/>
                  <a:gd name="T5" fmla="*/ 356393578 h 37"/>
                  <a:gd name="T6" fmla="*/ 212306460 w 73"/>
                  <a:gd name="T7" fmla="*/ 313626500 h 37"/>
                  <a:gd name="T8" fmla="*/ 226463485 w 73"/>
                  <a:gd name="T9" fmla="*/ 142558186 h 37"/>
                  <a:gd name="T10" fmla="*/ 226463485 w 73"/>
                  <a:gd name="T11" fmla="*/ 142558186 h 37"/>
                  <a:gd name="T12" fmla="*/ 226463485 w 73"/>
                  <a:gd name="T13" fmla="*/ 142558186 h 37"/>
                  <a:gd name="T14" fmla="*/ 226463485 w 73"/>
                  <a:gd name="T15" fmla="*/ 142558186 h 37"/>
                  <a:gd name="T16" fmla="*/ 113229861 w 73"/>
                  <a:gd name="T17" fmla="*/ 185325265 h 37"/>
                  <a:gd name="T18" fmla="*/ 0 w 73"/>
                  <a:gd name="T19" fmla="*/ 356393578 h 37"/>
                  <a:gd name="T20" fmla="*/ 14153262 w 73"/>
                  <a:gd name="T21" fmla="*/ 413417608 h 37"/>
                  <a:gd name="T22" fmla="*/ 14153262 w 73"/>
                  <a:gd name="T23" fmla="*/ 413417608 h 37"/>
                  <a:gd name="T24" fmla="*/ 14153262 w 73"/>
                  <a:gd name="T25" fmla="*/ 413417608 h 37"/>
                  <a:gd name="T26" fmla="*/ 14153262 w 73"/>
                  <a:gd name="T27" fmla="*/ 413417608 h 37"/>
                  <a:gd name="T28" fmla="*/ 14153262 w 73"/>
                  <a:gd name="T29" fmla="*/ 413417608 h 37"/>
                  <a:gd name="T30" fmla="*/ 169846673 w 73"/>
                  <a:gd name="T31" fmla="*/ 527461892 h 37"/>
                  <a:gd name="T32" fmla="*/ 169846673 w 73"/>
                  <a:gd name="T33" fmla="*/ 527461892 h 37"/>
                  <a:gd name="T34" fmla="*/ 169846673 w 73"/>
                  <a:gd name="T35" fmla="*/ 527461892 h 37"/>
                  <a:gd name="T36" fmla="*/ 240616747 w 73"/>
                  <a:gd name="T37" fmla="*/ 513204941 h 37"/>
                  <a:gd name="T38" fmla="*/ 240616747 w 73"/>
                  <a:gd name="T39" fmla="*/ 513204941 h 37"/>
                  <a:gd name="T40" fmla="*/ 240616747 w 73"/>
                  <a:gd name="T41" fmla="*/ 513204941 h 37"/>
                  <a:gd name="T42" fmla="*/ 367999871 w 73"/>
                  <a:gd name="T43" fmla="*/ 456184686 h 37"/>
                  <a:gd name="T44" fmla="*/ 226463485 w 73"/>
                  <a:gd name="T45" fmla="*/ 356393578 h 37"/>
                  <a:gd name="T46" fmla="*/ 226463485 w 73"/>
                  <a:gd name="T47" fmla="*/ 356393578 h 37"/>
                  <a:gd name="T48" fmla="*/ 1033233302 w 73"/>
                  <a:gd name="T49" fmla="*/ 14256951 h 37"/>
                  <a:gd name="T50" fmla="*/ 1033233302 w 73"/>
                  <a:gd name="T51" fmla="*/ 0 h 3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3" h="37">
                    <a:moveTo>
                      <a:pt x="73" y="0"/>
                    </a:moveTo>
                    <a:cubicBezTo>
                      <a:pt x="49" y="10"/>
                      <a:pt x="29" y="19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5" y="24"/>
                      <a:pt x="15" y="22"/>
                    </a:cubicBezTo>
                    <a:cubicBezTo>
                      <a:pt x="16" y="18"/>
                      <a:pt x="16" y="14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3" y="15"/>
                      <a:pt x="0" y="20"/>
                      <a:pt x="0" y="25"/>
                    </a:cubicBezTo>
                    <a:cubicBezTo>
                      <a:pt x="0" y="26"/>
                      <a:pt x="0" y="28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3" y="34"/>
                      <a:pt x="7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4" y="37"/>
                      <a:pt x="15" y="37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3" y="30"/>
                      <a:pt x="19" y="27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0"/>
                      <a:pt x="73" y="0"/>
                      <a:pt x="73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îśḷíḓe"/>
              <p:cNvSpPr/>
              <p:nvPr/>
            </p:nvSpPr>
            <p:spPr bwMode="auto">
              <a:xfrm>
                <a:off x="4134191" y="2699572"/>
                <a:ext cx="174508" cy="179546"/>
              </a:xfrm>
              <a:custGeom>
                <a:avLst/>
                <a:gdLst>
                  <a:gd name="T0" fmla="*/ 174193200 w 25"/>
                  <a:gd name="T1" fmla="*/ 0 h 27"/>
                  <a:gd name="T2" fmla="*/ 174193200 w 25"/>
                  <a:gd name="T3" fmla="*/ 0 h 27"/>
                  <a:gd name="T4" fmla="*/ 174193200 w 25"/>
                  <a:gd name="T5" fmla="*/ 0 h 27"/>
                  <a:gd name="T6" fmla="*/ 14516100 w 25"/>
                  <a:gd name="T7" fmla="*/ 99120207 h 27"/>
                  <a:gd name="T8" fmla="*/ 14516100 w 25"/>
                  <a:gd name="T9" fmla="*/ 99120207 h 27"/>
                  <a:gd name="T10" fmla="*/ 14516100 w 25"/>
                  <a:gd name="T11" fmla="*/ 99120207 h 27"/>
                  <a:gd name="T12" fmla="*/ 14516100 w 25"/>
                  <a:gd name="T13" fmla="*/ 99120207 h 27"/>
                  <a:gd name="T14" fmla="*/ 14516100 w 25"/>
                  <a:gd name="T15" fmla="*/ 99120207 h 27"/>
                  <a:gd name="T16" fmla="*/ 14516100 w 25"/>
                  <a:gd name="T17" fmla="*/ 99120207 h 27"/>
                  <a:gd name="T18" fmla="*/ 14516100 w 25"/>
                  <a:gd name="T19" fmla="*/ 99120207 h 27"/>
                  <a:gd name="T20" fmla="*/ 14516100 w 25"/>
                  <a:gd name="T21" fmla="*/ 99120207 h 27"/>
                  <a:gd name="T22" fmla="*/ 0 w 25"/>
                  <a:gd name="T23" fmla="*/ 169920356 h 27"/>
                  <a:gd name="T24" fmla="*/ 101612700 w 25"/>
                  <a:gd name="T25" fmla="*/ 325676919 h 27"/>
                  <a:gd name="T26" fmla="*/ 101612700 w 25"/>
                  <a:gd name="T27" fmla="*/ 325676919 h 27"/>
                  <a:gd name="T28" fmla="*/ 232257600 w 25"/>
                  <a:gd name="T29" fmla="*/ 382317037 h 27"/>
                  <a:gd name="T30" fmla="*/ 203225400 w 25"/>
                  <a:gd name="T31" fmla="*/ 184080385 h 27"/>
                  <a:gd name="T32" fmla="*/ 203225400 w 25"/>
                  <a:gd name="T33" fmla="*/ 184080385 h 27"/>
                  <a:gd name="T34" fmla="*/ 203225400 w 25"/>
                  <a:gd name="T35" fmla="*/ 184080385 h 27"/>
                  <a:gd name="T36" fmla="*/ 203225400 w 25"/>
                  <a:gd name="T37" fmla="*/ 184080385 h 27"/>
                  <a:gd name="T38" fmla="*/ 203225400 w 25"/>
                  <a:gd name="T39" fmla="*/ 184080385 h 27"/>
                  <a:gd name="T40" fmla="*/ 203225400 w 25"/>
                  <a:gd name="T41" fmla="*/ 169920356 h 27"/>
                  <a:gd name="T42" fmla="*/ 217741500 w 25"/>
                  <a:gd name="T43" fmla="*/ 184080385 h 27"/>
                  <a:gd name="T44" fmla="*/ 362902500 w 25"/>
                  <a:gd name="T45" fmla="*/ 70800148 h 27"/>
                  <a:gd name="T46" fmla="*/ 362902500 w 25"/>
                  <a:gd name="T47" fmla="*/ 70800148 h 27"/>
                  <a:gd name="T48" fmla="*/ 362902500 w 25"/>
                  <a:gd name="T49" fmla="*/ 70800148 h 27"/>
                  <a:gd name="T50" fmla="*/ 362902500 w 25"/>
                  <a:gd name="T51" fmla="*/ 70800148 h 27"/>
                  <a:gd name="T52" fmla="*/ 246773700 w 25"/>
                  <a:gd name="T53" fmla="*/ 14160030 h 27"/>
                  <a:gd name="T54" fmla="*/ 246773700 w 25"/>
                  <a:gd name="T55" fmla="*/ 14160030 h 27"/>
                  <a:gd name="T56" fmla="*/ 174193200 w 25"/>
                  <a:gd name="T57" fmla="*/ 0 h 27"/>
                  <a:gd name="T58" fmla="*/ 174193200 w 25"/>
                  <a:gd name="T59" fmla="*/ 0 h 27"/>
                  <a:gd name="T60" fmla="*/ 174193200 w 25"/>
                  <a:gd name="T61" fmla="*/ 0 h 27"/>
                  <a:gd name="T62" fmla="*/ 174193200 w 25"/>
                  <a:gd name="T63" fmla="*/ 0 h 2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5" h="27"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3" y="2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9"/>
                      <a:pt x="0" y="10"/>
                      <a:pt x="0" y="12"/>
                    </a:cubicBezTo>
                    <a:cubicBezTo>
                      <a:pt x="0" y="17"/>
                      <a:pt x="2" y="21"/>
                      <a:pt x="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2"/>
                      <a:pt x="15" y="18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8" y="10"/>
                      <a:pt x="22" y="8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0"/>
                      <a:pt x="14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iṣļîḍê"/>
              <p:cNvSpPr/>
              <p:nvPr/>
            </p:nvSpPr>
            <p:spPr bwMode="auto">
              <a:xfrm>
                <a:off x="4233079" y="2780928"/>
                <a:ext cx="1724723" cy="1512113"/>
              </a:xfrm>
              <a:custGeom>
                <a:avLst/>
                <a:gdLst>
                  <a:gd name="T0" fmla="*/ 0 w 250"/>
                  <a:gd name="T1" fmla="*/ 14207021 h 227"/>
                  <a:gd name="T2" fmla="*/ 28358372 w 250"/>
                  <a:gd name="T3" fmla="*/ 213131706 h 227"/>
                  <a:gd name="T4" fmla="*/ 14181069 w 250"/>
                  <a:gd name="T5" fmla="*/ 2147483646 h 227"/>
                  <a:gd name="T6" fmla="*/ 0 w 250"/>
                  <a:gd name="T7" fmla="*/ 2147483646 h 227"/>
                  <a:gd name="T8" fmla="*/ 14181069 w 250"/>
                  <a:gd name="T9" fmla="*/ 2147483646 h 227"/>
                  <a:gd name="T10" fmla="*/ 14181069 w 250"/>
                  <a:gd name="T11" fmla="*/ 2147483646 h 227"/>
                  <a:gd name="T12" fmla="*/ 822404088 w 250"/>
                  <a:gd name="T13" fmla="*/ 2147483646 h 227"/>
                  <a:gd name="T14" fmla="*/ 822404088 w 250"/>
                  <a:gd name="T15" fmla="*/ 2147483646 h 227"/>
                  <a:gd name="T16" fmla="*/ 2147483646 w 250"/>
                  <a:gd name="T17" fmla="*/ 1719249364 h 227"/>
                  <a:gd name="T18" fmla="*/ 2147483646 w 250"/>
                  <a:gd name="T19" fmla="*/ 1605581885 h 227"/>
                  <a:gd name="T20" fmla="*/ 2147483646 w 250"/>
                  <a:gd name="T21" fmla="*/ 1477703615 h 227"/>
                  <a:gd name="T22" fmla="*/ 1488835246 w 250"/>
                  <a:gd name="T23" fmla="*/ 625180559 h 227"/>
                  <a:gd name="T24" fmla="*/ 1517193619 w 250"/>
                  <a:gd name="T25" fmla="*/ 639391350 h 227"/>
                  <a:gd name="T26" fmla="*/ 1488835246 w 250"/>
                  <a:gd name="T27" fmla="*/ 625180559 h 227"/>
                  <a:gd name="T28" fmla="*/ 0 w 250"/>
                  <a:gd name="T29" fmla="*/ 14207021 h 227"/>
                  <a:gd name="T30" fmla="*/ 0 w 250"/>
                  <a:gd name="T31" fmla="*/ 0 h 227"/>
                  <a:gd name="T32" fmla="*/ 0 w 250"/>
                  <a:gd name="T33" fmla="*/ 14207021 h 227"/>
                  <a:gd name="T34" fmla="*/ 0 w 250"/>
                  <a:gd name="T35" fmla="*/ 14207021 h 227"/>
                  <a:gd name="T36" fmla="*/ 14181069 w 250"/>
                  <a:gd name="T37" fmla="*/ 14207021 h 227"/>
                  <a:gd name="T38" fmla="*/ 0 w 250"/>
                  <a:gd name="T39" fmla="*/ 0 h 22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50" h="227">
                    <a:moveTo>
                      <a:pt x="0" y="1"/>
                    </a:moveTo>
                    <a:cubicBezTo>
                      <a:pt x="1" y="6"/>
                      <a:pt x="1" y="10"/>
                      <a:pt x="2" y="15"/>
                    </a:cubicBezTo>
                    <a:cubicBezTo>
                      <a:pt x="8" y="70"/>
                      <a:pt x="7" y="159"/>
                      <a:pt x="1" y="212"/>
                    </a:cubicBezTo>
                    <a:cubicBezTo>
                      <a:pt x="1" y="216"/>
                      <a:pt x="1" y="220"/>
                      <a:pt x="0" y="224"/>
                    </a:cubicBezTo>
                    <a:cubicBezTo>
                      <a:pt x="0" y="226"/>
                      <a:pt x="1" y="227"/>
                      <a:pt x="1" y="227"/>
                    </a:cubicBezTo>
                    <a:cubicBezTo>
                      <a:pt x="1" y="227"/>
                      <a:pt x="1" y="227"/>
                      <a:pt x="1" y="227"/>
                    </a:cubicBezTo>
                    <a:cubicBezTo>
                      <a:pt x="14" y="221"/>
                      <a:pt x="34" y="212"/>
                      <a:pt x="58" y="202"/>
                    </a:cubicBezTo>
                    <a:cubicBezTo>
                      <a:pt x="58" y="202"/>
                      <a:pt x="58" y="202"/>
                      <a:pt x="58" y="202"/>
                    </a:cubicBezTo>
                    <a:cubicBezTo>
                      <a:pt x="122" y="175"/>
                      <a:pt x="211" y="137"/>
                      <a:pt x="250" y="121"/>
                    </a:cubicBezTo>
                    <a:cubicBezTo>
                      <a:pt x="249" y="118"/>
                      <a:pt x="249" y="116"/>
                      <a:pt x="249" y="113"/>
                    </a:cubicBezTo>
                    <a:cubicBezTo>
                      <a:pt x="249" y="110"/>
                      <a:pt x="249" y="107"/>
                      <a:pt x="250" y="104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6" y="44"/>
                      <a:pt x="107" y="45"/>
                      <a:pt x="107" y="45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62" y="26"/>
                      <a:pt x="22" y="10"/>
                      <a:pt x="0" y="1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íṡļídè"/>
              <p:cNvSpPr/>
              <p:nvPr/>
            </p:nvSpPr>
            <p:spPr bwMode="auto">
              <a:xfrm>
                <a:off x="4233079" y="1734513"/>
                <a:ext cx="1809067" cy="1739350"/>
              </a:xfrm>
              <a:custGeom>
                <a:avLst/>
                <a:gdLst>
                  <a:gd name="T0" fmla="*/ 2147483646 w 262"/>
                  <a:gd name="T1" fmla="*/ 14220716 h 261"/>
                  <a:gd name="T2" fmla="*/ 2116372123 w 262"/>
                  <a:gd name="T3" fmla="*/ 170652357 h 261"/>
                  <a:gd name="T4" fmla="*/ 156243047 w 262"/>
                  <a:gd name="T5" fmla="*/ 2133148809 h 261"/>
                  <a:gd name="T6" fmla="*/ 14204599 w 262"/>
                  <a:gd name="T7" fmla="*/ 2147483646 h 261"/>
                  <a:gd name="T8" fmla="*/ 0 w 262"/>
                  <a:gd name="T9" fmla="*/ 2147483646 h 261"/>
                  <a:gd name="T10" fmla="*/ 0 w 262"/>
                  <a:gd name="T11" fmla="*/ 2147483646 h 261"/>
                  <a:gd name="T12" fmla="*/ 0 w 262"/>
                  <a:gd name="T13" fmla="*/ 2147483646 h 261"/>
                  <a:gd name="T14" fmla="*/ 0 w 262"/>
                  <a:gd name="T15" fmla="*/ 2147483646 h 261"/>
                  <a:gd name="T16" fmla="*/ 1491403705 w 262"/>
                  <a:gd name="T17" fmla="*/ 2147483646 h 261"/>
                  <a:gd name="T18" fmla="*/ 1846499825 w 262"/>
                  <a:gd name="T19" fmla="*/ 2147483646 h 261"/>
                  <a:gd name="T20" fmla="*/ 2147483646 w 262"/>
                  <a:gd name="T21" fmla="*/ 2147483646 h 261"/>
                  <a:gd name="T22" fmla="*/ 2147483646 w 262"/>
                  <a:gd name="T23" fmla="*/ 2147483646 h 261"/>
                  <a:gd name="T24" fmla="*/ 2147483646 w 262"/>
                  <a:gd name="T25" fmla="*/ 1521646729 h 261"/>
                  <a:gd name="T26" fmla="*/ 2147483646 w 262"/>
                  <a:gd name="T27" fmla="*/ 14220716 h 261"/>
                  <a:gd name="T28" fmla="*/ 2147483646 w 262"/>
                  <a:gd name="T29" fmla="*/ 0 h 261"/>
                  <a:gd name="T30" fmla="*/ 2147483646 w 262"/>
                  <a:gd name="T31" fmla="*/ 0 h 261"/>
                  <a:gd name="T32" fmla="*/ 2147483646 w 262"/>
                  <a:gd name="T33" fmla="*/ 0 h 261"/>
                  <a:gd name="T34" fmla="*/ 2147483646 w 262"/>
                  <a:gd name="T35" fmla="*/ 14220716 h 261"/>
                  <a:gd name="T36" fmla="*/ 2147483646 w 262"/>
                  <a:gd name="T37" fmla="*/ 0 h 26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62" h="261">
                    <a:moveTo>
                      <a:pt x="157" y="1"/>
                    </a:moveTo>
                    <a:cubicBezTo>
                      <a:pt x="155" y="4"/>
                      <a:pt x="152" y="8"/>
                      <a:pt x="149" y="12"/>
                    </a:cubicBezTo>
                    <a:cubicBezTo>
                      <a:pt x="115" y="55"/>
                      <a:pt x="54" y="116"/>
                      <a:pt x="11" y="150"/>
                    </a:cubicBezTo>
                    <a:cubicBezTo>
                      <a:pt x="8" y="153"/>
                      <a:pt x="4" y="155"/>
                      <a:pt x="1" y="158"/>
                    </a:cubicBezTo>
                    <a:cubicBezTo>
                      <a:pt x="1" y="158"/>
                      <a:pt x="0" y="158"/>
                      <a:pt x="0" y="158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22" y="167"/>
                      <a:pt x="62" y="183"/>
                      <a:pt x="105" y="201"/>
                    </a:cubicBezTo>
                    <a:cubicBezTo>
                      <a:pt x="113" y="204"/>
                      <a:pt x="121" y="208"/>
                      <a:pt x="130" y="211"/>
                    </a:cubicBezTo>
                    <a:cubicBezTo>
                      <a:pt x="177" y="231"/>
                      <a:pt x="225" y="251"/>
                      <a:pt x="250" y="261"/>
                    </a:cubicBezTo>
                    <a:cubicBezTo>
                      <a:pt x="252" y="256"/>
                      <a:pt x="256" y="252"/>
                      <a:pt x="262" y="250"/>
                    </a:cubicBezTo>
                    <a:cubicBezTo>
                      <a:pt x="202" y="107"/>
                      <a:pt x="202" y="107"/>
                      <a:pt x="202" y="107"/>
                    </a:cubicBezTo>
                    <a:cubicBezTo>
                      <a:pt x="184" y="63"/>
                      <a:pt x="167" y="23"/>
                      <a:pt x="157" y="1"/>
                    </a:cubicBezTo>
                    <a:moveTo>
                      <a:pt x="158" y="0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8" y="0"/>
                      <a:pt x="158" y="0"/>
                      <a:pt x="158" y="1"/>
                    </a:cubicBezTo>
                    <a:cubicBezTo>
                      <a:pt x="158" y="0"/>
                      <a:pt x="158" y="0"/>
                      <a:pt x="158" y="0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íṧľiḋè"/>
              <p:cNvSpPr/>
              <p:nvPr/>
            </p:nvSpPr>
            <p:spPr bwMode="auto">
              <a:xfrm>
                <a:off x="5317938" y="1734513"/>
                <a:ext cx="785286" cy="1666410"/>
              </a:xfrm>
              <a:custGeom>
                <a:avLst/>
                <a:gdLst>
                  <a:gd name="T0" fmla="*/ 0 w 114"/>
                  <a:gd name="T1" fmla="*/ 0 h 250"/>
                  <a:gd name="T2" fmla="*/ 0 w 114"/>
                  <a:gd name="T3" fmla="*/ 0 h 250"/>
                  <a:gd name="T4" fmla="*/ 0 w 114"/>
                  <a:gd name="T5" fmla="*/ 14227607 h 250"/>
                  <a:gd name="T6" fmla="*/ 636147178 w 114"/>
                  <a:gd name="T7" fmla="*/ 1522312437 h 250"/>
                  <a:gd name="T8" fmla="*/ 650284283 w 114"/>
                  <a:gd name="T9" fmla="*/ 1550767650 h 250"/>
                  <a:gd name="T10" fmla="*/ 636147178 w 114"/>
                  <a:gd name="T11" fmla="*/ 1493860995 h 250"/>
                  <a:gd name="T12" fmla="*/ 1484343414 w 114"/>
                  <a:gd name="T13" fmla="*/ 2147483646 h 250"/>
                  <a:gd name="T14" fmla="*/ 1484343414 w 114"/>
                  <a:gd name="T15" fmla="*/ 2147483646 h 250"/>
                  <a:gd name="T16" fmla="*/ 1484343414 w 114"/>
                  <a:gd name="T17" fmla="*/ 2147483646 h 250"/>
                  <a:gd name="T18" fmla="*/ 1597436497 w 114"/>
                  <a:gd name="T19" fmla="*/ 2147483646 h 250"/>
                  <a:gd name="T20" fmla="*/ 1611573602 w 114"/>
                  <a:gd name="T21" fmla="*/ 2147483646 h 250"/>
                  <a:gd name="T22" fmla="*/ 1611573602 w 114"/>
                  <a:gd name="T23" fmla="*/ 99589476 h 250"/>
                  <a:gd name="T24" fmla="*/ 1540891836 w 114"/>
                  <a:gd name="T25" fmla="*/ 99589476 h 250"/>
                  <a:gd name="T26" fmla="*/ 197911954 w 114"/>
                  <a:gd name="T27" fmla="*/ 28455214 h 250"/>
                  <a:gd name="T28" fmla="*/ 14137105 w 114"/>
                  <a:gd name="T29" fmla="*/ 14227607 h 250"/>
                  <a:gd name="T30" fmla="*/ 0 w 114"/>
                  <a:gd name="T31" fmla="*/ 0 h 250"/>
                  <a:gd name="T32" fmla="*/ 0 w 114"/>
                  <a:gd name="T33" fmla="*/ 0 h 2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14" h="25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0" y="23"/>
                      <a:pt x="27" y="63"/>
                      <a:pt x="45" y="107"/>
                    </a:cubicBezTo>
                    <a:cubicBezTo>
                      <a:pt x="46" y="108"/>
                      <a:pt x="46" y="108"/>
                      <a:pt x="46" y="109"/>
                    </a:cubicBezTo>
                    <a:cubicBezTo>
                      <a:pt x="45" y="105"/>
                      <a:pt x="45" y="105"/>
                      <a:pt x="45" y="105"/>
                    </a:cubicBezTo>
                    <a:cubicBezTo>
                      <a:pt x="68" y="161"/>
                      <a:pt x="92" y="220"/>
                      <a:pt x="105" y="250"/>
                    </a:cubicBezTo>
                    <a:cubicBezTo>
                      <a:pt x="105" y="250"/>
                      <a:pt x="105" y="250"/>
                      <a:pt x="105" y="250"/>
                    </a:cubicBezTo>
                    <a:cubicBezTo>
                      <a:pt x="105" y="250"/>
                      <a:pt x="105" y="250"/>
                      <a:pt x="105" y="250"/>
                    </a:cubicBezTo>
                    <a:cubicBezTo>
                      <a:pt x="107" y="249"/>
                      <a:pt x="110" y="249"/>
                      <a:pt x="113" y="249"/>
                    </a:cubicBezTo>
                    <a:cubicBezTo>
                      <a:pt x="113" y="249"/>
                      <a:pt x="113" y="249"/>
                      <a:pt x="114" y="249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2" y="7"/>
                      <a:pt x="110" y="7"/>
                      <a:pt x="109" y="7"/>
                    </a:cubicBezTo>
                    <a:cubicBezTo>
                      <a:pt x="75" y="7"/>
                      <a:pt x="40" y="5"/>
                      <a:pt x="14" y="2"/>
                    </a:cubicBezTo>
                    <a:cubicBezTo>
                      <a:pt x="10" y="2"/>
                      <a:pt x="5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isḷïdê"/>
              <p:cNvSpPr/>
              <p:nvPr/>
            </p:nvSpPr>
            <p:spPr bwMode="auto">
              <a:xfrm>
                <a:off x="5640777" y="3659020"/>
                <a:ext cx="395552" cy="945422"/>
              </a:xfrm>
              <a:custGeom>
                <a:avLst/>
                <a:gdLst>
                  <a:gd name="T0" fmla="*/ 659953272 w 57"/>
                  <a:gd name="T1" fmla="*/ 411631823 h 142"/>
                  <a:gd name="T2" fmla="*/ 0 w 57"/>
                  <a:gd name="T3" fmla="*/ 2015578593 h 142"/>
                  <a:gd name="T4" fmla="*/ 14347881 w 57"/>
                  <a:gd name="T5" fmla="*/ 2001382573 h 142"/>
                  <a:gd name="T6" fmla="*/ 659953272 w 57"/>
                  <a:gd name="T7" fmla="*/ 411631823 h 142"/>
                  <a:gd name="T8" fmla="*/ 817768596 w 57"/>
                  <a:gd name="T9" fmla="*/ 0 h 142"/>
                  <a:gd name="T10" fmla="*/ 659953272 w 57"/>
                  <a:gd name="T11" fmla="*/ 397439571 h 142"/>
                  <a:gd name="T12" fmla="*/ 817768596 w 57"/>
                  <a:gd name="T13" fmla="*/ 0 h 142"/>
                  <a:gd name="T14" fmla="*/ 817768596 w 57"/>
                  <a:gd name="T15" fmla="*/ 0 h 1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7" h="142">
                    <a:moveTo>
                      <a:pt x="46" y="29"/>
                    </a:moveTo>
                    <a:cubicBezTo>
                      <a:pt x="33" y="60"/>
                      <a:pt x="16" y="102"/>
                      <a:pt x="0" y="142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16" y="101"/>
                      <a:pt x="33" y="60"/>
                      <a:pt x="46" y="29"/>
                    </a:cubicBezTo>
                    <a:moveTo>
                      <a:pt x="57" y="0"/>
                    </a:moveTo>
                    <a:cubicBezTo>
                      <a:pt x="46" y="28"/>
                      <a:pt x="46" y="28"/>
                      <a:pt x="46" y="28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</a:path>
                </a:pathLst>
              </a:custGeom>
              <a:solidFill>
                <a:srgbClr val="1D1A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íṣľïḑè"/>
              <p:cNvSpPr/>
              <p:nvPr/>
            </p:nvSpPr>
            <p:spPr bwMode="auto">
              <a:xfrm>
                <a:off x="5338297" y="3659020"/>
                <a:ext cx="764928" cy="1672021"/>
              </a:xfrm>
              <a:custGeom>
                <a:avLst/>
                <a:gdLst>
                  <a:gd name="T0" fmla="*/ 0 w 111"/>
                  <a:gd name="T1" fmla="*/ 2147483646 h 251"/>
                  <a:gd name="T2" fmla="*/ 0 w 111"/>
                  <a:gd name="T3" fmla="*/ 2147483646 h 251"/>
                  <a:gd name="T4" fmla="*/ 0 w 111"/>
                  <a:gd name="T5" fmla="*/ 2147483646 h 251"/>
                  <a:gd name="T6" fmla="*/ 14146544 w 111"/>
                  <a:gd name="T7" fmla="*/ 2147483646 h 251"/>
                  <a:gd name="T8" fmla="*/ 0 w 111"/>
                  <a:gd name="T9" fmla="*/ 2147483646 h 251"/>
                  <a:gd name="T10" fmla="*/ 1428943885 w 111"/>
                  <a:gd name="T11" fmla="*/ 0 h 251"/>
                  <a:gd name="T12" fmla="*/ 1273316854 w 111"/>
                  <a:gd name="T13" fmla="*/ 397861729 h 251"/>
                  <a:gd name="T14" fmla="*/ 608361578 w 111"/>
                  <a:gd name="T15" fmla="*/ 2046137959 h 251"/>
                  <a:gd name="T16" fmla="*/ 636658427 w 111"/>
                  <a:gd name="T17" fmla="*/ 2003512205 h 251"/>
                  <a:gd name="T18" fmla="*/ 622511883 w 111"/>
                  <a:gd name="T19" fmla="*/ 2017719533 h 251"/>
                  <a:gd name="T20" fmla="*/ 14146544 w 111"/>
                  <a:gd name="T21" fmla="*/ 2147483646 h 251"/>
                  <a:gd name="T22" fmla="*/ 212220729 w 111"/>
                  <a:gd name="T23" fmla="*/ 2147483646 h 251"/>
                  <a:gd name="T24" fmla="*/ 1570424371 w 111"/>
                  <a:gd name="T25" fmla="*/ 2147483646 h 251"/>
                  <a:gd name="T26" fmla="*/ 1570424371 w 111"/>
                  <a:gd name="T27" fmla="*/ 28418426 h 251"/>
                  <a:gd name="T28" fmla="*/ 1556277827 w 111"/>
                  <a:gd name="T29" fmla="*/ 28418426 h 251"/>
                  <a:gd name="T30" fmla="*/ 1428943885 w 111"/>
                  <a:gd name="T31" fmla="*/ 0 h 2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1" h="251">
                    <a:moveTo>
                      <a:pt x="0" y="250"/>
                    </a:moveTo>
                    <a:cubicBezTo>
                      <a:pt x="0" y="251"/>
                      <a:pt x="0" y="251"/>
                      <a:pt x="0" y="25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1" y="251"/>
                      <a:pt x="1" y="251"/>
                      <a:pt x="1" y="251"/>
                    </a:cubicBezTo>
                    <a:cubicBezTo>
                      <a:pt x="1" y="251"/>
                      <a:pt x="0" y="251"/>
                      <a:pt x="0" y="250"/>
                    </a:cubicBezTo>
                    <a:moveTo>
                      <a:pt x="101" y="0"/>
                    </a:moveTo>
                    <a:cubicBezTo>
                      <a:pt x="90" y="28"/>
                      <a:pt x="90" y="28"/>
                      <a:pt x="90" y="28"/>
                    </a:cubicBezTo>
                    <a:cubicBezTo>
                      <a:pt x="43" y="144"/>
                      <a:pt x="43" y="144"/>
                      <a:pt x="43" y="144"/>
                    </a:cubicBezTo>
                    <a:cubicBezTo>
                      <a:pt x="44" y="143"/>
                      <a:pt x="44" y="142"/>
                      <a:pt x="45" y="141"/>
                    </a:cubicBezTo>
                    <a:cubicBezTo>
                      <a:pt x="44" y="142"/>
                      <a:pt x="44" y="142"/>
                      <a:pt x="44" y="142"/>
                    </a:cubicBezTo>
                    <a:cubicBezTo>
                      <a:pt x="26" y="186"/>
                      <a:pt x="10" y="228"/>
                      <a:pt x="1" y="251"/>
                    </a:cubicBezTo>
                    <a:cubicBezTo>
                      <a:pt x="5" y="250"/>
                      <a:pt x="10" y="249"/>
                      <a:pt x="15" y="249"/>
                    </a:cubicBezTo>
                    <a:cubicBezTo>
                      <a:pt x="42" y="245"/>
                      <a:pt x="76" y="243"/>
                      <a:pt x="111" y="243"/>
                    </a:cubicBezTo>
                    <a:cubicBezTo>
                      <a:pt x="111" y="2"/>
                      <a:pt x="111" y="2"/>
                      <a:pt x="111" y="2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07" y="2"/>
                      <a:pt x="104" y="2"/>
                      <a:pt x="101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í$1íďê"/>
              <p:cNvSpPr/>
              <p:nvPr/>
            </p:nvSpPr>
            <p:spPr bwMode="auto">
              <a:xfrm>
                <a:off x="4238896" y="3586079"/>
                <a:ext cx="1797433" cy="1744961"/>
              </a:xfrm>
              <a:custGeom>
                <a:avLst/>
                <a:gdLst>
                  <a:gd name="T0" fmla="*/ 2147483646 w 260"/>
                  <a:gd name="T1" fmla="*/ 0 h 262"/>
                  <a:gd name="T2" fmla="*/ 811582974 w 260"/>
                  <a:gd name="T3" fmla="*/ 1164713013 h 262"/>
                  <a:gd name="T4" fmla="*/ 811582974 w 260"/>
                  <a:gd name="T5" fmla="*/ 1164713013 h 262"/>
                  <a:gd name="T6" fmla="*/ 0 w 260"/>
                  <a:gd name="T7" fmla="*/ 1505608304 h 262"/>
                  <a:gd name="T8" fmla="*/ 0 w 260"/>
                  <a:gd name="T9" fmla="*/ 1505608304 h 262"/>
                  <a:gd name="T10" fmla="*/ 142384169 w 260"/>
                  <a:gd name="T11" fmla="*/ 1605032956 h 262"/>
                  <a:gd name="T12" fmla="*/ 384434239 w 260"/>
                  <a:gd name="T13" fmla="*/ 1803886029 h 262"/>
                  <a:gd name="T14" fmla="*/ 455626323 w 260"/>
                  <a:gd name="T15" fmla="*/ 1860704424 h 262"/>
                  <a:gd name="T16" fmla="*/ 2147483646 w 260"/>
                  <a:gd name="T17" fmla="*/ 2147483646 h 262"/>
                  <a:gd name="T18" fmla="*/ 2147483646 w 260"/>
                  <a:gd name="T19" fmla="*/ 2147483646 h 262"/>
                  <a:gd name="T20" fmla="*/ 2147483646 w 260"/>
                  <a:gd name="T21" fmla="*/ 2147483646 h 262"/>
                  <a:gd name="T22" fmla="*/ 2147483646 w 260"/>
                  <a:gd name="T23" fmla="*/ 2147483646 h 262"/>
                  <a:gd name="T24" fmla="*/ 2147483646 w 260"/>
                  <a:gd name="T25" fmla="*/ 2147483646 h 262"/>
                  <a:gd name="T26" fmla="*/ 2147483646 w 260"/>
                  <a:gd name="T27" fmla="*/ 2147483646 h 262"/>
                  <a:gd name="T28" fmla="*/ 2147483646 w 260"/>
                  <a:gd name="T29" fmla="*/ 2147483646 h 262"/>
                  <a:gd name="T30" fmla="*/ 2147483646 w 260"/>
                  <a:gd name="T31" fmla="*/ 568153792 h 262"/>
                  <a:gd name="T32" fmla="*/ 2147483646 w 260"/>
                  <a:gd name="T33" fmla="*/ 156243047 h 262"/>
                  <a:gd name="T34" fmla="*/ 2147483646 w 260"/>
                  <a:gd name="T35" fmla="*/ 0 h 26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60" h="262">
                    <a:moveTo>
                      <a:pt x="249" y="0"/>
                    </a:move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3" y="108"/>
                      <a:pt x="7" y="111"/>
                      <a:pt x="10" y="113"/>
                    </a:cubicBezTo>
                    <a:cubicBezTo>
                      <a:pt x="16" y="117"/>
                      <a:pt x="21" y="122"/>
                      <a:pt x="27" y="127"/>
                    </a:cubicBezTo>
                    <a:cubicBezTo>
                      <a:pt x="29" y="128"/>
                      <a:pt x="31" y="130"/>
                      <a:pt x="32" y="131"/>
                    </a:cubicBezTo>
                    <a:cubicBezTo>
                      <a:pt x="73" y="165"/>
                      <a:pt x="122" y="215"/>
                      <a:pt x="151" y="251"/>
                    </a:cubicBezTo>
                    <a:cubicBezTo>
                      <a:pt x="154" y="255"/>
                      <a:pt x="157" y="258"/>
                      <a:pt x="159" y="261"/>
                    </a:cubicBezTo>
                    <a:cubicBezTo>
                      <a:pt x="159" y="262"/>
                      <a:pt x="160" y="262"/>
                      <a:pt x="160" y="262"/>
                    </a:cubicBezTo>
                    <a:cubicBezTo>
                      <a:pt x="160" y="262"/>
                      <a:pt x="160" y="262"/>
                      <a:pt x="160" y="262"/>
                    </a:cubicBezTo>
                    <a:cubicBezTo>
                      <a:pt x="160" y="262"/>
                      <a:pt x="160" y="262"/>
                      <a:pt x="160" y="262"/>
                    </a:cubicBezTo>
                    <a:cubicBezTo>
                      <a:pt x="160" y="262"/>
                      <a:pt x="160" y="262"/>
                      <a:pt x="160" y="262"/>
                    </a:cubicBezTo>
                    <a:cubicBezTo>
                      <a:pt x="169" y="239"/>
                      <a:pt x="185" y="197"/>
                      <a:pt x="203" y="153"/>
                    </a:cubicBezTo>
                    <a:cubicBezTo>
                      <a:pt x="219" y="113"/>
                      <a:pt x="236" y="71"/>
                      <a:pt x="249" y="40"/>
                    </a:cubicBezTo>
                    <a:cubicBezTo>
                      <a:pt x="253" y="29"/>
                      <a:pt x="257" y="19"/>
                      <a:pt x="260" y="11"/>
                    </a:cubicBezTo>
                    <a:cubicBezTo>
                      <a:pt x="255" y="9"/>
                      <a:pt x="251" y="5"/>
                      <a:pt x="249" y="0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iśḻîḑé"/>
              <p:cNvSpPr/>
              <p:nvPr/>
            </p:nvSpPr>
            <p:spPr bwMode="auto">
              <a:xfrm>
                <a:off x="5951984" y="3392506"/>
                <a:ext cx="151240" cy="280540"/>
              </a:xfrm>
              <a:custGeom>
                <a:avLst/>
                <a:gdLst>
                  <a:gd name="T0" fmla="*/ 295671586 w 22"/>
                  <a:gd name="T1" fmla="*/ 0 h 42"/>
                  <a:gd name="T2" fmla="*/ 183035864 w 22"/>
                  <a:gd name="T3" fmla="*/ 14287500 h 42"/>
                  <a:gd name="T4" fmla="*/ 183035864 w 22"/>
                  <a:gd name="T5" fmla="*/ 14287500 h 42"/>
                  <a:gd name="T6" fmla="*/ 14078527 w 22"/>
                  <a:gd name="T7" fmla="*/ 171438661 h 42"/>
                  <a:gd name="T8" fmla="*/ 14078527 w 22"/>
                  <a:gd name="T9" fmla="*/ 171438661 h 42"/>
                  <a:gd name="T10" fmla="*/ 14078527 w 22"/>
                  <a:gd name="T11" fmla="*/ 171438661 h 42"/>
                  <a:gd name="T12" fmla="*/ 14078527 w 22"/>
                  <a:gd name="T13" fmla="*/ 171438661 h 42"/>
                  <a:gd name="T14" fmla="*/ 0 w 22"/>
                  <a:gd name="T15" fmla="*/ 300018601 h 42"/>
                  <a:gd name="T16" fmla="*/ 14078527 w 22"/>
                  <a:gd name="T17" fmla="*/ 414311042 h 42"/>
                  <a:gd name="T18" fmla="*/ 14078527 w 22"/>
                  <a:gd name="T19" fmla="*/ 414311042 h 42"/>
                  <a:gd name="T20" fmla="*/ 14078527 w 22"/>
                  <a:gd name="T21" fmla="*/ 414311042 h 42"/>
                  <a:gd name="T22" fmla="*/ 14078527 w 22"/>
                  <a:gd name="T23" fmla="*/ 414311042 h 42"/>
                  <a:gd name="T24" fmla="*/ 168953584 w 22"/>
                  <a:gd name="T25" fmla="*/ 571462202 h 42"/>
                  <a:gd name="T26" fmla="*/ 168953584 w 22"/>
                  <a:gd name="T27" fmla="*/ 571462202 h 42"/>
                  <a:gd name="T28" fmla="*/ 168953584 w 22"/>
                  <a:gd name="T29" fmla="*/ 571462202 h 42"/>
                  <a:gd name="T30" fmla="*/ 168953584 w 22"/>
                  <a:gd name="T31" fmla="*/ 571462202 h 42"/>
                  <a:gd name="T32" fmla="*/ 168953584 w 22"/>
                  <a:gd name="T33" fmla="*/ 571462202 h 42"/>
                  <a:gd name="T34" fmla="*/ 295671586 w 22"/>
                  <a:gd name="T35" fmla="*/ 600037202 h 42"/>
                  <a:gd name="T36" fmla="*/ 309750114 w 22"/>
                  <a:gd name="T37" fmla="*/ 600037202 h 42"/>
                  <a:gd name="T38" fmla="*/ 309750114 w 22"/>
                  <a:gd name="T39" fmla="*/ 0 h 42"/>
                  <a:gd name="T40" fmla="*/ 295671586 w 22"/>
                  <a:gd name="T41" fmla="*/ 0 h 4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2" h="42">
                    <a:moveTo>
                      <a:pt x="21" y="0"/>
                    </a:moveTo>
                    <a:cubicBezTo>
                      <a:pt x="18" y="0"/>
                      <a:pt x="15" y="0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7" y="3"/>
                      <a:pt x="3" y="7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5"/>
                      <a:pt x="0" y="18"/>
                      <a:pt x="0" y="21"/>
                    </a:cubicBezTo>
                    <a:cubicBezTo>
                      <a:pt x="0" y="24"/>
                      <a:pt x="0" y="26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3" y="34"/>
                      <a:pt x="7" y="38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5" y="42"/>
                      <a:pt x="18" y="42"/>
                      <a:pt x="21" y="42"/>
                    </a:cubicBezTo>
                    <a:cubicBezTo>
                      <a:pt x="21" y="42"/>
                      <a:pt x="21" y="42"/>
                      <a:pt x="22" y="42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íşḷïḓè"/>
            <p:cNvSpPr/>
            <p:nvPr/>
          </p:nvSpPr>
          <p:spPr bwMode="auto">
            <a:xfrm>
              <a:off x="1988210" y="1912696"/>
              <a:ext cx="457200" cy="457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iṡ1íḍé"/>
            <p:cNvSpPr/>
            <p:nvPr/>
          </p:nvSpPr>
          <p:spPr bwMode="auto">
            <a:xfrm>
              <a:off x="9610514" y="3896116"/>
              <a:ext cx="457200" cy="4572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íśľîḋê"/>
            <p:cNvSpPr/>
            <p:nvPr/>
          </p:nvSpPr>
          <p:spPr bwMode="auto">
            <a:xfrm>
              <a:off x="9616864" y="1912696"/>
              <a:ext cx="457200" cy="457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íṩḻíďê"/>
            <p:cNvSpPr txBox="1"/>
            <p:nvPr/>
          </p:nvSpPr>
          <p:spPr bwMode="auto">
            <a:xfrm>
              <a:off x="1722508" y="5901436"/>
              <a:ext cx="8246229" cy="242374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4" name="iSḻiḋé"/>
            <p:cNvGrpSpPr/>
            <p:nvPr/>
          </p:nvGrpSpPr>
          <p:grpSpPr>
            <a:xfrm>
              <a:off x="1079797" y="4353317"/>
              <a:ext cx="2213143" cy="961589"/>
              <a:chOff x="1732858" y="4896921"/>
              <a:chExt cx="2213143" cy="961589"/>
            </a:xfrm>
          </p:grpSpPr>
          <p:sp>
            <p:nvSpPr>
              <p:cNvPr id="24" name="íşḷîdê"/>
              <p:cNvSpPr txBox="1"/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îṩļiḍe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ïṡlíḋè"/>
            <p:cNvGrpSpPr/>
            <p:nvPr/>
          </p:nvGrpSpPr>
          <p:grpSpPr>
            <a:xfrm>
              <a:off x="8732542" y="4402252"/>
              <a:ext cx="2213143" cy="961589"/>
              <a:chOff x="1732858" y="4896921"/>
              <a:chExt cx="2213143" cy="961589"/>
            </a:xfrm>
          </p:grpSpPr>
          <p:sp>
            <p:nvSpPr>
              <p:cNvPr id="22" name="iṩḻïḑe"/>
              <p:cNvSpPr txBox="1"/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ísḷíďé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i$1iḋe"/>
            <p:cNvGrpSpPr/>
            <p:nvPr/>
          </p:nvGrpSpPr>
          <p:grpSpPr>
            <a:xfrm>
              <a:off x="1079797" y="2369896"/>
              <a:ext cx="2213143" cy="961589"/>
              <a:chOff x="1732858" y="4896921"/>
              <a:chExt cx="2213143" cy="961589"/>
            </a:xfrm>
          </p:grpSpPr>
          <p:sp>
            <p:nvSpPr>
              <p:cNvPr id="20" name="íṩ1iḋe"/>
              <p:cNvSpPr txBox="1"/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ïs1ïḍê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ïślïḋé"/>
            <p:cNvGrpSpPr/>
            <p:nvPr/>
          </p:nvGrpSpPr>
          <p:grpSpPr>
            <a:xfrm>
              <a:off x="8732542" y="2369896"/>
              <a:ext cx="2213143" cy="961589"/>
              <a:chOff x="1732858" y="4896921"/>
              <a:chExt cx="2213143" cy="961589"/>
            </a:xfrm>
          </p:grpSpPr>
          <p:sp>
            <p:nvSpPr>
              <p:cNvPr id="18" name="îṥľiḓê"/>
              <p:cNvSpPr txBox="1"/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iśḷíḑé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7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整体反思与总结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b2e3a29-822d-48de-aa41-19023267837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99868" y="1591056"/>
            <a:ext cx="9958765" cy="4559361"/>
            <a:chOff x="1099868" y="1591057"/>
            <a:chExt cx="9958765" cy="4559361"/>
          </a:xfrm>
        </p:grpSpPr>
        <p:grpSp>
          <p:nvGrpSpPr>
            <p:cNvPr id="4" name="îšḻïḋe"/>
            <p:cNvGrpSpPr/>
            <p:nvPr/>
          </p:nvGrpSpPr>
          <p:grpSpPr>
            <a:xfrm>
              <a:off x="2684462" y="1591057"/>
              <a:ext cx="6823076" cy="4559361"/>
              <a:chOff x="2028609" y="1323106"/>
              <a:chExt cx="8131606" cy="5433754"/>
            </a:xfrm>
          </p:grpSpPr>
          <p:sp>
            <p:nvSpPr>
              <p:cNvPr id="27" name="ïşḷíḋê"/>
              <p:cNvSpPr/>
              <p:nvPr/>
            </p:nvSpPr>
            <p:spPr bwMode="auto">
              <a:xfrm>
                <a:off x="2028609" y="5555601"/>
                <a:ext cx="8131606" cy="12012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67" y="623"/>
                  </a:cxn>
                  <a:cxn ang="0">
                    <a:pos x="2199" y="623"/>
                  </a:cxn>
                  <a:cxn ang="0">
                    <a:pos x="4488" y="13"/>
                  </a:cxn>
                  <a:cxn ang="0">
                    <a:pos x="4488" y="110"/>
                  </a:cxn>
                  <a:cxn ang="0">
                    <a:pos x="2191" y="663"/>
                  </a:cxn>
                  <a:cxn ang="0">
                    <a:pos x="2058" y="663"/>
                  </a:cxn>
                  <a:cxn ang="0">
                    <a:pos x="0" y="75"/>
                  </a:cxn>
                  <a:cxn ang="0">
                    <a:pos x="0" y="0"/>
                  </a:cxn>
                </a:cxnLst>
                <a:rect l="0" t="0" r="r" b="b"/>
                <a:pathLst>
                  <a:path w="4488" h="663">
                    <a:moveTo>
                      <a:pt x="0" y="0"/>
                    </a:moveTo>
                    <a:lnTo>
                      <a:pt x="2067" y="623"/>
                    </a:lnTo>
                    <a:lnTo>
                      <a:pt x="2199" y="623"/>
                    </a:lnTo>
                    <a:lnTo>
                      <a:pt x="4488" y="13"/>
                    </a:lnTo>
                    <a:lnTo>
                      <a:pt x="4488" y="110"/>
                    </a:lnTo>
                    <a:lnTo>
                      <a:pt x="2191" y="663"/>
                    </a:lnTo>
                    <a:lnTo>
                      <a:pt x="2058" y="663"/>
                    </a:lnTo>
                    <a:lnTo>
                      <a:pt x="0" y="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8" name="ïš1iḍe"/>
              <p:cNvGrpSpPr/>
              <p:nvPr/>
            </p:nvGrpSpPr>
            <p:grpSpPr>
              <a:xfrm>
                <a:off x="3813286" y="1323106"/>
                <a:ext cx="4049497" cy="5288805"/>
                <a:chOff x="3813286" y="1323106"/>
                <a:chExt cx="4049497" cy="5288805"/>
              </a:xfrm>
              <a:solidFill>
                <a:schemeClr val="tx1">
                  <a:lumMod val="40000"/>
                  <a:lumOff val="60000"/>
                </a:schemeClr>
              </a:solidFill>
            </p:grpSpPr>
            <p:sp>
              <p:nvSpPr>
                <p:cNvPr id="29" name="ís1íḓè"/>
                <p:cNvSpPr/>
                <p:nvPr/>
              </p:nvSpPr>
              <p:spPr bwMode="auto">
                <a:xfrm>
                  <a:off x="6406052" y="1698161"/>
                  <a:ext cx="39861" cy="41673"/>
                </a:xfrm>
                <a:custGeom>
                  <a:avLst/>
                  <a:gdLst/>
                  <a:ahLst/>
                  <a:cxnLst>
                    <a:cxn ang="0">
                      <a:pos x="5" y="3"/>
                    </a:cxn>
                    <a:cxn ang="0">
                      <a:pos x="4" y="3"/>
                    </a:cxn>
                    <a:cxn ang="0">
                      <a:pos x="4" y="2"/>
                    </a:cxn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5" y="1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3" y="1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1" y="2"/>
                    </a:cxn>
                    <a:cxn ang="0">
                      <a:pos x="1" y="3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2" y="5"/>
                    </a:cxn>
                    <a:cxn ang="0">
                      <a:pos x="2" y="5"/>
                    </a:cxn>
                    <a:cxn ang="0">
                      <a:pos x="2" y="4"/>
                    </a:cxn>
                    <a:cxn ang="0">
                      <a:pos x="3" y="4"/>
                    </a:cxn>
                    <a:cxn ang="0">
                      <a:pos x="3" y="5"/>
                    </a:cxn>
                    <a:cxn ang="0">
                      <a:pos x="3" y="5"/>
                    </a:cxn>
                    <a:cxn ang="0">
                      <a:pos x="4" y="5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5" y="4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2" y="2"/>
                    </a:cxn>
                    <a:cxn ang="0">
                      <a:pos x="3" y="2"/>
                    </a:cxn>
                    <a:cxn ang="0">
                      <a:pos x="3" y="3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5"/>
                        <a:pt x="1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lose/>
                      <a:moveTo>
                        <a:pt x="3" y="3"/>
                      </a:moveTo>
                      <a:cubicBezTo>
                        <a:pt x="2" y="4"/>
                        <a:pt x="2" y="3"/>
                        <a:pt x="2" y="3"/>
                      </a:cubicBezTo>
                      <a:cubicBezTo>
                        <a:pt x="1" y="2"/>
                        <a:pt x="2" y="2"/>
                        <a:pt x="2" y="2"/>
                      </a:cubicBezTo>
                      <a:cubicBezTo>
                        <a:pt x="3" y="1"/>
                        <a:pt x="3" y="2"/>
                        <a:pt x="3" y="2"/>
                      </a:cubicBezTo>
                      <a:cubicBezTo>
                        <a:pt x="4" y="3"/>
                        <a:pt x="3" y="3"/>
                        <a:pt x="3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ïṥlïdè"/>
                <p:cNvSpPr/>
                <p:nvPr/>
              </p:nvSpPr>
              <p:spPr bwMode="auto">
                <a:xfrm>
                  <a:off x="6277411" y="2107640"/>
                  <a:ext cx="39861" cy="39861"/>
                </a:xfrm>
                <a:custGeom>
                  <a:avLst/>
                  <a:gdLst/>
                  <a:ahLst/>
                  <a:cxnLst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2" y="5"/>
                    </a:cxn>
                    <a:cxn ang="0">
                      <a:pos x="2" y="5"/>
                    </a:cxn>
                    <a:cxn ang="0">
                      <a:pos x="2" y="5"/>
                    </a:cxn>
                    <a:cxn ang="0">
                      <a:pos x="2" y="5"/>
                    </a:cxn>
                    <a:cxn ang="0">
                      <a:pos x="3" y="5"/>
                    </a:cxn>
                    <a:cxn ang="0">
                      <a:pos x="3" y="5"/>
                    </a:cxn>
                    <a:cxn ang="0">
                      <a:pos x="3" y="4"/>
                    </a:cxn>
                    <a:cxn ang="0">
                      <a:pos x="3" y="4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2" y="2"/>
                    </a:cxn>
                    <a:cxn ang="0">
                      <a:pos x="3" y="2"/>
                    </a:cxn>
                    <a:cxn ang="0">
                      <a:pos x="2" y="3"/>
                    </a:cxn>
                  </a:cxnLst>
                  <a:rect l="0" t="0" r="r" b="b"/>
                  <a:pathLst>
                    <a:path w="5" h="5">
                      <a:moveTo>
                        <a:pt x="4" y="3"/>
                      </a:move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5" y="3"/>
                        <a:pt x="4" y="3"/>
                        <a:pt x="4" y="3"/>
                      </a:cubicBezTo>
                      <a:close/>
                      <a:moveTo>
                        <a:pt x="2" y="3"/>
                      </a:moveTo>
                      <a:cubicBezTo>
                        <a:pt x="2" y="4"/>
                        <a:pt x="1" y="3"/>
                        <a:pt x="1" y="3"/>
                      </a:cubicBezTo>
                      <a:cubicBezTo>
                        <a:pt x="1" y="3"/>
                        <a:pt x="1" y="2"/>
                        <a:pt x="2" y="2"/>
                      </a:cubicBezTo>
                      <a:cubicBezTo>
                        <a:pt x="2" y="2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îṣḻíḋè"/>
                <p:cNvSpPr/>
                <p:nvPr/>
              </p:nvSpPr>
              <p:spPr bwMode="auto">
                <a:xfrm>
                  <a:off x="6012880" y="1667359"/>
                  <a:ext cx="16307" cy="39861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2" y="5"/>
                    </a:cxn>
                    <a:cxn ang="0">
                      <a:pos x="2" y="3"/>
                    </a:cxn>
                    <a:cxn ang="0">
                      <a:pos x="2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2" h="5">
                      <a:moveTo>
                        <a:pt x="0" y="2"/>
                      </a:move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4"/>
                        <a:pt x="2" y="3"/>
                        <a:pt x="2" y="3"/>
                      </a:cubicBezTo>
                      <a:cubicBezTo>
                        <a:pt x="2" y="2"/>
                        <a:pt x="2" y="1"/>
                        <a:pt x="2" y="0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îš1ïďé"/>
                <p:cNvSpPr/>
                <p:nvPr/>
              </p:nvSpPr>
              <p:spPr bwMode="auto">
                <a:xfrm>
                  <a:off x="5982078" y="1658300"/>
                  <a:ext cx="39861" cy="16307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3" y="2"/>
                    </a:cxn>
                    <a:cxn ang="0">
                      <a:pos x="5" y="1"/>
                    </a:cxn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2" y="2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2">
                      <a:moveTo>
                        <a:pt x="3" y="2"/>
                      </a:move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4" y="0"/>
                        <a:pt x="3" y="0"/>
                      </a:cubicBezTo>
                      <a:cubicBezTo>
                        <a:pt x="2" y="0"/>
                        <a:pt x="1" y="0"/>
                        <a:pt x="0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3" y="2"/>
                        <a:pt x="3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í$ḷíḋè"/>
                <p:cNvSpPr/>
                <p:nvPr/>
              </p:nvSpPr>
              <p:spPr bwMode="auto">
                <a:xfrm>
                  <a:off x="5973019" y="1667359"/>
                  <a:ext cx="25366" cy="39861"/>
                </a:xfrm>
                <a:custGeom>
                  <a:avLst/>
                  <a:gdLst/>
                  <a:ahLst/>
                  <a:cxnLst>
                    <a:cxn ang="0">
                      <a:pos x="2" y="3"/>
                    </a:cxn>
                    <a:cxn ang="0">
                      <a:pos x="3" y="2"/>
                    </a:cxn>
                    <a:cxn ang="0">
                      <a:pos x="1" y="0"/>
                    </a:cxn>
                    <a:cxn ang="0">
                      <a:pos x="0" y="3"/>
                    </a:cxn>
                    <a:cxn ang="0">
                      <a:pos x="1" y="5"/>
                    </a:cxn>
                    <a:cxn ang="0">
                      <a:pos x="3" y="3"/>
                    </a:cxn>
                    <a:cxn ang="0">
                      <a:pos x="2" y="3"/>
                    </a:cxn>
                  </a:cxnLst>
                  <a:rect l="0" t="0" r="r" b="b"/>
                  <a:pathLst>
                    <a:path w="3" h="5">
                      <a:moveTo>
                        <a:pt x="2" y="3"/>
                      </a:moveTo>
                      <a:cubicBezTo>
                        <a:pt x="2" y="2"/>
                        <a:pt x="3" y="2"/>
                        <a:pt x="3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4"/>
                        <a:pt x="0" y="4"/>
                        <a:pt x="1" y="5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2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îṥlíde"/>
                <p:cNvSpPr/>
                <p:nvPr/>
              </p:nvSpPr>
              <p:spPr bwMode="auto">
                <a:xfrm>
                  <a:off x="5989325" y="1698161"/>
                  <a:ext cx="32613" cy="16307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2" y="2"/>
                    </a:cxn>
                    <a:cxn ang="0">
                      <a:pos x="4" y="2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4" h="2">
                      <a:moveTo>
                        <a:pt x="2" y="0"/>
                      </a:move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2" y="2"/>
                      </a:cubicBezTo>
                      <a:cubicBezTo>
                        <a:pt x="3" y="2"/>
                        <a:pt x="3" y="2"/>
                        <a:pt x="4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iṣľîḋê"/>
                <p:cNvSpPr/>
                <p:nvPr/>
              </p:nvSpPr>
              <p:spPr bwMode="auto">
                <a:xfrm>
                  <a:off x="5949464" y="1611192"/>
                  <a:ext cx="135890" cy="159443"/>
                </a:xfrm>
                <a:custGeom>
                  <a:avLst/>
                  <a:gdLst/>
                  <a:ahLst/>
                  <a:cxnLst>
                    <a:cxn ang="0">
                      <a:pos x="17" y="14"/>
                    </a:cxn>
                    <a:cxn ang="0">
                      <a:pos x="17" y="13"/>
                    </a:cxn>
                    <a:cxn ang="0">
                      <a:pos x="17" y="4"/>
                    </a:cxn>
                    <a:cxn ang="0">
                      <a:pos x="13" y="0"/>
                    </a:cxn>
                    <a:cxn ang="0">
                      <a:pos x="3" y="1"/>
                    </a:cxn>
                    <a:cxn ang="0">
                      <a:pos x="0" y="4"/>
                    </a:cxn>
                    <a:cxn ang="0">
                      <a:pos x="0" y="13"/>
                    </a:cxn>
                    <a:cxn ang="0">
                      <a:pos x="0" y="15"/>
                    </a:cxn>
                    <a:cxn ang="0">
                      <a:pos x="0" y="19"/>
                    </a:cxn>
                    <a:cxn ang="0">
                      <a:pos x="1" y="20"/>
                    </a:cxn>
                    <a:cxn ang="0">
                      <a:pos x="3" y="20"/>
                    </a:cxn>
                    <a:cxn ang="0">
                      <a:pos x="4" y="19"/>
                    </a:cxn>
                    <a:cxn ang="0">
                      <a:pos x="4" y="19"/>
                    </a:cxn>
                    <a:cxn ang="0">
                      <a:pos x="13" y="18"/>
                    </a:cxn>
                    <a:cxn ang="0">
                      <a:pos x="13" y="19"/>
                    </a:cxn>
                    <a:cxn ang="0">
                      <a:pos x="13" y="20"/>
                    </a:cxn>
                    <a:cxn ang="0">
                      <a:pos x="16" y="20"/>
                    </a:cxn>
                    <a:cxn ang="0">
                      <a:pos x="17" y="19"/>
                    </a:cxn>
                    <a:cxn ang="0">
                      <a:pos x="17" y="14"/>
                    </a:cxn>
                    <a:cxn ang="0">
                      <a:pos x="7" y="15"/>
                    </a:cxn>
                    <a:cxn ang="0">
                      <a:pos x="2" y="10"/>
                    </a:cxn>
                    <a:cxn ang="0">
                      <a:pos x="7" y="5"/>
                    </a:cxn>
                    <a:cxn ang="0">
                      <a:pos x="12" y="10"/>
                    </a:cxn>
                    <a:cxn ang="0">
                      <a:pos x="7" y="15"/>
                    </a:cxn>
                    <a:cxn ang="0">
                      <a:pos x="15" y="9"/>
                    </a:cxn>
                    <a:cxn ang="0">
                      <a:pos x="15" y="12"/>
                    </a:cxn>
                    <a:cxn ang="0">
                      <a:pos x="14" y="12"/>
                    </a:cxn>
                    <a:cxn ang="0">
                      <a:pos x="14" y="12"/>
                    </a:cxn>
                    <a:cxn ang="0">
                      <a:pos x="14" y="9"/>
                    </a:cxn>
                    <a:cxn ang="0">
                      <a:pos x="13" y="8"/>
                    </a:cxn>
                    <a:cxn ang="0">
                      <a:pos x="13" y="8"/>
                    </a:cxn>
                    <a:cxn ang="0">
                      <a:pos x="14" y="7"/>
                    </a:cxn>
                    <a:cxn ang="0">
                      <a:pos x="15" y="8"/>
                    </a:cxn>
                    <a:cxn ang="0">
                      <a:pos x="15" y="8"/>
                    </a:cxn>
                    <a:cxn ang="0">
                      <a:pos x="15" y="9"/>
                    </a:cxn>
                  </a:cxnLst>
                  <a:rect l="0" t="0" r="r" b="b"/>
                  <a:pathLst>
                    <a:path w="17" h="20">
                      <a:moveTo>
                        <a:pt x="17" y="14"/>
                      </a:move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1"/>
                        <a:pt x="15" y="0"/>
                        <a:pt x="13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1" y="1"/>
                        <a:pt x="0" y="1"/>
                        <a:pt x="0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0"/>
                        <a:pt x="0" y="20"/>
                        <a:pt x="1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20"/>
                        <a:pt x="4" y="20"/>
                        <a:pt x="4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7" y="20"/>
                        <a:pt x="17" y="20"/>
                        <a:pt x="17" y="19"/>
                      </a:cubicBezTo>
                      <a:lnTo>
                        <a:pt x="17" y="14"/>
                      </a:lnTo>
                      <a:close/>
                      <a:moveTo>
                        <a:pt x="7" y="15"/>
                      </a:moveTo>
                      <a:cubicBezTo>
                        <a:pt x="4" y="15"/>
                        <a:pt x="2" y="12"/>
                        <a:pt x="2" y="10"/>
                      </a:cubicBezTo>
                      <a:cubicBezTo>
                        <a:pt x="2" y="7"/>
                        <a:pt x="4" y="5"/>
                        <a:pt x="7" y="5"/>
                      </a:cubicBezTo>
                      <a:cubicBezTo>
                        <a:pt x="10" y="5"/>
                        <a:pt x="12" y="7"/>
                        <a:pt x="12" y="10"/>
                      </a:cubicBezTo>
                      <a:cubicBezTo>
                        <a:pt x="12" y="12"/>
                        <a:pt x="10" y="15"/>
                        <a:pt x="7" y="15"/>
                      </a:cubicBezTo>
                      <a:close/>
                      <a:moveTo>
                        <a:pt x="15" y="9"/>
                      </a:move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2"/>
                        <a:pt x="14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9"/>
                        <a:pt x="13" y="8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4" y="7"/>
                        <a:pt x="14" y="7"/>
                      </a:cubicBezTo>
                      <a:cubicBezTo>
                        <a:pt x="15" y="7"/>
                        <a:pt x="15" y="7"/>
                        <a:pt x="15" y="8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5" y="9"/>
                        <a:pt x="15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ïS1ïḋé"/>
                <p:cNvSpPr/>
                <p:nvPr/>
              </p:nvSpPr>
              <p:spPr bwMode="auto">
                <a:xfrm>
                  <a:off x="6413299" y="1611192"/>
                  <a:ext cx="79722" cy="72474"/>
                </a:xfrm>
                <a:custGeom>
                  <a:avLst/>
                  <a:gdLst/>
                  <a:ahLst/>
                  <a:cxnLst>
                    <a:cxn ang="0">
                      <a:pos x="9" y="1"/>
                    </a:cxn>
                    <a:cxn ang="0">
                      <a:pos x="9" y="1"/>
                    </a:cxn>
                    <a:cxn ang="0">
                      <a:pos x="9" y="1"/>
                    </a:cxn>
                    <a:cxn ang="0">
                      <a:pos x="8" y="1"/>
                    </a:cxn>
                    <a:cxn ang="0">
                      <a:pos x="7" y="1"/>
                    </a:cxn>
                    <a:cxn ang="0">
                      <a:pos x="7" y="1"/>
                    </a:cxn>
                    <a:cxn ang="0">
                      <a:pos x="7" y="1"/>
                    </a:cxn>
                    <a:cxn ang="0">
                      <a:pos x="6" y="0"/>
                    </a:cxn>
                    <a:cxn ang="0">
                      <a:pos x="5" y="0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2" y="1"/>
                    </a:cxn>
                    <a:cxn ang="0">
                      <a:pos x="1" y="2"/>
                    </a:cxn>
                    <a:cxn ang="0">
                      <a:pos x="1" y="2"/>
                    </a:cxn>
                    <a:cxn ang="0">
                      <a:pos x="0" y="3"/>
                    </a:cxn>
                    <a:cxn ang="0">
                      <a:pos x="0" y="7"/>
                    </a:cxn>
                    <a:cxn ang="0">
                      <a:pos x="2" y="9"/>
                    </a:cxn>
                    <a:cxn ang="0">
                      <a:pos x="9" y="9"/>
                    </a:cxn>
                    <a:cxn ang="0">
                      <a:pos x="10" y="7"/>
                    </a:cxn>
                    <a:cxn ang="0">
                      <a:pos x="10" y="3"/>
                    </a:cxn>
                    <a:cxn ang="0">
                      <a:pos x="9" y="1"/>
                    </a:cxn>
                    <a:cxn ang="0">
                      <a:pos x="4" y="1"/>
                    </a:cxn>
                    <a:cxn ang="0">
                      <a:pos x="5" y="1"/>
                    </a:cxn>
                    <a:cxn ang="0">
                      <a:pos x="6" y="0"/>
                    </a:cxn>
                    <a:cxn ang="0">
                      <a:pos x="6" y="1"/>
                    </a:cxn>
                    <a:cxn ang="0">
                      <a:pos x="6" y="1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10" h="9">
                      <a:moveTo>
                        <a:pt x="9" y="1"/>
                      </a:move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0"/>
                        <a:pt x="6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3" y="0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1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8"/>
                        <a:pt x="1" y="9"/>
                        <a:pt x="2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0" y="9"/>
                        <a:pt x="10" y="8"/>
                        <a:pt x="10" y="7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2"/>
                        <a:pt x="10" y="2"/>
                        <a:pt x="9" y="1"/>
                      </a:cubicBezTo>
                      <a:close/>
                      <a:moveTo>
                        <a:pt x="4" y="1"/>
                      </a:move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îṩḷíḑè"/>
                <p:cNvSpPr/>
                <p:nvPr/>
              </p:nvSpPr>
              <p:spPr bwMode="auto">
                <a:xfrm>
                  <a:off x="6565495" y="3002696"/>
                  <a:ext cx="96029" cy="144948"/>
                </a:xfrm>
                <a:custGeom>
                  <a:avLst/>
                  <a:gdLst/>
                  <a:ahLst/>
                  <a:cxnLst>
                    <a:cxn ang="0">
                      <a:pos x="12" y="3"/>
                    </a:cxn>
                    <a:cxn ang="0">
                      <a:pos x="9" y="0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14"/>
                    </a:cxn>
                    <a:cxn ang="0">
                      <a:pos x="3" y="17"/>
                    </a:cxn>
                    <a:cxn ang="0">
                      <a:pos x="9" y="17"/>
                    </a:cxn>
                    <a:cxn ang="0">
                      <a:pos x="12" y="14"/>
                    </a:cxn>
                    <a:cxn ang="0">
                      <a:pos x="12" y="3"/>
                    </a:cxn>
                    <a:cxn ang="0">
                      <a:pos x="7" y="16"/>
                    </a:cxn>
                    <a:cxn ang="0">
                      <a:pos x="5" y="16"/>
                    </a:cxn>
                    <a:cxn ang="0">
                      <a:pos x="5" y="16"/>
                    </a:cxn>
                    <a:cxn ang="0">
                      <a:pos x="5" y="15"/>
                    </a:cxn>
                    <a:cxn ang="0">
                      <a:pos x="5" y="15"/>
                    </a:cxn>
                    <a:cxn ang="0">
                      <a:pos x="7" y="15"/>
                    </a:cxn>
                    <a:cxn ang="0">
                      <a:pos x="7" y="15"/>
                    </a:cxn>
                    <a:cxn ang="0">
                      <a:pos x="7" y="16"/>
                    </a:cxn>
                    <a:cxn ang="0">
                      <a:pos x="7" y="16"/>
                    </a:cxn>
                    <a:cxn ang="0">
                      <a:pos x="9" y="13"/>
                    </a:cxn>
                    <a:cxn ang="0">
                      <a:pos x="3" y="14"/>
                    </a:cxn>
                    <a:cxn ang="0">
                      <a:pos x="1" y="12"/>
                    </a:cxn>
                    <a:cxn ang="0">
                      <a:pos x="1" y="4"/>
                    </a:cxn>
                    <a:cxn ang="0">
                      <a:pos x="3" y="2"/>
                    </a:cxn>
                    <a:cxn ang="0">
                      <a:pos x="8" y="2"/>
                    </a:cxn>
                    <a:cxn ang="0">
                      <a:pos x="10" y="3"/>
                    </a:cxn>
                    <a:cxn ang="0">
                      <a:pos x="10" y="12"/>
                    </a:cxn>
                    <a:cxn ang="0">
                      <a:pos x="9" y="13"/>
                    </a:cxn>
                  </a:cxnLst>
                  <a:rect l="0" t="0" r="r" b="b"/>
                  <a:pathLst>
                    <a:path w="12" h="18">
                      <a:moveTo>
                        <a:pt x="12" y="3"/>
                      </a:moveTo>
                      <a:cubicBezTo>
                        <a:pt x="12" y="1"/>
                        <a:pt x="10" y="0"/>
                        <a:pt x="9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6"/>
                        <a:pt x="2" y="18"/>
                        <a:pt x="3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11" y="17"/>
                        <a:pt x="12" y="16"/>
                        <a:pt x="12" y="14"/>
                      </a:cubicBezTo>
                      <a:lnTo>
                        <a:pt x="12" y="3"/>
                      </a:lnTo>
                      <a:close/>
                      <a:moveTo>
                        <a:pt x="7" y="16"/>
                      </a:move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lose/>
                      <a:moveTo>
                        <a:pt x="9" y="13"/>
                      </a:move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2" y="14"/>
                        <a:pt x="1" y="13"/>
                        <a:pt x="1" y="12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3"/>
                        <a:pt x="2" y="2"/>
                        <a:pt x="3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9" y="2"/>
                        <a:pt x="10" y="2"/>
                        <a:pt x="10" y="3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1" y="13"/>
                        <a:pt x="10" y="13"/>
                        <a:pt x="9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ïṩlíďé"/>
                <p:cNvSpPr/>
                <p:nvPr/>
              </p:nvSpPr>
              <p:spPr bwMode="auto">
                <a:xfrm>
                  <a:off x="6670583" y="3011755"/>
                  <a:ext cx="14495" cy="1268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15"/>
                    </a:cxn>
                    <a:cxn ang="0">
                      <a:pos x="1" y="16"/>
                    </a:cxn>
                    <a:cxn ang="0">
                      <a:pos x="2" y="15"/>
                    </a:cxn>
                    <a:cxn ang="0">
                      <a:pos x="1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 h="16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6"/>
                        <a:pt x="0" y="16"/>
                        <a:pt x="1" y="16"/>
                      </a:cubicBezTo>
                      <a:cubicBezTo>
                        <a:pt x="1" y="16"/>
                        <a:pt x="2" y="15"/>
                        <a:pt x="2" y="15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îṥlïdé"/>
                <p:cNvSpPr/>
                <p:nvPr/>
              </p:nvSpPr>
              <p:spPr bwMode="auto">
                <a:xfrm>
                  <a:off x="6677830" y="3019003"/>
                  <a:ext cx="7247" cy="39861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5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í$ļïḋé"/>
                <p:cNvSpPr/>
                <p:nvPr/>
              </p:nvSpPr>
              <p:spPr bwMode="auto">
                <a:xfrm>
                  <a:off x="6581802" y="3035310"/>
                  <a:ext cx="63416" cy="7247"/>
                </a:xfrm>
                <a:custGeom>
                  <a:avLst/>
                  <a:gdLst/>
                  <a:ahLst/>
                  <a:cxnLst>
                    <a:cxn ang="0">
                      <a:pos x="8" y="1"/>
                    </a:cxn>
                    <a:cxn ang="0">
                      <a:pos x="7" y="1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7" y="0"/>
                    </a:cxn>
                    <a:cxn ang="0">
                      <a:pos x="8" y="1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cubicBezTo>
                        <a:pt x="8" y="1"/>
                        <a:pt x="7" y="1"/>
                        <a:pt x="7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ïSļíďê"/>
                <p:cNvSpPr/>
                <p:nvPr/>
              </p:nvSpPr>
              <p:spPr bwMode="auto">
                <a:xfrm>
                  <a:off x="6581802" y="3051616"/>
                  <a:ext cx="63416" cy="7247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7" y="1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7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8" h="1">
                      <a:moveTo>
                        <a:pt x="8" y="0"/>
                      </a:moveTo>
                      <a:cubicBezTo>
                        <a:pt x="8" y="1"/>
                        <a:pt x="7" y="1"/>
                        <a:pt x="7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îṣḻiḑê"/>
                <p:cNvSpPr/>
                <p:nvPr/>
              </p:nvSpPr>
              <p:spPr bwMode="auto">
                <a:xfrm>
                  <a:off x="6581802" y="3067923"/>
                  <a:ext cx="63416" cy="7247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7" y="1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7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8" h="1">
                      <a:moveTo>
                        <a:pt x="8" y="0"/>
                      </a:moveTo>
                      <a:cubicBezTo>
                        <a:pt x="8" y="1"/>
                        <a:pt x="7" y="1"/>
                        <a:pt x="7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îśḻïḑé"/>
                <p:cNvSpPr/>
                <p:nvPr/>
              </p:nvSpPr>
              <p:spPr bwMode="auto">
                <a:xfrm>
                  <a:off x="6605356" y="3084229"/>
                  <a:ext cx="39861" cy="7247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1"/>
                    </a:cxn>
                    <a:cxn ang="0">
                      <a:pos x="1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cubicBezTo>
                        <a:pt x="5" y="1"/>
                        <a:pt x="4" y="1"/>
                        <a:pt x="4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5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ïŝḷïďé"/>
                <p:cNvSpPr/>
                <p:nvPr/>
              </p:nvSpPr>
              <p:spPr bwMode="auto">
                <a:xfrm>
                  <a:off x="6270163" y="1651052"/>
                  <a:ext cx="119582" cy="16307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15" y="1"/>
                    </a:cxn>
                    <a:cxn ang="0">
                      <a:pos x="15" y="1"/>
                    </a:cxn>
                    <a:cxn ang="0">
                      <a:pos x="15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5" h="2">
                      <a:moveTo>
                        <a:pt x="0" y="1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îš1îḑe"/>
                <p:cNvSpPr/>
                <p:nvPr/>
              </p:nvSpPr>
              <p:spPr bwMode="auto">
                <a:xfrm>
                  <a:off x="6270163" y="1651052"/>
                  <a:ext cx="47108" cy="18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išliḑé"/>
                <p:cNvSpPr/>
                <p:nvPr/>
              </p:nvSpPr>
              <p:spPr bwMode="auto">
                <a:xfrm>
                  <a:off x="6478526" y="4372459"/>
                  <a:ext cx="14495" cy="12683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6"/>
                    </a:cxn>
                    <a:cxn ang="0">
                      <a:pos x="1" y="16"/>
                    </a:cxn>
                    <a:cxn ang="0">
                      <a:pos x="2" y="16"/>
                    </a:cxn>
                    <a:cxn ang="0">
                      <a:pos x="1" y="1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2" h="16">
                      <a:moveTo>
                        <a:pt x="1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1" y="16"/>
                        <a:pt x="1" y="16"/>
                      </a:cubicBezTo>
                      <a:cubicBezTo>
                        <a:pt x="1" y="16"/>
                        <a:pt x="2" y="16"/>
                        <a:pt x="2" y="16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îṩľíďè"/>
                <p:cNvSpPr/>
                <p:nvPr/>
              </p:nvSpPr>
              <p:spPr bwMode="auto">
                <a:xfrm>
                  <a:off x="6493021" y="4379707"/>
                  <a:ext cx="1812" cy="489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5"/>
                    </a:cxn>
                    <a:cxn ang="0">
                      <a:pos x="0" y="6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îṣḻíḍé"/>
                <p:cNvSpPr/>
                <p:nvPr/>
              </p:nvSpPr>
              <p:spPr bwMode="auto">
                <a:xfrm>
                  <a:off x="6637969" y="5075459"/>
                  <a:ext cx="119582" cy="152196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5"/>
                    </a:cxn>
                    <a:cxn ang="0">
                      <a:pos x="5" y="19"/>
                    </a:cxn>
                    <a:cxn ang="0">
                      <a:pos x="15" y="14"/>
                    </a:cxn>
                    <a:cxn ang="0">
                      <a:pos x="1" y="5"/>
                    </a:cxn>
                    <a:cxn ang="0">
                      <a:pos x="10" y="2"/>
                    </a:cxn>
                    <a:cxn ang="0">
                      <a:pos x="13" y="4"/>
                    </a:cxn>
                    <a:cxn ang="0">
                      <a:pos x="4" y="8"/>
                    </a:cxn>
                    <a:cxn ang="0">
                      <a:pos x="1" y="5"/>
                    </a:cxn>
                    <a:cxn ang="0">
                      <a:pos x="2" y="9"/>
                    </a:cxn>
                    <a:cxn ang="0">
                      <a:pos x="4" y="9"/>
                    </a:cxn>
                    <a:cxn ang="0">
                      <a:pos x="4" y="11"/>
                    </a:cxn>
                    <a:cxn ang="0">
                      <a:pos x="2" y="11"/>
                    </a:cxn>
                    <a:cxn ang="0">
                      <a:pos x="2" y="12"/>
                    </a:cxn>
                    <a:cxn ang="0">
                      <a:pos x="4" y="12"/>
                    </a:cxn>
                    <a:cxn ang="0">
                      <a:pos x="5" y="13"/>
                    </a:cxn>
                    <a:cxn ang="0">
                      <a:pos x="3" y="14"/>
                    </a:cxn>
                    <a:cxn ang="0">
                      <a:pos x="2" y="12"/>
                    </a:cxn>
                    <a:cxn ang="0">
                      <a:pos x="3" y="17"/>
                    </a:cxn>
                    <a:cxn ang="0">
                      <a:pos x="3" y="15"/>
                    </a:cxn>
                    <a:cxn ang="0">
                      <a:pos x="5" y="15"/>
                    </a:cxn>
                    <a:cxn ang="0">
                      <a:pos x="5" y="16"/>
                    </a:cxn>
                    <a:cxn ang="0">
                      <a:pos x="5" y="9"/>
                    </a:cxn>
                    <a:cxn ang="0">
                      <a:pos x="7" y="9"/>
                    </a:cxn>
                    <a:cxn ang="0">
                      <a:pos x="7" y="10"/>
                    </a:cxn>
                    <a:cxn ang="0">
                      <a:pos x="5" y="11"/>
                    </a:cxn>
                    <a:cxn ang="0">
                      <a:pos x="5" y="9"/>
                    </a:cxn>
                    <a:cxn ang="0">
                      <a:pos x="6" y="12"/>
                    </a:cxn>
                    <a:cxn ang="0">
                      <a:pos x="7" y="12"/>
                    </a:cxn>
                    <a:cxn ang="0">
                      <a:pos x="7" y="13"/>
                    </a:cxn>
                    <a:cxn ang="0">
                      <a:pos x="5" y="13"/>
                    </a:cxn>
                    <a:cxn ang="0">
                      <a:pos x="8" y="16"/>
                    </a:cxn>
                    <a:cxn ang="0">
                      <a:pos x="6" y="16"/>
                    </a:cxn>
                    <a:cxn ang="0">
                      <a:pos x="6" y="15"/>
                    </a:cxn>
                    <a:cxn ang="0">
                      <a:pos x="8" y="15"/>
                    </a:cxn>
                    <a:cxn ang="0">
                      <a:pos x="8" y="16"/>
                    </a:cxn>
                    <a:cxn ang="0">
                      <a:pos x="8" y="8"/>
                    </a:cxn>
                    <a:cxn ang="0">
                      <a:pos x="10" y="8"/>
                    </a:cxn>
                    <a:cxn ang="0">
                      <a:pos x="10" y="10"/>
                    </a:cxn>
                    <a:cxn ang="0">
                      <a:pos x="8" y="10"/>
                    </a:cxn>
                    <a:cxn ang="0">
                      <a:pos x="8" y="12"/>
                    </a:cxn>
                    <a:cxn ang="0">
                      <a:pos x="10" y="11"/>
                    </a:cxn>
                    <a:cxn ang="0">
                      <a:pos x="11" y="12"/>
                    </a:cxn>
                    <a:cxn ang="0">
                      <a:pos x="9" y="13"/>
                    </a:cxn>
                    <a:cxn ang="0">
                      <a:pos x="8" y="12"/>
                    </a:cxn>
                    <a:cxn ang="0">
                      <a:pos x="9" y="16"/>
                    </a:cxn>
                    <a:cxn ang="0">
                      <a:pos x="9" y="15"/>
                    </a:cxn>
                    <a:cxn ang="0">
                      <a:pos x="10" y="14"/>
                    </a:cxn>
                    <a:cxn ang="0">
                      <a:pos x="11" y="15"/>
                    </a:cxn>
                    <a:cxn ang="0">
                      <a:pos x="11" y="8"/>
                    </a:cxn>
                    <a:cxn ang="0">
                      <a:pos x="13" y="8"/>
                    </a:cxn>
                    <a:cxn ang="0">
                      <a:pos x="13" y="9"/>
                    </a:cxn>
                    <a:cxn ang="0">
                      <a:pos x="11" y="10"/>
                    </a:cxn>
                    <a:cxn ang="0">
                      <a:pos x="11" y="8"/>
                    </a:cxn>
                    <a:cxn ang="0">
                      <a:pos x="11" y="11"/>
                    </a:cxn>
                    <a:cxn ang="0">
                      <a:pos x="13" y="11"/>
                    </a:cxn>
                    <a:cxn ang="0">
                      <a:pos x="13" y="12"/>
                    </a:cxn>
                    <a:cxn ang="0">
                      <a:pos x="11" y="12"/>
                    </a:cxn>
                    <a:cxn ang="0">
                      <a:pos x="14" y="15"/>
                    </a:cxn>
                    <a:cxn ang="0">
                      <a:pos x="12" y="15"/>
                    </a:cxn>
                    <a:cxn ang="0">
                      <a:pos x="12" y="14"/>
                    </a:cxn>
                    <a:cxn ang="0">
                      <a:pos x="14" y="14"/>
                    </a:cxn>
                    <a:cxn ang="0">
                      <a:pos x="14" y="15"/>
                    </a:cxn>
                  </a:cxnLst>
                  <a:rect l="0" t="0" r="r" b="b"/>
                  <a:pathLst>
                    <a:path w="15" h="19">
                      <a:moveTo>
                        <a:pt x="14" y="3"/>
                      </a:moveTo>
                      <a:cubicBezTo>
                        <a:pt x="14" y="1"/>
                        <a:pt x="12" y="0"/>
                        <a:pt x="10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1" y="1"/>
                        <a:pt x="0" y="3"/>
                        <a:pt x="0" y="5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2" y="18"/>
                        <a:pt x="3" y="19"/>
                        <a:pt x="5" y="19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4" y="18"/>
                        <a:pt x="15" y="16"/>
                        <a:pt x="15" y="14"/>
                      </a:cubicBezTo>
                      <a:lnTo>
                        <a:pt x="14" y="3"/>
                      </a:lnTo>
                      <a:close/>
                      <a:moveTo>
                        <a:pt x="1" y="5"/>
                      </a:moveTo>
                      <a:cubicBezTo>
                        <a:pt x="1" y="4"/>
                        <a:pt x="2" y="3"/>
                        <a:pt x="3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1" y="1"/>
                        <a:pt x="12" y="2"/>
                        <a:pt x="12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6"/>
                        <a:pt x="12" y="7"/>
                        <a:pt x="11" y="7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3" y="8"/>
                        <a:pt x="2" y="7"/>
                        <a:pt x="1" y="6"/>
                      </a:cubicBezTo>
                      <a:lnTo>
                        <a:pt x="1" y="5"/>
                      </a:lnTo>
                      <a:close/>
                      <a:moveTo>
                        <a:pt x="2" y="10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4" y="11"/>
                        <a:pt x="4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lnTo>
                        <a:pt x="2" y="10"/>
                      </a:lnTo>
                      <a:close/>
                      <a:moveTo>
                        <a:pt x="2" y="12"/>
                      </a:moveTo>
                      <a:cubicBezTo>
                        <a:pt x="2" y="12"/>
                        <a:pt x="2" y="12"/>
                        <a:pt x="3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5" y="12"/>
                        <a:pt x="5" y="12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4"/>
                        <a:pt x="4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4"/>
                        <a:pt x="2" y="14"/>
                        <a:pt x="2" y="13"/>
                      </a:cubicBezTo>
                      <a:lnTo>
                        <a:pt x="2" y="12"/>
                      </a:lnTo>
                      <a:close/>
                      <a:moveTo>
                        <a:pt x="5" y="16"/>
                      </a:move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7"/>
                        <a:pt x="3" y="17"/>
                        <a:pt x="3" y="16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16"/>
                        <a:pt x="5" y="16"/>
                        <a:pt x="5" y="16"/>
                      </a:cubicBezTo>
                      <a:close/>
                      <a:moveTo>
                        <a:pt x="5" y="9"/>
                      </a:move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1"/>
                        <a:pt x="5" y="10"/>
                        <a:pt x="5" y="10"/>
                      </a:cubicBezTo>
                      <a:lnTo>
                        <a:pt x="5" y="9"/>
                      </a:lnTo>
                      <a:close/>
                      <a:moveTo>
                        <a:pt x="5" y="12"/>
                      </a:moveTo>
                      <a:cubicBezTo>
                        <a:pt x="5" y="12"/>
                        <a:pt x="5" y="12"/>
                        <a:pt x="6" y="12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2"/>
                        <a:pt x="7" y="12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3"/>
                        <a:pt x="8" y="13"/>
                        <a:pt x="7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3"/>
                        <a:pt x="5" y="13"/>
                        <a:pt x="5" y="13"/>
                      </a:cubicBezTo>
                      <a:lnTo>
                        <a:pt x="5" y="12"/>
                      </a:lnTo>
                      <a:close/>
                      <a:moveTo>
                        <a:pt x="8" y="16"/>
                      </a:move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8" y="14"/>
                        <a:pt x="8" y="14"/>
                        <a:pt x="8" y="15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lose/>
                      <a:moveTo>
                        <a:pt x="8" y="9"/>
                      </a:moveTo>
                      <a:cubicBezTo>
                        <a:pt x="8" y="9"/>
                        <a:pt x="8" y="8"/>
                        <a:pt x="8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lnTo>
                        <a:pt x="8" y="9"/>
                      </a:lnTo>
                      <a:close/>
                      <a:moveTo>
                        <a:pt x="8" y="12"/>
                      </a:move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3"/>
                        <a:pt x="10" y="13"/>
                        <a:pt x="10" y="13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8" y="13"/>
                        <a:pt x="8" y="13"/>
                        <a:pt x="8" y="13"/>
                      </a:cubicBezTo>
                      <a:lnTo>
                        <a:pt x="8" y="12"/>
                      </a:lnTo>
                      <a:close/>
                      <a:moveTo>
                        <a:pt x="11" y="16"/>
                      </a:move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lose/>
                      <a:moveTo>
                        <a:pt x="11" y="8"/>
                      </a:move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9"/>
                        <a:pt x="13" y="10"/>
                        <a:pt x="13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1" y="10"/>
                        <a:pt x="11" y="10"/>
                        <a:pt x="11" y="9"/>
                      </a:cubicBezTo>
                      <a:lnTo>
                        <a:pt x="11" y="8"/>
                      </a:lnTo>
                      <a:close/>
                      <a:moveTo>
                        <a:pt x="11" y="11"/>
                      </a:move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2"/>
                        <a:pt x="13" y="12"/>
                        <a:pt x="13" y="12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1" y="13"/>
                        <a:pt x="11" y="13"/>
                        <a:pt x="11" y="12"/>
                      </a:cubicBezTo>
                      <a:lnTo>
                        <a:pt x="11" y="11"/>
                      </a:lnTo>
                      <a:close/>
                      <a:moveTo>
                        <a:pt x="14" y="15"/>
                      </a:move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5"/>
                        <a:pt x="12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4"/>
                        <a:pt x="12" y="14"/>
                        <a:pt x="12" y="14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îṡļïďè"/>
                <p:cNvSpPr/>
                <p:nvPr/>
              </p:nvSpPr>
              <p:spPr bwMode="auto">
                <a:xfrm>
                  <a:off x="6654276" y="5100825"/>
                  <a:ext cx="39861" cy="30802"/>
                </a:xfrm>
                <a:custGeom>
                  <a:avLst/>
                  <a:gdLst/>
                  <a:ahLst/>
                  <a:cxnLst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2" y="2"/>
                    </a:cxn>
                    <a:cxn ang="0">
                      <a:pos x="1" y="2"/>
                    </a:cxn>
                    <a:cxn ang="0">
                      <a:pos x="0" y="2"/>
                    </a:cxn>
                    <a:cxn ang="0">
                      <a:pos x="1" y="3"/>
                    </a:cxn>
                    <a:cxn ang="0">
                      <a:pos x="2" y="3"/>
                    </a:cxn>
                    <a:cxn ang="0">
                      <a:pos x="2" y="4"/>
                    </a:cxn>
                    <a:cxn ang="0">
                      <a:pos x="3" y="4"/>
                    </a:cxn>
                    <a:cxn ang="0">
                      <a:pos x="3" y="4"/>
                    </a:cxn>
                    <a:cxn ang="0">
                      <a:pos x="3" y="3"/>
                    </a:cxn>
                    <a:cxn ang="0">
                      <a:pos x="4" y="3"/>
                    </a:cxn>
                    <a:cxn ang="0">
                      <a:pos x="5" y="2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5" h="4">
                      <a:moveTo>
                        <a:pt x="4" y="1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3"/>
                        <a:pt x="1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2"/>
                        <a:pt x="5" y="2"/>
                        <a:pt x="5" y="2"/>
                      </a:cubicBezTo>
                      <a:cubicBezTo>
                        <a:pt x="4" y="2"/>
                        <a:pt x="4" y="1"/>
                        <a:pt x="4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ïş1ïḓe"/>
                <p:cNvSpPr/>
                <p:nvPr/>
              </p:nvSpPr>
              <p:spPr bwMode="auto">
                <a:xfrm>
                  <a:off x="6694137" y="5108072"/>
                  <a:ext cx="39861" cy="7247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4" y="1"/>
                    </a:cxn>
                    <a:cxn ang="0">
                      <a:pos x="5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5" h="1">
                      <a:moveTo>
                        <a:pt x="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5" y="1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ïS1ïďê"/>
                <p:cNvSpPr/>
                <p:nvPr/>
              </p:nvSpPr>
              <p:spPr bwMode="auto">
                <a:xfrm>
                  <a:off x="5396849" y="2442833"/>
                  <a:ext cx="65227" cy="105088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11"/>
                    </a:cxn>
                    <a:cxn ang="0">
                      <a:pos x="2" y="13"/>
                    </a:cxn>
                    <a:cxn ang="0">
                      <a:pos x="6" y="13"/>
                    </a:cxn>
                    <a:cxn ang="0">
                      <a:pos x="8" y="11"/>
                    </a:cxn>
                    <a:cxn ang="0">
                      <a:pos x="8" y="2"/>
                    </a:cxn>
                    <a:cxn ang="0">
                      <a:pos x="6" y="0"/>
                    </a:cxn>
                    <a:cxn ang="0">
                      <a:pos x="7" y="11"/>
                    </a:cxn>
                    <a:cxn ang="0">
                      <a:pos x="6" y="12"/>
                    </a:cxn>
                    <a:cxn ang="0">
                      <a:pos x="2" y="12"/>
                    </a:cxn>
                    <a:cxn ang="0">
                      <a:pos x="1" y="11"/>
                    </a:cxn>
                    <a:cxn ang="0">
                      <a:pos x="1" y="2"/>
                    </a:cxn>
                    <a:cxn ang="0">
                      <a:pos x="2" y="1"/>
                    </a:cxn>
                    <a:cxn ang="0">
                      <a:pos x="6" y="1"/>
                    </a:cxn>
                    <a:cxn ang="0">
                      <a:pos x="7" y="2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8" h="13">
                      <a:moveTo>
                        <a:pt x="6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1" y="13"/>
                        <a:pt x="2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3"/>
                        <a:pt x="8" y="12"/>
                        <a:pt x="8" y="11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7" y="0"/>
                        <a:pt x="6" y="0"/>
                      </a:cubicBezTo>
                      <a:close/>
                      <a:moveTo>
                        <a:pt x="7" y="11"/>
                      </a:moveTo>
                      <a:cubicBezTo>
                        <a:pt x="7" y="11"/>
                        <a:pt x="7" y="12"/>
                        <a:pt x="6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1" y="11"/>
                        <a:pt x="1" y="1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1"/>
                        <a:pt x="2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7" y="1"/>
                        <a:pt x="7" y="2"/>
                        <a:pt x="7" y="2"/>
                      </a:cubicBezTo>
                      <a:lnTo>
                        <a:pt x="7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îṥḷíḋe"/>
                <p:cNvSpPr/>
                <p:nvPr/>
              </p:nvSpPr>
              <p:spPr bwMode="auto">
                <a:xfrm>
                  <a:off x="5420402" y="2522554"/>
                  <a:ext cx="16307" cy="906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1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iṣḷíḋè"/>
                <p:cNvSpPr/>
                <p:nvPr/>
              </p:nvSpPr>
              <p:spPr bwMode="auto">
                <a:xfrm>
                  <a:off x="5405908" y="2459140"/>
                  <a:ext cx="47108" cy="56168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7"/>
                    </a:cxn>
                    <a:cxn ang="0">
                      <a:pos x="1" y="7"/>
                    </a:cxn>
                    <a:cxn ang="0">
                      <a:pos x="5" y="7"/>
                    </a:cxn>
                    <a:cxn ang="0">
                      <a:pos x="6" y="7"/>
                    </a:cxn>
                    <a:cxn ang="0">
                      <a:pos x="6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6" h="7">
                      <a:moveTo>
                        <a:pt x="5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1" y="7"/>
                        <a:pt x="1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5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ï$ļíḓe"/>
                <p:cNvSpPr/>
                <p:nvPr/>
              </p:nvSpPr>
              <p:spPr bwMode="auto">
                <a:xfrm>
                  <a:off x="4820679" y="3372315"/>
                  <a:ext cx="65227" cy="103276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11"/>
                    </a:cxn>
                    <a:cxn ang="0">
                      <a:pos x="2" y="13"/>
                    </a:cxn>
                    <a:cxn ang="0">
                      <a:pos x="6" y="13"/>
                    </a:cxn>
                    <a:cxn ang="0">
                      <a:pos x="8" y="11"/>
                    </a:cxn>
                    <a:cxn ang="0">
                      <a:pos x="8" y="2"/>
                    </a:cxn>
                    <a:cxn ang="0">
                      <a:pos x="6" y="0"/>
                    </a:cxn>
                    <a:cxn ang="0">
                      <a:pos x="7" y="11"/>
                    </a:cxn>
                    <a:cxn ang="0">
                      <a:pos x="6" y="12"/>
                    </a:cxn>
                    <a:cxn ang="0">
                      <a:pos x="2" y="12"/>
                    </a:cxn>
                    <a:cxn ang="0">
                      <a:pos x="1" y="11"/>
                    </a:cxn>
                    <a:cxn ang="0">
                      <a:pos x="1" y="2"/>
                    </a:cxn>
                    <a:cxn ang="0">
                      <a:pos x="2" y="1"/>
                    </a:cxn>
                    <a:cxn ang="0">
                      <a:pos x="6" y="1"/>
                    </a:cxn>
                    <a:cxn ang="0">
                      <a:pos x="7" y="2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8" h="13">
                      <a:moveTo>
                        <a:pt x="6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1" y="13"/>
                        <a:pt x="2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8" y="12"/>
                        <a:pt x="8" y="12"/>
                        <a:pt x="8" y="11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7" y="0"/>
                        <a:pt x="6" y="0"/>
                      </a:cubicBezTo>
                      <a:close/>
                      <a:moveTo>
                        <a:pt x="7" y="11"/>
                      </a:moveTo>
                      <a:cubicBezTo>
                        <a:pt x="8" y="11"/>
                        <a:pt x="7" y="12"/>
                        <a:pt x="6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1" y="11"/>
                        <a:pt x="1" y="1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1"/>
                        <a:pt x="2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7" y="1"/>
                        <a:pt x="7" y="2"/>
                        <a:pt x="7" y="2"/>
                      </a:cubicBezTo>
                      <a:lnTo>
                        <a:pt x="7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îśḻïdé"/>
                <p:cNvSpPr/>
                <p:nvPr/>
              </p:nvSpPr>
              <p:spPr bwMode="auto">
                <a:xfrm>
                  <a:off x="4853292" y="3452037"/>
                  <a:ext cx="7247" cy="7247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îṧḷíḍê"/>
                <p:cNvSpPr/>
                <p:nvPr/>
              </p:nvSpPr>
              <p:spPr bwMode="auto">
                <a:xfrm>
                  <a:off x="4836985" y="3386810"/>
                  <a:ext cx="39861" cy="56168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5" y="7"/>
                    </a:cxn>
                    <a:cxn ang="0">
                      <a:pos x="5" y="7"/>
                    </a:cxn>
                    <a:cxn ang="0">
                      <a:pos x="5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5" h="7">
                      <a:moveTo>
                        <a:pt x="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išḷiḓê"/>
                <p:cNvSpPr/>
                <p:nvPr/>
              </p:nvSpPr>
              <p:spPr bwMode="auto">
                <a:xfrm>
                  <a:off x="6190441" y="2002552"/>
                  <a:ext cx="86969" cy="112335"/>
                </a:xfrm>
                <a:custGeom>
                  <a:avLst/>
                  <a:gdLst/>
                  <a:ahLst/>
                  <a:cxnLst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3" y="1"/>
                    </a:cxn>
                    <a:cxn ang="0">
                      <a:pos x="0" y="9"/>
                    </a:cxn>
                    <a:cxn ang="0">
                      <a:pos x="1" y="12"/>
                    </a:cxn>
                    <a:cxn ang="0">
                      <a:pos x="5" y="13"/>
                    </a:cxn>
                    <a:cxn ang="0">
                      <a:pos x="7" y="12"/>
                    </a:cxn>
                    <a:cxn ang="0">
                      <a:pos x="11" y="4"/>
                    </a:cxn>
                    <a:cxn ang="0">
                      <a:pos x="10" y="2"/>
                    </a:cxn>
                    <a:cxn ang="0">
                      <a:pos x="7" y="12"/>
                    </a:cxn>
                    <a:cxn ang="0">
                      <a:pos x="5" y="12"/>
                    </a:cxn>
                    <a:cxn ang="0">
                      <a:pos x="1" y="11"/>
                    </a:cxn>
                    <a:cxn ang="0">
                      <a:pos x="1" y="9"/>
                    </a:cxn>
                    <a:cxn ang="0">
                      <a:pos x="4" y="2"/>
                    </a:cxn>
                    <a:cxn ang="0">
                      <a:pos x="6" y="1"/>
                    </a:cxn>
                    <a:cxn ang="0">
                      <a:pos x="9" y="3"/>
                    </a:cxn>
                    <a:cxn ang="0">
                      <a:pos x="10" y="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11" h="14">
                      <a:moveTo>
                        <a:pt x="10" y="2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0"/>
                        <a:pt x="3" y="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0"/>
                        <a:pt x="0" y="11"/>
                        <a:pt x="1" y="12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6" y="14"/>
                        <a:pt x="7" y="13"/>
                        <a:pt x="7" y="12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3"/>
                        <a:pt x="11" y="2"/>
                        <a:pt x="10" y="2"/>
                      </a:cubicBezTo>
                      <a:close/>
                      <a:moveTo>
                        <a:pt x="7" y="12"/>
                      </a:moveTo>
                      <a:cubicBezTo>
                        <a:pt x="6" y="12"/>
                        <a:pt x="6" y="13"/>
                        <a:pt x="5" y="12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0"/>
                        <a:pt x="1" y="9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5" y="1"/>
                        <a:pt x="6" y="1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0" y="3"/>
                        <a:pt x="10" y="4"/>
                        <a:pt x="10" y="4"/>
                      </a:cubicBezTo>
                      <a:lnTo>
                        <a:pt x="7" y="1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iṡlíḑe"/>
                <p:cNvSpPr/>
                <p:nvPr/>
              </p:nvSpPr>
              <p:spPr bwMode="auto">
                <a:xfrm>
                  <a:off x="6213995" y="2075027"/>
                  <a:ext cx="16307" cy="16307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1" y="2"/>
                    </a:cxn>
                    <a:cxn ang="0">
                      <a:pos x="1" y="2"/>
                    </a:cxn>
                    <a:cxn ang="0">
                      <a:pos x="2" y="1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2" h="2">
                      <a:moveTo>
                        <a:pt x="1" y="1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îṥḷîdé"/>
                <p:cNvSpPr/>
                <p:nvPr/>
              </p:nvSpPr>
              <p:spPr bwMode="auto">
                <a:xfrm>
                  <a:off x="6204936" y="2018858"/>
                  <a:ext cx="56168" cy="63416"/>
                </a:xfrm>
                <a:custGeom>
                  <a:avLst/>
                  <a:gdLst/>
                  <a:ahLst/>
                  <a:cxnLst>
                    <a:cxn ang="0">
                      <a:pos x="7" y="2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8"/>
                    </a:cxn>
                    <a:cxn ang="0">
                      <a:pos x="5" y="8"/>
                    </a:cxn>
                    <a:cxn ang="0">
                      <a:pos x="7" y="2"/>
                    </a:cxn>
                    <a:cxn ang="0">
                      <a:pos x="7" y="2"/>
                    </a:cxn>
                  </a:cxnLst>
                  <a:rect l="0" t="0" r="r" b="b"/>
                  <a:pathLst>
                    <a:path w="7" h="8">
                      <a:moveTo>
                        <a:pt x="7" y="2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îṣlïḍé"/>
                <p:cNvSpPr/>
                <p:nvPr/>
              </p:nvSpPr>
              <p:spPr bwMode="auto">
                <a:xfrm>
                  <a:off x="5909603" y="3932178"/>
                  <a:ext cx="152196" cy="215611"/>
                </a:xfrm>
                <a:custGeom>
                  <a:avLst/>
                  <a:gdLst/>
                  <a:ahLst/>
                  <a:cxnLst>
                    <a:cxn ang="0">
                      <a:pos x="14" y="8"/>
                    </a:cxn>
                    <a:cxn ang="0">
                      <a:pos x="16" y="5"/>
                    </a:cxn>
                    <a:cxn ang="0">
                      <a:pos x="13" y="0"/>
                    </a:cxn>
                    <a:cxn ang="0">
                      <a:pos x="6" y="0"/>
                    </a:cxn>
                    <a:cxn ang="0">
                      <a:pos x="3" y="5"/>
                    </a:cxn>
                    <a:cxn ang="0">
                      <a:pos x="6" y="8"/>
                    </a:cxn>
                    <a:cxn ang="0">
                      <a:pos x="0" y="17"/>
                    </a:cxn>
                    <a:cxn ang="0">
                      <a:pos x="10" y="27"/>
                    </a:cxn>
                    <a:cxn ang="0">
                      <a:pos x="19" y="17"/>
                    </a:cxn>
                    <a:cxn ang="0">
                      <a:pos x="14" y="8"/>
                    </a:cxn>
                    <a:cxn ang="0">
                      <a:pos x="12" y="2"/>
                    </a:cxn>
                    <a:cxn ang="0">
                      <a:pos x="14" y="5"/>
                    </a:cxn>
                    <a:cxn ang="0">
                      <a:pos x="12" y="5"/>
                    </a:cxn>
                    <a:cxn ang="0">
                      <a:pos x="12" y="2"/>
                    </a:cxn>
                    <a:cxn ang="0">
                      <a:pos x="5" y="5"/>
                    </a:cxn>
                    <a:cxn ang="0">
                      <a:pos x="7" y="5"/>
                    </a:cxn>
                    <a:cxn ang="0">
                      <a:pos x="7" y="8"/>
                    </a:cxn>
                    <a:cxn ang="0">
                      <a:pos x="5" y="5"/>
                    </a:cxn>
                    <a:cxn ang="0">
                      <a:pos x="10" y="24"/>
                    </a:cxn>
                    <a:cxn ang="0">
                      <a:pos x="2" y="17"/>
                    </a:cxn>
                    <a:cxn ang="0">
                      <a:pos x="9" y="10"/>
                    </a:cxn>
                    <a:cxn ang="0">
                      <a:pos x="17" y="17"/>
                    </a:cxn>
                    <a:cxn ang="0">
                      <a:pos x="10" y="24"/>
                    </a:cxn>
                  </a:cxnLst>
                  <a:rect l="0" t="0" r="r" b="b"/>
                  <a:pathLst>
                    <a:path w="19" h="27">
                      <a:moveTo>
                        <a:pt x="14" y="8"/>
                      </a:move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2" y="10"/>
                        <a:pt x="0" y="13"/>
                        <a:pt x="0" y="17"/>
                      </a:cubicBezTo>
                      <a:cubicBezTo>
                        <a:pt x="0" y="22"/>
                        <a:pt x="4" y="27"/>
                        <a:pt x="10" y="27"/>
                      </a:cubicBezTo>
                      <a:cubicBezTo>
                        <a:pt x="15" y="27"/>
                        <a:pt x="19" y="22"/>
                        <a:pt x="19" y="17"/>
                      </a:cubicBezTo>
                      <a:cubicBezTo>
                        <a:pt x="19" y="13"/>
                        <a:pt x="17" y="10"/>
                        <a:pt x="14" y="8"/>
                      </a:cubicBezTo>
                      <a:close/>
                      <a:moveTo>
                        <a:pt x="12" y="2"/>
                      </a:move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lnTo>
                        <a:pt x="12" y="2"/>
                      </a:lnTo>
                      <a:close/>
                      <a:moveTo>
                        <a:pt x="5" y="5"/>
                      </a:move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8"/>
                        <a:pt x="7" y="8"/>
                        <a:pt x="7" y="8"/>
                      </a:cubicBezTo>
                      <a:lnTo>
                        <a:pt x="5" y="5"/>
                      </a:lnTo>
                      <a:close/>
                      <a:moveTo>
                        <a:pt x="10" y="24"/>
                      </a:moveTo>
                      <a:cubicBezTo>
                        <a:pt x="6" y="24"/>
                        <a:pt x="2" y="21"/>
                        <a:pt x="2" y="17"/>
                      </a:cubicBezTo>
                      <a:cubicBezTo>
                        <a:pt x="2" y="13"/>
                        <a:pt x="5" y="10"/>
                        <a:pt x="9" y="10"/>
                      </a:cubicBezTo>
                      <a:cubicBezTo>
                        <a:pt x="13" y="10"/>
                        <a:pt x="16" y="13"/>
                        <a:pt x="17" y="17"/>
                      </a:cubicBezTo>
                      <a:cubicBezTo>
                        <a:pt x="17" y="21"/>
                        <a:pt x="13" y="24"/>
                        <a:pt x="10" y="2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ïšľiḓè"/>
                <p:cNvSpPr/>
                <p:nvPr/>
              </p:nvSpPr>
              <p:spPr bwMode="auto">
                <a:xfrm>
                  <a:off x="5413155" y="2714611"/>
                  <a:ext cx="168503" cy="36056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45"/>
                    </a:cxn>
                    <a:cxn ang="0">
                      <a:pos x="21" y="2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1" h="45">
                      <a:moveTo>
                        <a:pt x="0" y="0"/>
                      </a:move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12" y="43"/>
                        <a:pt x="21" y="34"/>
                        <a:pt x="21" y="22"/>
                      </a:cubicBezTo>
                      <a:cubicBezTo>
                        <a:pt x="20" y="10"/>
                        <a:pt x="11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íṧlïḋè"/>
                <p:cNvSpPr/>
                <p:nvPr/>
              </p:nvSpPr>
              <p:spPr bwMode="auto">
                <a:xfrm>
                  <a:off x="5221098" y="2714611"/>
                  <a:ext cx="159443" cy="177562"/>
                </a:xfrm>
                <a:custGeom>
                  <a:avLst/>
                  <a:gdLst/>
                  <a:ahLst/>
                  <a:cxnLst>
                    <a:cxn ang="0">
                      <a:pos x="20" y="22"/>
                    </a:cxn>
                    <a:cxn ang="0">
                      <a:pos x="20" y="0"/>
                    </a:cxn>
                    <a:cxn ang="0">
                      <a:pos x="0" y="22"/>
                    </a:cxn>
                    <a:cxn ang="0">
                      <a:pos x="20" y="22"/>
                    </a:cxn>
                  </a:cxnLst>
                  <a:rect l="0" t="0" r="r" b="b"/>
                  <a:pathLst>
                    <a:path w="20" h="22">
                      <a:moveTo>
                        <a:pt x="20" y="22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1"/>
                        <a:pt x="0" y="11"/>
                        <a:pt x="0" y="22"/>
                      </a:cubicBezTo>
                      <a:lnTo>
                        <a:pt x="20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îṣľîḋè"/>
                <p:cNvSpPr/>
                <p:nvPr/>
              </p:nvSpPr>
              <p:spPr bwMode="auto">
                <a:xfrm>
                  <a:off x="5221098" y="2915727"/>
                  <a:ext cx="168503" cy="159443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1" y="20"/>
                    </a:cxn>
                    <a:cxn ang="0">
                      <a:pos x="2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21" h="20">
                      <a:moveTo>
                        <a:pt x="0" y="1"/>
                      </a:moveTo>
                      <a:cubicBezTo>
                        <a:pt x="2" y="11"/>
                        <a:pt x="10" y="19"/>
                        <a:pt x="21" y="20"/>
                      </a:cubicBezTo>
                      <a:cubicBezTo>
                        <a:pt x="21" y="0"/>
                        <a:pt x="21" y="0"/>
                        <a:pt x="21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ïsḷïdé"/>
                <p:cNvSpPr/>
                <p:nvPr/>
              </p:nvSpPr>
              <p:spPr bwMode="auto">
                <a:xfrm>
                  <a:off x="4900400" y="3499145"/>
                  <a:ext cx="81534" cy="17575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2"/>
                    </a:cxn>
                    <a:cxn ang="0">
                      <a:pos x="10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" h="22">
                      <a:moveTo>
                        <a:pt x="0" y="0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6" y="22"/>
                        <a:pt x="10" y="17"/>
                        <a:pt x="10" y="11"/>
                      </a:cubicBezTo>
                      <a:cubicBezTo>
                        <a:pt x="10" y="5"/>
                        <a:pt x="6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ïšļiḓê"/>
                <p:cNvSpPr/>
                <p:nvPr/>
              </p:nvSpPr>
              <p:spPr bwMode="auto">
                <a:xfrm>
                  <a:off x="4804372" y="3499145"/>
                  <a:ext cx="81534" cy="88781"/>
                </a:xfrm>
                <a:custGeom>
                  <a:avLst/>
                  <a:gdLst/>
                  <a:ahLst/>
                  <a:cxnLst>
                    <a:cxn ang="0">
                      <a:pos x="10" y="11"/>
                    </a:cxn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10" y="11"/>
                    </a:cxn>
                  </a:cxnLst>
                  <a:rect l="0" t="0" r="r" b="b"/>
                  <a:pathLst>
                    <a:path w="10" h="11">
                      <a:moveTo>
                        <a:pt x="10" y="11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1"/>
                        <a:pt x="0" y="6"/>
                        <a:pt x="0" y="11"/>
                      </a:cubicBezTo>
                      <a:lnTo>
                        <a:pt x="10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îśļiḍê"/>
                <p:cNvSpPr/>
                <p:nvPr/>
              </p:nvSpPr>
              <p:spPr bwMode="auto">
                <a:xfrm>
                  <a:off x="4804372" y="3604232"/>
                  <a:ext cx="88781" cy="797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10"/>
                    </a:cxn>
                    <a:cxn ang="0">
                      <a:pos x="1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10">
                      <a:moveTo>
                        <a:pt x="0" y="0"/>
                      </a:moveTo>
                      <a:cubicBezTo>
                        <a:pt x="1" y="5"/>
                        <a:pt x="5" y="9"/>
                        <a:pt x="11" y="10"/>
                      </a:cubicBezTo>
                      <a:cubicBezTo>
                        <a:pt x="10" y="0"/>
                        <a:pt x="10" y="0"/>
                        <a:pt x="1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íšḷïďê"/>
                <p:cNvSpPr/>
                <p:nvPr/>
              </p:nvSpPr>
              <p:spPr bwMode="auto">
                <a:xfrm>
                  <a:off x="6141521" y="1466243"/>
                  <a:ext cx="48921" cy="96029"/>
                </a:xfrm>
                <a:custGeom>
                  <a:avLst/>
                  <a:gdLst/>
                  <a:ahLst/>
                  <a:cxnLst>
                    <a:cxn ang="0">
                      <a:pos x="6" y="10"/>
                    </a:cxn>
                    <a:cxn ang="0">
                      <a:pos x="4" y="11"/>
                    </a:cxn>
                    <a:cxn ang="0">
                      <a:pos x="2" y="12"/>
                    </a:cxn>
                    <a:cxn ang="0">
                      <a:pos x="1" y="10"/>
                    </a:cxn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5" y="1"/>
                    </a:cxn>
                    <a:cxn ang="0">
                      <a:pos x="6" y="10"/>
                    </a:cxn>
                  </a:cxnLst>
                  <a:rect l="0" t="0" r="r" b="b"/>
                  <a:pathLst>
                    <a:path w="6" h="12">
                      <a:moveTo>
                        <a:pt x="6" y="10"/>
                      </a:moveTo>
                      <a:cubicBezTo>
                        <a:pt x="6" y="11"/>
                        <a:pt x="5" y="11"/>
                        <a:pt x="4" y="11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1" y="11"/>
                        <a:pt x="1" y="1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5" y="0"/>
                        <a:pt x="5" y="1"/>
                      </a:cubicBezTo>
                      <a:lnTo>
                        <a:pt x="6" y="1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ïṧlídè"/>
                <p:cNvSpPr/>
                <p:nvPr/>
              </p:nvSpPr>
              <p:spPr bwMode="auto">
                <a:xfrm>
                  <a:off x="6197689" y="1435441"/>
                  <a:ext cx="47108" cy="119582"/>
                </a:xfrm>
                <a:custGeom>
                  <a:avLst/>
                  <a:gdLst/>
                  <a:ahLst/>
                  <a:cxnLst>
                    <a:cxn ang="0">
                      <a:pos x="6" y="14"/>
                    </a:cxn>
                    <a:cxn ang="0">
                      <a:pos x="4" y="15"/>
                    </a:cxn>
                    <a:cxn ang="0">
                      <a:pos x="2" y="15"/>
                    </a:cxn>
                    <a:cxn ang="0">
                      <a:pos x="1" y="14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6" y="2"/>
                    </a:cxn>
                    <a:cxn ang="0">
                      <a:pos x="6" y="14"/>
                    </a:cxn>
                  </a:cxnLst>
                  <a:rect l="0" t="0" r="r" b="b"/>
                  <a:pathLst>
                    <a:path w="6" h="15">
                      <a:moveTo>
                        <a:pt x="6" y="14"/>
                      </a:moveTo>
                      <a:cubicBezTo>
                        <a:pt x="6" y="15"/>
                        <a:pt x="5" y="15"/>
                        <a:pt x="4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5"/>
                        <a:pt x="1" y="15"/>
                        <a:pt x="1" y="14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6" y="1"/>
                        <a:pt x="6" y="2"/>
                      </a:cubicBezTo>
                      <a:lnTo>
                        <a:pt x="6" y="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išľïďe"/>
                <p:cNvSpPr/>
                <p:nvPr/>
              </p:nvSpPr>
              <p:spPr bwMode="auto">
                <a:xfrm>
                  <a:off x="6261103" y="1362967"/>
                  <a:ext cx="39861" cy="192057"/>
                </a:xfrm>
                <a:custGeom>
                  <a:avLst/>
                  <a:gdLst/>
                  <a:ahLst/>
                  <a:cxnLst>
                    <a:cxn ang="0">
                      <a:pos x="5" y="23"/>
                    </a:cxn>
                    <a:cxn ang="0">
                      <a:pos x="3" y="24"/>
                    </a:cxn>
                    <a:cxn ang="0">
                      <a:pos x="2" y="24"/>
                    </a:cxn>
                    <a:cxn ang="0">
                      <a:pos x="0" y="23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  <a:cxn ang="0">
                      <a:pos x="5" y="1"/>
                    </a:cxn>
                    <a:cxn ang="0">
                      <a:pos x="5" y="23"/>
                    </a:cxn>
                  </a:cxnLst>
                  <a:rect l="0" t="0" r="r" b="b"/>
                  <a:pathLst>
                    <a:path w="5" h="24">
                      <a:moveTo>
                        <a:pt x="5" y="23"/>
                      </a:moveTo>
                      <a:cubicBezTo>
                        <a:pt x="5" y="23"/>
                        <a:pt x="4" y="24"/>
                        <a:pt x="3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1" y="24"/>
                        <a:pt x="0" y="24"/>
                        <a:pt x="0" y="23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5" y="0"/>
                        <a:pt x="5" y="1"/>
                      </a:cubicBezTo>
                      <a:lnTo>
                        <a:pt x="5" y="2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ïSḷïḍê"/>
                <p:cNvSpPr/>
                <p:nvPr/>
              </p:nvSpPr>
              <p:spPr bwMode="auto">
                <a:xfrm>
                  <a:off x="6134273" y="1571331"/>
                  <a:ext cx="231917" cy="39861"/>
                </a:xfrm>
                <a:custGeom>
                  <a:avLst/>
                  <a:gdLst/>
                  <a:ahLst/>
                  <a:cxnLst>
                    <a:cxn ang="0">
                      <a:pos x="2" y="5"/>
                    </a:cxn>
                    <a:cxn ang="0">
                      <a:pos x="1" y="4"/>
                    </a:cxn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27" y="0"/>
                    </a:cxn>
                    <a:cxn ang="0">
                      <a:pos x="29" y="2"/>
                    </a:cxn>
                    <a:cxn ang="0">
                      <a:pos x="29" y="3"/>
                    </a:cxn>
                    <a:cxn ang="0">
                      <a:pos x="28" y="5"/>
                    </a:cxn>
                    <a:cxn ang="0">
                      <a:pos x="2" y="5"/>
                    </a:cxn>
                  </a:cxnLst>
                  <a:rect l="0" t="0" r="r" b="b"/>
                  <a:pathLst>
                    <a:path w="29" h="5">
                      <a:moveTo>
                        <a:pt x="2" y="5"/>
                      </a:move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1"/>
                        <a:pt x="2" y="1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8" y="0"/>
                        <a:pt x="29" y="1"/>
                        <a:pt x="29" y="2"/>
                      </a:cubicBezTo>
                      <a:cubicBezTo>
                        <a:pt x="29" y="3"/>
                        <a:pt x="29" y="3"/>
                        <a:pt x="29" y="3"/>
                      </a:cubicBezTo>
                      <a:cubicBezTo>
                        <a:pt x="29" y="4"/>
                        <a:pt x="28" y="5"/>
                        <a:pt x="28" y="5"/>
                      </a:cubicBezTo>
                      <a:lnTo>
                        <a:pt x="2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1" name="ïś1ídê"/>
                <p:cNvSpPr/>
                <p:nvPr/>
              </p:nvSpPr>
              <p:spPr bwMode="auto">
                <a:xfrm>
                  <a:off x="6310024" y="1395580"/>
                  <a:ext cx="47108" cy="159443"/>
                </a:xfrm>
                <a:custGeom>
                  <a:avLst/>
                  <a:gdLst/>
                  <a:ahLst/>
                  <a:cxnLst>
                    <a:cxn ang="0">
                      <a:pos x="6" y="18"/>
                    </a:cxn>
                    <a:cxn ang="0">
                      <a:pos x="4" y="20"/>
                    </a:cxn>
                    <a:cxn ang="0">
                      <a:pos x="2" y="20"/>
                    </a:cxn>
                    <a:cxn ang="0">
                      <a:pos x="1" y="18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5" y="2"/>
                    </a:cxn>
                    <a:cxn ang="0">
                      <a:pos x="6" y="18"/>
                    </a:cxn>
                  </a:cxnLst>
                  <a:rect l="0" t="0" r="r" b="b"/>
                  <a:pathLst>
                    <a:path w="6" h="20">
                      <a:moveTo>
                        <a:pt x="6" y="18"/>
                      </a:moveTo>
                      <a:cubicBezTo>
                        <a:pt x="6" y="19"/>
                        <a:pt x="5" y="20"/>
                        <a:pt x="4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1" y="20"/>
                        <a:pt x="1" y="19"/>
                        <a:pt x="1" y="1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5" y="1"/>
                        <a:pt x="5" y="2"/>
                      </a:cubicBezTo>
                      <a:lnTo>
                        <a:pt x="6" y="1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ïṡlîḍè"/>
                <p:cNvSpPr/>
                <p:nvPr/>
              </p:nvSpPr>
              <p:spPr bwMode="auto">
                <a:xfrm>
                  <a:off x="5597964" y="4227511"/>
                  <a:ext cx="39861" cy="79722"/>
                </a:xfrm>
                <a:custGeom>
                  <a:avLst/>
                  <a:gdLst/>
                  <a:ahLst/>
                  <a:cxnLst>
                    <a:cxn ang="0">
                      <a:pos x="5" y="9"/>
                    </a:cxn>
                    <a:cxn ang="0">
                      <a:pos x="4" y="10"/>
                    </a:cxn>
                    <a:cxn ang="0">
                      <a:pos x="2" y="10"/>
                    </a:cxn>
                    <a:cxn ang="0">
                      <a:pos x="1" y="9"/>
                    </a:cxn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  <a:cxn ang="0">
                      <a:pos x="5" y="1"/>
                    </a:cxn>
                    <a:cxn ang="0">
                      <a:pos x="5" y="9"/>
                    </a:cxn>
                  </a:cxnLst>
                  <a:rect l="0" t="0" r="r" b="b"/>
                  <a:pathLst>
                    <a:path w="5" h="10">
                      <a:moveTo>
                        <a:pt x="5" y="9"/>
                      </a:moveTo>
                      <a:cubicBezTo>
                        <a:pt x="5" y="10"/>
                        <a:pt x="4" y="10"/>
                        <a:pt x="4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1" y="10"/>
                        <a:pt x="1" y="10"/>
                        <a:pt x="1" y="9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5" y="1"/>
                        <a:pt x="5" y="1"/>
                      </a:cubicBezTo>
                      <a:lnTo>
                        <a:pt x="5" y="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îslïḓè"/>
                <p:cNvSpPr/>
                <p:nvPr/>
              </p:nvSpPr>
              <p:spPr bwMode="auto">
                <a:xfrm>
                  <a:off x="5654132" y="4203956"/>
                  <a:ext cx="30802" cy="103276"/>
                </a:xfrm>
                <a:custGeom>
                  <a:avLst/>
                  <a:gdLst/>
                  <a:ahLst/>
                  <a:cxnLst>
                    <a:cxn ang="0">
                      <a:pos x="4" y="12"/>
                    </a:cxn>
                    <a:cxn ang="0">
                      <a:pos x="3" y="13"/>
                    </a:cxn>
                    <a:cxn ang="0">
                      <a:pos x="1" y="13"/>
                    </a:cxn>
                    <a:cxn ang="0">
                      <a:pos x="0" y="12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  <a:cxn ang="0">
                      <a:pos x="4" y="1"/>
                    </a:cxn>
                    <a:cxn ang="0">
                      <a:pos x="4" y="12"/>
                    </a:cxn>
                  </a:cxnLst>
                  <a:rect l="0" t="0" r="r" b="b"/>
                  <a:pathLst>
                    <a:path w="4" h="13">
                      <a:moveTo>
                        <a:pt x="4" y="12"/>
                      </a:moveTo>
                      <a:cubicBezTo>
                        <a:pt x="4" y="12"/>
                        <a:pt x="4" y="13"/>
                        <a:pt x="3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13"/>
                        <a:pt x="0" y="13"/>
                        <a:pt x="0" y="1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4" y="1"/>
                        <a:pt x="4" y="1"/>
                      </a:cubicBezTo>
                      <a:lnTo>
                        <a:pt x="4" y="1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íṡḷidê"/>
                <p:cNvSpPr/>
                <p:nvPr/>
              </p:nvSpPr>
              <p:spPr bwMode="auto">
                <a:xfrm>
                  <a:off x="5701241" y="4171343"/>
                  <a:ext cx="39861" cy="135890"/>
                </a:xfrm>
                <a:custGeom>
                  <a:avLst/>
                  <a:gdLst/>
                  <a:ahLst/>
                  <a:cxnLst>
                    <a:cxn ang="0">
                      <a:pos x="5" y="16"/>
                    </a:cxn>
                    <a:cxn ang="0">
                      <a:pos x="3" y="17"/>
                    </a:cxn>
                    <a:cxn ang="0">
                      <a:pos x="2" y="17"/>
                    </a:cxn>
                    <a:cxn ang="0">
                      <a:pos x="0" y="16"/>
                    </a:cxn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3" y="0"/>
                    </a:cxn>
                    <a:cxn ang="0">
                      <a:pos x="4" y="2"/>
                    </a:cxn>
                    <a:cxn ang="0">
                      <a:pos x="5" y="16"/>
                    </a:cxn>
                  </a:cxnLst>
                  <a:rect l="0" t="0" r="r" b="b"/>
                  <a:pathLst>
                    <a:path w="5" h="17">
                      <a:moveTo>
                        <a:pt x="5" y="16"/>
                      </a:moveTo>
                      <a:cubicBezTo>
                        <a:pt x="5" y="16"/>
                        <a:pt x="4" y="17"/>
                        <a:pt x="3" y="17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" y="17"/>
                        <a:pt x="0" y="16"/>
                        <a:pt x="0" y="1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4" y="1"/>
                        <a:pt x="4" y="2"/>
                      </a:cubicBezTo>
                      <a:lnTo>
                        <a:pt x="5" y="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5" name="íşlíḍè"/>
                <p:cNvSpPr/>
                <p:nvPr/>
              </p:nvSpPr>
              <p:spPr bwMode="auto">
                <a:xfrm>
                  <a:off x="5597964" y="4323538"/>
                  <a:ext cx="199304" cy="32613"/>
                </a:xfrm>
                <a:custGeom>
                  <a:avLst/>
                  <a:gdLst/>
                  <a:ahLst/>
                  <a:cxnLst>
                    <a:cxn ang="0">
                      <a:pos x="1" y="4"/>
                    </a:cxn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23" y="0"/>
                    </a:cxn>
                    <a:cxn ang="0">
                      <a:pos x="25" y="1"/>
                    </a:cxn>
                    <a:cxn ang="0">
                      <a:pos x="25" y="2"/>
                    </a:cxn>
                    <a:cxn ang="0">
                      <a:pos x="23" y="4"/>
                    </a:cxn>
                    <a:cxn ang="0">
                      <a:pos x="1" y="4"/>
                    </a:cxn>
                  </a:cxnLst>
                  <a:rect l="0" t="0" r="r" b="b"/>
                  <a:pathLst>
                    <a:path w="25" h="4">
                      <a:moveTo>
                        <a:pt x="1" y="4"/>
                      </a:move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4" y="0"/>
                        <a:pt x="25" y="0"/>
                        <a:pt x="25" y="1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5" y="3"/>
                        <a:pt x="24" y="4"/>
                        <a:pt x="23" y="4"/>
                      </a:cubicBezTo>
                      <a:lnTo>
                        <a:pt x="1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6" name="iṥľïdé"/>
                <p:cNvSpPr/>
                <p:nvPr/>
              </p:nvSpPr>
              <p:spPr bwMode="auto">
                <a:xfrm>
                  <a:off x="5750160" y="4203956"/>
                  <a:ext cx="30802" cy="103276"/>
                </a:xfrm>
                <a:custGeom>
                  <a:avLst/>
                  <a:gdLst/>
                  <a:ahLst/>
                  <a:cxnLst>
                    <a:cxn ang="0">
                      <a:pos x="4" y="11"/>
                    </a:cxn>
                    <a:cxn ang="0">
                      <a:pos x="3" y="13"/>
                    </a:cxn>
                    <a:cxn ang="0">
                      <a:pos x="2" y="13"/>
                    </a:cxn>
                    <a:cxn ang="0">
                      <a:pos x="0" y="11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  <a:cxn ang="0">
                      <a:pos x="4" y="1"/>
                    </a:cxn>
                    <a:cxn ang="0">
                      <a:pos x="4" y="11"/>
                    </a:cxn>
                  </a:cxnLst>
                  <a:rect l="0" t="0" r="r" b="b"/>
                  <a:pathLst>
                    <a:path w="4" h="13">
                      <a:moveTo>
                        <a:pt x="4" y="11"/>
                      </a:moveTo>
                      <a:cubicBezTo>
                        <a:pt x="4" y="12"/>
                        <a:pt x="4" y="13"/>
                        <a:pt x="3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2"/>
                        <a:pt x="0" y="1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4" y="0"/>
                        <a:pt x="4" y="1"/>
                      </a:cubicBezTo>
                      <a:lnTo>
                        <a:pt x="4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îṥḷíḑê"/>
                <p:cNvSpPr/>
                <p:nvPr/>
              </p:nvSpPr>
              <p:spPr bwMode="auto">
                <a:xfrm>
                  <a:off x="5661380" y="2163807"/>
                  <a:ext cx="32613" cy="70663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2" y="9"/>
                    </a:cxn>
                    <a:cxn ang="0">
                      <a:pos x="1" y="9"/>
                    </a:cxn>
                    <a:cxn ang="0">
                      <a:pos x="0" y="8"/>
                    </a:cxn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3" y="1"/>
                    </a:cxn>
                    <a:cxn ang="0">
                      <a:pos x="4" y="2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4" h="9">
                      <a:moveTo>
                        <a:pt x="3" y="8"/>
                      </a:moveTo>
                      <a:cubicBezTo>
                        <a:pt x="3" y="9"/>
                        <a:pt x="3" y="9"/>
                        <a:pt x="2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9"/>
                        <a:pt x="0" y="8"/>
                        <a:pt x="0" y="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4" y="1"/>
                        <a:pt x="4" y="2"/>
                      </a:cubicBezTo>
                      <a:lnTo>
                        <a:pt x="3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iṡľïdê"/>
                <p:cNvSpPr/>
                <p:nvPr/>
              </p:nvSpPr>
              <p:spPr bwMode="auto">
                <a:xfrm>
                  <a:off x="5701241" y="2147501"/>
                  <a:ext cx="32613" cy="86969"/>
                </a:xfrm>
                <a:custGeom>
                  <a:avLst/>
                  <a:gdLst/>
                  <a:ahLst/>
                  <a:cxnLst>
                    <a:cxn ang="0">
                      <a:pos x="4" y="10"/>
                    </a:cxn>
                    <a:cxn ang="0">
                      <a:pos x="2" y="11"/>
                    </a:cxn>
                    <a:cxn ang="0">
                      <a:pos x="1" y="11"/>
                    </a:cxn>
                    <a:cxn ang="0">
                      <a:pos x="0" y="10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3" y="0"/>
                    </a:cxn>
                    <a:cxn ang="0">
                      <a:pos x="4" y="2"/>
                    </a:cxn>
                    <a:cxn ang="0">
                      <a:pos x="4" y="10"/>
                    </a:cxn>
                  </a:cxnLst>
                  <a:rect l="0" t="0" r="r" b="b"/>
                  <a:pathLst>
                    <a:path w="4" h="11">
                      <a:moveTo>
                        <a:pt x="4" y="10"/>
                      </a:moveTo>
                      <a:cubicBezTo>
                        <a:pt x="4" y="11"/>
                        <a:pt x="3" y="11"/>
                        <a:pt x="2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0" y="11"/>
                        <a:pt x="0" y="11"/>
                        <a:pt x="0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1"/>
                        <a:pt x="4" y="1"/>
                        <a:pt x="4" y="2"/>
                      </a:cubicBezTo>
                      <a:lnTo>
                        <a:pt x="4" y="1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ïşlîḍe"/>
                <p:cNvSpPr/>
                <p:nvPr/>
              </p:nvSpPr>
              <p:spPr bwMode="auto">
                <a:xfrm>
                  <a:off x="5741101" y="2131193"/>
                  <a:ext cx="39861" cy="112335"/>
                </a:xfrm>
                <a:custGeom>
                  <a:avLst/>
                  <a:gdLst/>
                  <a:ahLst/>
                  <a:cxnLst>
                    <a:cxn ang="0">
                      <a:pos x="4" y="13"/>
                    </a:cxn>
                    <a:cxn ang="0">
                      <a:pos x="3" y="14"/>
                    </a:cxn>
                    <a:cxn ang="0">
                      <a:pos x="1" y="14"/>
                    </a:cxn>
                    <a:cxn ang="0">
                      <a:pos x="0" y="12"/>
                    </a:cxn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3" y="0"/>
                    </a:cxn>
                    <a:cxn ang="0">
                      <a:pos x="5" y="1"/>
                    </a:cxn>
                    <a:cxn ang="0">
                      <a:pos x="4" y="13"/>
                    </a:cxn>
                  </a:cxnLst>
                  <a:rect l="0" t="0" r="r" b="b"/>
                  <a:pathLst>
                    <a:path w="5" h="14">
                      <a:moveTo>
                        <a:pt x="4" y="13"/>
                      </a:moveTo>
                      <a:cubicBezTo>
                        <a:pt x="4" y="13"/>
                        <a:pt x="3" y="14"/>
                        <a:pt x="3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0" y="13"/>
                        <a:pt x="0" y="1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5" y="0"/>
                        <a:pt x="5" y="1"/>
                      </a:cubicBezTo>
                      <a:lnTo>
                        <a:pt x="4" y="1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0" name="iṣliďe"/>
                <p:cNvSpPr/>
                <p:nvPr/>
              </p:nvSpPr>
              <p:spPr bwMode="auto">
                <a:xfrm>
                  <a:off x="5645072" y="2243529"/>
                  <a:ext cx="168503" cy="39861"/>
                </a:xfrm>
                <a:custGeom>
                  <a:avLst/>
                  <a:gdLst/>
                  <a:ahLst/>
                  <a:cxnLst>
                    <a:cxn ang="0">
                      <a:pos x="2" y="4"/>
                    </a:cxn>
                    <a:cxn ang="0">
                      <a:pos x="1" y="3"/>
                    </a:cxn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20" y="2"/>
                    </a:cxn>
                    <a:cxn ang="0">
                      <a:pos x="21" y="3"/>
                    </a:cxn>
                    <a:cxn ang="0">
                      <a:pos x="21" y="4"/>
                    </a:cxn>
                    <a:cxn ang="0">
                      <a:pos x="20" y="5"/>
                    </a:cxn>
                    <a:cxn ang="0">
                      <a:pos x="2" y="4"/>
                    </a:cxn>
                  </a:cxnLst>
                  <a:rect l="0" t="0" r="r" b="b"/>
                  <a:pathLst>
                    <a:path w="21" h="5">
                      <a:moveTo>
                        <a:pt x="2" y="4"/>
                      </a:moveTo>
                      <a:cubicBezTo>
                        <a:pt x="1" y="4"/>
                        <a:pt x="0" y="3"/>
                        <a:pt x="1" y="3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1" y="2"/>
                        <a:pt x="21" y="2"/>
                        <a:pt x="21" y="3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4"/>
                        <a:pt x="21" y="5"/>
                        <a:pt x="20" y="5"/>
                      </a:cubicBezTo>
                      <a:lnTo>
                        <a:pt x="2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1" name="îṥḻïḑê"/>
                <p:cNvSpPr/>
                <p:nvPr/>
              </p:nvSpPr>
              <p:spPr bwMode="auto">
                <a:xfrm>
                  <a:off x="5780962" y="2154748"/>
                  <a:ext cx="32613" cy="88781"/>
                </a:xfrm>
                <a:custGeom>
                  <a:avLst/>
                  <a:gdLst/>
                  <a:ahLst/>
                  <a:cxnLst>
                    <a:cxn ang="0">
                      <a:pos x="4" y="10"/>
                    </a:cxn>
                    <a:cxn ang="0">
                      <a:pos x="3" y="11"/>
                    </a:cxn>
                    <a:cxn ang="0">
                      <a:pos x="1" y="11"/>
                    </a:cxn>
                    <a:cxn ang="0">
                      <a:pos x="0" y="10"/>
                    </a:cxn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3" y="0"/>
                    </a:cxn>
                    <a:cxn ang="0">
                      <a:pos x="4" y="1"/>
                    </a:cxn>
                    <a:cxn ang="0">
                      <a:pos x="4" y="10"/>
                    </a:cxn>
                  </a:cxnLst>
                  <a:rect l="0" t="0" r="r" b="b"/>
                  <a:pathLst>
                    <a:path w="4" h="11">
                      <a:moveTo>
                        <a:pt x="4" y="10"/>
                      </a:moveTo>
                      <a:cubicBezTo>
                        <a:pt x="4" y="11"/>
                        <a:pt x="3" y="11"/>
                        <a:pt x="3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0" y="10"/>
                        <a:pt x="0" y="1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4" y="1"/>
                        <a:pt x="4" y="1"/>
                      </a:cubicBezTo>
                      <a:lnTo>
                        <a:pt x="4" y="1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ïš1ïde"/>
                <p:cNvSpPr/>
                <p:nvPr/>
              </p:nvSpPr>
              <p:spPr bwMode="auto">
                <a:xfrm>
                  <a:off x="6061799" y="2763532"/>
                  <a:ext cx="86969" cy="56168"/>
                </a:xfrm>
                <a:custGeom>
                  <a:avLst/>
                  <a:gdLst/>
                  <a:ahLst/>
                  <a:cxnLst>
                    <a:cxn ang="0">
                      <a:pos x="5" y="7"/>
                    </a:cxn>
                    <a:cxn ang="0">
                      <a:pos x="6" y="7"/>
                    </a:cxn>
                    <a:cxn ang="0">
                      <a:pos x="9" y="7"/>
                    </a:cxn>
                    <a:cxn ang="0">
                      <a:pos x="11" y="1"/>
                    </a:cxn>
                    <a:cxn ang="0">
                      <a:pos x="10" y="0"/>
                    </a:cxn>
                    <a:cxn ang="0">
                      <a:pos x="6" y="0"/>
                    </a:cxn>
                    <a:cxn ang="0">
                      <a:pos x="5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2" y="7"/>
                    </a:cxn>
                    <a:cxn ang="0">
                      <a:pos x="5" y="7"/>
                    </a:cxn>
                  </a:cxnLst>
                  <a:rect l="0" t="0" r="r" b="b"/>
                  <a:pathLst>
                    <a:path w="11" h="7">
                      <a:moveTo>
                        <a:pt x="5" y="7"/>
                      </a:move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1"/>
                        <a:pt x="10" y="0"/>
                        <a:pt x="10" y="0"/>
                      </a:cubicBezTo>
                      <a:cubicBezTo>
                        <a:pt x="9" y="0"/>
                        <a:pt x="8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2" y="7"/>
                        <a:pt x="2" y="7"/>
                        <a:pt x="2" y="7"/>
                      </a:cubicBezTo>
                      <a:lnTo>
                        <a:pt x="5" y="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îsḷïdé"/>
                <p:cNvSpPr/>
                <p:nvPr/>
              </p:nvSpPr>
              <p:spPr bwMode="auto">
                <a:xfrm>
                  <a:off x="6012880" y="2826946"/>
                  <a:ext cx="184809" cy="215611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0" y="20"/>
                    </a:cxn>
                    <a:cxn ang="0">
                      <a:pos x="16" y="27"/>
                    </a:cxn>
                    <a:cxn ang="0">
                      <a:pos x="23" y="12"/>
                    </a:cxn>
                    <a:cxn ang="0">
                      <a:pos x="15" y="8"/>
                    </a:cxn>
                    <a:cxn ang="0">
                      <a:pos x="14" y="8"/>
                    </a:cxn>
                    <a:cxn ang="0">
                      <a:pos x="12" y="8"/>
                    </a:cxn>
                    <a:cxn ang="0">
                      <a:pos x="10" y="10"/>
                    </a:cxn>
                    <a:cxn ang="0">
                      <a:pos x="12" y="11"/>
                    </a:cxn>
                    <a:cxn ang="0">
                      <a:pos x="15" y="15"/>
                    </a:cxn>
                    <a:cxn ang="0">
                      <a:pos x="15" y="17"/>
                    </a:cxn>
                    <a:cxn ang="0">
                      <a:pos x="13" y="18"/>
                    </a:cxn>
                    <a:cxn ang="0">
                      <a:pos x="13" y="19"/>
                    </a:cxn>
                    <a:cxn ang="0">
                      <a:pos x="11" y="19"/>
                    </a:cxn>
                    <a:cxn ang="0">
                      <a:pos x="11" y="19"/>
                    </a:cxn>
                    <a:cxn ang="0">
                      <a:pos x="9" y="18"/>
                    </a:cxn>
                    <a:cxn ang="0">
                      <a:pos x="8" y="17"/>
                    </a:cxn>
                    <a:cxn ang="0">
                      <a:pos x="8" y="16"/>
                    </a:cxn>
                    <a:cxn ang="0">
                      <a:pos x="9" y="16"/>
                    </a:cxn>
                    <a:cxn ang="0">
                      <a:pos x="10" y="16"/>
                    </a:cxn>
                    <a:cxn ang="0">
                      <a:pos x="12" y="16"/>
                    </a:cxn>
                    <a:cxn ang="0">
                      <a:pos x="13" y="16"/>
                    </a:cxn>
                    <a:cxn ang="0">
                      <a:pos x="13" y="14"/>
                    </a:cxn>
                    <a:cxn ang="0">
                      <a:pos x="12" y="13"/>
                    </a:cxn>
                    <a:cxn ang="0">
                      <a:pos x="10" y="12"/>
                    </a:cxn>
                    <a:cxn ang="0">
                      <a:pos x="9" y="11"/>
                    </a:cxn>
                    <a:cxn ang="0">
                      <a:pos x="9" y="8"/>
                    </a:cxn>
                    <a:cxn ang="0">
                      <a:pos x="11" y="6"/>
                    </a:cxn>
                    <a:cxn ang="0">
                      <a:pos x="12" y="5"/>
                    </a:cxn>
                    <a:cxn ang="0">
                      <a:pos x="13" y="6"/>
                    </a:cxn>
                    <a:cxn ang="0">
                      <a:pos x="13" y="7"/>
                    </a:cxn>
                    <a:cxn ang="0">
                      <a:pos x="14" y="7"/>
                    </a:cxn>
                    <a:cxn ang="0">
                      <a:pos x="15" y="7"/>
                    </a:cxn>
                    <a:cxn ang="0">
                      <a:pos x="15" y="8"/>
                    </a:cxn>
                  </a:cxnLst>
                  <a:rect l="0" t="0" r="r" b="b"/>
                  <a:pathLst>
                    <a:path w="23" h="27">
                      <a:moveTo>
                        <a:pt x="15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9"/>
                        <a:pt x="0" y="12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1" y="24"/>
                        <a:pt x="4" y="27"/>
                        <a:pt x="8" y="27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20" y="27"/>
                        <a:pt x="23" y="24"/>
                        <a:pt x="23" y="20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8"/>
                        <a:pt x="19" y="0"/>
                        <a:pt x="15" y="0"/>
                      </a:cubicBezTo>
                      <a:close/>
                      <a:moveTo>
                        <a:pt x="15" y="8"/>
                      </a:move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8"/>
                        <a:pt x="14" y="8"/>
                        <a:pt x="13" y="8"/>
                      </a:cubicBezTo>
                      <a:cubicBezTo>
                        <a:pt x="13" y="8"/>
                        <a:pt x="13" y="8"/>
                        <a:pt x="12" y="8"/>
                      </a:cubicBezTo>
                      <a:cubicBezTo>
                        <a:pt x="12" y="8"/>
                        <a:pt x="11" y="8"/>
                        <a:pt x="11" y="9"/>
                      </a:cubicBezTo>
                      <a:cubicBezTo>
                        <a:pt x="10" y="9"/>
                        <a:pt x="10" y="9"/>
                        <a:pt x="10" y="10"/>
                      </a:cubicBezTo>
                      <a:cubicBezTo>
                        <a:pt x="10" y="10"/>
                        <a:pt x="10" y="10"/>
                        <a:pt x="11" y="11"/>
                      </a:cubicBezTo>
                      <a:cubicBezTo>
                        <a:pt x="11" y="11"/>
                        <a:pt x="12" y="11"/>
                        <a:pt x="12" y="11"/>
                      </a:cubicBezTo>
                      <a:cubicBezTo>
                        <a:pt x="13" y="12"/>
                        <a:pt x="14" y="12"/>
                        <a:pt x="15" y="13"/>
                      </a:cubicBezTo>
                      <a:cubicBezTo>
                        <a:pt x="15" y="13"/>
                        <a:pt x="15" y="14"/>
                        <a:pt x="15" y="15"/>
                      </a:cubicBezTo>
                      <a:cubicBezTo>
                        <a:pt x="15" y="15"/>
                        <a:pt x="15" y="16"/>
                        <a:pt x="15" y="16"/>
                      </a:cubicBezTo>
                      <a:cubicBezTo>
                        <a:pt x="15" y="16"/>
                        <a:pt x="15" y="17"/>
                        <a:pt x="15" y="17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3" y="17"/>
                        <a:pt x="13" y="18"/>
                        <a:pt x="13" y="18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19"/>
                        <a:pt x="13" y="19"/>
                        <a:pt x="12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0" y="18"/>
                        <a:pt x="10" y="18"/>
                        <a:pt x="9" y="18"/>
                      </a:cubicBezTo>
                      <a:cubicBezTo>
                        <a:pt x="9" y="18"/>
                        <a:pt x="8" y="17"/>
                        <a:pt x="8" y="17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10" y="16"/>
                        <a:pt x="11" y="16"/>
                        <a:pt x="11" y="16"/>
                      </a:cubicBezTo>
                      <a:cubicBezTo>
                        <a:pt x="11" y="16"/>
                        <a:pt x="12" y="16"/>
                        <a:pt x="12" y="16"/>
                      </a:cubicBezTo>
                      <a:cubicBezTo>
                        <a:pt x="12" y="16"/>
                        <a:pt x="13" y="16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4"/>
                        <a:pt x="13" y="14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3" y="14"/>
                        <a:pt x="13" y="13"/>
                        <a:pt x="12" y="13"/>
                      </a:cubicBezTo>
                      <a:cubicBezTo>
                        <a:pt x="12" y="13"/>
                        <a:pt x="12" y="13"/>
                        <a:pt x="11" y="13"/>
                      </a:cubicBezTo>
                      <a:cubicBezTo>
                        <a:pt x="11" y="13"/>
                        <a:pt x="11" y="13"/>
                        <a:pt x="10" y="12"/>
                      </a:cubicBezTo>
                      <a:cubicBezTo>
                        <a:pt x="10" y="12"/>
                        <a:pt x="10" y="12"/>
                        <a:pt x="9" y="12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9" y="11"/>
                        <a:pt x="8" y="10"/>
                        <a:pt x="8" y="10"/>
                      </a:cubicBezTo>
                      <a:cubicBezTo>
                        <a:pt x="8" y="9"/>
                        <a:pt x="9" y="8"/>
                        <a:pt x="9" y="8"/>
                      </a:cubicBezTo>
                      <a:cubicBezTo>
                        <a:pt x="9" y="7"/>
                        <a:pt x="10" y="7"/>
                        <a:pt x="11" y="7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5"/>
                        <a:pt x="12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5"/>
                        <a:pt x="13" y="5"/>
                        <a:pt x="13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7"/>
                        <a:pt x="13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8"/>
                        <a:pt x="15" y="8"/>
                        <a:pt x="15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4" name="íṥḻíḍè"/>
                <p:cNvSpPr/>
                <p:nvPr/>
              </p:nvSpPr>
              <p:spPr bwMode="auto">
                <a:xfrm>
                  <a:off x="6141521" y="2803392"/>
                  <a:ext cx="72474" cy="56168"/>
                </a:xfrm>
                <a:custGeom>
                  <a:avLst/>
                  <a:gdLst/>
                  <a:ahLst/>
                  <a:cxnLst>
                    <a:cxn ang="0">
                      <a:pos x="9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7" y="7"/>
                    </a:cxn>
                    <a:cxn ang="0">
                      <a:pos x="8" y="7"/>
                    </a:cxn>
                    <a:cxn ang="0">
                      <a:pos x="3" y="2"/>
                    </a:cxn>
                    <a:cxn ang="0">
                      <a:pos x="8" y="4"/>
                    </a:cxn>
                    <a:cxn ang="0">
                      <a:pos x="9" y="4"/>
                    </a:cxn>
                  </a:cxnLst>
                  <a:rect l="0" t="0" r="r" b="b"/>
                  <a:pathLst>
                    <a:path w="9" h="7">
                      <a:moveTo>
                        <a:pt x="9" y="4"/>
                      </a:moveTo>
                      <a:cubicBezTo>
                        <a:pt x="6" y="0"/>
                        <a:pt x="1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5" y="3"/>
                        <a:pt x="7" y="7"/>
                        <a:pt x="7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7" y="4"/>
                        <a:pt x="5" y="3"/>
                        <a:pt x="3" y="2"/>
                      </a:cubicBezTo>
                      <a:cubicBezTo>
                        <a:pt x="6" y="3"/>
                        <a:pt x="8" y="4"/>
                        <a:pt x="8" y="4"/>
                      </a:cubicBezTo>
                      <a:cubicBezTo>
                        <a:pt x="9" y="4"/>
                        <a:pt x="9" y="4"/>
                        <a:pt x="9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5" name="iṩ1íḓè"/>
                <p:cNvSpPr/>
                <p:nvPr/>
              </p:nvSpPr>
              <p:spPr bwMode="auto">
                <a:xfrm>
                  <a:off x="6741246" y="5251208"/>
                  <a:ext cx="337005" cy="280838"/>
                </a:xfrm>
                <a:custGeom>
                  <a:avLst/>
                  <a:gdLst/>
                  <a:ahLst/>
                  <a:cxnLst>
                    <a:cxn ang="0">
                      <a:pos x="35" y="6"/>
                    </a:cxn>
                    <a:cxn ang="0">
                      <a:pos x="35" y="6"/>
                    </a:cxn>
                    <a:cxn ang="0">
                      <a:pos x="34" y="5"/>
                    </a:cxn>
                    <a:cxn ang="0">
                      <a:pos x="30" y="5"/>
                    </a:cxn>
                    <a:cxn ang="0">
                      <a:pos x="30" y="6"/>
                    </a:cxn>
                    <a:cxn ang="0">
                      <a:pos x="28" y="6"/>
                    </a:cxn>
                    <a:cxn ang="0">
                      <a:pos x="27" y="4"/>
                    </a:cxn>
                    <a:cxn ang="0">
                      <a:pos x="22" y="0"/>
                    </a:cxn>
                    <a:cxn ang="0">
                      <a:pos x="19" y="0"/>
                    </a:cxn>
                    <a:cxn ang="0">
                      <a:pos x="14" y="4"/>
                    </a:cxn>
                    <a:cxn ang="0">
                      <a:pos x="14" y="7"/>
                    </a:cxn>
                    <a:cxn ang="0">
                      <a:pos x="12" y="7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6" y="7"/>
                    </a:cxn>
                    <a:cxn ang="0">
                      <a:pos x="6" y="7"/>
                    </a:cxn>
                    <a:cxn ang="0">
                      <a:pos x="0" y="14"/>
                    </a:cxn>
                    <a:cxn ang="0">
                      <a:pos x="0" y="28"/>
                    </a:cxn>
                    <a:cxn ang="0">
                      <a:pos x="8" y="35"/>
                    </a:cxn>
                    <a:cxn ang="0">
                      <a:pos x="34" y="35"/>
                    </a:cxn>
                    <a:cxn ang="0">
                      <a:pos x="41" y="27"/>
                    </a:cxn>
                    <a:cxn ang="0">
                      <a:pos x="41" y="13"/>
                    </a:cxn>
                    <a:cxn ang="0">
                      <a:pos x="35" y="6"/>
                    </a:cxn>
                    <a:cxn ang="0">
                      <a:pos x="16" y="4"/>
                    </a:cxn>
                    <a:cxn ang="0">
                      <a:pos x="19" y="3"/>
                    </a:cxn>
                    <a:cxn ang="0">
                      <a:pos x="22" y="3"/>
                    </a:cxn>
                    <a:cxn ang="0">
                      <a:pos x="25" y="4"/>
                    </a:cxn>
                    <a:cxn ang="0">
                      <a:pos x="25" y="6"/>
                    </a:cxn>
                    <a:cxn ang="0">
                      <a:pos x="16" y="7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42" h="35">
                      <a:moveTo>
                        <a:pt x="35" y="6"/>
                      </a:move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5" y="6"/>
                        <a:pt x="34" y="5"/>
                        <a:pt x="34" y="5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30" y="5"/>
                        <a:pt x="30" y="6"/>
                        <a:pt x="30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1"/>
                        <a:pt x="25" y="0"/>
                        <a:pt x="22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6" y="1"/>
                        <a:pt x="14" y="1"/>
                        <a:pt x="14" y="4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6"/>
                        <a:pt x="11" y="6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6" y="6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3" y="8"/>
                        <a:pt x="0" y="11"/>
                        <a:pt x="0" y="1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2"/>
                        <a:pt x="4" y="35"/>
                        <a:pt x="8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8" y="35"/>
                        <a:pt x="42" y="31"/>
                        <a:pt x="41" y="27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41" y="10"/>
                        <a:pt x="38" y="7"/>
                        <a:pt x="35" y="6"/>
                      </a:cubicBezTo>
                      <a:close/>
                      <a:moveTo>
                        <a:pt x="16" y="4"/>
                      </a:moveTo>
                      <a:cubicBezTo>
                        <a:pt x="16" y="4"/>
                        <a:pt x="16" y="3"/>
                        <a:pt x="19" y="3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3"/>
                        <a:pt x="25" y="3"/>
                        <a:pt x="25" y="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16" y="7"/>
                        <a:pt x="16" y="7"/>
                        <a:pt x="16" y="7"/>
                      </a:cubicBez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6" name="íṩļíḑe"/>
                <p:cNvSpPr/>
                <p:nvPr/>
              </p:nvSpPr>
              <p:spPr bwMode="auto">
                <a:xfrm>
                  <a:off x="7237694" y="5588213"/>
                  <a:ext cx="240977" cy="208364"/>
                </a:xfrm>
                <a:custGeom>
                  <a:avLst/>
                  <a:gdLst/>
                  <a:ahLst/>
                  <a:cxnLst>
                    <a:cxn ang="0">
                      <a:pos x="25" y="4"/>
                    </a:cxn>
                    <a:cxn ang="0">
                      <a:pos x="26" y="4"/>
                    </a:cxn>
                    <a:cxn ang="0">
                      <a:pos x="25" y="4"/>
                    </a:cxn>
                    <a:cxn ang="0">
                      <a:pos x="22" y="4"/>
                    </a:cxn>
                    <a:cxn ang="0">
                      <a:pos x="21" y="4"/>
                    </a:cxn>
                    <a:cxn ang="0">
                      <a:pos x="20" y="4"/>
                    </a:cxn>
                    <a:cxn ang="0">
                      <a:pos x="20" y="3"/>
                    </a:cxn>
                    <a:cxn ang="0">
                      <a:pos x="16" y="0"/>
                    </a:cxn>
                    <a:cxn ang="0">
                      <a:pos x="13" y="0"/>
                    </a:cxn>
                    <a:cxn ang="0">
                      <a:pos x="10" y="3"/>
                    </a:cxn>
                    <a:cxn ang="0">
                      <a:pos x="10" y="5"/>
                    </a:cxn>
                    <a:cxn ang="0">
                      <a:pos x="8" y="5"/>
                    </a:cxn>
                    <a:cxn ang="0">
                      <a:pos x="8" y="4"/>
                    </a:cxn>
                    <a:cxn ang="0">
                      <a:pos x="5" y="4"/>
                    </a:cxn>
                    <a:cxn ang="0">
                      <a:pos x="4" y="5"/>
                    </a:cxn>
                    <a:cxn ang="0">
                      <a:pos x="4" y="5"/>
                    </a:cxn>
                    <a:cxn ang="0">
                      <a:pos x="0" y="10"/>
                    </a:cxn>
                    <a:cxn ang="0">
                      <a:pos x="0" y="21"/>
                    </a:cxn>
                    <a:cxn ang="0">
                      <a:pos x="5" y="26"/>
                    </a:cxn>
                    <a:cxn ang="0">
                      <a:pos x="25" y="25"/>
                    </a:cxn>
                    <a:cxn ang="0">
                      <a:pos x="30" y="20"/>
                    </a:cxn>
                    <a:cxn ang="0">
                      <a:pos x="30" y="10"/>
                    </a:cxn>
                    <a:cxn ang="0">
                      <a:pos x="25" y="4"/>
                    </a:cxn>
                    <a:cxn ang="0">
                      <a:pos x="12" y="3"/>
                    </a:cxn>
                    <a:cxn ang="0">
                      <a:pos x="13" y="2"/>
                    </a:cxn>
                    <a:cxn ang="0">
                      <a:pos x="16" y="2"/>
                    </a:cxn>
                    <a:cxn ang="0">
                      <a:pos x="18" y="3"/>
                    </a:cxn>
                    <a:cxn ang="0">
                      <a:pos x="18" y="5"/>
                    </a:cxn>
                    <a:cxn ang="0">
                      <a:pos x="12" y="5"/>
                    </a:cxn>
                    <a:cxn ang="0">
                      <a:pos x="12" y="3"/>
                    </a:cxn>
                  </a:cxnLst>
                  <a:rect l="0" t="0" r="r" b="b"/>
                  <a:pathLst>
                    <a:path w="30" h="26">
                      <a:moveTo>
                        <a:pt x="25" y="4"/>
                      </a:moveTo>
                      <a:cubicBezTo>
                        <a:pt x="25" y="4"/>
                        <a:pt x="26" y="4"/>
                        <a:pt x="26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4"/>
                        <a:pt x="21" y="4"/>
                        <a:pt x="21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0" y="1"/>
                        <a:pt x="18" y="0"/>
                        <a:pt x="16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1" y="0"/>
                        <a:pt x="10" y="1"/>
                        <a:pt x="10" y="3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4" y="4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2" y="5"/>
                        <a:pt x="0" y="8"/>
                        <a:pt x="0" y="10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4"/>
                        <a:pt x="2" y="26"/>
                        <a:pt x="5" y="26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8" y="25"/>
                        <a:pt x="30" y="23"/>
                        <a:pt x="30" y="20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8" y="5"/>
                        <a:pt x="25" y="4"/>
                      </a:cubicBezTo>
                      <a:close/>
                      <a:moveTo>
                        <a:pt x="12" y="3"/>
                      </a:moveTo>
                      <a:cubicBezTo>
                        <a:pt x="12" y="2"/>
                        <a:pt x="12" y="2"/>
                        <a:pt x="13" y="2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8" y="2"/>
                        <a:pt x="18" y="2"/>
                        <a:pt x="18" y="3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lnTo>
                        <a:pt x="12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7" name="ï$ḷîde"/>
                <p:cNvSpPr/>
                <p:nvPr/>
              </p:nvSpPr>
              <p:spPr bwMode="auto">
                <a:xfrm>
                  <a:off x="5998385" y="4276430"/>
                  <a:ext cx="423974" cy="358747"/>
                </a:xfrm>
                <a:custGeom>
                  <a:avLst/>
                  <a:gdLst/>
                  <a:ahLst/>
                  <a:cxnLst>
                    <a:cxn ang="0">
                      <a:pos x="44" y="8"/>
                    </a:cxn>
                    <a:cxn ang="0">
                      <a:pos x="44" y="8"/>
                    </a:cxn>
                    <a:cxn ang="0">
                      <a:pos x="43" y="7"/>
                    </a:cxn>
                    <a:cxn ang="0">
                      <a:pos x="39" y="7"/>
                    </a:cxn>
                    <a:cxn ang="0">
                      <a:pos x="37" y="8"/>
                    </a:cxn>
                    <a:cxn ang="0">
                      <a:pos x="35" y="8"/>
                    </a:cxn>
                    <a:cxn ang="0">
                      <a:pos x="35" y="5"/>
                    </a:cxn>
                    <a:cxn ang="0">
                      <a:pos x="28" y="0"/>
                    </a:cxn>
                    <a:cxn ang="0">
                      <a:pos x="23" y="0"/>
                    </a:cxn>
                    <a:cxn ang="0">
                      <a:pos x="17" y="5"/>
                    </a:cxn>
                    <a:cxn ang="0">
                      <a:pos x="17" y="8"/>
                    </a:cxn>
                    <a:cxn ang="0">
                      <a:pos x="14" y="8"/>
                    </a:cxn>
                    <a:cxn ang="0">
                      <a:pos x="13" y="7"/>
                    </a:cxn>
                    <a:cxn ang="0">
                      <a:pos x="9" y="7"/>
                    </a:cxn>
                    <a:cxn ang="0">
                      <a:pos x="8" y="9"/>
                    </a:cxn>
                    <a:cxn ang="0">
                      <a:pos x="8" y="9"/>
                    </a:cxn>
                    <a:cxn ang="0">
                      <a:pos x="0" y="18"/>
                    </a:cxn>
                    <a:cxn ang="0">
                      <a:pos x="0" y="36"/>
                    </a:cxn>
                    <a:cxn ang="0">
                      <a:pos x="10" y="45"/>
                    </a:cxn>
                    <a:cxn ang="0">
                      <a:pos x="43" y="44"/>
                    </a:cxn>
                    <a:cxn ang="0">
                      <a:pos x="53" y="34"/>
                    </a:cxn>
                    <a:cxn ang="0">
                      <a:pos x="52" y="17"/>
                    </a:cxn>
                    <a:cxn ang="0">
                      <a:pos x="44" y="8"/>
                    </a:cxn>
                    <a:cxn ang="0">
                      <a:pos x="20" y="5"/>
                    </a:cxn>
                    <a:cxn ang="0">
                      <a:pos x="24" y="3"/>
                    </a:cxn>
                    <a:cxn ang="0">
                      <a:pos x="28" y="3"/>
                    </a:cxn>
                    <a:cxn ang="0">
                      <a:pos x="32" y="5"/>
                    </a:cxn>
                    <a:cxn ang="0">
                      <a:pos x="32" y="8"/>
                    </a:cxn>
                    <a:cxn ang="0">
                      <a:pos x="20" y="8"/>
                    </a:cxn>
                    <a:cxn ang="0">
                      <a:pos x="20" y="5"/>
                    </a:cxn>
                  </a:cxnLst>
                  <a:rect l="0" t="0" r="r" b="b"/>
                  <a:pathLst>
                    <a:path w="53" h="45">
                      <a:moveTo>
                        <a:pt x="44" y="8"/>
                      </a:move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4" y="7"/>
                        <a:pt x="44" y="7"/>
                        <a:pt x="43" y="7"/>
                      </a:cubicBezTo>
                      <a:cubicBezTo>
                        <a:pt x="39" y="7"/>
                        <a:pt x="39" y="7"/>
                        <a:pt x="39" y="7"/>
                      </a:cubicBezTo>
                      <a:cubicBezTo>
                        <a:pt x="38" y="7"/>
                        <a:pt x="37" y="7"/>
                        <a:pt x="37" y="8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5" y="1"/>
                        <a:pt x="32" y="0"/>
                        <a:pt x="28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0" y="0"/>
                        <a:pt x="17" y="1"/>
                        <a:pt x="17" y="5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8"/>
                        <a:pt x="14" y="7"/>
                        <a:pt x="13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8" y="7"/>
                        <a:pt x="8" y="8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3" y="9"/>
                        <a:pt x="0" y="13"/>
                        <a:pt x="0" y="18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41"/>
                        <a:pt x="4" y="45"/>
                        <a:pt x="10" y="45"/>
                      </a:cubicBezTo>
                      <a:cubicBezTo>
                        <a:pt x="43" y="44"/>
                        <a:pt x="43" y="44"/>
                        <a:pt x="43" y="44"/>
                      </a:cubicBezTo>
                      <a:cubicBezTo>
                        <a:pt x="49" y="44"/>
                        <a:pt x="53" y="40"/>
                        <a:pt x="53" y="34"/>
                      </a:cubicBezTo>
                      <a:cubicBezTo>
                        <a:pt x="52" y="17"/>
                        <a:pt x="52" y="17"/>
                        <a:pt x="52" y="17"/>
                      </a:cubicBezTo>
                      <a:cubicBezTo>
                        <a:pt x="52" y="12"/>
                        <a:pt x="49" y="8"/>
                        <a:pt x="44" y="8"/>
                      </a:cubicBezTo>
                      <a:close/>
                      <a:moveTo>
                        <a:pt x="20" y="5"/>
                      </a:moveTo>
                      <a:cubicBezTo>
                        <a:pt x="20" y="4"/>
                        <a:pt x="20" y="3"/>
                        <a:pt x="24" y="3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32" y="3"/>
                        <a:pt x="32" y="4"/>
                        <a:pt x="32" y="5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lnTo>
                        <a:pt x="2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8" name="îsḷiďè"/>
                <p:cNvSpPr/>
                <p:nvPr/>
              </p:nvSpPr>
              <p:spPr bwMode="auto">
                <a:xfrm>
                  <a:off x="6373438" y="4684098"/>
                  <a:ext cx="360560" cy="367807"/>
                </a:xfrm>
                <a:custGeom>
                  <a:avLst/>
                  <a:gdLst/>
                  <a:ahLst/>
                  <a:cxnLst>
                    <a:cxn ang="0">
                      <a:pos x="45" y="26"/>
                    </a:cxn>
                    <a:cxn ang="0">
                      <a:pos x="45" y="8"/>
                    </a:cxn>
                    <a:cxn ang="0">
                      <a:pos x="36" y="0"/>
                    </a:cxn>
                    <a:cxn ang="0">
                      <a:pos x="8" y="1"/>
                    </a:cxn>
                    <a:cxn ang="0">
                      <a:pos x="0" y="9"/>
                    </a:cxn>
                    <a:cxn ang="0">
                      <a:pos x="1" y="27"/>
                    </a:cxn>
                    <a:cxn ang="0">
                      <a:pos x="9" y="35"/>
                    </a:cxn>
                    <a:cxn ang="0">
                      <a:pos x="20" y="35"/>
                    </a:cxn>
                    <a:cxn ang="0">
                      <a:pos x="20" y="41"/>
                    </a:cxn>
                    <a:cxn ang="0">
                      <a:pos x="7" y="41"/>
                    </a:cxn>
                    <a:cxn ang="0">
                      <a:pos x="5" y="44"/>
                    </a:cxn>
                    <a:cxn ang="0">
                      <a:pos x="7" y="46"/>
                    </a:cxn>
                    <a:cxn ang="0">
                      <a:pos x="40" y="45"/>
                    </a:cxn>
                    <a:cxn ang="0">
                      <a:pos x="42" y="43"/>
                    </a:cxn>
                    <a:cxn ang="0">
                      <a:pos x="39" y="40"/>
                    </a:cxn>
                    <a:cxn ang="0">
                      <a:pos x="27" y="41"/>
                    </a:cxn>
                    <a:cxn ang="0">
                      <a:pos x="27" y="35"/>
                    </a:cxn>
                    <a:cxn ang="0">
                      <a:pos x="37" y="35"/>
                    </a:cxn>
                    <a:cxn ang="0">
                      <a:pos x="45" y="26"/>
                    </a:cxn>
                    <a:cxn ang="0">
                      <a:pos x="9" y="32"/>
                    </a:cxn>
                    <a:cxn ang="0">
                      <a:pos x="4" y="27"/>
                    </a:cxn>
                    <a:cxn ang="0">
                      <a:pos x="3" y="9"/>
                    </a:cxn>
                    <a:cxn ang="0">
                      <a:pos x="8" y="4"/>
                    </a:cxn>
                    <a:cxn ang="0">
                      <a:pos x="37" y="3"/>
                    </a:cxn>
                    <a:cxn ang="0">
                      <a:pos x="42" y="8"/>
                    </a:cxn>
                    <a:cxn ang="0">
                      <a:pos x="42" y="26"/>
                    </a:cxn>
                    <a:cxn ang="0">
                      <a:pos x="37" y="31"/>
                    </a:cxn>
                    <a:cxn ang="0">
                      <a:pos x="9" y="32"/>
                    </a:cxn>
                  </a:cxnLst>
                  <a:rect l="0" t="0" r="r" b="b"/>
                  <a:pathLst>
                    <a:path w="45" h="46">
                      <a:moveTo>
                        <a:pt x="45" y="26"/>
                      </a:move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5" y="4"/>
                        <a:pt x="41" y="0"/>
                        <a:pt x="36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4" y="1"/>
                        <a:pt x="0" y="5"/>
                        <a:pt x="0" y="9"/>
                      </a:cubicBezTo>
                      <a:cubicBezTo>
                        <a:pt x="1" y="27"/>
                        <a:pt x="1" y="27"/>
                        <a:pt x="1" y="27"/>
                      </a:cubicBezTo>
                      <a:cubicBezTo>
                        <a:pt x="1" y="32"/>
                        <a:pt x="5" y="35"/>
                        <a:pt x="9" y="35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0" y="41"/>
                        <a:pt x="20" y="41"/>
                        <a:pt x="20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6" y="41"/>
                        <a:pt x="4" y="42"/>
                        <a:pt x="5" y="44"/>
                      </a:cubicBezTo>
                      <a:cubicBezTo>
                        <a:pt x="5" y="45"/>
                        <a:pt x="6" y="46"/>
                        <a:pt x="7" y="46"/>
                      </a:cubicBezTo>
                      <a:cubicBezTo>
                        <a:pt x="40" y="45"/>
                        <a:pt x="40" y="45"/>
                        <a:pt x="40" y="45"/>
                      </a:cubicBezTo>
                      <a:cubicBezTo>
                        <a:pt x="41" y="45"/>
                        <a:pt x="42" y="44"/>
                        <a:pt x="42" y="43"/>
                      </a:cubicBezTo>
                      <a:cubicBezTo>
                        <a:pt x="42" y="41"/>
                        <a:pt x="41" y="40"/>
                        <a:pt x="39" y="40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7" y="35"/>
                        <a:pt x="27" y="35"/>
                        <a:pt x="27" y="35"/>
                      </a:cubicBezTo>
                      <a:cubicBezTo>
                        <a:pt x="37" y="35"/>
                        <a:pt x="37" y="35"/>
                        <a:pt x="37" y="35"/>
                      </a:cubicBezTo>
                      <a:cubicBezTo>
                        <a:pt x="42" y="34"/>
                        <a:pt x="45" y="31"/>
                        <a:pt x="45" y="26"/>
                      </a:cubicBezTo>
                      <a:close/>
                      <a:moveTo>
                        <a:pt x="9" y="32"/>
                      </a:moveTo>
                      <a:cubicBezTo>
                        <a:pt x="6" y="32"/>
                        <a:pt x="4" y="30"/>
                        <a:pt x="4" y="27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6"/>
                        <a:pt x="6" y="4"/>
                        <a:pt x="8" y="4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9" y="3"/>
                        <a:pt x="42" y="5"/>
                        <a:pt x="42" y="8"/>
                      </a:cubicBezTo>
                      <a:cubicBezTo>
                        <a:pt x="42" y="26"/>
                        <a:pt x="42" y="26"/>
                        <a:pt x="42" y="26"/>
                      </a:cubicBezTo>
                      <a:cubicBezTo>
                        <a:pt x="42" y="29"/>
                        <a:pt x="40" y="31"/>
                        <a:pt x="37" y="31"/>
                      </a:cubicBezTo>
                      <a:lnTo>
                        <a:pt x="9" y="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9" name="isļîďè"/>
                <p:cNvSpPr/>
                <p:nvPr/>
              </p:nvSpPr>
              <p:spPr bwMode="auto">
                <a:xfrm>
                  <a:off x="6429606" y="4747513"/>
                  <a:ext cx="240977" cy="32613"/>
                </a:xfrm>
                <a:custGeom>
                  <a:avLst/>
                  <a:gdLst/>
                  <a:ahLst/>
                  <a:cxnLst>
                    <a:cxn ang="0">
                      <a:pos x="30" y="2"/>
                    </a:cxn>
                    <a:cxn ang="0">
                      <a:pos x="29" y="3"/>
                    </a:cxn>
                    <a:cxn ang="0">
                      <a:pos x="2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29" y="0"/>
                    </a:cxn>
                    <a:cxn ang="0">
                      <a:pos x="30" y="2"/>
                    </a:cxn>
                  </a:cxnLst>
                  <a:rect l="0" t="0" r="r" b="b"/>
                  <a:pathLst>
                    <a:path w="30" h="4">
                      <a:moveTo>
                        <a:pt x="30" y="2"/>
                      </a:moveTo>
                      <a:cubicBezTo>
                        <a:pt x="30" y="3"/>
                        <a:pt x="30" y="3"/>
                        <a:pt x="29" y="3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1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0" y="0"/>
                        <a:pt x="30" y="1"/>
                        <a:pt x="3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0" name="íṡ1îďe"/>
                <p:cNvSpPr/>
                <p:nvPr/>
              </p:nvSpPr>
              <p:spPr bwMode="auto">
                <a:xfrm>
                  <a:off x="6429606" y="4787373"/>
                  <a:ext cx="240977" cy="32613"/>
                </a:xfrm>
                <a:custGeom>
                  <a:avLst/>
                  <a:gdLst/>
                  <a:ahLst/>
                  <a:cxnLst>
                    <a:cxn ang="0">
                      <a:pos x="30" y="2"/>
                    </a:cxn>
                    <a:cxn ang="0">
                      <a:pos x="29" y="3"/>
                    </a:cxn>
                    <a:cxn ang="0">
                      <a:pos x="2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29" y="0"/>
                    </a:cxn>
                    <a:cxn ang="0">
                      <a:pos x="30" y="2"/>
                    </a:cxn>
                  </a:cxnLst>
                  <a:rect l="0" t="0" r="r" b="b"/>
                  <a:pathLst>
                    <a:path w="30" h="4">
                      <a:moveTo>
                        <a:pt x="30" y="2"/>
                      </a:moveTo>
                      <a:cubicBezTo>
                        <a:pt x="30" y="3"/>
                        <a:pt x="30" y="3"/>
                        <a:pt x="29" y="3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1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2" y="1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0" y="0"/>
                        <a:pt x="30" y="1"/>
                        <a:pt x="3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ïṩ1îḍé"/>
                <p:cNvSpPr/>
                <p:nvPr/>
              </p:nvSpPr>
              <p:spPr bwMode="auto">
                <a:xfrm>
                  <a:off x="6436854" y="4827234"/>
                  <a:ext cx="240977" cy="32613"/>
                </a:xfrm>
                <a:custGeom>
                  <a:avLst/>
                  <a:gdLst/>
                  <a:ahLst/>
                  <a:cxnLst>
                    <a:cxn ang="0">
                      <a:pos x="30" y="2"/>
                    </a:cxn>
                    <a:cxn ang="0">
                      <a:pos x="28" y="3"/>
                    </a:cxn>
                    <a:cxn ang="0">
                      <a:pos x="1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28" y="0"/>
                    </a:cxn>
                    <a:cxn ang="0">
                      <a:pos x="30" y="2"/>
                    </a:cxn>
                  </a:cxnLst>
                  <a:rect l="0" t="0" r="r" b="b"/>
                  <a:pathLst>
                    <a:path w="30" h="4">
                      <a:moveTo>
                        <a:pt x="30" y="2"/>
                      </a:moveTo>
                      <a:cubicBezTo>
                        <a:pt x="30" y="3"/>
                        <a:pt x="29" y="3"/>
                        <a:pt x="28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9" y="0"/>
                        <a:pt x="29" y="1"/>
                        <a:pt x="3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2" name="îsļîdê"/>
                <p:cNvSpPr/>
                <p:nvPr/>
              </p:nvSpPr>
              <p:spPr bwMode="auto">
                <a:xfrm>
                  <a:off x="6502081" y="4867095"/>
                  <a:ext cx="175751" cy="32613"/>
                </a:xfrm>
                <a:custGeom>
                  <a:avLst/>
                  <a:gdLst/>
                  <a:ahLst/>
                  <a:cxnLst>
                    <a:cxn ang="0">
                      <a:pos x="22" y="2"/>
                    </a:cxn>
                    <a:cxn ang="0">
                      <a:pos x="20" y="3"/>
                    </a:cxn>
                    <a:cxn ang="0">
                      <a:pos x="1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20" y="0"/>
                    </a:cxn>
                    <a:cxn ang="0">
                      <a:pos x="22" y="2"/>
                    </a:cxn>
                  </a:cxnLst>
                  <a:rect l="0" t="0" r="r" b="b"/>
                  <a:pathLst>
                    <a:path w="22" h="4">
                      <a:moveTo>
                        <a:pt x="22" y="2"/>
                      </a:moveTo>
                      <a:cubicBezTo>
                        <a:pt x="22" y="3"/>
                        <a:pt x="21" y="3"/>
                        <a:pt x="20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1" y="0"/>
                        <a:pt x="22" y="1"/>
                        <a:pt x="2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ïŝľîḑè"/>
                <p:cNvSpPr/>
                <p:nvPr/>
              </p:nvSpPr>
              <p:spPr bwMode="auto">
                <a:xfrm>
                  <a:off x="6478526" y="3171198"/>
                  <a:ext cx="302580" cy="311639"/>
                </a:xfrm>
                <a:custGeom>
                  <a:avLst/>
                  <a:gdLst/>
                  <a:ahLst/>
                  <a:cxnLst>
                    <a:cxn ang="0">
                      <a:pos x="38" y="22"/>
                    </a:cxn>
                    <a:cxn ang="0">
                      <a:pos x="38" y="7"/>
                    </a:cxn>
                    <a:cxn ang="0">
                      <a:pos x="31" y="0"/>
                    </a:cxn>
                    <a:cxn ang="0">
                      <a:pos x="7" y="0"/>
                    </a:cxn>
                    <a:cxn ang="0">
                      <a:pos x="0" y="7"/>
                    </a:cxn>
                    <a:cxn ang="0">
                      <a:pos x="1" y="23"/>
                    </a:cxn>
                    <a:cxn ang="0">
                      <a:pos x="8" y="30"/>
                    </a:cxn>
                    <a:cxn ang="0">
                      <a:pos x="17" y="29"/>
                    </a:cxn>
                    <a:cxn ang="0">
                      <a:pos x="17" y="34"/>
                    </a:cxn>
                    <a:cxn ang="0">
                      <a:pos x="6" y="34"/>
                    </a:cxn>
                    <a:cxn ang="0">
                      <a:pos x="4" y="37"/>
                    </a:cxn>
                    <a:cxn ang="0">
                      <a:pos x="6" y="39"/>
                    </a:cxn>
                    <a:cxn ang="0">
                      <a:pos x="33" y="38"/>
                    </a:cxn>
                    <a:cxn ang="0">
                      <a:pos x="36" y="36"/>
                    </a:cxn>
                    <a:cxn ang="0">
                      <a:pos x="33" y="34"/>
                    </a:cxn>
                    <a:cxn ang="0">
                      <a:pos x="23" y="34"/>
                    </a:cxn>
                    <a:cxn ang="0">
                      <a:pos x="22" y="29"/>
                    </a:cxn>
                    <a:cxn ang="0">
                      <a:pos x="31" y="29"/>
                    </a:cxn>
                    <a:cxn ang="0">
                      <a:pos x="38" y="22"/>
                    </a:cxn>
                    <a:cxn ang="0">
                      <a:pos x="8" y="27"/>
                    </a:cxn>
                    <a:cxn ang="0">
                      <a:pos x="3" y="23"/>
                    </a:cxn>
                    <a:cxn ang="0">
                      <a:pos x="3" y="7"/>
                    </a:cxn>
                    <a:cxn ang="0">
                      <a:pos x="7" y="3"/>
                    </a:cxn>
                    <a:cxn ang="0">
                      <a:pos x="31" y="2"/>
                    </a:cxn>
                    <a:cxn ang="0">
                      <a:pos x="35" y="7"/>
                    </a:cxn>
                    <a:cxn ang="0">
                      <a:pos x="36" y="22"/>
                    </a:cxn>
                    <a:cxn ang="0">
                      <a:pos x="31" y="26"/>
                    </a:cxn>
                    <a:cxn ang="0">
                      <a:pos x="8" y="27"/>
                    </a:cxn>
                  </a:cxnLst>
                  <a:rect l="0" t="0" r="r" b="b"/>
                  <a:pathLst>
                    <a:path w="38" h="39">
                      <a:moveTo>
                        <a:pt x="38" y="22"/>
                      </a:move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8" y="3"/>
                        <a:pt x="35" y="0"/>
                        <a:pt x="31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4"/>
                        <a:pt x="0" y="7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" y="27"/>
                        <a:pt x="4" y="30"/>
                        <a:pt x="8" y="30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6" y="34"/>
                        <a:pt x="6" y="34"/>
                        <a:pt x="6" y="34"/>
                      </a:cubicBezTo>
                      <a:cubicBezTo>
                        <a:pt x="5" y="35"/>
                        <a:pt x="4" y="35"/>
                        <a:pt x="4" y="37"/>
                      </a:cubicBezTo>
                      <a:cubicBezTo>
                        <a:pt x="4" y="38"/>
                        <a:pt x="5" y="39"/>
                        <a:pt x="6" y="39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35" y="38"/>
                        <a:pt x="36" y="37"/>
                        <a:pt x="36" y="36"/>
                      </a:cubicBezTo>
                      <a:cubicBezTo>
                        <a:pt x="36" y="35"/>
                        <a:pt x="35" y="34"/>
                        <a:pt x="33" y="34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5" y="29"/>
                        <a:pt x="38" y="26"/>
                        <a:pt x="38" y="22"/>
                      </a:cubicBezTo>
                      <a:close/>
                      <a:moveTo>
                        <a:pt x="8" y="27"/>
                      </a:moveTo>
                      <a:cubicBezTo>
                        <a:pt x="5" y="27"/>
                        <a:pt x="3" y="25"/>
                        <a:pt x="3" y="23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5"/>
                        <a:pt x="5" y="3"/>
                        <a:pt x="7" y="3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3" y="2"/>
                        <a:pt x="35" y="4"/>
                        <a:pt x="35" y="7"/>
                      </a:cubicBezTo>
                      <a:cubicBezTo>
                        <a:pt x="36" y="22"/>
                        <a:pt x="36" y="22"/>
                        <a:pt x="36" y="22"/>
                      </a:cubicBezTo>
                      <a:cubicBezTo>
                        <a:pt x="36" y="24"/>
                        <a:pt x="34" y="26"/>
                        <a:pt x="31" y="26"/>
                      </a:cubicBezTo>
                      <a:lnTo>
                        <a:pt x="8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îsļïḋé"/>
                <p:cNvSpPr/>
                <p:nvPr/>
              </p:nvSpPr>
              <p:spPr bwMode="auto">
                <a:xfrm>
                  <a:off x="6525634" y="3227367"/>
                  <a:ext cx="208364" cy="23555"/>
                </a:xfrm>
                <a:custGeom>
                  <a:avLst/>
                  <a:gdLst/>
                  <a:ahLst/>
                  <a:cxnLst>
                    <a:cxn ang="0">
                      <a:pos x="26" y="1"/>
                    </a:cxn>
                    <a:cxn ang="0">
                      <a:pos x="24" y="2"/>
                    </a:cxn>
                    <a:cxn ang="0">
                      <a:pos x="1" y="3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24" y="0"/>
                    </a:cxn>
                    <a:cxn ang="0">
                      <a:pos x="26" y="1"/>
                    </a:cxn>
                  </a:cxnLst>
                  <a:rect l="0" t="0" r="r" b="b"/>
                  <a:pathLst>
                    <a:path w="26" h="3">
                      <a:moveTo>
                        <a:pt x="26" y="1"/>
                      </a:moveTo>
                      <a:cubicBezTo>
                        <a:pt x="26" y="2"/>
                        <a:pt x="25" y="2"/>
                        <a:pt x="24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5" y="0"/>
                        <a:pt x="25" y="0"/>
                        <a:pt x="26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5" name="ïṧļiḋe"/>
                <p:cNvSpPr/>
                <p:nvPr/>
              </p:nvSpPr>
              <p:spPr bwMode="auto">
                <a:xfrm>
                  <a:off x="6525634" y="3259980"/>
                  <a:ext cx="208364" cy="23555"/>
                </a:xfrm>
                <a:custGeom>
                  <a:avLst/>
                  <a:gdLst/>
                  <a:ahLst/>
                  <a:cxnLst>
                    <a:cxn ang="0">
                      <a:pos x="26" y="1"/>
                    </a:cxn>
                    <a:cxn ang="0">
                      <a:pos x="24" y="3"/>
                    </a:cxn>
                    <a:cxn ang="0">
                      <a:pos x="2" y="3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24" y="0"/>
                    </a:cxn>
                    <a:cxn ang="0">
                      <a:pos x="26" y="1"/>
                    </a:cxn>
                  </a:cxnLst>
                  <a:rect l="0" t="0" r="r" b="b"/>
                  <a:pathLst>
                    <a:path w="26" h="3">
                      <a:moveTo>
                        <a:pt x="26" y="1"/>
                      </a:moveTo>
                      <a:cubicBezTo>
                        <a:pt x="26" y="2"/>
                        <a:pt x="25" y="2"/>
                        <a:pt x="24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5" y="0"/>
                        <a:pt x="26" y="1"/>
                        <a:pt x="26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i$lîďé"/>
                <p:cNvSpPr/>
                <p:nvPr/>
              </p:nvSpPr>
              <p:spPr bwMode="auto">
                <a:xfrm>
                  <a:off x="6525634" y="3290781"/>
                  <a:ext cx="208364" cy="25366"/>
                </a:xfrm>
                <a:custGeom>
                  <a:avLst/>
                  <a:gdLst/>
                  <a:ahLst/>
                  <a:cxnLst>
                    <a:cxn ang="0">
                      <a:pos x="26" y="2"/>
                    </a:cxn>
                    <a:cxn ang="0">
                      <a:pos x="25" y="3"/>
                    </a:cxn>
                    <a:cxn ang="0">
                      <a:pos x="2" y="3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24" y="0"/>
                    </a:cxn>
                    <a:cxn ang="0">
                      <a:pos x="26" y="2"/>
                    </a:cxn>
                  </a:cxnLst>
                  <a:rect l="0" t="0" r="r" b="b"/>
                  <a:pathLst>
                    <a:path w="26" h="3">
                      <a:moveTo>
                        <a:pt x="26" y="2"/>
                      </a:moveTo>
                      <a:cubicBezTo>
                        <a:pt x="26" y="2"/>
                        <a:pt x="25" y="3"/>
                        <a:pt x="25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1"/>
                        <a:pt x="2" y="1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5" y="0"/>
                        <a:pt x="26" y="1"/>
                        <a:pt x="26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iSḷiḍê"/>
                <p:cNvSpPr/>
                <p:nvPr/>
              </p:nvSpPr>
              <p:spPr bwMode="auto">
                <a:xfrm>
                  <a:off x="6581802" y="3330642"/>
                  <a:ext cx="152196" cy="16307"/>
                </a:xfrm>
                <a:custGeom>
                  <a:avLst/>
                  <a:gdLst/>
                  <a:ahLst/>
                  <a:cxnLst>
                    <a:cxn ang="0">
                      <a:pos x="19" y="1"/>
                    </a:cxn>
                    <a:cxn ang="0">
                      <a:pos x="18" y="2"/>
                    </a:cxn>
                    <a:cxn ang="0">
                      <a:pos x="2" y="2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18" y="0"/>
                    </a:cxn>
                    <a:cxn ang="0">
                      <a:pos x="19" y="1"/>
                    </a:cxn>
                  </a:cxnLst>
                  <a:rect l="0" t="0" r="r" b="b"/>
                  <a:pathLst>
                    <a:path w="19" h="2">
                      <a:moveTo>
                        <a:pt x="19" y="1"/>
                      </a:moveTo>
                      <a:cubicBezTo>
                        <a:pt x="19" y="1"/>
                        <a:pt x="18" y="2"/>
                        <a:pt x="18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9" y="0"/>
                        <a:pt x="19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8" name="ïṥḻïḑe"/>
                <p:cNvSpPr/>
                <p:nvPr/>
              </p:nvSpPr>
              <p:spPr bwMode="auto">
                <a:xfrm>
                  <a:off x="5733854" y="5773023"/>
                  <a:ext cx="264531" cy="271778"/>
                </a:xfrm>
                <a:custGeom>
                  <a:avLst/>
                  <a:gdLst/>
                  <a:ahLst/>
                  <a:cxnLst>
                    <a:cxn ang="0">
                      <a:pos x="33" y="20"/>
                    </a:cxn>
                    <a:cxn ang="0">
                      <a:pos x="32" y="6"/>
                    </a:cxn>
                    <a:cxn ang="0">
                      <a:pos x="26" y="0"/>
                    </a:cxn>
                    <a:cxn ang="0">
                      <a:pos x="5" y="1"/>
                    </a:cxn>
                    <a:cxn ang="0">
                      <a:pos x="0" y="7"/>
                    </a:cxn>
                    <a:cxn ang="0">
                      <a:pos x="0" y="20"/>
                    </a:cxn>
                    <a:cxn ang="0">
                      <a:pos x="6" y="26"/>
                    </a:cxn>
                    <a:cxn ang="0">
                      <a:pos x="14" y="26"/>
                    </a:cxn>
                    <a:cxn ang="0">
                      <a:pos x="14" y="30"/>
                    </a:cxn>
                    <a:cxn ang="0">
                      <a:pos x="5" y="31"/>
                    </a:cxn>
                    <a:cxn ang="0">
                      <a:pos x="3" y="33"/>
                    </a:cxn>
                    <a:cxn ang="0">
                      <a:pos x="5" y="34"/>
                    </a:cxn>
                    <a:cxn ang="0">
                      <a:pos x="29" y="34"/>
                    </a:cxn>
                    <a:cxn ang="0">
                      <a:pos x="30" y="32"/>
                    </a:cxn>
                    <a:cxn ang="0">
                      <a:pos x="29" y="30"/>
                    </a:cxn>
                    <a:cxn ang="0">
                      <a:pos x="19" y="30"/>
                    </a:cxn>
                    <a:cxn ang="0">
                      <a:pos x="19" y="26"/>
                    </a:cxn>
                    <a:cxn ang="0">
                      <a:pos x="27" y="26"/>
                    </a:cxn>
                    <a:cxn ang="0">
                      <a:pos x="33" y="20"/>
                    </a:cxn>
                    <a:cxn ang="0">
                      <a:pos x="6" y="24"/>
                    </a:cxn>
                    <a:cxn ang="0">
                      <a:pos x="2" y="20"/>
                    </a:cxn>
                    <a:cxn ang="0">
                      <a:pos x="2" y="7"/>
                    </a:cxn>
                    <a:cxn ang="0">
                      <a:pos x="6" y="3"/>
                    </a:cxn>
                    <a:cxn ang="0">
                      <a:pos x="26" y="3"/>
                    </a:cxn>
                    <a:cxn ang="0">
                      <a:pos x="30" y="6"/>
                    </a:cxn>
                    <a:cxn ang="0">
                      <a:pos x="30" y="20"/>
                    </a:cxn>
                    <a:cxn ang="0">
                      <a:pos x="27" y="23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3" h="34">
                      <a:moveTo>
                        <a:pt x="33" y="20"/>
                      </a:move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3"/>
                        <a:pt x="30" y="0"/>
                        <a:pt x="26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2" y="1"/>
                        <a:pt x="0" y="4"/>
                        <a:pt x="0" y="7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4"/>
                        <a:pt x="3" y="26"/>
                        <a:pt x="6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4" y="31"/>
                        <a:pt x="3" y="31"/>
                        <a:pt x="3" y="33"/>
                      </a:cubicBezTo>
                      <a:cubicBezTo>
                        <a:pt x="3" y="34"/>
                        <a:pt x="4" y="34"/>
                        <a:pt x="5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30" y="34"/>
                        <a:pt x="30" y="33"/>
                        <a:pt x="30" y="32"/>
                      </a:cubicBezTo>
                      <a:cubicBezTo>
                        <a:pt x="30" y="31"/>
                        <a:pt x="30" y="30"/>
                        <a:pt x="29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27" y="26"/>
                        <a:pt x="27" y="26"/>
                        <a:pt x="27" y="26"/>
                      </a:cubicBezTo>
                      <a:cubicBezTo>
                        <a:pt x="30" y="26"/>
                        <a:pt x="33" y="23"/>
                        <a:pt x="33" y="20"/>
                      </a:cubicBezTo>
                      <a:close/>
                      <a:moveTo>
                        <a:pt x="6" y="24"/>
                      </a:moveTo>
                      <a:cubicBezTo>
                        <a:pt x="4" y="24"/>
                        <a:pt x="2" y="22"/>
                        <a:pt x="2" y="20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5"/>
                        <a:pt x="3" y="3"/>
                        <a:pt x="6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8" y="3"/>
                        <a:pt x="30" y="4"/>
                        <a:pt x="30" y="6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cubicBezTo>
                        <a:pt x="31" y="22"/>
                        <a:pt x="29" y="23"/>
                        <a:pt x="27" y="23"/>
                      </a:cubicBezTo>
                      <a:lnTo>
                        <a:pt x="6" y="2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9" name="ïṥḷïdê"/>
                <p:cNvSpPr/>
                <p:nvPr/>
              </p:nvSpPr>
              <p:spPr bwMode="auto">
                <a:xfrm>
                  <a:off x="5773715" y="5820131"/>
                  <a:ext cx="175751" cy="23555"/>
                </a:xfrm>
                <a:custGeom>
                  <a:avLst/>
                  <a:gdLst/>
                  <a:ahLst/>
                  <a:cxnLst>
                    <a:cxn ang="0">
                      <a:pos x="22" y="1"/>
                    </a:cxn>
                    <a:cxn ang="0">
                      <a:pos x="21" y="3"/>
                    </a:cxn>
                    <a:cxn ang="0">
                      <a:pos x="1" y="3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21" y="0"/>
                    </a:cxn>
                    <a:cxn ang="0">
                      <a:pos x="22" y="1"/>
                    </a:cxn>
                  </a:cxnLst>
                  <a:rect l="0" t="0" r="r" b="b"/>
                  <a:pathLst>
                    <a:path w="22" h="3">
                      <a:moveTo>
                        <a:pt x="22" y="1"/>
                      </a:moveTo>
                      <a:cubicBezTo>
                        <a:pt x="22" y="2"/>
                        <a:pt x="21" y="3"/>
                        <a:pt x="2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22" y="1"/>
                        <a:pt x="2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0" name="îşlíďé"/>
                <p:cNvSpPr/>
                <p:nvPr/>
              </p:nvSpPr>
              <p:spPr bwMode="auto">
                <a:xfrm>
                  <a:off x="5773715" y="5852744"/>
                  <a:ext cx="175751" cy="23555"/>
                </a:xfrm>
                <a:custGeom>
                  <a:avLst/>
                  <a:gdLst/>
                  <a:ahLst/>
                  <a:cxnLst>
                    <a:cxn ang="0">
                      <a:pos x="22" y="1"/>
                    </a:cxn>
                    <a:cxn ang="0">
                      <a:pos x="21" y="2"/>
                    </a:cxn>
                    <a:cxn ang="0">
                      <a:pos x="1" y="3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21" y="0"/>
                    </a:cxn>
                    <a:cxn ang="0">
                      <a:pos x="22" y="1"/>
                    </a:cxn>
                  </a:cxnLst>
                  <a:rect l="0" t="0" r="r" b="b"/>
                  <a:pathLst>
                    <a:path w="22" h="3">
                      <a:moveTo>
                        <a:pt x="22" y="1"/>
                      </a:moveTo>
                      <a:cubicBezTo>
                        <a:pt x="22" y="2"/>
                        <a:pt x="22" y="2"/>
                        <a:pt x="21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2" y="0"/>
                        <a:pt x="22" y="1"/>
                        <a:pt x="2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1" name="iṩḻíḓê"/>
                <p:cNvSpPr/>
                <p:nvPr/>
              </p:nvSpPr>
              <p:spPr bwMode="auto">
                <a:xfrm>
                  <a:off x="5773715" y="5883546"/>
                  <a:ext cx="175751" cy="16307"/>
                </a:xfrm>
                <a:custGeom>
                  <a:avLst/>
                  <a:gdLst/>
                  <a:ahLst/>
                  <a:cxnLst>
                    <a:cxn ang="0">
                      <a:pos x="22" y="1"/>
                    </a:cxn>
                    <a:cxn ang="0">
                      <a:pos x="21" y="2"/>
                    </a:cxn>
                    <a:cxn ang="0">
                      <a:pos x="1" y="2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1" y="0"/>
                    </a:cxn>
                    <a:cxn ang="0">
                      <a:pos x="22" y="1"/>
                    </a:cxn>
                  </a:cxnLst>
                  <a:rect l="0" t="0" r="r" b="b"/>
                  <a:pathLst>
                    <a:path w="22" h="2">
                      <a:moveTo>
                        <a:pt x="22" y="1"/>
                      </a:moveTo>
                      <a:cubicBezTo>
                        <a:pt x="22" y="2"/>
                        <a:pt x="22" y="2"/>
                        <a:pt x="2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2" y="0"/>
                        <a:pt x="22" y="0"/>
                        <a:pt x="2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2" name="íṩḷïḑé"/>
                <p:cNvSpPr/>
                <p:nvPr/>
              </p:nvSpPr>
              <p:spPr bwMode="auto">
                <a:xfrm>
                  <a:off x="5820823" y="5916160"/>
                  <a:ext cx="128642" cy="16307"/>
                </a:xfrm>
                <a:custGeom>
                  <a:avLst/>
                  <a:gdLst/>
                  <a:ahLst/>
                  <a:cxnLst>
                    <a:cxn ang="0">
                      <a:pos x="16" y="1"/>
                    </a:cxn>
                    <a:cxn ang="0">
                      <a:pos x="15" y="2"/>
                    </a:cxn>
                    <a:cxn ang="0">
                      <a:pos x="1" y="2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15" y="0"/>
                    </a:cxn>
                    <a:cxn ang="0">
                      <a:pos x="16" y="1"/>
                    </a:cxn>
                  </a:cxnLst>
                  <a:rect l="0" t="0" r="r" b="b"/>
                  <a:pathLst>
                    <a:path w="16" h="2">
                      <a:moveTo>
                        <a:pt x="16" y="1"/>
                      </a:moveTo>
                      <a:cubicBezTo>
                        <a:pt x="16" y="1"/>
                        <a:pt x="16" y="2"/>
                        <a:pt x="15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6" y="0"/>
                        <a:pt x="16" y="0"/>
                        <a:pt x="16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3" name="îṡḷïďé"/>
                <p:cNvSpPr/>
                <p:nvPr/>
              </p:nvSpPr>
              <p:spPr bwMode="auto">
                <a:xfrm>
                  <a:off x="5485629" y="3548064"/>
                  <a:ext cx="496448" cy="367807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9" y="1"/>
                    </a:cxn>
                    <a:cxn ang="0">
                      <a:pos x="0" y="11"/>
                    </a:cxn>
                    <a:cxn ang="0">
                      <a:pos x="0" y="37"/>
                    </a:cxn>
                    <a:cxn ang="0">
                      <a:pos x="10" y="46"/>
                    </a:cxn>
                    <a:cxn ang="0">
                      <a:pos x="53" y="45"/>
                    </a:cxn>
                    <a:cxn ang="0">
                      <a:pos x="62" y="35"/>
                    </a:cxn>
                    <a:cxn ang="0">
                      <a:pos x="61" y="9"/>
                    </a:cxn>
                    <a:cxn ang="0">
                      <a:pos x="52" y="0"/>
                    </a:cxn>
                    <a:cxn ang="0">
                      <a:pos x="9" y="5"/>
                    </a:cxn>
                    <a:cxn ang="0">
                      <a:pos x="52" y="4"/>
                    </a:cxn>
                    <a:cxn ang="0">
                      <a:pos x="57" y="9"/>
                    </a:cxn>
                    <a:cxn ang="0">
                      <a:pos x="57" y="12"/>
                    </a:cxn>
                    <a:cxn ang="0">
                      <a:pos x="4" y="13"/>
                    </a:cxn>
                    <a:cxn ang="0">
                      <a:pos x="4" y="11"/>
                    </a:cxn>
                    <a:cxn ang="0">
                      <a:pos x="9" y="5"/>
                    </a:cxn>
                    <a:cxn ang="0">
                      <a:pos x="52" y="41"/>
                    </a:cxn>
                    <a:cxn ang="0">
                      <a:pos x="10" y="42"/>
                    </a:cxn>
                    <a:cxn ang="0">
                      <a:pos x="5" y="37"/>
                    </a:cxn>
                    <a:cxn ang="0">
                      <a:pos x="4" y="23"/>
                    </a:cxn>
                    <a:cxn ang="0">
                      <a:pos x="57" y="22"/>
                    </a:cxn>
                    <a:cxn ang="0">
                      <a:pos x="58" y="36"/>
                    </a:cxn>
                    <a:cxn ang="0">
                      <a:pos x="52" y="41"/>
                    </a:cxn>
                  </a:cxnLst>
                  <a:rect l="0" t="0" r="r" b="b"/>
                  <a:pathLst>
                    <a:path w="62" h="46">
                      <a:moveTo>
                        <a:pt x="52" y="0"/>
                      </a:move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4" y="1"/>
                        <a:pt x="0" y="5"/>
                        <a:pt x="0" y="11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1" y="42"/>
                        <a:pt x="5" y="46"/>
                        <a:pt x="10" y="46"/>
                      </a:cubicBezTo>
                      <a:cubicBezTo>
                        <a:pt x="53" y="45"/>
                        <a:pt x="53" y="45"/>
                        <a:pt x="53" y="45"/>
                      </a:cubicBezTo>
                      <a:cubicBezTo>
                        <a:pt x="58" y="45"/>
                        <a:pt x="62" y="41"/>
                        <a:pt x="62" y="35"/>
                      </a:cubicBezTo>
                      <a:cubicBezTo>
                        <a:pt x="61" y="9"/>
                        <a:pt x="61" y="9"/>
                        <a:pt x="61" y="9"/>
                      </a:cubicBezTo>
                      <a:cubicBezTo>
                        <a:pt x="61" y="4"/>
                        <a:pt x="57" y="0"/>
                        <a:pt x="52" y="0"/>
                      </a:cubicBezTo>
                      <a:close/>
                      <a:moveTo>
                        <a:pt x="9" y="5"/>
                      </a:move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5" y="4"/>
                        <a:pt x="57" y="6"/>
                        <a:pt x="57" y="9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8"/>
                        <a:pt x="6" y="5"/>
                        <a:pt x="9" y="5"/>
                      </a:cubicBezTo>
                      <a:close/>
                      <a:moveTo>
                        <a:pt x="52" y="41"/>
                      </a:moveTo>
                      <a:cubicBezTo>
                        <a:pt x="10" y="42"/>
                        <a:pt x="10" y="42"/>
                        <a:pt x="10" y="42"/>
                      </a:cubicBezTo>
                      <a:cubicBezTo>
                        <a:pt x="7" y="42"/>
                        <a:pt x="5" y="40"/>
                        <a:pt x="5" y="37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57" y="22"/>
                        <a:pt x="57" y="22"/>
                        <a:pt x="57" y="22"/>
                      </a:cubicBezTo>
                      <a:cubicBezTo>
                        <a:pt x="58" y="36"/>
                        <a:pt x="58" y="36"/>
                        <a:pt x="58" y="36"/>
                      </a:cubicBezTo>
                      <a:cubicBezTo>
                        <a:pt x="58" y="39"/>
                        <a:pt x="55" y="41"/>
                        <a:pt x="52" y="4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4" name="îSlíḋé"/>
                <p:cNvSpPr/>
                <p:nvPr/>
              </p:nvSpPr>
              <p:spPr bwMode="auto">
                <a:xfrm>
                  <a:off x="5549045" y="3756428"/>
                  <a:ext cx="240977" cy="39861"/>
                </a:xfrm>
                <a:custGeom>
                  <a:avLst/>
                  <a:gdLst/>
                  <a:ahLst/>
                  <a:cxnLst>
                    <a:cxn ang="0">
                      <a:pos x="30" y="2"/>
                    </a:cxn>
                    <a:cxn ang="0">
                      <a:pos x="28" y="4"/>
                    </a:cxn>
                    <a:cxn ang="0">
                      <a:pos x="2" y="5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2" y="1"/>
                    </a:cxn>
                    <a:cxn ang="0">
                      <a:pos x="28" y="0"/>
                    </a:cxn>
                    <a:cxn ang="0">
                      <a:pos x="30" y="2"/>
                    </a:cxn>
                  </a:cxnLst>
                  <a:rect l="0" t="0" r="r" b="b"/>
                  <a:pathLst>
                    <a:path w="30" h="5">
                      <a:moveTo>
                        <a:pt x="30" y="2"/>
                      </a:moveTo>
                      <a:cubicBezTo>
                        <a:pt x="30" y="3"/>
                        <a:pt x="29" y="4"/>
                        <a:pt x="28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1" y="1"/>
                        <a:pt x="2" y="1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9" y="0"/>
                        <a:pt x="30" y="1"/>
                        <a:pt x="3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5" name="î$1îďê"/>
                <p:cNvSpPr/>
                <p:nvPr/>
              </p:nvSpPr>
              <p:spPr bwMode="auto">
                <a:xfrm>
                  <a:off x="5549045" y="3819843"/>
                  <a:ext cx="144948" cy="32613"/>
                </a:xfrm>
                <a:custGeom>
                  <a:avLst/>
                  <a:gdLst/>
                  <a:ahLst/>
                  <a:cxnLst>
                    <a:cxn ang="0">
                      <a:pos x="18" y="2"/>
                    </a:cxn>
                    <a:cxn ang="0">
                      <a:pos x="16" y="4"/>
                    </a:cxn>
                    <a:cxn ang="0">
                      <a:pos x="3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3" y="0"/>
                    </a:cxn>
                    <a:cxn ang="0">
                      <a:pos x="16" y="0"/>
                    </a:cxn>
                    <a:cxn ang="0">
                      <a:pos x="18" y="2"/>
                    </a:cxn>
                  </a:cxnLst>
                  <a:rect l="0" t="0" r="r" b="b"/>
                  <a:pathLst>
                    <a:path w="18" h="4">
                      <a:moveTo>
                        <a:pt x="18" y="2"/>
                      </a:moveTo>
                      <a:cubicBezTo>
                        <a:pt x="18" y="3"/>
                        <a:pt x="17" y="4"/>
                        <a:pt x="16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1" y="4"/>
                        <a:pt x="1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7" y="0"/>
                        <a:pt x="18" y="1"/>
                        <a:pt x="18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6" name="íš1idê"/>
                <p:cNvSpPr/>
                <p:nvPr/>
              </p:nvSpPr>
              <p:spPr bwMode="auto">
                <a:xfrm>
                  <a:off x="5708488" y="5459572"/>
                  <a:ext cx="376866" cy="280838"/>
                </a:xfrm>
                <a:custGeom>
                  <a:avLst/>
                  <a:gdLst/>
                  <a:ahLst/>
                  <a:cxnLst>
                    <a:cxn ang="0">
                      <a:pos x="39" y="0"/>
                    </a:cxn>
                    <a:cxn ang="0">
                      <a:pos x="7" y="1"/>
                    </a:cxn>
                    <a:cxn ang="0">
                      <a:pos x="0" y="8"/>
                    </a:cxn>
                    <a:cxn ang="0">
                      <a:pos x="1" y="28"/>
                    </a:cxn>
                    <a:cxn ang="0">
                      <a:pos x="8" y="35"/>
                    </a:cxn>
                    <a:cxn ang="0">
                      <a:pos x="40" y="34"/>
                    </a:cxn>
                    <a:cxn ang="0">
                      <a:pos x="47" y="27"/>
                    </a:cxn>
                    <a:cxn ang="0">
                      <a:pos x="46" y="7"/>
                    </a:cxn>
                    <a:cxn ang="0">
                      <a:pos x="39" y="0"/>
                    </a:cxn>
                    <a:cxn ang="0">
                      <a:pos x="7" y="4"/>
                    </a:cxn>
                    <a:cxn ang="0">
                      <a:pos x="39" y="3"/>
                    </a:cxn>
                    <a:cxn ang="0">
                      <a:pos x="43" y="7"/>
                    </a:cxn>
                    <a:cxn ang="0">
                      <a:pos x="43" y="9"/>
                    </a:cxn>
                    <a:cxn ang="0">
                      <a:pos x="3" y="10"/>
                    </a:cxn>
                    <a:cxn ang="0">
                      <a:pos x="3" y="8"/>
                    </a:cxn>
                    <a:cxn ang="0">
                      <a:pos x="7" y="4"/>
                    </a:cxn>
                    <a:cxn ang="0">
                      <a:pos x="40" y="31"/>
                    </a:cxn>
                    <a:cxn ang="0">
                      <a:pos x="8" y="32"/>
                    </a:cxn>
                    <a:cxn ang="0">
                      <a:pos x="4" y="28"/>
                    </a:cxn>
                    <a:cxn ang="0">
                      <a:pos x="4" y="18"/>
                    </a:cxn>
                    <a:cxn ang="0">
                      <a:pos x="43" y="17"/>
                    </a:cxn>
                    <a:cxn ang="0">
                      <a:pos x="44" y="27"/>
                    </a:cxn>
                    <a:cxn ang="0">
                      <a:pos x="40" y="31"/>
                    </a:cxn>
                  </a:cxnLst>
                  <a:rect l="0" t="0" r="r" b="b"/>
                  <a:pathLst>
                    <a:path w="47" h="35">
                      <a:moveTo>
                        <a:pt x="39" y="0"/>
                      </a:move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3" y="1"/>
                        <a:pt x="0" y="4"/>
                        <a:pt x="0" y="8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1" y="32"/>
                        <a:pt x="4" y="35"/>
                        <a:pt x="8" y="35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4" y="34"/>
                        <a:pt x="47" y="31"/>
                        <a:pt x="47" y="27"/>
                      </a:cubicBezTo>
                      <a:cubicBezTo>
                        <a:pt x="46" y="7"/>
                        <a:pt x="46" y="7"/>
                        <a:pt x="46" y="7"/>
                      </a:cubicBezTo>
                      <a:cubicBezTo>
                        <a:pt x="46" y="3"/>
                        <a:pt x="43" y="0"/>
                        <a:pt x="39" y="0"/>
                      </a:cubicBezTo>
                      <a:close/>
                      <a:moveTo>
                        <a:pt x="7" y="4"/>
                      </a:moveTo>
                      <a:cubicBezTo>
                        <a:pt x="39" y="3"/>
                        <a:pt x="39" y="3"/>
                        <a:pt x="39" y="3"/>
                      </a:cubicBezTo>
                      <a:cubicBezTo>
                        <a:pt x="41" y="3"/>
                        <a:pt x="43" y="5"/>
                        <a:pt x="43" y="7"/>
                      </a:cubicBezTo>
                      <a:cubicBezTo>
                        <a:pt x="43" y="9"/>
                        <a:pt x="43" y="9"/>
                        <a:pt x="43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6"/>
                        <a:pt x="5" y="4"/>
                        <a:pt x="7" y="4"/>
                      </a:cubicBezTo>
                      <a:close/>
                      <a:moveTo>
                        <a:pt x="40" y="31"/>
                      </a:move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6" y="32"/>
                        <a:pt x="4" y="30"/>
                        <a:pt x="4" y="28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43" y="17"/>
                        <a:pt x="43" y="17"/>
                        <a:pt x="43" y="17"/>
                      </a:cubicBezTo>
                      <a:cubicBezTo>
                        <a:pt x="44" y="27"/>
                        <a:pt x="44" y="27"/>
                        <a:pt x="44" y="27"/>
                      </a:cubicBezTo>
                      <a:cubicBezTo>
                        <a:pt x="44" y="29"/>
                        <a:pt x="42" y="31"/>
                        <a:pt x="40" y="3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7" name="ïṡḻiḋe"/>
                <p:cNvSpPr/>
                <p:nvPr/>
              </p:nvSpPr>
              <p:spPr bwMode="auto">
                <a:xfrm>
                  <a:off x="5764654" y="5620827"/>
                  <a:ext cx="177562" cy="23554"/>
                </a:xfrm>
                <a:custGeom>
                  <a:avLst/>
                  <a:gdLst/>
                  <a:ahLst/>
                  <a:cxnLst>
                    <a:cxn ang="0">
                      <a:pos x="22" y="1"/>
                    </a:cxn>
                    <a:cxn ang="0">
                      <a:pos x="20" y="3"/>
                    </a:cxn>
                    <a:cxn ang="0">
                      <a:pos x="1" y="3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20" y="0"/>
                    </a:cxn>
                    <a:cxn ang="0">
                      <a:pos x="22" y="1"/>
                    </a:cxn>
                  </a:cxnLst>
                  <a:rect l="0" t="0" r="r" b="b"/>
                  <a:pathLst>
                    <a:path w="22" h="3">
                      <a:moveTo>
                        <a:pt x="22" y="1"/>
                      </a:moveTo>
                      <a:cubicBezTo>
                        <a:pt x="22" y="2"/>
                        <a:pt x="21" y="3"/>
                        <a:pt x="2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1" y="0"/>
                        <a:pt x="22" y="0"/>
                        <a:pt x="2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8" name="íSḻidé"/>
                <p:cNvSpPr/>
                <p:nvPr/>
              </p:nvSpPr>
              <p:spPr bwMode="auto">
                <a:xfrm>
                  <a:off x="5764654" y="5667935"/>
                  <a:ext cx="105088" cy="23554"/>
                </a:xfrm>
                <a:custGeom>
                  <a:avLst/>
                  <a:gdLst/>
                  <a:ahLst/>
                  <a:cxnLst>
                    <a:cxn ang="0">
                      <a:pos x="13" y="1"/>
                    </a:cxn>
                    <a:cxn ang="0">
                      <a:pos x="11" y="3"/>
                    </a:cxn>
                    <a:cxn ang="0">
                      <a:pos x="1" y="3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11" y="0"/>
                    </a:cxn>
                    <a:cxn ang="0">
                      <a:pos x="13" y="1"/>
                    </a:cxn>
                  </a:cxnLst>
                  <a:rect l="0" t="0" r="r" b="b"/>
                  <a:pathLst>
                    <a:path w="13" h="3">
                      <a:moveTo>
                        <a:pt x="13" y="1"/>
                      </a:moveTo>
                      <a:cubicBezTo>
                        <a:pt x="13" y="2"/>
                        <a:pt x="12" y="3"/>
                        <a:pt x="1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2" y="0"/>
                        <a:pt x="13" y="0"/>
                        <a:pt x="13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9" name="iš1îḑê"/>
                <p:cNvSpPr/>
                <p:nvPr/>
              </p:nvSpPr>
              <p:spPr bwMode="auto">
                <a:xfrm>
                  <a:off x="6165074" y="5115319"/>
                  <a:ext cx="48920" cy="96028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0" y="7"/>
                    </a:cxn>
                    <a:cxn ang="0">
                      <a:pos x="0" y="9"/>
                    </a:cxn>
                    <a:cxn ang="0">
                      <a:pos x="1" y="9"/>
                    </a:cxn>
                    <a:cxn ang="0">
                      <a:pos x="2" y="10"/>
                    </a:cxn>
                    <a:cxn ang="0">
                      <a:pos x="2" y="11"/>
                    </a:cxn>
                    <a:cxn ang="0">
                      <a:pos x="2" y="12"/>
                    </a:cxn>
                    <a:cxn ang="0">
                      <a:pos x="2" y="11"/>
                    </a:cxn>
                    <a:cxn ang="0">
                      <a:pos x="2" y="10"/>
                    </a:cxn>
                    <a:cxn ang="0">
                      <a:pos x="3" y="10"/>
                    </a:cxn>
                    <a:cxn ang="0">
                      <a:pos x="3" y="11"/>
                    </a:cxn>
                    <a:cxn ang="0">
                      <a:pos x="4" y="12"/>
                    </a:cxn>
                    <a:cxn ang="0">
                      <a:pos x="4" y="11"/>
                    </a:cxn>
                    <a:cxn ang="0">
                      <a:pos x="4" y="10"/>
                    </a:cxn>
                    <a:cxn ang="0">
                      <a:pos x="5" y="10"/>
                    </a:cxn>
                    <a:cxn ang="0">
                      <a:pos x="6" y="10"/>
                    </a:cxn>
                    <a:cxn ang="0">
                      <a:pos x="6" y="9"/>
                    </a:cxn>
                    <a:cxn ang="0">
                      <a:pos x="6" y="9"/>
                    </a:cxn>
                    <a:cxn ang="0">
                      <a:pos x="6" y="8"/>
                    </a:cxn>
                    <a:cxn ang="0">
                      <a:pos x="6" y="8"/>
                    </a:cxn>
                    <a:cxn ang="0">
                      <a:pos x="5" y="8"/>
                    </a:cxn>
                    <a:cxn ang="0">
                      <a:pos x="4" y="9"/>
                    </a:cxn>
                    <a:cxn ang="0">
                      <a:pos x="4" y="6"/>
                    </a:cxn>
                    <a:cxn ang="0">
                      <a:pos x="4" y="6"/>
                    </a:cxn>
                    <a:cxn ang="0">
                      <a:pos x="5" y="5"/>
                    </a:cxn>
                    <a:cxn ang="0">
                      <a:pos x="6" y="5"/>
                    </a:cxn>
                    <a:cxn ang="0">
                      <a:pos x="6" y="4"/>
                    </a:cxn>
                    <a:cxn ang="0">
                      <a:pos x="6" y="3"/>
                    </a:cxn>
                    <a:cxn ang="0">
                      <a:pos x="5" y="2"/>
                    </a:cxn>
                    <a:cxn ang="0">
                      <a:pos x="4" y="2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2"/>
                    </a:cxn>
                    <a:cxn ang="0">
                      <a:pos x="1" y="2"/>
                    </a:cxn>
                    <a:cxn ang="0">
                      <a:pos x="1" y="3"/>
                    </a:cxn>
                    <a:cxn ang="0">
                      <a:pos x="1" y="3"/>
                    </a:cxn>
                    <a:cxn ang="0">
                      <a:pos x="2" y="3"/>
                    </a:cxn>
                    <a:cxn ang="0">
                      <a:pos x="2" y="3"/>
                    </a:cxn>
                    <a:cxn ang="0">
                      <a:pos x="2" y="5"/>
                    </a:cxn>
                    <a:cxn ang="0">
                      <a:pos x="1" y="6"/>
                    </a:cxn>
                    <a:cxn ang="0">
                      <a:pos x="3" y="7"/>
                    </a:cxn>
                    <a:cxn ang="0">
                      <a:pos x="3" y="6"/>
                    </a:cxn>
                    <a:cxn ang="0">
                      <a:pos x="3" y="9"/>
                    </a:cxn>
                    <a:cxn ang="0">
                      <a:pos x="3" y="8"/>
                    </a:cxn>
                    <a:cxn ang="0">
                      <a:pos x="3" y="7"/>
                    </a:cxn>
                    <a:cxn ang="0">
                      <a:pos x="3" y="3"/>
                    </a:cxn>
                    <a:cxn ang="0">
                      <a:pos x="3" y="3"/>
                    </a:cxn>
                    <a:cxn ang="0">
                      <a:pos x="3" y="4"/>
                    </a:cxn>
                    <a:cxn ang="0">
                      <a:pos x="3" y="5"/>
                    </a:cxn>
                    <a:cxn ang="0">
                      <a:pos x="3" y="3"/>
                    </a:cxn>
                  </a:cxnLst>
                  <a:rect l="0" t="0" r="r" b="b"/>
                  <a:pathLst>
                    <a:path w="6" h="12">
                      <a:moveTo>
                        <a:pt x="1" y="6"/>
                      </a:move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0" y="8"/>
                        <a:pt x="0" y="8"/>
                        <a:pt x="0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10"/>
                        <a:pt x="1" y="10"/>
                        <a:pt x="2" y="10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2"/>
                        <a:pt x="2" y="12"/>
                      </a:cubicBezTo>
                      <a:cubicBezTo>
                        <a:pt x="2" y="12"/>
                        <a:pt x="2" y="11"/>
                        <a:pt x="2" y="11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2"/>
                        <a:pt x="3" y="12"/>
                        <a:pt x="4" y="12"/>
                      </a:cubicBezTo>
                      <a:cubicBezTo>
                        <a:pt x="4" y="12"/>
                        <a:pt x="4" y="12"/>
                        <a:pt x="4" y="11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5" y="10"/>
                        <a:pt x="5" y="10"/>
                      </a:cubicBezTo>
                      <a:cubicBezTo>
                        <a:pt x="5" y="10"/>
                        <a:pt x="6" y="10"/>
                        <a:pt x="6" y="10"/>
                      </a:cubicBezTo>
                      <a:cubicBezTo>
                        <a:pt x="6" y="10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9"/>
                        <a:pt x="4" y="9"/>
                        <a:pt x="4" y="9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5" y="6"/>
                        <a:pt x="5" y="5"/>
                        <a:pt x="5" y="5"/>
                      </a:cubicBezTo>
                      <a:cubicBezTo>
                        <a:pt x="5" y="5"/>
                        <a:pt x="5" y="5"/>
                        <a:pt x="6" y="5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4" y="2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1" y="6"/>
                        <a:pt x="1" y="6"/>
                      </a:cubicBezTo>
                      <a:close/>
                      <a:moveTo>
                        <a:pt x="3" y="7"/>
                      </a:move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9"/>
                        <a:pt x="3" y="8"/>
                        <a:pt x="3" y="8"/>
                      </a:cubicBezTo>
                      <a:lnTo>
                        <a:pt x="3" y="7"/>
                      </a:lnTo>
                      <a:close/>
                      <a:moveTo>
                        <a:pt x="3" y="3"/>
                      </a:move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0" name="íṧliďè"/>
                <p:cNvSpPr/>
                <p:nvPr/>
              </p:nvSpPr>
              <p:spPr bwMode="auto">
                <a:xfrm>
                  <a:off x="6094412" y="5068211"/>
                  <a:ext cx="192057" cy="279026"/>
                </a:xfrm>
                <a:custGeom>
                  <a:avLst/>
                  <a:gdLst/>
                  <a:ahLst/>
                  <a:cxnLst>
                    <a:cxn ang="0">
                      <a:pos x="9" y="23"/>
                    </a:cxn>
                    <a:cxn ang="0">
                      <a:pos x="8" y="33"/>
                    </a:cxn>
                    <a:cxn ang="0">
                      <a:pos x="10" y="35"/>
                    </a:cxn>
                    <a:cxn ang="0">
                      <a:pos x="13" y="35"/>
                    </a:cxn>
                    <a:cxn ang="0">
                      <a:pos x="15" y="33"/>
                    </a:cxn>
                    <a:cxn ang="0">
                      <a:pos x="15" y="23"/>
                    </a:cxn>
                    <a:cxn ang="0">
                      <a:pos x="24" y="12"/>
                    </a:cxn>
                    <a:cxn ang="0">
                      <a:pos x="12" y="0"/>
                    </a:cxn>
                    <a:cxn ang="0">
                      <a:pos x="0" y="11"/>
                    </a:cxn>
                    <a:cxn ang="0">
                      <a:pos x="9" y="23"/>
                    </a:cxn>
                    <a:cxn ang="0">
                      <a:pos x="4" y="12"/>
                    </a:cxn>
                    <a:cxn ang="0">
                      <a:pos x="12" y="3"/>
                    </a:cxn>
                    <a:cxn ang="0">
                      <a:pos x="20" y="12"/>
                    </a:cxn>
                    <a:cxn ang="0">
                      <a:pos x="12" y="20"/>
                    </a:cxn>
                    <a:cxn ang="0">
                      <a:pos x="4" y="12"/>
                    </a:cxn>
                  </a:cxnLst>
                  <a:rect l="0" t="0" r="r" b="b"/>
                  <a:pathLst>
                    <a:path w="24" h="35">
                      <a:moveTo>
                        <a:pt x="9" y="23"/>
                      </a:move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8" y="34"/>
                        <a:pt x="9" y="35"/>
                        <a:pt x="10" y="35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cubicBezTo>
                        <a:pt x="14" y="35"/>
                        <a:pt x="15" y="34"/>
                        <a:pt x="15" y="3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20" y="22"/>
                        <a:pt x="24" y="17"/>
                        <a:pt x="24" y="12"/>
                      </a:cubicBezTo>
                      <a:cubicBezTo>
                        <a:pt x="24" y="6"/>
                        <a:pt x="19" y="0"/>
                        <a:pt x="12" y="0"/>
                      </a:cubicBezTo>
                      <a:cubicBezTo>
                        <a:pt x="6" y="0"/>
                        <a:pt x="1" y="5"/>
                        <a:pt x="0" y="11"/>
                      </a:cubicBezTo>
                      <a:cubicBezTo>
                        <a:pt x="0" y="17"/>
                        <a:pt x="4" y="21"/>
                        <a:pt x="9" y="23"/>
                      </a:cubicBezTo>
                      <a:close/>
                      <a:moveTo>
                        <a:pt x="4" y="12"/>
                      </a:moveTo>
                      <a:cubicBezTo>
                        <a:pt x="4" y="7"/>
                        <a:pt x="8" y="3"/>
                        <a:pt x="12" y="3"/>
                      </a:cubicBezTo>
                      <a:cubicBezTo>
                        <a:pt x="17" y="4"/>
                        <a:pt x="21" y="7"/>
                        <a:pt x="20" y="12"/>
                      </a:cubicBezTo>
                      <a:cubicBezTo>
                        <a:pt x="20" y="17"/>
                        <a:pt x="16" y="20"/>
                        <a:pt x="12" y="20"/>
                      </a:cubicBezTo>
                      <a:cubicBezTo>
                        <a:pt x="7" y="20"/>
                        <a:pt x="4" y="16"/>
                        <a:pt x="4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1" name="ïşļïḑé"/>
                <p:cNvSpPr/>
                <p:nvPr/>
              </p:nvSpPr>
              <p:spPr bwMode="auto">
                <a:xfrm>
                  <a:off x="5982077" y="5035598"/>
                  <a:ext cx="351500" cy="215611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38" y="1"/>
                    </a:cxn>
                    <a:cxn ang="0">
                      <a:pos x="44" y="6"/>
                    </a:cxn>
                    <a:cxn ang="0">
                      <a:pos x="43" y="22"/>
                    </a:cxn>
                    <a:cxn ang="0">
                      <a:pos x="38" y="27"/>
                    </a:cxn>
                    <a:cxn ang="0">
                      <a:pos x="35" y="27"/>
                    </a:cxn>
                    <a:cxn ang="0">
                      <a:pos x="38" y="25"/>
                    </a:cxn>
                    <a:cxn ang="0">
                      <a:pos x="38" y="25"/>
                    </a:cxn>
                    <a:cxn ang="0">
                      <a:pos x="41" y="22"/>
                    </a:cxn>
                    <a:cxn ang="0">
                      <a:pos x="41" y="6"/>
                    </a:cxn>
                    <a:cxn ang="0">
                      <a:pos x="38" y="3"/>
                    </a:cxn>
                    <a:cxn ang="0">
                      <a:pos x="6" y="2"/>
                    </a:cxn>
                    <a:cxn ang="0">
                      <a:pos x="3" y="5"/>
                    </a:cxn>
                    <a:cxn ang="0">
                      <a:pos x="3" y="21"/>
                    </a:cxn>
                    <a:cxn ang="0">
                      <a:pos x="6" y="24"/>
                    </a:cxn>
                    <a:cxn ang="0">
                      <a:pos x="14" y="24"/>
                    </a:cxn>
                    <a:cxn ang="0">
                      <a:pos x="16" y="27"/>
                    </a:cxn>
                    <a:cxn ang="0">
                      <a:pos x="6" y="26"/>
                    </a:cxn>
                    <a:cxn ang="0">
                      <a:pos x="0" y="21"/>
                    </a:cxn>
                    <a:cxn ang="0">
                      <a:pos x="1" y="5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4" h="27">
                      <a:moveTo>
                        <a:pt x="7" y="0"/>
                      </a:move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41" y="1"/>
                        <a:pt x="44" y="3"/>
                        <a:pt x="44" y="6"/>
                      </a:cubicBezTo>
                      <a:cubicBezTo>
                        <a:pt x="43" y="22"/>
                        <a:pt x="43" y="22"/>
                        <a:pt x="43" y="22"/>
                      </a:cubicBezTo>
                      <a:cubicBezTo>
                        <a:pt x="43" y="25"/>
                        <a:pt x="41" y="27"/>
                        <a:pt x="38" y="27"/>
                      </a:cubicBezTo>
                      <a:cubicBezTo>
                        <a:pt x="35" y="27"/>
                        <a:pt x="35" y="27"/>
                        <a:pt x="35" y="27"/>
                      </a:cubicBezTo>
                      <a:cubicBezTo>
                        <a:pt x="36" y="27"/>
                        <a:pt x="37" y="26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9" y="25"/>
                        <a:pt x="41" y="24"/>
                        <a:pt x="41" y="22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1" y="5"/>
                        <a:pt x="40" y="3"/>
                        <a:pt x="38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3" y="3"/>
                        <a:pt x="3" y="5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3" y="22"/>
                        <a:pt x="4" y="24"/>
                        <a:pt x="6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5" y="25"/>
                        <a:pt x="15" y="26"/>
                        <a:pt x="16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3" y="26"/>
                        <a:pt x="0" y="24"/>
                        <a:pt x="0" y="21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2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2" name="îṣľîḓé"/>
                <p:cNvSpPr/>
                <p:nvPr/>
              </p:nvSpPr>
              <p:spPr bwMode="auto">
                <a:xfrm>
                  <a:off x="5902355" y="4675038"/>
                  <a:ext cx="231917" cy="144948"/>
                </a:xfrm>
                <a:custGeom>
                  <a:avLst/>
                  <a:gdLst/>
                  <a:ahLst/>
                  <a:cxnLst>
                    <a:cxn ang="0">
                      <a:pos x="29" y="0"/>
                    </a:cxn>
                    <a:cxn ang="0">
                      <a:pos x="15" y="15"/>
                    </a:cxn>
                    <a:cxn ang="0">
                      <a:pos x="10" y="10"/>
                    </a:cxn>
                    <a:cxn ang="0">
                      <a:pos x="0" y="18"/>
                    </a:cxn>
                    <a:cxn ang="0">
                      <a:pos x="0" y="14"/>
                    </a:cxn>
                    <a:cxn ang="0">
                      <a:pos x="10" y="6"/>
                    </a:cxn>
                    <a:cxn ang="0">
                      <a:pos x="15" y="11"/>
                    </a:cxn>
                    <a:cxn ang="0">
                      <a:pos x="29" y="0"/>
                    </a:cxn>
                    <a:cxn ang="0">
                      <a:pos x="29" y="0"/>
                    </a:cxn>
                  </a:cxnLst>
                  <a:rect l="0" t="0" r="r" b="b"/>
                  <a:pathLst>
                    <a:path w="29" h="18">
                      <a:moveTo>
                        <a:pt x="29" y="0"/>
                      </a:move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3" name="ïŝḷiďe"/>
                <p:cNvSpPr/>
                <p:nvPr/>
              </p:nvSpPr>
              <p:spPr bwMode="auto">
                <a:xfrm>
                  <a:off x="6101659" y="4836293"/>
                  <a:ext cx="1812" cy="1630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4" name="îṩ1íḍe"/>
                <p:cNvSpPr/>
                <p:nvPr/>
              </p:nvSpPr>
              <p:spPr bwMode="auto">
                <a:xfrm>
                  <a:off x="6101659" y="4812739"/>
                  <a:ext cx="1812" cy="1449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5" name="ïṧľiḑe"/>
                <p:cNvSpPr/>
                <p:nvPr/>
              </p:nvSpPr>
              <p:spPr bwMode="auto">
                <a:xfrm>
                  <a:off x="5902355" y="4707652"/>
                  <a:ext cx="239165" cy="175750"/>
                </a:xfrm>
                <a:custGeom>
                  <a:avLst/>
                  <a:gdLst/>
                  <a:ahLst/>
                  <a:cxnLst>
                    <a:cxn ang="0">
                      <a:pos x="29" y="0"/>
                    </a:cxn>
                    <a:cxn ang="0">
                      <a:pos x="27" y="3"/>
                    </a:cxn>
                    <a:cxn ang="0">
                      <a:pos x="15" y="15"/>
                    </a:cxn>
                    <a:cxn ang="0">
                      <a:pos x="10" y="11"/>
                    </a:cxn>
                    <a:cxn ang="0">
                      <a:pos x="0" y="18"/>
                    </a:cxn>
                    <a:cxn ang="0">
                      <a:pos x="0" y="20"/>
                    </a:cxn>
                    <a:cxn ang="0">
                      <a:pos x="2" y="22"/>
                    </a:cxn>
                    <a:cxn ang="0">
                      <a:pos x="27" y="22"/>
                    </a:cxn>
                    <a:cxn ang="0">
                      <a:pos x="30" y="19"/>
                    </a:cxn>
                    <a:cxn ang="0">
                      <a:pos x="29" y="0"/>
                    </a:cxn>
                    <a:cxn ang="0">
                      <a:pos x="27" y="18"/>
                    </a:cxn>
                    <a:cxn ang="0">
                      <a:pos x="26" y="18"/>
                    </a:cxn>
                    <a:cxn ang="0">
                      <a:pos x="26" y="18"/>
                    </a:cxn>
                    <a:cxn ang="0">
                      <a:pos x="26" y="20"/>
                    </a:cxn>
                    <a:cxn ang="0">
                      <a:pos x="26" y="20"/>
                    </a:cxn>
                    <a:cxn ang="0">
                      <a:pos x="25" y="20"/>
                    </a:cxn>
                    <a:cxn ang="0">
                      <a:pos x="25" y="19"/>
                    </a:cxn>
                    <a:cxn ang="0">
                      <a:pos x="25" y="19"/>
                    </a:cxn>
                    <a:cxn ang="0">
                      <a:pos x="25" y="20"/>
                    </a:cxn>
                    <a:cxn ang="0">
                      <a:pos x="24" y="20"/>
                    </a:cxn>
                    <a:cxn ang="0">
                      <a:pos x="24" y="20"/>
                    </a:cxn>
                    <a:cxn ang="0">
                      <a:pos x="24" y="19"/>
                    </a:cxn>
                    <a:cxn ang="0">
                      <a:pos x="23" y="18"/>
                    </a:cxn>
                    <a:cxn ang="0">
                      <a:pos x="23" y="18"/>
                    </a:cxn>
                    <a:cxn ang="0">
                      <a:pos x="23" y="18"/>
                    </a:cxn>
                    <a:cxn ang="0">
                      <a:pos x="23" y="18"/>
                    </a:cxn>
                    <a:cxn ang="0">
                      <a:pos x="23" y="17"/>
                    </a:cxn>
                    <a:cxn ang="0">
                      <a:pos x="23" y="17"/>
                    </a:cxn>
                    <a:cxn ang="0">
                      <a:pos x="24" y="17"/>
                    </a:cxn>
                    <a:cxn ang="0">
                      <a:pos x="24" y="18"/>
                    </a:cxn>
                    <a:cxn ang="0">
                      <a:pos x="24" y="16"/>
                    </a:cxn>
                    <a:cxn ang="0">
                      <a:pos x="24" y="16"/>
                    </a:cxn>
                    <a:cxn ang="0">
                      <a:pos x="23" y="15"/>
                    </a:cxn>
                    <a:cxn ang="0">
                      <a:pos x="23" y="15"/>
                    </a:cxn>
                    <a:cxn ang="0">
                      <a:pos x="23" y="14"/>
                    </a:cxn>
                    <a:cxn ang="0">
                      <a:pos x="23" y="13"/>
                    </a:cxn>
                    <a:cxn ang="0">
                      <a:pos x="23" y="13"/>
                    </a:cxn>
                    <a:cxn ang="0">
                      <a:pos x="24" y="12"/>
                    </a:cxn>
                    <a:cxn ang="0">
                      <a:pos x="24" y="12"/>
                    </a:cxn>
                    <a:cxn ang="0">
                      <a:pos x="24" y="11"/>
                    </a:cxn>
                    <a:cxn ang="0">
                      <a:pos x="25" y="11"/>
                    </a:cxn>
                    <a:cxn ang="0">
                      <a:pos x="25" y="12"/>
                    </a:cxn>
                    <a:cxn ang="0">
                      <a:pos x="25" y="12"/>
                    </a:cxn>
                    <a:cxn ang="0">
                      <a:pos x="25" y="12"/>
                    </a:cxn>
                    <a:cxn ang="0">
                      <a:pos x="25" y="11"/>
                    </a:cxn>
                    <a:cxn ang="0">
                      <a:pos x="25" y="11"/>
                    </a:cxn>
                    <a:cxn ang="0">
                      <a:pos x="26" y="11"/>
                    </a:cxn>
                    <a:cxn ang="0">
                      <a:pos x="26" y="12"/>
                    </a:cxn>
                    <a:cxn ang="0">
                      <a:pos x="26" y="12"/>
                    </a:cxn>
                    <a:cxn ang="0">
                      <a:pos x="26" y="12"/>
                    </a:cxn>
                    <a:cxn ang="0">
                      <a:pos x="27" y="12"/>
                    </a:cxn>
                    <a:cxn ang="0">
                      <a:pos x="27" y="13"/>
                    </a:cxn>
                    <a:cxn ang="0">
                      <a:pos x="27" y="13"/>
                    </a:cxn>
                    <a:cxn ang="0">
                      <a:pos x="27" y="13"/>
                    </a:cxn>
                    <a:cxn ang="0">
                      <a:pos x="26" y="13"/>
                    </a:cxn>
                    <a:cxn ang="0">
                      <a:pos x="26" y="13"/>
                    </a:cxn>
                    <a:cxn ang="0">
                      <a:pos x="26" y="13"/>
                    </a:cxn>
                    <a:cxn ang="0">
                      <a:pos x="26" y="15"/>
                    </a:cxn>
                    <a:cxn ang="0">
                      <a:pos x="27" y="16"/>
                    </a:cxn>
                    <a:cxn ang="0">
                      <a:pos x="27" y="17"/>
                    </a:cxn>
                    <a:cxn ang="0">
                      <a:pos x="27" y="18"/>
                    </a:cxn>
                  </a:cxnLst>
                  <a:rect l="0" t="0" r="r" b="b"/>
                  <a:pathLst>
                    <a:path w="30" h="22">
                      <a:moveTo>
                        <a:pt x="29" y="0"/>
                      </a:move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2"/>
                        <a:pt x="2" y="22"/>
                        <a:pt x="2" y="22"/>
                      </a:cubicBezTo>
                      <a:cubicBezTo>
                        <a:pt x="2" y="22"/>
                        <a:pt x="25" y="22"/>
                        <a:pt x="27" y="22"/>
                      </a:cubicBezTo>
                      <a:cubicBezTo>
                        <a:pt x="30" y="22"/>
                        <a:pt x="30" y="19"/>
                        <a:pt x="30" y="19"/>
                      </a:cubicBezTo>
                      <a:lnTo>
                        <a:pt x="29" y="0"/>
                      </a:lnTo>
                      <a:close/>
                      <a:moveTo>
                        <a:pt x="27" y="18"/>
                      </a:moveTo>
                      <a:cubicBezTo>
                        <a:pt x="27" y="18"/>
                        <a:pt x="27" y="18"/>
                        <a:pt x="26" y="18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6" y="20"/>
                        <a:pt x="26" y="20"/>
                        <a:pt x="26" y="20"/>
                      </a:cubicBezTo>
                      <a:cubicBezTo>
                        <a:pt x="26" y="20"/>
                        <a:pt x="26" y="20"/>
                        <a:pt x="26" y="20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5" y="20"/>
                        <a:pt x="25" y="20"/>
                        <a:pt x="24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9"/>
                        <a:pt x="24" y="19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8"/>
                        <a:pt x="23" y="17"/>
                        <a:pt x="23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17"/>
                        <a:pt x="23" y="17"/>
                        <a:pt x="24" y="17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24" y="15"/>
                        <a:pt x="24" y="15"/>
                        <a:pt x="23" y="15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cubicBezTo>
                        <a:pt x="23" y="14"/>
                        <a:pt x="23" y="14"/>
                        <a:pt x="23" y="14"/>
                      </a:cubicBezTo>
                      <a:cubicBezTo>
                        <a:pt x="23" y="14"/>
                        <a:pt x="23" y="14"/>
                        <a:pt x="23" y="13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4" y="13"/>
                        <a:pt x="24" y="13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4" y="11"/>
                        <a:pt x="25" y="11"/>
                        <a:pt x="25" y="11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6" y="11"/>
                        <a:pt x="26" y="11"/>
                        <a:pt x="26" y="11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2"/>
                        <a:pt x="27" y="12"/>
                        <a:pt x="27" y="12"/>
                      </a:cubicBezTo>
                      <a:cubicBezTo>
                        <a:pt x="27" y="12"/>
                        <a:pt x="27" y="12"/>
                        <a:pt x="27" y="13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6" y="15"/>
                        <a:pt x="26" y="15"/>
                        <a:pt x="26" y="15"/>
                      </a:cubicBezTo>
                      <a:cubicBezTo>
                        <a:pt x="26" y="15"/>
                        <a:pt x="26" y="15"/>
                        <a:pt x="27" y="16"/>
                      </a:cubicBezTo>
                      <a:cubicBezTo>
                        <a:pt x="27" y="16"/>
                        <a:pt x="27" y="16"/>
                        <a:pt x="27" y="17"/>
                      </a:cubicBezTo>
                      <a:cubicBezTo>
                        <a:pt x="27" y="17"/>
                        <a:pt x="27" y="17"/>
                        <a:pt x="27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6" name="îṧļíḋè"/>
                <p:cNvSpPr/>
                <p:nvPr/>
              </p:nvSpPr>
              <p:spPr bwMode="auto">
                <a:xfrm>
                  <a:off x="5886049" y="2178302"/>
                  <a:ext cx="279026" cy="177562"/>
                </a:xfrm>
                <a:custGeom>
                  <a:avLst/>
                  <a:gdLst/>
                  <a:ahLst/>
                  <a:cxnLst>
                    <a:cxn ang="0">
                      <a:pos x="35" y="1"/>
                    </a:cxn>
                    <a:cxn ang="0">
                      <a:pos x="18" y="19"/>
                    </a:cxn>
                    <a:cxn ang="0">
                      <a:pos x="12" y="13"/>
                    </a:cxn>
                    <a:cxn ang="0">
                      <a:pos x="0" y="22"/>
                    </a:cxn>
                    <a:cxn ang="0">
                      <a:pos x="0" y="18"/>
                    </a:cxn>
                    <a:cxn ang="0">
                      <a:pos x="12" y="8"/>
                    </a:cxn>
                    <a:cxn ang="0">
                      <a:pos x="18" y="14"/>
                    </a:cxn>
                    <a:cxn ang="0">
                      <a:pos x="35" y="0"/>
                    </a:cxn>
                    <a:cxn ang="0">
                      <a:pos x="35" y="1"/>
                    </a:cxn>
                  </a:cxnLst>
                  <a:rect l="0" t="0" r="r" b="b"/>
                  <a:pathLst>
                    <a:path w="35" h="22">
                      <a:moveTo>
                        <a:pt x="35" y="1"/>
                      </a:move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5" y="0"/>
                        <a:pt x="35" y="0"/>
                        <a:pt x="3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7" name="îṥľíḑé"/>
                <p:cNvSpPr/>
                <p:nvPr/>
              </p:nvSpPr>
              <p:spPr bwMode="auto">
                <a:xfrm>
                  <a:off x="6125214" y="2370358"/>
                  <a:ext cx="9059" cy="2536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1" y="2"/>
                    </a:cxn>
                    <a:cxn ang="0">
                      <a:pos x="1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8" name="íṡ1íḓê"/>
                <p:cNvSpPr/>
                <p:nvPr/>
              </p:nvSpPr>
              <p:spPr bwMode="auto">
                <a:xfrm>
                  <a:off x="6125214" y="2346804"/>
                  <a:ext cx="9059" cy="1630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1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1" y="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9" name="iṩḷiḍè"/>
                <p:cNvSpPr/>
                <p:nvPr/>
              </p:nvSpPr>
              <p:spPr bwMode="auto">
                <a:xfrm>
                  <a:off x="5886049" y="2227222"/>
                  <a:ext cx="288085" cy="208363"/>
                </a:xfrm>
                <a:custGeom>
                  <a:avLst/>
                  <a:gdLst/>
                  <a:ahLst/>
                  <a:cxnLst>
                    <a:cxn ang="0">
                      <a:pos x="35" y="0"/>
                    </a:cxn>
                    <a:cxn ang="0">
                      <a:pos x="33" y="3"/>
                    </a:cxn>
                    <a:cxn ang="0">
                      <a:pos x="18" y="18"/>
                    </a:cxn>
                    <a:cxn ang="0">
                      <a:pos x="12" y="12"/>
                    </a:cxn>
                    <a:cxn ang="0">
                      <a:pos x="0" y="21"/>
                    </a:cxn>
                    <a:cxn ang="0">
                      <a:pos x="0" y="23"/>
                    </a:cxn>
                    <a:cxn ang="0">
                      <a:pos x="3" y="26"/>
                    </a:cxn>
                    <a:cxn ang="0">
                      <a:pos x="33" y="26"/>
                    </a:cxn>
                    <a:cxn ang="0">
                      <a:pos x="36" y="22"/>
                    </a:cxn>
                    <a:cxn ang="0">
                      <a:pos x="35" y="0"/>
                    </a:cxn>
                    <a:cxn ang="0">
                      <a:pos x="32" y="21"/>
                    </a:cxn>
                    <a:cxn ang="0">
                      <a:pos x="32" y="21"/>
                    </a:cxn>
                    <a:cxn ang="0">
                      <a:pos x="31" y="22"/>
                    </a:cxn>
                    <a:cxn ang="0">
                      <a:pos x="31" y="23"/>
                    </a:cxn>
                    <a:cxn ang="0">
                      <a:pos x="31" y="23"/>
                    </a:cxn>
                    <a:cxn ang="0">
                      <a:pos x="31" y="23"/>
                    </a:cxn>
                    <a:cxn ang="0">
                      <a:pos x="31" y="22"/>
                    </a:cxn>
                    <a:cxn ang="0">
                      <a:pos x="30" y="22"/>
                    </a:cxn>
                    <a:cxn ang="0">
                      <a:pos x="30" y="23"/>
                    </a:cxn>
                    <a:cxn ang="0">
                      <a:pos x="30" y="23"/>
                    </a:cxn>
                    <a:cxn ang="0">
                      <a:pos x="29" y="23"/>
                    </a:cxn>
                    <a:cxn ang="0">
                      <a:pos x="29" y="22"/>
                    </a:cxn>
                    <a:cxn ang="0">
                      <a:pos x="28" y="22"/>
                    </a:cxn>
                    <a:cxn ang="0">
                      <a:pos x="28" y="21"/>
                    </a:cxn>
                    <a:cxn ang="0">
                      <a:pos x="28" y="21"/>
                    </a:cxn>
                    <a:cxn ang="0">
                      <a:pos x="28" y="21"/>
                    </a:cxn>
                    <a:cxn ang="0">
                      <a:pos x="28" y="20"/>
                    </a:cxn>
                    <a:cxn ang="0">
                      <a:pos x="28" y="20"/>
                    </a:cxn>
                    <a:cxn ang="0">
                      <a:pos x="29" y="20"/>
                    </a:cxn>
                    <a:cxn ang="0">
                      <a:pos x="29" y="21"/>
                    </a:cxn>
                    <a:cxn ang="0">
                      <a:pos x="29" y="18"/>
                    </a:cxn>
                    <a:cxn ang="0">
                      <a:pos x="29" y="18"/>
                    </a:cxn>
                    <a:cxn ang="0">
                      <a:pos x="28" y="18"/>
                    </a:cxn>
                    <a:cxn ang="0">
                      <a:pos x="28" y="17"/>
                    </a:cxn>
                    <a:cxn ang="0">
                      <a:pos x="28" y="16"/>
                    </a:cxn>
                    <a:cxn ang="0">
                      <a:pos x="28" y="15"/>
                    </a:cxn>
                    <a:cxn ang="0">
                      <a:pos x="28" y="15"/>
                    </a:cxn>
                    <a:cxn ang="0">
                      <a:pos x="29" y="14"/>
                    </a:cxn>
                    <a:cxn ang="0">
                      <a:pos x="29" y="13"/>
                    </a:cxn>
                    <a:cxn ang="0">
                      <a:pos x="29" y="13"/>
                    </a:cxn>
                    <a:cxn ang="0">
                      <a:pos x="30" y="13"/>
                    </a:cxn>
                    <a:cxn ang="0">
                      <a:pos x="30" y="14"/>
                    </a:cxn>
                    <a:cxn ang="0">
                      <a:pos x="30" y="14"/>
                    </a:cxn>
                    <a:cxn ang="0">
                      <a:pos x="30" y="14"/>
                    </a:cxn>
                    <a:cxn ang="0">
                      <a:pos x="30" y="13"/>
                    </a:cxn>
                    <a:cxn ang="0">
                      <a:pos x="31" y="13"/>
                    </a:cxn>
                    <a:cxn ang="0">
                      <a:pos x="31" y="13"/>
                    </a:cxn>
                    <a:cxn ang="0">
                      <a:pos x="31" y="14"/>
                    </a:cxn>
                    <a:cxn ang="0">
                      <a:pos x="32" y="14"/>
                    </a:cxn>
                    <a:cxn ang="0">
                      <a:pos x="32" y="14"/>
                    </a:cxn>
                    <a:cxn ang="0">
                      <a:pos x="32" y="14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32" y="16"/>
                    </a:cxn>
                    <a:cxn ang="0">
                      <a:pos x="31" y="15"/>
                    </a:cxn>
                    <a:cxn ang="0">
                      <a:pos x="31" y="15"/>
                    </a:cxn>
                    <a:cxn ang="0">
                      <a:pos x="31" y="18"/>
                    </a:cxn>
                    <a:cxn ang="0">
                      <a:pos x="32" y="18"/>
                    </a:cxn>
                    <a:cxn ang="0">
                      <a:pos x="33" y="20"/>
                    </a:cxn>
                    <a:cxn ang="0">
                      <a:pos x="32" y="21"/>
                    </a:cxn>
                  </a:cxnLst>
                  <a:rect l="0" t="0" r="r" b="b"/>
                  <a:pathLst>
                    <a:path w="36" h="26">
                      <a:moveTo>
                        <a:pt x="35" y="0"/>
                      </a:moveTo>
                      <a:cubicBezTo>
                        <a:pt x="33" y="3"/>
                        <a:pt x="33" y="3"/>
                        <a:pt x="33" y="3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6"/>
                        <a:pt x="3" y="26"/>
                        <a:pt x="3" y="26"/>
                      </a:cubicBezTo>
                      <a:cubicBezTo>
                        <a:pt x="3" y="26"/>
                        <a:pt x="31" y="26"/>
                        <a:pt x="33" y="26"/>
                      </a:cubicBezTo>
                      <a:cubicBezTo>
                        <a:pt x="36" y="25"/>
                        <a:pt x="36" y="22"/>
                        <a:pt x="36" y="22"/>
                      </a:cubicBezTo>
                      <a:lnTo>
                        <a:pt x="35" y="0"/>
                      </a:lnTo>
                      <a:close/>
                      <a:moveTo>
                        <a:pt x="32" y="21"/>
                      </a:move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1"/>
                        <a:pt x="31" y="21"/>
                        <a:pt x="31" y="22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1" y="22"/>
                        <a:pt x="31" y="22"/>
                        <a:pt x="31" y="22"/>
                      </a:cubicBezTo>
                      <a:cubicBezTo>
                        <a:pt x="30" y="22"/>
                        <a:pt x="30" y="22"/>
                        <a:pt x="30" y="22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29" y="22"/>
                        <a:pt x="29" y="22"/>
                        <a:pt x="29" y="22"/>
                      </a:cubicBezTo>
                      <a:cubicBezTo>
                        <a:pt x="29" y="22"/>
                        <a:pt x="29" y="22"/>
                        <a:pt x="28" y="22"/>
                      </a:cubicBezTo>
                      <a:cubicBezTo>
                        <a:pt x="28" y="22"/>
                        <a:pt x="28" y="21"/>
                        <a:pt x="28" y="21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8" y="21"/>
                        <a:pt x="28" y="20"/>
                        <a:pt x="28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8" y="20"/>
                        <a:pt x="28" y="20"/>
                        <a:pt x="29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29" y="18"/>
                        <a:pt x="29" y="18"/>
                        <a:pt x="28" y="18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7"/>
                        <a:pt x="28" y="17"/>
                        <a:pt x="28" y="16"/>
                      </a:cubicBezTo>
                      <a:cubicBezTo>
                        <a:pt x="28" y="16"/>
                        <a:pt x="28" y="16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9" y="15"/>
                        <a:pt x="29" y="14"/>
                        <a:pt x="29" y="14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3"/>
                        <a:pt x="31" y="13"/>
                        <a:pt x="31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31" y="14"/>
                        <a:pt x="31" y="14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2" y="14"/>
                        <a:pt x="32" y="14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15"/>
                        <a:pt x="32" y="15"/>
                        <a:pt x="31" y="15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3" y="19"/>
                        <a:pt x="33" y="19"/>
                        <a:pt x="33" y="20"/>
                      </a:cubicBezTo>
                      <a:cubicBezTo>
                        <a:pt x="33" y="20"/>
                        <a:pt x="33" y="20"/>
                        <a:pt x="32" y="2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0" name="íṡľídê"/>
                <p:cNvSpPr/>
                <p:nvPr/>
              </p:nvSpPr>
              <p:spPr bwMode="auto">
                <a:xfrm>
                  <a:off x="5485629" y="3058863"/>
                  <a:ext cx="152196" cy="152196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0" y="9"/>
                    </a:cxn>
                    <a:cxn ang="0">
                      <a:pos x="10" y="18"/>
                    </a:cxn>
                    <a:cxn ang="0">
                      <a:pos x="19" y="9"/>
                    </a:cxn>
                    <a:cxn ang="0">
                      <a:pos x="9" y="0"/>
                    </a:cxn>
                    <a:cxn ang="0">
                      <a:pos x="10" y="17"/>
                    </a:cxn>
                    <a:cxn ang="0">
                      <a:pos x="2" y="9"/>
                    </a:cxn>
                    <a:cxn ang="0">
                      <a:pos x="9" y="2"/>
                    </a:cxn>
                    <a:cxn ang="0">
                      <a:pos x="17" y="9"/>
                    </a:cxn>
                    <a:cxn ang="0">
                      <a:pos x="10" y="17"/>
                    </a:cxn>
                  </a:cxnLst>
                  <a:rect l="0" t="0" r="r" b="b"/>
                  <a:pathLst>
                    <a:path w="19" h="19">
                      <a:moveTo>
                        <a:pt x="9" y="0"/>
                      </a:move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9"/>
                        <a:pt x="10" y="18"/>
                      </a:cubicBezTo>
                      <a:cubicBezTo>
                        <a:pt x="15" y="18"/>
                        <a:pt x="19" y="14"/>
                        <a:pt x="19" y="9"/>
                      </a:cubicBezTo>
                      <a:cubicBezTo>
                        <a:pt x="19" y="4"/>
                        <a:pt x="14" y="0"/>
                        <a:pt x="9" y="0"/>
                      </a:cubicBezTo>
                      <a:close/>
                      <a:moveTo>
                        <a:pt x="10" y="17"/>
                      </a:moveTo>
                      <a:cubicBezTo>
                        <a:pt x="5" y="17"/>
                        <a:pt x="2" y="13"/>
                        <a:pt x="2" y="9"/>
                      </a:cubicBezTo>
                      <a:cubicBezTo>
                        <a:pt x="2" y="5"/>
                        <a:pt x="5" y="2"/>
                        <a:pt x="9" y="2"/>
                      </a:cubicBezTo>
                      <a:cubicBezTo>
                        <a:pt x="13" y="2"/>
                        <a:pt x="17" y="5"/>
                        <a:pt x="17" y="9"/>
                      </a:cubicBezTo>
                      <a:cubicBezTo>
                        <a:pt x="17" y="13"/>
                        <a:pt x="14" y="17"/>
                        <a:pt x="10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1" name="íś1ide"/>
                <p:cNvSpPr/>
                <p:nvPr/>
              </p:nvSpPr>
              <p:spPr bwMode="auto">
                <a:xfrm>
                  <a:off x="5532737" y="3084229"/>
                  <a:ext cx="56168" cy="96028"/>
                </a:xfrm>
                <a:custGeom>
                  <a:avLst/>
                  <a:gdLst/>
                  <a:ahLst/>
                  <a:cxnLst>
                    <a:cxn ang="0">
                      <a:pos x="5" y="5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6" y="3"/>
                    </a:cxn>
                    <a:cxn ang="0">
                      <a:pos x="6" y="3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5" y="2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3" y="2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2" y="2"/>
                    </a:cxn>
                    <a:cxn ang="0">
                      <a:pos x="1" y="2"/>
                    </a:cxn>
                    <a:cxn ang="0">
                      <a:pos x="1" y="3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2" y="6"/>
                    </a:cxn>
                    <a:cxn ang="0">
                      <a:pos x="2" y="6"/>
                    </a:cxn>
                    <a:cxn ang="0">
                      <a:pos x="2" y="9"/>
                    </a:cxn>
                    <a:cxn ang="0">
                      <a:pos x="2" y="9"/>
                    </a:cxn>
                    <a:cxn ang="0">
                      <a:pos x="1" y="9"/>
                    </a:cxn>
                    <a:cxn ang="0">
                      <a:pos x="1" y="9"/>
                    </a:cxn>
                    <a:cxn ang="0">
                      <a:pos x="1" y="9"/>
                    </a:cxn>
                    <a:cxn ang="0">
                      <a:pos x="0" y="10"/>
                    </a:cxn>
                    <a:cxn ang="0">
                      <a:pos x="1" y="10"/>
                    </a:cxn>
                    <a:cxn ang="0">
                      <a:pos x="1" y="10"/>
                    </a:cxn>
                    <a:cxn ang="0">
                      <a:pos x="3" y="11"/>
                    </a:cxn>
                    <a:cxn ang="0">
                      <a:pos x="3" y="12"/>
                    </a:cxn>
                    <a:cxn ang="0">
                      <a:pos x="3" y="12"/>
                    </a:cxn>
                    <a:cxn ang="0">
                      <a:pos x="3" y="12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4" y="12"/>
                    </a:cxn>
                    <a:cxn ang="0">
                      <a:pos x="5" y="12"/>
                    </a:cxn>
                    <a:cxn ang="0">
                      <a:pos x="5" y="12"/>
                    </a:cxn>
                    <a:cxn ang="0">
                      <a:pos x="5" y="10"/>
                    </a:cxn>
                    <a:cxn ang="0">
                      <a:pos x="6" y="10"/>
                    </a:cxn>
                    <a:cxn ang="0">
                      <a:pos x="6" y="9"/>
                    </a:cxn>
                    <a:cxn ang="0">
                      <a:pos x="7" y="8"/>
                    </a:cxn>
                    <a:cxn ang="0">
                      <a:pos x="6" y="6"/>
                    </a:cxn>
                    <a:cxn ang="0">
                      <a:pos x="5" y="5"/>
                    </a:cxn>
                    <a:cxn ang="0">
                      <a:pos x="4" y="9"/>
                    </a:cxn>
                    <a:cxn ang="0">
                      <a:pos x="3" y="9"/>
                    </a:cxn>
                    <a:cxn ang="0">
                      <a:pos x="3" y="7"/>
                    </a:cxn>
                    <a:cxn ang="0">
                      <a:pos x="4" y="7"/>
                    </a:cxn>
                    <a:cxn ang="0">
                      <a:pos x="4" y="9"/>
                    </a:cxn>
                    <a:cxn ang="0">
                      <a:pos x="4" y="5"/>
                    </a:cxn>
                    <a:cxn ang="0">
                      <a:pos x="3" y="5"/>
                    </a:cxn>
                    <a:cxn ang="0">
                      <a:pos x="3" y="3"/>
                    </a:cxn>
                    <a:cxn ang="0">
                      <a:pos x="4" y="3"/>
                    </a:cxn>
                    <a:cxn ang="0">
                      <a:pos x="4" y="5"/>
                    </a:cxn>
                  </a:cxnLst>
                  <a:rect l="0" t="0" r="r" b="b"/>
                  <a:pathLst>
                    <a:path w="7" h="12">
                      <a:moveTo>
                        <a:pt x="5" y="5"/>
                      </a:move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2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3" y="2"/>
                        <a:pt x="3" y="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1" y="4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2" y="11"/>
                        <a:pt x="2" y="11"/>
                        <a:pt x="3" y="11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4" y="12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6" y="10"/>
                      </a:cubicBezTo>
                      <a:cubicBezTo>
                        <a:pt x="6" y="10"/>
                        <a:pt x="6" y="10"/>
                        <a:pt x="6" y="9"/>
                      </a:cubicBezTo>
                      <a:cubicBezTo>
                        <a:pt x="7" y="9"/>
                        <a:pt x="7" y="8"/>
                        <a:pt x="7" y="8"/>
                      </a:cubicBezTo>
                      <a:cubicBezTo>
                        <a:pt x="7" y="7"/>
                        <a:pt x="6" y="7"/>
                        <a:pt x="6" y="6"/>
                      </a:cubicBezTo>
                      <a:cubicBezTo>
                        <a:pt x="6" y="6"/>
                        <a:pt x="5" y="6"/>
                        <a:pt x="5" y="5"/>
                      </a:cubicBezTo>
                      <a:close/>
                      <a:moveTo>
                        <a:pt x="4" y="9"/>
                      </a:moveTo>
                      <a:cubicBezTo>
                        <a:pt x="4" y="9"/>
                        <a:pt x="4" y="9"/>
                        <a:pt x="3" y="9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lnTo>
                        <a:pt x="4" y="9"/>
                      </a:lnTo>
                      <a:close/>
                      <a:moveTo>
                        <a:pt x="4" y="5"/>
                      </a:moveTo>
                      <a:cubicBezTo>
                        <a:pt x="4" y="5"/>
                        <a:pt x="3" y="5"/>
                        <a:pt x="3" y="5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4" y="3"/>
                        <a:pt x="4" y="3"/>
                      </a:cubicBez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2" name="iṡľíḍè"/>
                <p:cNvSpPr/>
                <p:nvPr/>
              </p:nvSpPr>
              <p:spPr bwMode="auto">
                <a:xfrm>
                  <a:off x="6317270" y="3395868"/>
                  <a:ext cx="135889" cy="135889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0" y="9"/>
                    </a:cxn>
                    <a:cxn ang="0">
                      <a:pos x="9" y="17"/>
                    </a:cxn>
                    <a:cxn ang="0">
                      <a:pos x="17" y="8"/>
                    </a:cxn>
                    <a:cxn ang="0">
                      <a:pos x="9" y="0"/>
                    </a:cxn>
                    <a:cxn ang="0">
                      <a:pos x="9" y="16"/>
                    </a:cxn>
                    <a:cxn ang="0">
                      <a:pos x="2" y="9"/>
                    </a:cxn>
                    <a:cxn ang="0">
                      <a:pos x="9" y="2"/>
                    </a:cxn>
                    <a:cxn ang="0">
                      <a:pos x="16" y="8"/>
                    </a:cxn>
                    <a:cxn ang="0">
                      <a:pos x="9" y="16"/>
                    </a:cxn>
                  </a:cxnLst>
                  <a:rect l="0" t="0" r="r" b="b"/>
                  <a:pathLst>
                    <a:path w="17" h="17">
                      <a:moveTo>
                        <a:pt x="9" y="0"/>
                      </a:move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4" y="17"/>
                        <a:pt x="9" y="17"/>
                      </a:cubicBezTo>
                      <a:cubicBezTo>
                        <a:pt x="14" y="17"/>
                        <a:pt x="17" y="13"/>
                        <a:pt x="17" y="8"/>
                      </a:cubicBezTo>
                      <a:cubicBezTo>
                        <a:pt x="17" y="4"/>
                        <a:pt x="13" y="0"/>
                        <a:pt x="9" y="0"/>
                      </a:cubicBezTo>
                      <a:close/>
                      <a:moveTo>
                        <a:pt x="9" y="16"/>
                      </a:moveTo>
                      <a:cubicBezTo>
                        <a:pt x="5" y="16"/>
                        <a:pt x="2" y="13"/>
                        <a:pt x="2" y="9"/>
                      </a:cubicBezTo>
                      <a:cubicBezTo>
                        <a:pt x="2" y="5"/>
                        <a:pt x="5" y="2"/>
                        <a:pt x="9" y="2"/>
                      </a:cubicBezTo>
                      <a:cubicBezTo>
                        <a:pt x="12" y="2"/>
                        <a:pt x="16" y="5"/>
                        <a:pt x="16" y="8"/>
                      </a:cubicBezTo>
                      <a:cubicBezTo>
                        <a:pt x="16" y="12"/>
                        <a:pt x="13" y="15"/>
                        <a:pt x="9" y="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3" name="îṡḻîde"/>
                <p:cNvSpPr/>
                <p:nvPr/>
              </p:nvSpPr>
              <p:spPr bwMode="auto">
                <a:xfrm>
                  <a:off x="6366190" y="3419423"/>
                  <a:ext cx="47108" cy="88781"/>
                </a:xfrm>
                <a:custGeom>
                  <a:avLst/>
                  <a:gdLst/>
                  <a:ahLst/>
                  <a:cxnLst>
                    <a:cxn ang="0">
                      <a:pos x="4" y="5"/>
                    </a:cxn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4" y="1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2"/>
                    </a:cxn>
                    <a:cxn ang="0">
                      <a:pos x="1" y="2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" y="5"/>
                    </a:cxn>
                    <a:cxn ang="0">
                      <a:pos x="2" y="6"/>
                    </a:cxn>
                    <a:cxn ang="0">
                      <a:pos x="2" y="6"/>
                    </a:cxn>
                    <a:cxn ang="0">
                      <a:pos x="2" y="8"/>
                    </a:cxn>
                    <a:cxn ang="0">
                      <a:pos x="1" y="8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0" y="9"/>
                    </a:cxn>
                    <a:cxn ang="0">
                      <a:pos x="0" y="9"/>
                    </a:cxn>
                    <a:cxn ang="0">
                      <a:pos x="0" y="9"/>
                    </a:cxn>
                    <a:cxn ang="0">
                      <a:pos x="1" y="10"/>
                    </a:cxn>
                    <a:cxn ang="0">
                      <a:pos x="2" y="10"/>
                    </a:cxn>
                    <a:cxn ang="0">
                      <a:pos x="2" y="11"/>
                    </a:cxn>
                    <a:cxn ang="0">
                      <a:pos x="2" y="11"/>
                    </a:cxn>
                    <a:cxn ang="0">
                      <a:pos x="3" y="11"/>
                    </a:cxn>
                    <a:cxn ang="0">
                      <a:pos x="3" y="10"/>
                    </a:cxn>
                    <a:cxn ang="0">
                      <a:pos x="3" y="10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4" y="11"/>
                    </a:cxn>
                    <a:cxn ang="0">
                      <a:pos x="4" y="10"/>
                    </a:cxn>
                    <a:cxn ang="0">
                      <a:pos x="5" y="9"/>
                    </a:cxn>
                    <a:cxn ang="0">
                      <a:pos x="5" y="9"/>
                    </a:cxn>
                    <a:cxn ang="0">
                      <a:pos x="6" y="7"/>
                    </a:cxn>
                    <a:cxn ang="0">
                      <a:pos x="5" y="6"/>
                    </a:cxn>
                    <a:cxn ang="0">
                      <a:pos x="4" y="5"/>
                    </a:cxn>
                    <a:cxn ang="0">
                      <a:pos x="3" y="8"/>
                    </a:cxn>
                    <a:cxn ang="0">
                      <a:pos x="3" y="8"/>
                    </a:cxn>
                    <a:cxn ang="0">
                      <a:pos x="3" y="6"/>
                    </a:cxn>
                    <a:cxn ang="0">
                      <a:pos x="3" y="6"/>
                    </a:cxn>
                    <a:cxn ang="0">
                      <a:pos x="3" y="8"/>
                    </a:cxn>
                    <a:cxn ang="0">
                      <a:pos x="3" y="5"/>
                    </a:cxn>
                    <a:cxn ang="0">
                      <a:pos x="3" y="4"/>
                    </a:cxn>
                    <a:cxn ang="0">
                      <a:pos x="3" y="3"/>
                    </a:cxn>
                    <a:cxn ang="0">
                      <a:pos x="3" y="3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6" h="11">
                      <a:moveTo>
                        <a:pt x="4" y="5"/>
                      </a:move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0" y="3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1" y="8"/>
                        <a:pt x="1" y="8"/>
                      </a:cubicBezTo>
                      <a:cubicBezTo>
                        <a:pt x="1" y="8"/>
                        <a:pt x="1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1" y="10"/>
                        <a:pt x="1" y="10"/>
                      </a:cubicBezTo>
                      <a:cubicBezTo>
                        <a:pt x="1" y="10"/>
                        <a:pt x="2" y="10"/>
                        <a:pt x="2" y="10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4" y="11"/>
                        <a:pt x="4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9"/>
                        <a:pt x="5" y="9"/>
                        <a:pt x="5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6" y="8"/>
                        <a:pt x="6" y="8"/>
                        <a:pt x="6" y="7"/>
                      </a:cubicBezTo>
                      <a:cubicBezTo>
                        <a:pt x="6" y="7"/>
                        <a:pt x="6" y="6"/>
                        <a:pt x="5" y="6"/>
                      </a:cubicBezTo>
                      <a:cubicBezTo>
                        <a:pt x="5" y="6"/>
                        <a:pt x="5" y="5"/>
                        <a:pt x="4" y="5"/>
                      </a:cubicBezTo>
                      <a:close/>
                      <a:moveTo>
                        <a:pt x="3" y="8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lnTo>
                        <a:pt x="3" y="8"/>
                      </a:lnTo>
                      <a:close/>
                      <a:moveTo>
                        <a:pt x="3" y="5"/>
                      </a:moveTo>
                      <a:cubicBezTo>
                        <a:pt x="3" y="5"/>
                        <a:pt x="3" y="5"/>
                        <a:pt x="3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4" name="ïṡ1íďe"/>
                <p:cNvSpPr/>
                <p:nvPr/>
              </p:nvSpPr>
              <p:spPr bwMode="auto">
                <a:xfrm>
                  <a:off x="6117966" y="1643804"/>
                  <a:ext cx="119582" cy="110523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7"/>
                    </a:cxn>
                    <a:cxn ang="0">
                      <a:pos x="7" y="14"/>
                    </a:cxn>
                    <a:cxn ang="0">
                      <a:pos x="14" y="7"/>
                    </a:cxn>
                    <a:cxn ang="0">
                      <a:pos x="7" y="0"/>
                    </a:cxn>
                    <a:cxn ang="0">
                      <a:pos x="7" y="13"/>
                    </a:cxn>
                    <a:cxn ang="0">
                      <a:pos x="1" y="7"/>
                    </a:cxn>
                    <a:cxn ang="0">
                      <a:pos x="7" y="1"/>
                    </a:cxn>
                    <a:cxn ang="0">
                      <a:pos x="13" y="7"/>
                    </a:cxn>
                    <a:cxn ang="0">
                      <a:pos x="7" y="13"/>
                    </a:cxn>
                  </a:cxnLst>
                  <a:rect l="0" t="0" r="r" b="b"/>
                  <a:pathLst>
                    <a:path w="15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5" y="11"/>
                        <a:pt x="14" y="7"/>
                      </a:cubicBezTo>
                      <a:cubicBezTo>
                        <a:pt x="14" y="3"/>
                        <a:pt x="11" y="0"/>
                        <a:pt x="7" y="0"/>
                      </a:cubicBezTo>
                      <a:close/>
                      <a:moveTo>
                        <a:pt x="7" y="13"/>
                      </a:moveTo>
                      <a:cubicBezTo>
                        <a:pt x="4" y="13"/>
                        <a:pt x="1" y="10"/>
                        <a:pt x="1" y="7"/>
                      </a:cubicBezTo>
                      <a:cubicBezTo>
                        <a:pt x="1" y="4"/>
                        <a:pt x="4" y="1"/>
                        <a:pt x="7" y="1"/>
                      </a:cubicBezTo>
                      <a:cubicBezTo>
                        <a:pt x="10" y="1"/>
                        <a:pt x="13" y="4"/>
                        <a:pt x="13" y="7"/>
                      </a:cubicBezTo>
                      <a:cubicBezTo>
                        <a:pt x="13" y="10"/>
                        <a:pt x="10" y="13"/>
                        <a:pt x="7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5" name="íŝľidê"/>
                <p:cNvSpPr/>
                <p:nvPr/>
              </p:nvSpPr>
              <p:spPr bwMode="auto">
                <a:xfrm>
                  <a:off x="6157827" y="1658299"/>
                  <a:ext cx="39861" cy="81533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2"/>
                    </a:cxn>
                    <a:cxn ang="0">
                      <a:pos x="3" y="2"/>
                    </a:cxn>
                    <a:cxn ang="0">
                      <a:pos x="4" y="3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3" y="1"/>
                    </a:cxn>
                    <a:cxn ang="0">
                      <a:pos x="2" y="1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1" y="2"/>
                    </a:cxn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7"/>
                    </a:cxn>
                    <a:cxn ang="0">
                      <a:pos x="1" y="7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1" y="10"/>
                    </a:cxn>
                    <a:cxn ang="0">
                      <a:pos x="2" y="10"/>
                    </a:cxn>
                    <a:cxn ang="0">
                      <a:pos x="2" y="10"/>
                    </a:cxn>
                    <a:cxn ang="0">
                      <a:pos x="2" y="8"/>
                    </a:cxn>
                    <a:cxn ang="0">
                      <a:pos x="3" y="8"/>
                    </a:cxn>
                    <a:cxn ang="0">
                      <a:pos x="3" y="10"/>
                    </a:cxn>
                    <a:cxn ang="0">
                      <a:pos x="3" y="10"/>
                    </a:cxn>
                    <a:cxn ang="0">
                      <a:pos x="3" y="10"/>
                    </a:cxn>
                    <a:cxn ang="0">
                      <a:pos x="3" y="8"/>
                    </a:cxn>
                    <a:cxn ang="0">
                      <a:pos x="4" y="8"/>
                    </a:cxn>
                    <a:cxn ang="0">
                      <a:pos x="4" y="7"/>
                    </a:cxn>
                    <a:cxn ang="0">
                      <a:pos x="5" y="6"/>
                    </a:cxn>
                    <a:cxn ang="0">
                      <a:pos x="4" y="5"/>
                    </a:cxn>
                    <a:cxn ang="0">
                      <a:pos x="3" y="4"/>
                    </a:cxn>
                    <a:cxn ang="0">
                      <a:pos x="3" y="7"/>
                    </a:cxn>
                    <a:cxn ang="0">
                      <a:pos x="2" y="7"/>
                    </a:cxn>
                    <a:cxn ang="0">
                      <a:pos x="2" y="5"/>
                    </a:cxn>
                    <a:cxn ang="0">
                      <a:pos x="3" y="6"/>
                    </a:cxn>
                    <a:cxn ang="0">
                      <a:pos x="3" y="7"/>
                    </a:cxn>
                    <a:cxn ang="0">
                      <a:pos x="3" y="4"/>
                    </a:cxn>
                    <a:cxn ang="0">
                      <a:pos x="2" y="4"/>
                    </a:cxn>
                    <a:cxn ang="0">
                      <a:pos x="2" y="2"/>
                    </a:cxn>
                    <a:cxn ang="0">
                      <a:pos x="3" y="2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5" h="10">
                      <a:moveTo>
                        <a:pt x="3" y="4"/>
                      </a:move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4" y="2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2" y="0"/>
                        <a:pt x="3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2" y="8"/>
                        <a:pt x="3" y="8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4" y="8"/>
                        <a:pt x="4" y="8"/>
                      </a:cubicBezTo>
                      <a:cubicBezTo>
                        <a:pt x="4" y="8"/>
                        <a:pt x="4" y="8"/>
                        <a:pt x="4" y="7"/>
                      </a:cubicBezTo>
                      <a:cubicBezTo>
                        <a:pt x="5" y="7"/>
                        <a:pt x="5" y="7"/>
                        <a:pt x="5" y="6"/>
                      </a:cubicBezTo>
                      <a:cubicBezTo>
                        <a:pt x="5" y="6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3" y="4"/>
                      </a:cubicBezTo>
                      <a:close/>
                      <a:moveTo>
                        <a:pt x="3" y="7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6"/>
                        <a:pt x="3" y="6"/>
                      </a:cubicBezTo>
                      <a:lnTo>
                        <a:pt x="3" y="7"/>
                      </a:lnTo>
                      <a:close/>
                      <a:moveTo>
                        <a:pt x="3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3" y="2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6" name="ï$ľîde"/>
                <p:cNvSpPr/>
                <p:nvPr/>
              </p:nvSpPr>
              <p:spPr bwMode="auto">
                <a:xfrm>
                  <a:off x="5806327" y="4299984"/>
                  <a:ext cx="150384" cy="143137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0" y="9"/>
                    </a:cxn>
                    <a:cxn ang="0">
                      <a:pos x="10" y="18"/>
                    </a:cxn>
                    <a:cxn ang="0">
                      <a:pos x="19" y="9"/>
                    </a:cxn>
                    <a:cxn ang="0">
                      <a:pos x="9" y="0"/>
                    </a:cxn>
                    <a:cxn ang="0">
                      <a:pos x="10" y="17"/>
                    </a:cxn>
                    <a:cxn ang="0">
                      <a:pos x="2" y="9"/>
                    </a:cxn>
                    <a:cxn ang="0">
                      <a:pos x="9" y="2"/>
                    </a:cxn>
                    <a:cxn ang="0">
                      <a:pos x="17" y="9"/>
                    </a:cxn>
                    <a:cxn ang="0">
                      <a:pos x="10" y="17"/>
                    </a:cxn>
                  </a:cxnLst>
                  <a:rect l="0" t="0" r="r" b="b"/>
                  <a:pathLst>
                    <a:path w="19" h="18">
                      <a:moveTo>
                        <a:pt x="9" y="0"/>
                      </a:move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4"/>
                        <a:pt x="5" y="18"/>
                        <a:pt x="10" y="18"/>
                      </a:cubicBezTo>
                      <a:cubicBezTo>
                        <a:pt x="15" y="18"/>
                        <a:pt x="19" y="14"/>
                        <a:pt x="19" y="9"/>
                      </a:cubicBezTo>
                      <a:cubicBezTo>
                        <a:pt x="19" y="4"/>
                        <a:pt x="14" y="0"/>
                        <a:pt x="9" y="0"/>
                      </a:cubicBezTo>
                      <a:close/>
                      <a:moveTo>
                        <a:pt x="10" y="17"/>
                      </a:moveTo>
                      <a:cubicBezTo>
                        <a:pt x="6" y="17"/>
                        <a:pt x="2" y="13"/>
                        <a:pt x="2" y="9"/>
                      </a:cubicBezTo>
                      <a:cubicBezTo>
                        <a:pt x="2" y="5"/>
                        <a:pt x="5" y="2"/>
                        <a:pt x="9" y="2"/>
                      </a:cubicBezTo>
                      <a:cubicBezTo>
                        <a:pt x="13" y="2"/>
                        <a:pt x="17" y="5"/>
                        <a:pt x="17" y="9"/>
                      </a:cubicBezTo>
                      <a:cubicBezTo>
                        <a:pt x="17" y="13"/>
                        <a:pt x="14" y="16"/>
                        <a:pt x="10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7" name="ísľiḍè"/>
                <p:cNvSpPr/>
                <p:nvPr/>
              </p:nvSpPr>
              <p:spPr bwMode="auto">
                <a:xfrm>
                  <a:off x="5860683" y="4323538"/>
                  <a:ext cx="48920" cy="96028"/>
                </a:xfrm>
                <a:custGeom>
                  <a:avLst/>
                  <a:gdLst/>
                  <a:ahLst/>
                  <a:cxnLst>
                    <a:cxn ang="0">
                      <a:pos x="4" y="6"/>
                    </a:cxn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3" y="1"/>
                    </a:cxn>
                    <a:cxn ang="0">
                      <a:pos x="3" y="2"/>
                    </a:cxn>
                    <a:cxn ang="0">
                      <a:pos x="3" y="2"/>
                    </a:cxn>
                    <a:cxn ang="0">
                      <a:pos x="2" y="2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1" y="1"/>
                    </a:cxn>
                    <a:cxn ang="0">
                      <a:pos x="1" y="2"/>
                    </a:cxn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" y="6"/>
                    </a:cxn>
                    <a:cxn ang="0">
                      <a:pos x="1" y="6"/>
                    </a:cxn>
                    <a:cxn ang="0">
                      <a:pos x="1" y="6"/>
                    </a:cxn>
                    <a:cxn ang="0">
                      <a:pos x="2" y="9"/>
                    </a:cxn>
                    <a:cxn ang="0">
                      <a:pos x="1" y="9"/>
                    </a:cxn>
                    <a:cxn ang="0">
                      <a:pos x="0" y="9"/>
                    </a:cxn>
                    <a:cxn ang="0">
                      <a:pos x="0" y="9"/>
                    </a:cxn>
                    <a:cxn ang="0">
                      <a:pos x="0" y="9"/>
                    </a:cxn>
                    <a:cxn ang="0">
                      <a:pos x="0" y="10"/>
                    </a:cxn>
                    <a:cxn ang="0">
                      <a:pos x="0" y="10"/>
                    </a:cxn>
                    <a:cxn ang="0">
                      <a:pos x="1" y="10"/>
                    </a:cxn>
                    <a:cxn ang="0">
                      <a:pos x="2" y="11"/>
                    </a:cxn>
                    <a:cxn ang="0">
                      <a:pos x="2" y="12"/>
                    </a:cxn>
                    <a:cxn ang="0">
                      <a:pos x="2" y="12"/>
                    </a:cxn>
                    <a:cxn ang="0">
                      <a:pos x="2" y="12"/>
                    </a:cxn>
                    <a:cxn ang="0">
                      <a:pos x="2" y="11"/>
                    </a:cxn>
                    <a:cxn ang="0">
                      <a:pos x="3" y="11"/>
                    </a:cxn>
                    <a:cxn ang="0">
                      <a:pos x="3" y="12"/>
                    </a:cxn>
                    <a:cxn ang="0">
                      <a:pos x="4" y="12"/>
                    </a:cxn>
                    <a:cxn ang="0">
                      <a:pos x="4" y="12"/>
                    </a:cxn>
                    <a:cxn ang="0">
                      <a:pos x="4" y="10"/>
                    </a:cxn>
                    <a:cxn ang="0">
                      <a:pos x="5" y="10"/>
                    </a:cxn>
                    <a:cxn ang="0">
                      <a:pos x="5" y="9"/>
                    </a:cxn>
                    <a:cxn ang="0">
                      <a:pos x="6" y="8"/>
                    </a:cxn>
                    <a:cxn ang="0">
                      <a:pos x="5" y="6"/>
                    </a:cxn>
                    <a:cxn ang="0">
                      <a:pos x="4" y="6"/>
                    </a:cxn>
                    <a:cxn ang="0">
                      <a:pos x="3" y="9"/>
                    </a:cxn>
                    <a:cxn ang="0">
                      <a:pos x="2" y="9"/>
                    </a:cxn>
                    <a:cxn ang="0">
                      <a:pos x="2" y="7"/>
                    </a:cxn>
                    <a:cxn ang="0">
                      <a:pos x="3" y="7"/>
                    </a:cxn>
                    <a:cxn ang="0">
                      <a:pos x="3" y="9"/>
                    </a:cxn>
                    <a:cxn ang="0">
                      <a:pos x="3" y="5"/>
                    </a:cxn>
                    <a:cxn ang="0">
                      <a:pos x="2" y="5"/>
                    </a:cxn>
                    <a:cxn ang="0">
                      <a:pos x="2" y="3"/>
                    </a:cxn>
                    <a:cxn ang="0">
                      <a:pos x="3" y="3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6" h="12">
                      <a:moveTo>
                        <a:pt x="4" y="6"/>
                      </a:move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3" y="0"/>
                      </a:cubicBezTo>
                      <a:cubicBezTo>
                        <a:pt x="3" y="0"/>
                        <a:pt x="3" y="0"/>
                        <a:pt x="3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4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5"/>
                        <a:pt x="0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1"/>
                        <a:pt x="1" y="11"/>
                        <a:pt x="2" y="11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2"/>
                        <a:pt x="3" y="12"/>
                        <a:pt x="4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4" y="10"/>
                        <a:pt x="5" y="10"/>
                      </a:cubicBezTo>
                      <a:cubicBezTo>
                        <a:pt x="5" y="10"/>
                        <a:pt x="5" y="10"/>
                        <a:pt x="5" y="9"/>
                      </a:cubicBezTo>
                      <a:cubicBezTo>
                        <a:pt x="6" y="9"/>
                        <a:pt x="6" y="8"/>
                        <a:pt x="6" y="8"/>
                      </a:cubicBezTo>
                      <a:cubicBezTo>
                        <a:pt x="6" y="7"/>
                        <a:pt x="5" y="7"/>
                        <a:pt x="5" y="6"/>
                      </a:cubicBezTo>
                      <a:cubicBezTo>
                        <a:pt x="5" y="6"/>
                        <a:pt x="4" y="6"/>
                        <a:pt x="4" y="6"/>
                      </a:cubicBezTo>
                      <a:close/>
                      <a:moveTo>
                        <a:pt x="3" y="9"/>
                      </a:moveTo>
                      <a:cubicBezTo>
                        <a:pt x="3" y="9"/>
                        <a:pt x="3" y="9"/>
                        <a:pt x="2" y="9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lnTo>
                        <a:pt x="3" y="9"/>
                      </a:lnTo>
                      <a:close/>
                      <a:moveTo>
                        <a:pt x="3" y="5"/>
                      </a:moveTo>
                      <a:cubicBezTo>
                        <a:pt x="3" y="5"/>
                        <a:pt x="2" y="5"/>
                        <a:pt x="2" y="5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3" y="3"/>
                        <a:pt x="3" y="3"/>
                      </a:cubicBezTo>
                      <a:lnTo>
                        <a:pt x="3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8" name="íṧ1íḍe"/>
                <p:cNvSpPr/>
                <p:nvPr/>
              </p:nvSpPr>
              <p:spPr bwMode="auto">
                <a:xfrm>
                  <a:off x="7134417" y="5412463"/>
                  <a:ext cx="168503" cy="168503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11" y="21"/>
                    </a:cxn>
                    <a:cxn ang="0">
                      <a:pos x="21" y="10"/>
                    </a:cxn>
                    <a:cxn ang="0">
                      <a:pos x="10" y="0"/>
                    </a:cxn>
                    <a:cxn ang="0">
                      <a:pos x="11" y="19"/>
                    </a:cxn>
                    <a:cxn ang="0">
                      <a:pos x="2" y="11"/>
                    </a:cxn>
                    <a:cxn ang="0">
                      <a:pos x="10" y="2"/>
                    </a:cxn>
                    <a:cxn ang="0">
                      <a:pos x="19" y="10"/>
                    </a:cxn>
                    <a:cxn ang="0">
                      <a:pos x="11" y="19"/>
                    </a:cxn>
                  </a:cxnLst>
                  <a:rect l="0" t="0" r="r" b="b"/>
                  <a:pathLst>
                    <a:path w="21" h="21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6"/>
                        <a:pt x="5" y="21"/>
                        <a:pt x="11" y="21"/>
                      </a:cubicBezTo>
                      <a:cubicBezTo>
                        <a:pt x="17" y="21"/>
                        <a:pt x="21" y="16"/>
                        <a:pt x="21" y="10"/>
                      </a:cubicBezTo>
                      <a:cubicBezTo>
                        <a:pt x="21" y="5"/>
                        <a:pt x="16" y="0"/>
                        <a:pt x="10" y="0"/>
                      </a:cubicBezTo>
                      <a:close/>
                      <a:moveTo>
                        <a:pt x="11" y="19"/>
                      </a:moveTo>
                      <a:cubicBezTo>
                        <a:pt x="6" y="19"/>
                        <a:pt x="2" y="15"/>
                        <a:pt x="2" y="11"/>
                      </a:cubicBezTo>
                      <a:cubicBezTo>
                        <a:pt x="2" y="6"/>
                        <a:pt x="6" y="2"/>
                        <a:pt x="10" y="2"/>
                      </a:cubicBezTo>
                      <a:cubicBezTo>
                        <a:pt x="15" y="2"/>
                        <a:pt x="19" y="6"/>
                        <a:pt x="19" y="10"/>
                      </a:cubicBezTo>
                      <a:cubicBezTo>
                        <a:pt x="19" y="15"/>
                        <a:pt x="15" y="19"/>
                        <a:pt x="11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9" name="îṧlíḍé"/>
                <p:cNvSpPr/>
                <p:nvPr/>
              </p:nvSpPr>
              <p:spPr bwMode="auto">
                <a:xfrm>
                  <a:off x="7190584" y="5443265"/>
                  <a:ext cx="56168" cy="105088"/>
                </a:xfrm>
                <a:custGeom>
                  <a:avLst/>
                  <a:gdLst/>
                  <a:ahLst/>
                  <a:cxnLst>
                    <a:cxn ang="0">
                      <a:pos x="5" y="6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6" y="3"/>
                    </a:cxn>
                    <a:cxn ang="0">
                      <a:pos x="6" y="3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6" y="1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2" y="2"/>
                    </a:cxn>
                    <a:cxn ang="0">
                      <a:pos x="1" y="2"/>
                    </a:cxn>
                    <a:cxn ang="0">
                      <a:pos x="1" y="3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2" y="7"/>
                    </a:cxn>
                    <a:cxn ang="0">
                      <a:pos x="3" y="7"/>
                    </a:cxn>
                    <a:cxn ang="0">
                      <a:pos x="3" y="10"/>
                    </a:cxn>
                    <a:cxn ang="0">
                      <a:pos x="2" y="10"/>
                    </a:cxn>
                    <a:cxn ang="0">
                      <a:pos x="1" y="9"/>
                    </a:cxn>
                    <a:cxn ang="0">
                      <a:pos x="1" y="10"/>
                    </a:cxn>
                    <a:cxn ang="0">
                      <a:pos x="1" y="10"/>
                    </a:cxn>
                    <a:cxn ang="0">
                      <a:pos x="0" y="11"/>
                    </a:cxn>
                    <a:cxn ang="0">
                      <a:pos x="0" y="11"/>
                    </a:cxn>
                    <a:cxn ang="0">
                      <a:pos x="2" y="11"/>
                    </a:cxn>
                    <a:cxn ang="0">
                      <a:pos x="3" y="11"/>
                    </a:cxn>
                    <a:cxn ang="0">
                      <a:pos x="3" y="13"/>
                    </a:cxn>
                    <a:cxn ang="0">
                      <a:pos x="3" y="13"/>
                    </a:cxn>
                    <a:cxn ang="0">
                      <a:pos x="4" y="13"/>
                    </a:cxn>
                    <a:cxn ang="0">
                      <a:pos x="4" y="11"/>
                    </a:cxn>
                    <a:cxn ang="0">
                      <a:pos x="4" y="11"/>
                    </a:cxn>
                    <a:cxn ang="0">
                      <a:pos x="4" y="13"/>
                    </a:cxn>
                    <a:cxn ang="0">
                      <a:pos x="5" y="13"/>
                    </a:cxn>
                    <a:cxn ang="0">
                      <a:pos x="5" y="13"/>
                    </a:cxn>
                    <a:cxn ang="0">
                      <a:pos x="5" y="11"/>
                    </a:cxn>
                    <a:cxn ang="0">
                      <a:pos x="6" y="11"/>
                    </a:cxn>
                    <a:cxn ang="0">
                      <a:pos x="7" y="10"/>
                    </a:cxn>
                    <a:cxn ang="0">
                      <a:pos x="7" y="9"/>
                    </a:cxn>
                    <a:cxn ang="0">
                      <a:pos x="6" y="7"/>
                    </a:cxn>
                    <a:cxn ang="0">
                      <a:pos x="5" y="6"/>
                    </a:cxn>
                    <a:cxn ang="0">
                      <a:pos x="4" y="10"/>
                    </a:cxn>
                    <a:cxn ang="0">
                      <a:pos x="4" y="10"/>
                    </a:cxn>
                    <a:cxn ang="0">
                      <a:pos x="3" y="7"/>
                    </a:cxn>
                    <a:cxn ang="0">
                      <a:pos x="4" y="7"/>
                    </a:cxn>
                    <a:cxn ang="0">
                      <a:pos x="4" y="10"/>
                    </a:cxn>
                    <a:cxn ang="0">
                      <a:pos x="4" y="5"/>
                    </a:cxn>
                    <a:cxn ang="0">
                      <a:pos x="3" y="5"/>
                    </a:cxn>
                    <a:cxn ang="0">
                      <a:pos x="3" y="3"/>
                    </a:cxn>
                    <a:cxn ang="0">
                      <a:pos x="4" y="3"/>
                    </a:cxn>
                    <a:cxn ang="0">
                      <a:pos x="4" y="5"/>
                    </a:cxn>
                  </a:cxnLst>
                  <a:rect l="0" t="0" r="r" b="b"/>
                  <a:pathLst>
                    <a:path w="7" h="13">
                      <a:moveTo>
                        <a:pt x="5" y="6"/>
                      </a:move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7" y="3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6" y="2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1" y="4"/>
                        <a:pt x="1" y="5"/>
                        <a:pt x="1" y="5"/>
                      </a:cubicBezTo>
                      <a:cubicBezTo>
                        <a:pt x="1" y="5"/>
                        <a:pt x="1" y="6"/>
                        <a:pt x="1" y="6"/>
                      </a:cubicBezTo>
                      <a:cubicBezTo>
                        <a:pt x="2" y="6"/>
                        <a:pt x="2" y="6"/>
                        <a:pt x="2" y="7"/>
                      </a:cubicBezTo>
                      <a:cubicBezTo>
                        <a:pt x="2" y="7"/>
                        <a:pt x="3" y="7"/>
                        <a:pt x="3" y="7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1" y="10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10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2" y="11"/>
                      </a:cubicBezTo>
                      <a:cubicBezTo>
                        <a:pt x="2" y="11"/>
                        <a:pt x="2" y="11"/>
                        <a:pt x="3" y="11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4" y="13"/>
                        <a:pt x="4" y="13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7" y="10"/>
                        <a:pt x="7" y="10"/>
                      </a:cubicBezTo>
                      <a:cubicBezTo>
                        <a:pt x="7" y="10"/>
                        <a:pt x="7" y="9"/>
                        <a:pt x="7" y="9"/>
                      </a:cubicBezTo>
                      <a:cubicBezTo>
                        <a:pt x="7" y="8"/>
                        <a:pt x="7" y="7"/>
                        <a:pt x="6" y="7"/>
                      </a:cubicBezTo>
                      <a:cubicBezTo>
                        <a:pt x="6" y="6"/>
                        <a:pt x="6" y="6"/>
                        <a:pt x="5" y="6"/>
                      </a:cubicBezTo>
                      <a:close/>
                      <a:moveTo>
                        <a:pt x="4" y="10"/>
                      </a:move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lnTo>
                        <a:pt x="4" y="10"/>
                      </a:lnTo>
                      <a:close/>
                      <a:moveTo>
                        <a:pt x="4" y="5"/>
                      </a:moveTo>
                      <a:cubicBezTo>
                        <a:pt x="4" y="5"/>
                        <a:pt x="4" y="5"/>
                        <a:pt x="3" y="5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0" name="îṧliḓè"/>
                <p:cNvSpPr/>
                <p:nvPr/>
              </p:nvSpPr>
              <p:spPr bwMode="auto">
                <a:xfrm>
                  <a:off x="6373438" y="1515163"/>
                  <a:ext cx="88781" cy="79722"/>
                </a:xfrm>
                <a:custGeom>
                  <a:avLst/>
                  <a:gdLst/>
                  <a:ahLst/>
                  <a:cxnLst>
                    <a:cxn ang="0">
                      <a:pos x="10" y="6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10" y="4"/>
                    </a:cxn>
                    <a:cxn ang="0">
                      <a:pos x="10" y="3"/>
                    </a:cxn>
                    <a:cxn ang="0">
                      <a:pos x="10" y="2"/>
                    </a:cxn>
                    <a:cxn ang="0">
                      <a:pos x="9" y="2"/>
                    </a:cxn>
                    <a:cxn ang="0">
                      <a:pos x="8" y="2"/>
                    </a:cxn>
                    <a:cxn ang="0">
                      <a:pos x="8" y="2"/>
                    </a:cxn>
                    <a:cxn ang="0">
                      <a:pos x="8" y="1"/>
                    </a:cxn>
                    <a:cxn ang="0">
                      <a:pos x="8" y="0"/>
                    </a:cxn>
                    <a:cxn ang="0">
                      <a:pos x="7" y="0"/>
                    </a:cxn>
                    <a:cxn ang="0">
                      <a:pos x="6" y="0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2" y="1"/>
                    </a:cxn>
                    <a:cxn ang="0">
                      <a:pos x="3" y="2"/>
                    </a:cxn>
                    <a:cxn ang="0">
                      <a:pos x="2" y="2"/>
                    </a:cxn>
                    <a:cxn ang="0">
                      <a:pos x="2" y="2"/>
                    </a:cxn>
                    <a:cxn ang="0">
                      <a:pos x="1" y="3"/>
                    </a:cxn>
                    <a:cxn ang="0">
                      <a:pos x="0" y="3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0" y="7"/>
                    </a:cxn>
                    <a:cxn ang="0">
                      <a:pos x="1" y="7"/>
                    </a:cxn>
                    <a:cxn ang="0">
                      <a:pos x="2" y="8"/>
                    </a:cxn>
                    <a:cxn ang="0">
                      <a:pos x="2" y="8"/>
                    </a:cxn>
                    <a:cxn ang="0">
                      <a:pos x="3" y="8"/>
                    </a:cxn>
                    <a:cxn ang="0">
                      <a:pos x="3" y="9"/>
                    </a:cxn>
                    <a:cxn ang="0">
                      <a:pos x="3" y="10"/>
                    </a:cxn>
                    <a:cxn ang="0">
                      <a:pos x="4" y="10"/>
                    </a:cxn>
                    <a:cxn ang="0">
                      <a:pos x="5" y="10"/>
                    </a:cxn>
                    <a:cxn ang="0">
                      <a:pos x="5" y="9"/>
                    </a:cxn>
                    <a:cxn ang="0">
                      <a:pos x="6" y="9"/>
                    </a:cxn>
                    <a:cxn ang="0">
                      <a:pos x="6" y="10"/>
                    </a:cxn>
                    <a:cxn ang="0">
                      <a:pos x="7" y="10"/>
                    </a:cxn>
                    <a:cxn ang="0">
                      <a:pos x="8" y="10"/>
                    </a:cxn>
                    <a:cxn ang="0">
                      <a:pos x="8" y="9"/>
                    </a:cxn>
                    <a:cxn ang="0">
                      <a:pos x="8" y="8"/>
                    </a:cxn>
                    <a:cxn ang="0">
                      <a:pos x="8" y="7"/>
                    </a:cxn>
                    <a:cxn ang="0">
                      <a:pos x="9" y="8"/>
                    </a:cxn>
                    <a:cxn ang="0">
                      <a:pos x="10" y="7"/>
                    </a:cxn>
                    <a:cxn ang="0">
                      <a:pos x="10" y="7"/>
                    </a:cxn>
                    <a:cxn ang="0">
                      <a:pos x="10" y="6"/>
                    </a:cxn>
                    <a:cxn ang="0">
                      <a:pos x="6" y="7"/>
                    </a:cxn>
                    <a:cxn ang="0">
                      <a:pos x="3" y="6"/>
                    </a:cxn>
                    <a:cxn ang="0">
                      <a:pos x="4" y="3"/>
                    </a:cxn>
                    <a:cxn ang="0">
                      <a:pos x="7" y="4"/>
                    </a:cxn>
                    <a:cxn ang="0">
                      <a:pos x="6" y="7"/>
                    </a:cxn>
                  </a:cxnLst>
                  <a:rect l="0" t="0" r="r" b="b"/>
                  <a:pathLst>
                    <a:path w="11" h="10">
                      <a:moveTo>
                        <a:pt x="10" y="6"/>
                      </a:move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3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9" y="2"/>
                        <a:pt x="9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1" y="2"/>
                        <a:pt x="1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1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3" y="8"/>
                        <a:pt x="3" y="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2" y="9"/>
                        <a:pt x="3" y="10"/>
                        <a:pt x="3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5" y="10"/>
                        <a:pt x="5" y="10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6" y="9"/>
                        <a:pt x="6" y="9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7" y="10"/>
                        <a:pt x="7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8"/>
                        <a:pt x="8" y="8"/>
                        <a:pt x="8" y="7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6"/>
                        <a:pt x="10" y="6"/>
                        <a:pt x="10" y="6"/>
                      </a:cubicBezTo>
                      <a:close/>
                      <a:moveTo>
                        <a:pt x="6" y="7"/>
                      </a:moveTo>
                      <a:cubicBezTo>
                        <a:pt x="5" y="7"/>
                        <a:pt x="4" y="7"/>
                        <a:pt x="3" y="6"/>
                      </a:cubicBezTo>
                      <a:cubicBezTo>
                        <a:pt x="3" y="5"/>
                        <a:pt x="3" y="4"/>
                        <a:pt x="4" y="3"/>
                      </a:cubicBezTo>
                      <a:cubicBezTo>
                        <a:pt x="5" y="3"/>
                        <a:pt x="7" y="3"/>
                        <a:pt x="7" y="4"/>
                      </a:cubicBezTo>
                      <a:cubicBezTo>
                        <a:pt x="8" y="5"/>
                        <a:pt x="7" y="6"/>
                        <a:pt x="6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1" name="îšlîḑe"/>
                <p:cNvSpPr/>
                <p:nvPr/>
              </p:nvSpPr>
              <p:spPr bwMode="auto">
                <a:xfrm>
                  <a:off x="6221242" y="1690913"/>
                  <a:ext cx="175750" cy="184809"/>
                </a:xfrm>
                <a:custGeom>
                  <a:avLst/>
                  <a:gdLst/>
                  <a:ahLst/>
                  <a:cxnLst>
                    <a:cxn ang="0">
                      <a:pos x="21" y="13"/>
                    </a:cxn>
                    <a:cxn ang="0">
                      <a:pos x="20" y="12"/>
                    </a:cxn>
                    <a:cxn ang="0">
                      <a:pos x="20" y="11"/>
                    </a:cxn>
                    <a:cxn ang="0">
                      <a:pos x="21" y="10"/>
                    </a:cxn>
                    <a:cxn ang="0">
                      <a:pos x="22" y="8"/>
                    </a:cxn>
                    <a:cxn ang="0">
                      <a:pos x="21" y="6"/>
                    </a:cxn>
                    <a:cxn ang="0">
                      <a:pos x="19" y="5"/>
                    </a:cxn>
                    <a:cxn ang="0">
                      <a:pos x="18" y="6"/>
                    </a:cxn>
                    <a:cxn ang="0">
                      <a:pos x="16" y="5"/>
                    </a:cxn>
                    <a:cxn ang="0">
                      <a:pos x="17" y="3"/>
                    </a:cxn>
                    <a:cxn ang="0">
                      <a:pos x="16" y="1"/>
                    </a:cxn>
                    <a:cxn ang="0">
                      <a:pos x="14" y="1"/>
                    </a:cxn>
                    <a:cxn ang="0">
                      <a:pos x="12" y="2"/>
                    </a:cxn>
                    <a:cxn ang="0">
                      <a:pos x="12" y="3"/>
                    </a:cxn>
                    <a:cxn ang="0">
                      <a:pos x="10" y="3"/>
                    </a:cxn>
                    <a:cxn ang="0">
                      <a:pos x="9" y="2"/>
                    </a:cxn>
                    <a:cxn ang="0">
                      <a:pos x="7" y="1"/>
                    </a:cxn>
                    <a:cxn ang="0">
                      <a:pos x="6" y="2"/>
                    </a:cxn>
                    <a:cxn ang="0">
                      <a:pos x="5" y="4"/>
                    </a:cxn>
                    <a:cxn ang="0">
                      <a:pos x="5" y="5"/>
                    </a:cxn>
                    <a:cxn ang="0">
                      <a:pos x="4" y="6"/>
                    </a:cxn>
                    <a:cxn ang="0">
                      <a:pos x="3" y="6"/>
                    </a:cxn>
                    <a:cxn ang="0">
                      <a:pos x="1" y="7"/>
                    </a:cxn>
                    <a:cxn ang="0">
                      <a:pos x="0" y="8"/>
                    </a:cxn>
                    <a:cxn ang="0">
                      <a:pos x="1" y="10"/>
                    </a:cxn>
                    <a:cxn ang="0">
                      <a:pos x="2" y="11"/>
                    </a:cxn>
                    <a:cxn ang="0">
                      <a:pos x="2" y="13"/>
                    </a:cxn>
                    <a:cxn ang="0">
                      <a:pos x="1" y="13"/>
                    </a:cxn>
                    <a:cxn ang="0">
                      <a:pos x="0" y="15"/>
                    </a:cxn>
                    <a:cxn ang="0">
                      <a:pos x="1" y="17"/>
                    </a:cxn>
                    <a:cxn ang="0">
                      <a:pos x="3" y="18"/>
                    </a:cxn>
                    <a:cxn ang="0">
                      <a:pos x="4" y="17"/>
                    </a:cxn>
                    <a:cxn ang="0">
                      <a:pos x="6" y="19"/>
                    </a:cxn>
                    <a:cxn ang="0">
                      <a:pos x="5" y="20"/>
                    </a:cxn>
                    <a:cxn ang="0">
                      <a:pos x="6" y="22"/>
                    </a:cxn>
                    <a:cxn ang="0">
                      <a:pos x="8" y="23"/>
                    </a:cxn>
                    <a:cxn ang="0">
                      <a:pos x="10" y="22"/>
                    </a:cxn>
                    <a:cxn ang="0">
                      <a:pos x="10" y="20"/>
                    </a:cxn>
                    <a:cxn ang="0">
                      <a:pos x="12" y="20"/>
                    </a:cxn>
                    <a:cxn ang="0">
                      <a:pos x="13" y="22"/>
                    </a:cxn>
                    <a:cxn ang="0">
                      <a:pos x="15" y="23"/>
                    </a:cxn>
                    <a:cxn ang="0">
                      <a:pos x="16" y="22"/>
                    </a:cxn>
                    <a:cxn ang="0">
                      <a:pos x="17" y="20"/>
                    </a:cxn>
                    <a:cxn ang="0">
                      <a:pos x="17" y="18"/>
                    </a:cxn>
                    <a:cxn ang="0">
                      <a:pos x="18" y="17"/>
                    </a:cxn>
                    <a:cxn ang="0">
                      <a:pos x="19" y="18"/>
                    </a:cxn>
                    <a:cxn ang="0">
                      <a:pos x="21" y="17"/>
                    </a:cxn>
                    <a:cxn ang="0">
                      <a:pos x="22" y="15"/>
                    </a:cxn>
                    <a:cxn ang="0">
                      <a:pos x="21" y="13"/>
                    </a:cxn>
                    <a:cxn ang="0">
                      <a:pos x="13" y="16"/>
                    </a:cxn>
                    <a:cxn ang="0">
                      <a:pos x="7" y="14"/>
                    </a:cxn>
                    <a:cxn ang="0">
                      <a:pos x="9" y="8"/>
                    </a:cxn>
                    <a:cxn ang="0">
                      <a:pos x="15" y="10"/>
                    </a:cxn>
                    <a:cxn ang="0">
                      <a:pos x="13" y="16"/>
                    </a:cxn>
                  </a:cxnLst>
                  <a:rect l="0" t="0" r="r" b="b"/>
                  <a:pathLst>
                    <a:path w="22" h="23">
                      <a:moveTo>
                        <a:pt x="21" y="13"/>
                      </a:move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12"/>
                        <a:pt x="20" y="11"/>
                        <a:pt x="20" y="11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2" y="10"/>
                        <a:pt x="22" y="9"/>
                        <a:pt x="22" y="8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5"/>
                        <a:pt x="20" y="5"/>
                        <a:pt x="19" y="5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7" y="6"/>
                        <a:pt x="17" y="5"/>
                        <a:pt x="16" y="5"/>
                      </a:cubicBezTo>
                      <a:cubicBezTo>
                        <a:pt x="17" y="3"/>
                        <a:pt x="17" y="3"/>
                        <a:pt x="17" y="3"/>
                      </a:cubicBezTo>
                      <a:cubicBezTo>
                        <a:pt x="17" y="3"/>
                        <a:pt x="17" y="2"/>
                        <a:pt x="16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3" y="1"/>
                        <a:pt x="12" y="2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1" y="3"/>
                        <a:pt x="11" y="3"/>
                        <a:pt x="10" y="3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1"/>
                        <a:pt x="8" y="0"/>
                        <a:pt x="7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4" y="3"/>
                        <a:pt x="5" y="4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5" y="6"/>
                        <a:pt x="4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5"/>
                        <a:pt x="1" y="6"/>
                        <a:pt x="1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9"/>
                        <a:pt x="0" y="10"/>
                        <a:pt x="1" y="10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2"/>
                        <a:pt x="2" y="12"/>
                        <a:pt x="2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14"/>
                        <a:pt x="0" y="15"/>
                        <a:pt x="0" y="15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8"/>
                        <a:pt x="2" y="18"/>
                        <a:pt x="3" y="18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5" y="18"/>
                        <a:pt x="5" y="18"/>
                        <a:pt x="6" y="19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5" y="21"/>
                        <a:pt x="5" y="22"/>
                        <a:pt x="6" y="22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9" y="23"/>
                        <a:pt x="9" y="23"/>
                        <a:pt x="10" y="22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1" y="20"/>
                        <a:pt x="12" y="20"/>
                        <a:pt x="12" y="20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3"/>
                        <a:pt x="14" y="23"/>
                        <a:pt x="15" y="23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7" y="21"/>
                        <a:pt x="18" y="21"/>
                        <a:pt x="17" y="20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7" y="18"/>
                        <a:pt x="17" y="17"/>
                        <a:pt x="18" y="17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20" y="18"/>
                        <a:pt x="21" y="18"/>
                        <a:pt x="21" y="17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22" y="14"/>
                        <a:pt x="22" y="13"/>
                        <a:pt x="21" y="13"/>
                      </a:cubicBezTo>
                      <a:close/>
                      <a:moveTo>
                        <a:pt x="13" y="16"/>
                      </a:moveTo>
                      <a:cubicBezTo>
                        <a:pt x="10" y="17"/>
                        <a:pt x="8" y="16"/>
                        <a:pt x="7" y="14"/>
                      </a:cubicBezTo>
                      <a:cubicBezTo>
                        <a:pt x="6" y="11"/>
                        <a:pt x="7" y="9"/>
                        <a:pt x="9" y="8"/>
                      </a:cubicBezTo>
                      <a:cubicBezTo>
                        <a:pt x="11" y="7"/>
                        <a:pt x="14" y="8"/>
                        <a:pt x="15" y="10"/>
                      </a:cubicBezTo>
                      <a:cubicBezTo>
                        <a:pt x="16" y="12"/>
                        <a:pt x="15" y="15"/>
                        <a:pt x="13" y="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2" name="ïşlîde"/>
                <p:cNvSpPr/>
                <p:nvPr/>
              </p:nvSpPr>
              <p:spPr bwMode="auto">
                <a:xfrm>
                  <a:off x="7190584" y="3539005"/>
                  <a:ext cx="231917" cy="231917"/>
                </a:xfrm>
                <a:custGeom>
                  <a:avLst/>
                  <a:gdLst/>
                  <a:ahLst/>
                  <a:cxnLst>
                    <a:cxn ang="0">
                      <a:pos x="28" y="16"/>
                    </a:cxn>
                    <a:cxn ang="0">
                      <a:pos x="26" y="15"/>
                    </a:cxn>
                    <a:cxn ang="0">
                      <a:pos x="26" y="13"/>
                    </a:cxn>
                    <a:cxn ang="0">
                      <a:pos x="28" y="12"/>
                    </a:cxn>
                    <a:cxn ang="0">
                      <a:pos x="29" y="10"/>
                    </a:cxn>
                    <a:cxn ang="0">
                      <a:pos x="28" y="7"/>
                    </a:cxn>
                    <a:cxn ang="0">
                      <a:pos x="25" y="6"/>
                    </a:cxn>
                    <a:cxn ang="0">
                      <a:pos x="23" y="7"/>
                    </a:cxn>
                    <a:cxn ang="0">
                      <a:pos x="22" y="6"/>
                    </a:cxn>
                    <a:cxn ang="0">
                      <a:pos x="22" y="4"/>
                    </a:cxn>
                    <a:cxn ang="0">
                      <a:pos x="21" y="1"/>
                    </a:cxn>
                    <a:cxn ang="0">
                      <a:pos x="19" y="0"/>
                    </a:cxn>
                    <a:cxn ang="0">
                      <a:pos x="16" y="1"/>
                    </a:cxn>
                    <a:cxn ang="0">
                      <a:pos x="16" y="3"/>
                    </a:cxn>
                    <a:cxn ang="0">
                      <a:pos x="13" y="3"/>
                    </a:cxn>
                    <a:cxn ang="0">
                      <a:pos x="13" y="1"/>
                    </a:cxn>
                    <a:cxn ang="0">
                      <a:pos x="10" y="0"/>
                    </a:cxn>
                    <a:cxn ang="0">
                      <a:pos x="8" y="1"/>
                    </a:cxn>
                    <a:cxn ang="0">
                      <a:pos x="7" y="4"/>
                    </a:cxn>
                    <a:cxn ang="0">
                      <a:pos x="7" y="6"/>
                    </a:cxn>
                    <a:cxn ang="0">
                      <a:pos x="6" y="7"/>
                    </a:cxn>
                    <a:cxn ang="0">
                      <a:pos x="4" y="7"/>
                    </a:cxn>
                    <a:cxn ang="0">
                      <a:pos x="1" y="8"/>
                    </a:cxn>
                    <a:cxn ang="0">
                      <a:pos x="1" y="10"/>
                    </a:cxn>
                    <a:cxn ang="0">
                      <a:pos x="2" y="13"/>
                    </a:cxn>
                    <a:cxn ang="0">
                      <a:pos x="3" y="13"/>
                    </a:cxn>
                    <a:cxn ang="0">
                      <a:pos x="3" y="16"/>
                    </a:cxn>
                    <a:cxn ang="0">
                      <a:pos x="2" y="16"/>
                    </a:cxn>
                    <a:cxn ang="0">
                      <a:pos x="1" y="19"/>
                    </a:cxn>
                    <a:cxn ang="0">
                      <a:pos x="2" y="21"/>
                    </a:cxn>
                    <a:cxn ang="0">
                      <a:pos x="4" y="22"/>
                    </a:cxn>
                    <a:cxn ang="0">
                      <a:pos x="6" y="22"/>
                    </a:cxn>
                    <a:cxn ang="0">
                      <a:pos x="8" y="23"/>
                    </a:cxn>
                    <a:cxn ang="0">
                      <a:pos x="7" y="25"/>
                    </a:cxn>
                    <a:cxn ang="0">
                      <a:pos x="8" y="28"/>
                    </a:cxn>
                    <a:cxn ang="0">
                      <a:pos x="10" y="28"/>
                    </a:cxn>
                    <a:cxn ang="0">
                      <a:pos x="13" y="27"/>
                    </a:cxn>
                    <a:cxn ang="0">
                      <a:pos x="14" y="26"/>
                    </a:cxn>
                    <a:cxn ang="0">
                      <a:pos x="16" y="25"/>
                    </a:cxn>
                    <a:cxn ang="0">
                      <a:pos x="17" y="27"/>
                    </a:cxn>
                    <a:cxn ang="0">
                      <a:pos x="20" y="28"/>
                    </a:cxn>
                    <a:cxn ang="0">
                      <a:pos x="22" y="27"/>
                    </a:cxn>
                    <a:cxn ang="0">
                      <a:pos x="23" y="25"/>
                    </a:cxn>
                    <a:cxn ang="0">
                      <a:pos x="22" y="23"/>
                    </a:cxn>
                    <a:cxn ang="0">
                      <a:pos x="23" y="21"/>
                    </a:cxn>
                    <a:cxn ang="0">
                      <a:pos x="25" y="22"/>
                    </a:cxn>
                    <a:cxn ang="0">
                      <a:pos x="28" y="21"/>
                    </a:cxn>
                    <a:cxn ang="0">
                      <a:pos x="29" y="19"/>
                    </a:cxn>
                    <a:cxn ang="0">
                      <a:pos x="28" y="16"/>
                    </a:cxn>
                    <a:cxn ang="0">
                      <a:pos x="17" y="20"/>
                    </a:cxn>
                    <a:cxn ang="0">
                      <a:pos x="9" y="17"/>
                    </a:cxn>
                    <a:cxn ang="0">
                      <a:pos x="12" y="9"/>
                    </a:cxn>
                    <a:cxn ang="0">
                      <a:pos x="20" y="12"/>
                    </a:cxn>
                    <a:cxn ang="0">
                      <a:pos x="17" y="20"/>
                    </a:cxn>
                  </a:cxnLst>
                  <a:rect l="0" t="0" r="r" b="b"/>
                  <a:pathLst>
                    <a:path w="29" h="29">
                      <a:moveTo>
                        <a:pt x="28" y="16"/>
                      </a:moveTo>
                      <a:cubicBezTo>
                        <a:pt x="26" y="15"/>
                        <a:pt x="26" y="15"/>
                        <a:pt x="26" y="15"/>
                      </a:cubicBezTo>
                      <a:cubicBezTo>
                        <a:pt x="26" y="14"/>
                        <a:pt x="26" y="14"/>
                        <a:pt x="26" y="13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9" y="12"/>
                        <a:pt x="29" y="11"/>
                        <a:pt x="29" y="10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7" y="6"/>
                        <a:pt x="26" y="6"/>
                        <a:pt x="25" y="6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2" y="6"/>
                        <a:pt x="22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3"/>
                        <a:pt x="22" y="2"/>
                        <a:pt x="21" y="1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0"/>
                        <a:pt x="17" y="0"/>
                        <a:pt x="16" y="1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5" y="3"/>
                        <a:pt x="14" y="3"/>
                        <a:pt x="13" y="3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2" y="0"/>
                        <a:pt x="11" y="0"/>
                        <a:pt x="10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2"/>
                        <a:pt x="6" y="3"/>
                        <a:pt x="7" y="4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6" y="7"/>
                        <a:pt x="6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3" y="6"/>
                        <a:pt x="2" y="7"/>
                        <a:pt x="1" y="8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11"/>
                        <a:pt x="1" y="12"/>
                        <a:pt x="2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4"/>
                        <a:pt x="3" y="15"/>
                        <a:pt x="3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1" y="17"/>
                        <a:pt x="0" y="18"/>
                        <a:pt x="1" y="19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2"/>
                        <a:pt x="3" y="23"/>
                        <a:pt x="4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7" y="22"/>
                        <a:pt x="7" y="23"/>
                        <a:pt x="8" y="23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6"/>
                        <a:pt x="7" y="27"/>
                        <a:pt x="8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2" y="29"/>
                        <a:pt x="13" y="28"/>
                        <a:pt x="13" y="27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5" y="26"/>
                        <a:pt x="15" y="26"/>
                        <a:pt x="16" y="25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8"/>
                        <a:pt x="19" y="29"/>
                        <a:pt x="20" y="28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3" y="27"/>
                        <a:pt x="23" y="26"/>
                        <a:pt x="23" y="25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2" y="22"/>
                        <a:pt x="23" y="22"/>
                        <a:pt x="23" y="21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6" y="22"/>
                        <a:pt x="28" y="22"/>
                        <a:pt x="28" y="21"/>
                      </a:cubicBezTo>
                      <a:cubicBezTo>
                        <a:pt x="29" y="19"/>
                        <a:pt x="29" y="19"/>
                        <a:pt x="29" y="19"/>
                      </a:cubicBezTo>
                      <a:cubicBezTo>
                        <a:pt x="29" y="18"/>
                        <a:pt x="29" y="16"/>
                        <a:pt x="28" y="16"/>
                      </a:cubicBezTo>
                      <a:close/>
                      <a:moveTo>
                        <a:pt x="17" y="20"/>
                      </a:moveTo>
                      <a:cubicBezTo>
                        <a:pt x="14" y="21"/>
                        <a:pt x="11" y="19"/>
                        <a:pt x="9" y="17"/>
                      </a:cubicBezTo>
                      <a:cubicBezTo>
                        <a:pt x="8" y="14"/>
                        <a:pt x="9" y="11"/>
                        <a:pt x="12" y="9"/>
                      </a:cubicBezTo>
                      <a:cubicBezTo>
                        <a:pt x="15" y="8"/>
                        <a:pt x="18" y="9"/>
                        <a:pt x="20" y="12"/>
                      </a:cubicBezTo>
                      <a:cubicBezTo>
                        <a:pt x="21" y="15"/>
                        <a:pt x="20" y="18"/>
                        <a:pt x="17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3" name="îşḻîde"/>
                <p:cNvSpPr/>
                <p:nvPr/>
              </p:nvSpPr>
              <p:spPr bwMode="auto">
                <a:xfrm>
                  <a:off x="6790164" y="3372314"/>
                  <a:ext cx="255472" cy="262719"/>
                </a:xfrm>
                <a:custGeom>
                  <a:avLst/>
                  <a:gdLst/>
                  <a:ahLst/>
                  <a:cxnLst>
                    <a:cxn ang="0">
                      <a:pos x="31" y="19"/>
                    </a:cxn>
                    <a:cxn ang="0">
                      <a:pos x="28" y="18"/>
                    </a:cxn>
                    <a:cxn ang="0">
                      <a:pos x="28" y="15"/>
                    </a:cxn>
                    <a:cxn ang="0">
                      <a:pos x="30" y="14"/>
                    </a:cxn>
                    <a:cxn ang="0">
                      <a:pos x="32" y="11"/>
                    </a:cxn>
                    <a:cxn ang="0">
                      <a:pos x="31" y="9"/>
                    </a:cxn>
                    <a:cxn ang="0">
                      <a:pos x="28" y="8"/>
                    </a:cxn>
                    <a:cxn ang="0">
                      <a:pos x="25" y="9"/>
                    </a:cxn>
                    <a:cxn ang="0">
                      <a:pos x="24" y="7"/>
                    </a:cxn>
                    <a:cxn ang="0">
                      <a:pos x="25" y="5"/>
                    </a:cxn>
                    <a:cxn ang="0">
                      <a:pos x="23" y="2"/>
                    </a:cxn>
                    <a:cxn ang="0">
                      <a:pos x="21" y="1"/>
                    </a:cxn>
                    <a:cxn ang="0">
                      <a:pos x="18" y="2"/>
                    </a:cxn>
                    <a:cxn ang="0">
                      <a:pos x="17" y="4"/>
                    </a:cxn>
                    <a:cxn ang="0">
                      <a:pos x="15" y="4"/>
                    </a:cxn>
                    <a:cxn ang="0">
                      <a:pos x="14" y="2"/>
                    </a:cxn>
                    <a:cxn ang="0">
                      <a:pos x="11" y="1"/>
                    </a:cxn>
                    <a:cxn ang="0">
                      <a:pos x="8" y="2"/>
                    </a:cxn>
                    <a:cxn ang="0">
                      <a:pos x="7" y="5"/>
                    </a:cxn>
                    <a:cxn ang="0">
                      <a:pos x="8" y="7"/>
                    </a:cxn>
                    <a:cxn ang="0">
                      <a:pos x="6" y="9"/>
                    </a:cxn>
                    <a:cxn ang="0">
                      <a:pos x="4" y="8"/>
                    </a:cxn>
                    <a:cxn ang="0">
                      <a:pos x="1" y="9"/>
                    </a:cxn>
                    <a:cxn ang="0">
                      <a:pos x="0" y="12"/>
                    </a:cxn>
                    <a:cxn ang="0">
                      <a:pos x="1" y="15"/>
                    </a:cxn>
                    <a:cxn ang="0">
                      <a:pos x="3" y="16"/>
                    </a:cxn>
                    <a:cxn ang="0">
                      <a:pos x="3" y="18"/>
                    </a:cxn>
                    <a:cxn ang="0">
                      <a:pos x="1" y="19"/>
                    </a:cxn>
                    <a:cxn ang="0">
                      <a:pos x="0" y="22"/>
                    </a:cxn>
                    <a:cxn ang="0">
                      <a:pos x="1" y="25"/>
                    </a:cxn>
                    <a:cxn ang="0">
                      <a:pos x="4" y="26"/>
                    </a:cxn>
                    <a:cxn ang="0">
                      <a:pos x="6" y="25"/>
                    </a:cxn>
                    <a:cxn ang="0">
                      <a:pos x="8" y="27"/>
                    </a:cxn>
                    <a:cxn ang="0">
                      <a:pos x="7" y="29"/>
                    </a:cxn>
                    <a:cxn ang="0">
                      <a:pos x="9" y="32"/>
                    </a:cxn>
                    <a:cxn ang="0">
                      <a:pos x="11" y="33"/>
                    </a:cxn>
                    <a:cxn ang="0">
                      <a:pos x="14" y="31"/>
                    </a:cxn>
                    <a:cxn ang="0">
                      <a:pos x="15" y="29"/>
                    </a:cxn>
                    <a:cxn ang="0">
                      <a:pos x="17" y="29"/>
                    </a:cxn>
                    <a:cxn ang="0">
                      <a:pos x="18" y="31"/>
                    </a:cxn>
                    <a:cxn ang="0">
                      <a:pos x="21" y="32"/>
                    </a:cxn>
                    <a:cxn ang="0">
                      <a:pos x="24" y="31"/>
                    </a:cxn>
                    <a:cxn ang="0">
                      <a:pos x="25" y="28"/>
                    </a:cxn>
                    <a:cxn ang="0">
                      <a:pos x="24" y="26"/>
                    </a:cxn>
                    <a:cxn ang="0">
                      <a:pos x="26" y="24"/>
                    </a:cxn>
                    <a:cxn ang="0">
                      <a:pos x="28" y="25"/>
                    </a:cxn>
                    <a:cxn ang="0">
                      <a:pos x="31" y="24"/>
                    </a:cxn>
                    <a:cxn ang="0">
                      <a:pos x="32" y="22"/>
                    </a:cxn>
                    <a:cxn ang="0">
                      <a:pos x="31" y="19"/>
                    </a:cxn>
                    <a:cxn ang="0">
                      <a:pos x="18" y="23"/>
                    </a:cxn>
                    <a:cxn ang="0">
                      <a:pos x="10" y="19"/>
                    </a:cxn>
                    <a:cxn ang="0">
                      <a:pos x="13" y="11"/>
                    </a:cxn>
                    <a:cxn ang="0">
                      <a:pos x="21" y="14"/>
                    </a:cxn>
                    <a:cxn ang="0">
                      <a:pos x="18" y="23"/>
                    </a:cxn>
                  </a:cxnLst>
                  <a:rect l="0" t="0" r="r" b="b"/>
                  <a:pathLst>
                    <a:path w="32" h="33">
                      <a:moveTo>
                        <a:pt x="31" y="19"/>
                      </a:move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8" y="17"/>
                        <a:pt x="28" y="16"/>
                        <a:pt x="28" y="15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32" y="14"/>
                        <a:pt x="32" y="12"/>
                        <a:pt x="32" y="11"/>
                      </a:cubicBezTo>
                      <a:cubicBezTo>
                        <a:pt x="31" y="9"/>
                        <a:pt x="31" y="9"/>
                        <a:pt x="31" y="9"/>
                      </a:cubicBezTo>
                      <a:cubicBezTo>
                        <a:pt x="30" y="8"/>
                        <a:pt x="29" y="7"/>
                        <a:pt x="28" y="8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8"/>
                        <a:pt x="24" y="8"/>
                        <a:pt x="24" y="7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4"/>
                        <a:pt x="24" y="2"/>
                        <a:pt x="23" y="2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0" y="0"/>
                        <a:pt x="18" y="1"/>
                        <a:pt x="18" y="2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6" y="4"/>
                        <a:pt x="15" y="4"/>
                        <a:pt x="15" y="4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3" y="1"/>
                        <a:pt x="12" y="1"/>
                        <a:pt x="11" y="1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3"/>
                        <a:pt x="6" y="4"/>
                        <a:pt x="7" y="5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7" y="8"/>
                        <a:pt x="7" y="8"/>
                        <a:pt x="6" y="9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3" y="8"/>
                        <a:pt x="2" y="8"/>
                        <a:pt x="1" y="9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3"/>
                        <a:pt x="0" y="14"/>
                        <a:pt x="1" y="15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7"/>
                        <a:pt x="3" y="17"/>
                        <a:pt x="3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20"/>
                        <a:pt x="0" y="21"/>
                        <a:pt x="0" y="22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2" y="26"/>
                        <a:pt x="3" y="26"/>
                        <a:pt x="4" y="26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7" y="26"/>
                        <a:pt x="7" y="26"/>
                        <a:pt x="8" y="27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7" y="30"/>
                        <a:pt x="8" y="31"/>
                        <a:pt x="9" y="32"/>
                      </a:cubicBezTo>
                      <a:cubicBezTo>
                        <a:pt x="11" y="33"/>
                        <a:pt x="11" y="33"/>
                        <a:pt x="11" y="33"/>
                      </a:cubicBezTo>
                      <a:cubicBezTo>
                        <a:pt x="12" y="33"/>
                        <a:pt x="14" y="32"/>
                        <a:pt x="14" y="31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6" y="29"/>
                        <a:pt x="17" y="29"/>
                        <a:pt x="17" y="29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19" y="32"/>
                        <a:pt x="20" y="33"/>
                        <a:pt x="21" y="32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5" y="31"/>
                        <a:pt x="26" y="30"/>
                        <a:pt x="25" y="28"/>
                      </a:cubicBezTo>
                      <a:cubicBezTo>
                        <a:pt x="24" y="26"/>
                        <a:pt x="24" y="26"/>
                        <a:pt x="24" y="26"/>
                      </a:cubicBezTo>
                      <a:cubicBezTo>
                        <a:pt x="25" y="26"/>
                        <a:pt x="25" y="25"/>
                        <a:pt x="26" y="24"/>
                      </a:cubicBez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9" y="26"/>
                        <a:pt x="30" y="25"/>
                        <a:pt x="31" y="24"/>
                      </a:cubicBezTo>
                      <a:cubicBezTo>
                        <a:pt x="32" y="22"/>
                        <a:pt x="32" y="22"/>
                        <a:pt x="32" y="22"/>
                      </a:cubicBezTo>
                      <a:cubicBezTo>
                        <a:pt x="32" y="20"/>
                        <a:pt x="32" y="19"/>
                        <a:pt x="31" y="19"/>
                      </a:cubicBezTo>
                      <a:close/>
                      <a:moveTo>
                        <a:pt x="18" y="23"/>
                      </a:moveTo>
                      <a:cubicBezTo>
                        <a:pt x="15" y="24"/>
                        <a:pt x="11" y="23"/>
                        <a:pt x="10" y="19"/>
                      </a:cubicBezTo>
                      <a:cubicBezTo>
                        <a:pt x="9" y="16"/>
                        <a:pt x="10" y="12"/>
                        <a:pt x="13" y="11"/>
                      </a:cubicBezTo>
                      <a:cubicBezTo>
                        <a:pt x="16" y="10"/>
                        <a:pt x="20" y="11"/>
                        <a:pt x="21" y="14"/>
                      </a:cubicBezTo>
                      <a:cubicBezTo>
                        <a:pt x="23" y="18"/>
                        <a:pt x="21" y="21"/>
                        <a:pt x="18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4" name="islíḑè"/>
                <p:cNvSpPr/>
                <p:nvPr/>
              </p:nvSpPr>
              <p:spPr bwMode="auto">
                <a:xfrm>
                  <a:off x="5790020" y="6100968"/>
                  <a:ext cx="86969" cy="96028"/>
                </a:xfrm>
                <a:custGeom>
                  <a:avLst/>
                  <a:gdLst/>
                  <a:ahLst/>
                  <a:cxnLst>
                    <a:cxn ang="0">
                      <a:pos x="35" y="53"/>
                    </a:cxn>
                    <a:cxn ang="0">
                      <a:pos x="48" y="39"/>
                    </a:cxn>
                    <a:cxn ang="0">
                      <a:pos x="48" y="17"/>
                    </a:cxn>
                    <a:cxn ang="0">
                      <a:pos x="35" y="0"/>
                    </a:cxn>
                    <a:cxn ang="0">
                      <a:pos x="13" y="0"/>
                    </a:cxn>
                    <a:cxn ang="0">
                      <a:pos x="0" y="17"/>
                    </a:cxn>
                    <a:cxn ang="0">
                      <a:pos x="0" y="39"/>
                    </a:cxn>
                    <a:cxn ang="0">
                      <a:pos x="13" y="53"/>
                    </a:cxn>
                    <a:cxn ang="0">
                      <a:pos x="35" y="53"/>
                    </a:cxn>
                  </a:cxnLst>
                  <a:rect l="0" t="0" r="r" b="b"/>
                  <a:pathLst>
                    <a:path w="48" h="53">
                      <a:moveTo>
                        <a:pt x="35" y="53"/>
                      </a:moveTo>
                      <a:lnTo>
                        <a:pt x="48" y="39"/>
                      </a:lnTo>
                      <a:lnTo>
                        <a:pt x="48" y="17"/>
                      </a:lnTo>
                      <a:lnTo>
                        <a:pt x="35" y="0"/>
                      </a:lnTo>
                      <a:lnTo>
                        <a:pt x="13" y="0"/>
                      </a:lnTo>
                      <a:lnTo>
                        <a:pt x="0" y="17"/>
                      </a:lnTo>
                      <a:lnTo>
                        <a:pt x="0" y="39"/>
                      </a:lnTo>
                      <a:lnTo>
                        <a:pt x="13" y="53"/>
                      </a:lnTo>
                      <a:lnTo>
                        <a:pt x="35" y="5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5" name="îṩḷïde"/>
                <p:cNvSpPr/>
                <p:nvPr/>
              </p:nvSpPr>
              <p:spPr bwMode="auto">
                <a:xfrm>
                  <a:off x="5701239" y="6115463"/>
                  <a:ext cx="264531" cy="288085"/>
                </a:xfrm>
                <a:custGeom>
                  <a:avLst/>
                  <a:gdLst/>
                  <a:ahLst/>
                  <a:cxnLst>
                    <a:cxn ang="0">
                      <a:pos x="29" y="8"/>
                    </a:cxn>
                    <a:cxn ang="0">
                      <a:pos x="26" y="0"/>
                    </a:cxn>
                    <a:cxn ang="0">
                      <a:pos x="25" y="0"/>
                    </a:cxn>
                    <a:cxn ang="0">
                      <a:pos x="25" y="8"/>
                    </a:cxn>
                    <a:cxn ang="0">
                      <a:pos x="20" y="13"/>
                    </a:cxn>
                    <a:cxn ang="0">
                      <a:pos x="17" y="13"/>
                    </a:cxn>
                    <a:cxn ang="0">
                      <a:pos x="16" y="13"/>
                    </a:cxn>
                    <a:cxn ang="0">
                      <a:pos x="13" y="13"/>
                    </a:cxn>
                    <a:cxn ang="0">
                      <a:pos x="8" y="8"/>
                    </a:cxn>
                    <a:cxn ang="0">
                      <a:pos x="8" y="0"/>
                    </a:cxn>
                    <a:cxn ang="0">
                      <a:pos x="7" y="0"/>
                    </a:cxn>
                    <a:cxn ang="0">
                      <a:pos x="4" y="8"/>
                    </a:cxn>
                    <a:cxn ang="0">
                      <a:pos x="12" y="23"/>
                    </a:cxn>
                    <a:cxn ang="0">
                      <a:pos x="12" y="34"/>
                    </a:cxn>
                    <a:cxn ang="0">
                      <a:pos x="14" y="36"/>
                    </a:cxn>
                    <a:cxn ang="0">
                      <a:pos x="19" y="36"/>
                    </a:cxn>
                    <a:cxn ang="0">
                      <a:pos x="22" y="33"/>
                    </a:cxn>
                    <a:cxn ang="0">
                      <a:pos x="22" y="23"/>
                    </a:cxn>
                    <a:cxn ang="0">
                      <a:pos x="29" y="8"/>
                    </a:cxn>
                  </a:cxnLst>
                  <a:rect l="0" t="0" r="r" b="b"/>
                  <a:pathLst>
                    <a:path w="33" h="36">
                      <a:moveTo>
                        <a:pt x="29" y="8"/>
                      </a:move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0" y="18"/>
                        <a:pt x="12" y="23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35"/>
                        <a:pt x="13" y="36"/>
                        <a:pt x="14" y="36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21" y="36"/>
                        <a:pt x="22" y="35"/>
                        <a:pt x="22" y="33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33" y="18"/>
                        <a:pt x="29" y="8"/>
                        <a:pt x="29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6" name="ïṩľiḍé"/>
                <p:cNvSpPr/>
                <p:nvPr/>
              </p:nvSpPr>
              <p:spPr bwMode="auto">
                <a:xfrm>
                  <a:off x="6045492" y="1482549"/>
                  <a:ext cx="63415" cy="65227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9" y="36"/>
                    </a:cxn>
                    <a:cxn ang="0">
                      <a:pos x="27" y="36"/>
                    </a:cxn>
                    <a:cxn ang="0">
                      <a:pos x="35" y="27"/>
                    </a:cxn>
                    <a:cxn ang="0">
                      <a:pos x="35" y="9"/>
                    </a:cxn>
                    <a:cxn ang="0">
                      <a:pos x="27" y="0"/>
                    </a:cxn>
                    <a:cxn ang="0">
                      <a:pos x="9" y="0"/>
                    </a:cxn>
                    <a:cxn ang="0">
                      <a:pos x="0" y="9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35" h="36">
                      <a:moveTo>
                        <a:pt x="0" y="27"/>
                      </a:moveTo>
                      <a:lnTo>
                        <a:pt x="9" y="36"/>
                      </a:lnTo>
                      <a:lnTo>
                        <a:pt x="27" y="36"/>
                      </a:lnTo>
                      <a:lnTo>
                        <a:pt x="35" y="27"/>
                      </a:lnTo>
                      <a:lnTo>
                        <a:pt x="35" y="9"/>
                      </a:lnTo>
                      <a:lnTo>
                        <a:pt x="27" y="0"/>
                      </a:lnTo>
                      <a:lnTo>
                        <a:pt x="9" y="0"/>
                      </a:lnTo>
                      <a:lnTo>
                        <a:pt x="0" y="9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7" name="iṧlïḍè"/>
                <p:cNvSpPr/>
                <p:nvPr/>
              </p:nvSpPr>
              <p:spPr bwMode="auto">
                <a:xfrm>
                  <a:off x="5902355" y="1419134"/>
                  <a:ext cx="199304" cy="192057"/>
                </a:xfrm>
                <a:custGeom>
                  <a:avLst/>
                  <a:gdLst/>
                  <a:ahLst/>
                  <a:cxnLst>
                    <a:cxn ang="0">
                      <a:pos x="19" y="21"/>
                    </a:cxn>
                    <a:cxn ang="0">
                      <a:pos x="25" y="19"/>
                    </a:cxn>
                    <a:cxn ang="0">
                      <a:pos x="25" y="18"/>
                    </a:cxn>
                    <a:cxn ang="0">
                      <a:pos x="19" y="18"/>
                    </a:cxn>
                    <a:cxn ang="0">
                      <a:pos x="16" y="14"/>
                    </a:cxn>
                    <a:cxn ang="0">
                      <a:pos x="16" y="13"/>
                    </a:cxn>
                    <a:cxn ang="0">
                      <a:pos x="16" y="11"/>
                    </a:cxn>
                    <a:cxn ang="0">
                      <a:pos x="16" y="10"/>
                    </a:cxn>
                    <a:cxn ang="0">
                      <a:pos x="19" y="6"/>
                    </a:cxn>
                    <a:cxn ang="0">
                      <a:pos x="25" y="6"/>
                    </a:cxn>
                    <a:cxn ang="0">
                      <a:pos x="25" y="6"/>
                    </a:cxn>
                    <a:cxn ang="0">
                      <a:pos x="19" y="3"/>
                    </a:cxn>
                    <a:cxn ang="0">
                      <a:pos x="9" y="9"/>
                    </a:cxn>
                    <a:cxn ang="0">
                      <a:pos x="1" y="9"/>
                    </a:cxn>
                    <a:cxn ang="0">
                      <a:pos x="0" y="10"/>
                    </a:cxn>
                    <a:cxn ang="0">
                      <a:pos x="0" y="14"/>
                    </a:cxn>
                    <a:cxn ang="0">
                      <a:pos x="1" y="16"/>
                    </a:cxn>
                    <a:cxn ang="0">
                      <a:pos x="9" y="16"/>
                    </a:cxn>
                    <a:cxn ang="0">
                      <a:pos x="19" y="21"/>
                    </a:cxn>
                  </a:cxnLst>
                  <a:rect l="0" t="0" r="r" b="b"/>
                  <a:pathLst>
                    <a:path w="25" h="24">
                      <a:moveTo>
                        <a:pt x="19" y="21"/>
                      </a:move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5" y="18"/>
                        <a:pt x="25" y="18"/>
                        <a:pt x="25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2" y="0"/>
                        <a:pt x="9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9"/>
                        <a:pt x="0" y="9"/>
                        <a:pt x="0" y="1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0" y="16"/>
                        <a:pt x="1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2" y="24"/>
                        <a:pt x="19" y="21"/>
                        <a:pt x="19" y="2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8" name="ïşļiḓè"/>
                <p:cNvSpPr/>
                <p:nvPr/>
              </p:nvSpPr>
              <p:spPr bwMode="auto">
                <a:xfrm>
                  <a:off x="5837129" y="2451892"/>
                  <a:ext cx="96028" cy="86969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12" y="5"/>
                    </a:cxn>
                    <a:cxn ang="0">
                      <a:pos x="10" y="9"/>
                    </a:cxn>
                    <a:cxn ang="0">
                      <a:pos x="9" y="8"/>
                    </a:cxn>
                    <a:cxn ang="0">
                      <a:pos x="9" y="9"/>
                    </a:cxn>
                    <a:cxn ang="0">
                      <a:pos x="8" y="9"/>
                    </a:cxn>
                    <a:cxn ang="0">
                      <a:pos x="8" y="9"/>
                    </a:cxn>
                    <a:cxn ang="0">
                      <a:pos x="7" y="10"/>
                    </a:cxn>
                    <a:cxn ang="0">
                      <a:pos x="6" y="9"/>
                    </a:cxn>
                    <a:cxn ang="0">
                      <a:pos x="6" y="10"/>
                    </a:cxn>
                    <a:cxn ang="0">
                      <a:pos x="5" y="10"/>
                    </a:cxn>
                    <a:cxn ang="0">
                      <a:pos x="4" y="9"/>
                    </a:cxn>
                    <a:cxn ang="0">
                      <a:pos x="3" y="9"/>
                    </a:cxn>
                    <a:cxn ang="0">
                      <a:pos x="4" y="8"/>
                    </a:cxn>
                    <a:cxn ang="0">
                      <a:pos x="3" y="9"/>
                    </a:cxn>
                    <a:cxn ang="0">
                      <a:pos x="2" y="7"/>
                    </a:cxn>
                    <a:cxn ang="0">
                      <a:pos x="2" y="7"/>
                    </a:cxn>
                    <a:cxn ang="0">
                      <a:pos x="1" y="6"/>
                    </a:cxn>
                    <a:cxn ang="0">
                      <a:pos x="2" y="6"/>
                    </a:cxn>
                    <a:cxn ang="0">
                      <a:pos x="1" y="5"/>
                    </a:cxn>
                    <a:cxn ang="0">
                      <a:pos x="2" y="4"/>
                    </a:cxn>
                    <a:cxn ang="0">
                      <a:pos x="2" y="4"/>
                    </a:cxn>
                    <a:cxn ang="0">
                      <a:pos x="2" y="2"/>
                    </a:cxn>
                    <a:cxn ang="0">
                      <a:pos x="4" y="3"/>
                    </a:cxn>
                    <a:cxn ang="0">
                      <a:pos x="3" y="2"/>
                    </a:cxn>
                    <a:cxn ang="0">
                      <a:pos x="4" y="2"/>
                    </a:cxn>
                    <a:cxn ang="0">
                      <a:pos x="5" y="2"/>
                    </a:cxn>
                    <a:cxn ang="0">
                      <a:pos x="6" y="1"/>
                    </a:cxn>
                    <a:cxn ang="0">
                      <a:pos x="6" y="2"/>
                    </a:cxn>
                    <a:cxn ang="0">
                      <a:pos x="7" y="1"/>
                    </a:cxn>
                    <a:cxn ang="0">
                      <a:pos x="8" y="1"/>
                    </a:cxn>
                    <a:cxn ang="0">
                      <a:pos x="8" y="2"/>
                    </a:cxn>
                    <a:cxn ang="0">
                      <a:pos x="9" y="2"/>
                    </a:cxn>
                    <a:cxn ang="0">
                      <a:pos x="9" y="3"/>
                    </a:cxn>
                    <a:cxn ang="0">
                      <a:pos x="10" y="2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1" y="5"/>
                    </a:cxn>
                    <a:cxn ang="0">
                      <a:pos x="10" y="5"/>
                    </a:cxn>
                    <a:cxn ang="0">
                      <a:pos x="11" y="6"/>
                    </a:cxn>
                    <a:cxn ang="0">
                      <a:pos x="10" y="7"/>
                    </a:cxn>
                    <a:cxn ang="0">
                      <a:pos x="10" y="7"/>
                    </a:cxn>
                    <a:cxn ang="0">
                      <a:pos x="10" y="9"/>
                    </a:cxn>
                  </a:cxnLst>
                  <a:rect l="0" t="0" r="r" b="b"/>
                  <a:pathLst>
                    <a:path w="12" h="11">
                      <a:moveTo>
                        <a:pt x="6" y="0"/>
                      </a:moveTo>
                      <a:cubicBezTo>
                        <a:pt x="3" y="0"/>
                        <a:pt x="0" y="2"/>
                        <a:pt x="1" y="6"/>
                      </a:cubicBezTo>
                      <a:cubicBezTo>
                        <a:pt x="1" y="9"/>
                        <a:pt x="3" y="11"/>
                        <a:pt x="6" y="11"/>
                      </a:cubicBezTo>
                      <a:cubicBezTo>
                        <a:pt x="9" y="11"/>
                        <a:pt x="12" y="8"/>
                        <a:pt x="12" y="5"/>
                      </a:cubicBezTo>
                      <a:cubicBezTo>
                        <a:pt x="12" y="2"/>
                        <a:pt x="9" y="0"/>
                        <a:pt x="6" y="0"/>
                      </a:cubicBezTo>
                      <a:close/>
                      <a:moveTo>
                        <a:pt x="10" y="9"/>
                      </a:move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8"/>
                        <a:pt x="9" y="8"/>
                        <a:pt x="9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9"/>
                        <a:pt x="9" y="10"/>
                        <a:pt x="8" y="10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10"/>
                        <a:pt x="7" y="10"/>
                        <a:pt x="7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9"/>
                        <a:pt x="7" y="9"/>
                        <a:pt x="6" y="9"/>
                      </a:cubicBezTo>
                      <a:cubicBezTo>
                        <a:pt x="6" y="9"/>
                        <a:pt x="6" y="9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4" y="9"/>
                        <a:pt x="4" y="9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3" y="9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8"/>
                        <a:pt x="4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1" y="6"/>
                        <a:pt x="1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3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3"/>
                        <a:pt x="2" y="3"/>
                        <a:pt x="2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4" y="3"/>
                      </a:cubicBezTo>
                      <a:cubicBezTo>
                        <a:pt x="4" y="3"/>
                        <a:pt x="4" y="2"/>
                        <a:pt x="4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4" y="1"/>
                        <a:pt x="4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7" y="2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9" y="1"/>
                        <a:pt x="9" y="1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3"/>
                        <a:pt x="10" y="3"/>
                        <a:pt x="11" y="3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4"/>
                        <a:pt x="11" y="5"/>
                        <a:pt x="11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7"/>
                        <a:pt x="11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0" y="8"/>
                        <a:pt x="10" y="8"/>
                        <a:pt x="10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9" name="îSḷidé"/>
                <p:cNvSpPr/>
                <p:nvPr/>
              </p:nvSpPr>
              <p:spPr bwMode="auto">
                <a:xfrm>
                  <a:off x="5876989" y="2466387"/>
                  <a:ext cx="16307" cy="32613"/>
                </a:xfrm>
                <a:custGeom>
                  <a:avLst/>
                  <a:gdLst/>
                  <a:ahLst/>
                  <a:cxnLst>
                    <a:cxn ang="0">
                      <a:pos x="1" y="3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3"/>
                    </a:cxn>
                    <a:cxn ang="0">
                      <a:pos x="0" y="3"/>
                    </a:cxn>
                    <a:cxn ang="0">
                      <a:pos x="1" y="4"/>
                    </a:cxn>
                    <a:cxn ang="0">
                      <a:pos x="2" y="3"/>
                    </a:cxn>
                    <a:cxn ang="0">
                      <a:pos x="1" y="3"/>
                    </a:cxn>
                  </a:cxnLst>
                  <a:rect l="0" t="0" r="r" b="b"/>
                  <a:pathLst>
                    <a:path w="2" h="4">
                      <a:moveTo>
                        <a:pt x="1" y="3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3"/>
                      </a:cubicBezTo>
                      <a:cubicBezTo>
                        <a:pt x="2" y="3"/>
                        <a:pt x="2" y="3"/>
                        <a:pt x="1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0" name="iṡľïďe"/>
                <p:cNvSpPr/>
                <p:nvPr/>
              </p:nvSpPr>
              <p:spPr bwMode="auto">
                <a:xfrm>
                  <a:off x="5886049" y="2499000"/>
                  <a:ext cx="7247" cy="23554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1" y="2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3">
                      <a:moveTo>
                        <a:pt x="0" y="1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1" y="3"/>
                        <a:pt x="1" y="2"/>
                        <a:pt x="1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1" name="ísḻiḓé"/>
                <p:cNvSpPr/>
                <p:nvPr/>
              </p:nvSpPr>
              <p:spPr bwMode="auto">
                <a:xfrm>
                  <a:off x="5982077" y="1339413"/>
                  <a:ext cx="70662" cy="79722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9" y="5"/>
                    </a:cxn>
                    <a:cxn ang="0">
                      <a:pos x="8" y="8"/>
                    </a:cxn>
                    <a:cxn ang="0">
                      <a:pos x="7" y="7"/>
                    </a:cxn>
                    <a:cxn ang="0">
                      <a:pos x="7" y="8"/>
                    </a:cxn>
                    <a:cxn ang="0">
                      <a:pos x="6" y="8"/>
                    </a:cxn>
                    <a:cxn ang="0">
                      <a:pos x="6" y="9"/>
                    </a:cxn>
                    <a:cxn ang="0">
                      <a:pos x="5" y="9"/>
                    </a:cxn>
                    <a:cxn ang="0">
                      <a:pos x="5" y="8"/>
                    </a:cxn>
                    <a:cxn ang="0">
                      <a:pos x="4" y="9"/>
                    </a:cxn>
                    <a:cxn ang="0">
                      <a:pos x="3" y="9"/>
                    </a:cxn>
                    <a:cxn ang="0">
                      <a:pos x="3" y="8"/>
                    </a:cxn>
                    <a:cxn ang="0">
                      <a:pos x="2" y="8"/>
                    </a:cxn>
                    <a:cxn ang="0">
                      <a:pos x="2" y="7"/>
                    </a:cxn>
                    <a:cxn ang="0">
                      <a:pos x="2" y="8"/>
                    </a:cxn>
                    <a:cxn ang="0">
                      <a:pos x="1" y="7"/>
                    </a:cxn>
                    <a:cxn ang="0">
                      <a:pos x="1" y="6"/>
                    </a:cxn>
                    <a:cxn ang="0">
                      <a:pos x="1" y="6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1" y="3"/>
                    </a:cxn>
                    <a:cxn ang="0">
                      <a:pos x="2" y="3"/>
                    </a:cxn>
                    <a:cxn ang="0">
                      <a:pos x="2" y="2"/>
                    </a:cxn>
                    <a:cxn ang="0">
                      <a:pos x="3" y="2"/>
                    </a:cxn>
                    <a:cxn ang="0">
                      <a:pos x="3" y="2"/>
                    </a:cxn>
                    <a:cxn ang="0">
                      <a:pos x="4" y="1"/>
                    </a:cxn>
                    <a:cxn ang="0">
                      <a:pos x="4" y="2"/>
                    </a:cxn>
                    <a:cxn ang="0">
                      <a:pos x="5" y="1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7" y="2"/>
                    </a:cxn>
                    <a:cxn ang="0">
                      <a:pos x="7" y="3"/>
                    </a:cxn>
                    <a:cxn ang="0">
                      <a:pos x="8" y="3"/>
                    </a:cxn>
                    <a:cxn ang="0">
                      <a:pos x="8" y="4"/>
                    </a:cxn>
                    <a:cxn ang="0">
                      <a:pos x="8" y="4"/>
                    </a:cxn>
                    <a:cxn ang="0">
                      <a:pos x="9" y="5"/>
                    </a:cxn>
                    <a:cxn ang="0">
                      <a:pos x="8" y="5"/>
                    </a:cxn>
                    <a:cxn ang="0">
                      <a:pos x="9" y="5"/>
                    </a:cxn>
                    <a:cxn ang="0">
                      <a:pos x="8" y="6"/>
                    </a:cxn>
                    <a:cxn ang="0">
                      <a:pos x="8" y="7"/>
                    </a:cxn>
                    <a:cxn ang="0">
                      <a:pos x="8" y="8"/>
                    </a:cxn>
                  </a:cxnLst>
                  <a:rect l="0" t="0" r="r" b="b"/>
                  <a:pathLst>
                    <a:path w="9" h="10">
                      <a:moveTo>
                        <a:pt x="4" y="0"/>
                      </a:moveTo>
                      <a:cubicBezTo>
                        <a:pt x="2" y="1"/>
                        <a:pt x="0" y="3"/>
                        <a:pt x="0" y="5"/>
                      </a:cubicBezTo>
                      <a:cubicBezTo>
                        <a:pt x="0" y="8"/>
                        <a:pt x="2" y="10"/>
                        <a:pt x="5" y="10"/>
                      </a:cubicBezTo>
                      <a:cubicBezTo>
                        <a:pt x="7" y="10"/>
                        <a:pt x="9" y="8"/>
                        <a:pt x="9" y="5"/>
                      </a:cubicBezTo>
                      <a:cubicBezTo>
                        <a:pt x="9" y="2"/>
                        <a:pt x="7" y="0"/>
                        <a:pt x="4" y="0"/>
                      </a:cubicBezTo>
                      <a:close/>
                      <a:moveTo>
                        <a:pt x="8" y="8"/>
                      </a:move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7" y="8"/>
                        <a:pt x="7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8"/>
                        <a:pt x="7" y="9"/>
                        <a:pt x="6" y="9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4" y="8"/>
                        <a:pt x="4" y="8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3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4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9"/>
                        <a:pt x="2" y="9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8"/>
                        <a:pt x="3" y="8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1" y="8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4" y="1"/>
                        <a:pt x="4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6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9" y="4"/>
                        <a:pt x="9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6"/>
                        <a:pt x="8" y="6"/>
                        <a:pt x="8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7"/>
                        <a:pt x="8" y="7"/>
                        <a:pt x="8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2" name="îŝļíḑè"/>
                <p:cNvSpPr/>
                <p:nvPr/>
              </p:nvSpPr>
              <p:spPr bwMode="auto">
                <a:xfrm>
                  <a:off x="6012879" y="1355719"/>
                  <a:ext cx="9059" cy="30802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1" y="1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1" y="4"/>
                    </a:cxn>
                    <a:cxn ang="0">
                      <a:pos x="1" y="3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1" h="4">
                      <a:moveTo>
                        <a:pt x="1" y="2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1" y="4"/>
                      </a:cubicBezTo>
                      <a:cubicBezTo>
                        <a:pt x="1" y="4"/>
                        <a:pt x="1" y="4"/>
                        <a:pt x="1" y="3"/>
                      </a:cubicBezTo>
                      <a:cubicBezTo>
                        <a:pt x="1" y="3"/>
                        <a:pt x="1" y="3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ïsḷïḑé"/>
                <p:cNvSpPr/>
                <p:nvPr/>
              </p:nvSpPr>
              <p:spPr bwMode="auto">
                <a:xfrm>
                  <a:off x="6012879" y="1386521"/>
                  <a:ext cx="9059" cy="1630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1" y="2"/>
                    </a:cxn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1" y="2"/>
                      </a:cubicBezTo>
                      <a:cubicBezTo>
                        <a:pt x="1" y="2"/>
                        <a:pt x="1" y="2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îṡḷiḋe"/>
                <p:cNvSpPr/>
                <p:nvPr/>
              </p:nvSpPr>
              <p:spPr bwMode="auto">
                <a:xfrm>
                  <a:off x="6190440" y="2123946"/>
                  <a:ext cx="70662" cy="79722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9" y="5"/>
                    </a:cxn>
                    <a:cxn ang="0">
                      <a:pos x="8" y="8"/>
                    </a:cxn>
                    <a:cxn ang="0">
                      <a:pos x="7" y="7"/>
                    </a:cxn>
                    <a:cxn ang="0">
                      <a:pos x="7" y="8"/>
                    </a:cxn>
                    <a:cxn ang="0">
                      <a:pos x="6" y="8"/>
                    </a:cxn>
                    <a:cxn ang="0">
                      <a:pos x="6" y="8"/>
                    </a:cxn>
                    <a:cxn ang="0">
                      <a:pos x="5" y="9"/>
                    </a:cxn>
                    <a:cxn ang="0">
                      <a:pos x="5" y="8"/>
                    </a:cxn>
                    <a:cxn ang="0">
                      <a:pos x="4" y="9"/>
                    </a:cxn>
                    <a:cxn ang="0">
                      <a:pos x="3" y="8"/>
                    </a:cxn>
                    <a:cxn ang="0">
                      <a:pos x="3" y="8"/>
                    </a:cxn>
                    <a:cxn ang="0">
                      <a:pos x="2" y="8"/>
                    </a:cxn>
                    <a:cxn ang="0">
                      <a:pos x="2" y="7"/>
                    </a:cxn>
                    <a:cxn ang="0">
                      <a:pos x="2" y="8"/>
                    </a:cxn>
                    <a:cxn ang="0">
                      <a:pos x="1" y="7"/>
                    </a:cxn>
                    <a:cxn ang="0">
                      <a:pos x="1" y="6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1" y="2"/>
                    </a:cxn>
                    <a:cxn ang="0">
                      <a:pos x="2" y="3"/>
                    </a:cxn>
                    <a:cxn ang="0">
                      <a:pos x="2" y="2"/>
                    </a:cxn>
                    <a:cxn ang="0">
                      <a:pos x="3" y="2"/>
                    </a:cxn>
                    <a:cxn ang="0">
                      <a:pos x="3" y="2"/>
                    </a:cxn>
                    <a:cxn ang="0">
                      <a:pos x="4" y="1"/>
                    </a:cxn>
                    <a:cxn ang="0">
                      <a:pos x="5" y="2"/>
                    </a:cxn>
                    <a:cxn ang="0">
                      <a:pos x="5" y="1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7" y="2"/>
                    </a:cxn>
                    <a:cxn ang="0">
                      <a:pos x="7" y="3"/>
                    </a:cxn>
                    <a:cxn ang="0">
                      <a:pos x="8" y="2"/>
                    </a:cxn>
                    <a:cxn ang="0">
                      <a:pos x="8" y="3"/>
                    </a:cxn>
                    <a:cxn ang="0">
                      <a:pos x="8" y="4"/>
                    </a:cxn>
                    <a:cxn ang="0">
                      <a:pos x="9" y="5"/>
                    </a:cxn>
                    <a:cxn ang="0">
                      <a:pos x="8" y="5"/>
                    </a:cxn>
                    <a:cxn ang="0">
                      <a:pos x="9" y="5"/>
                    </a:cxn>
                    <a:cxn ang="0">
                      <a:pos x="8" y="6"/>
                    </a:cxn>
                    <a:cxn ang="0">
                      <a:pos x="8" y="6"/>
                    </a:cxn>
                    <a:cxn ang="0">
                      <a:pos x="8" y="8"/>
                    </a:cxn>
                  </a:cxnLst>
                  <a:rect l="0" t="0" r="r" b="b"/>
                  <a:pathLst>
                    <a:path w="9" h="10">
                      <a:moveTo>
                        <a:pt x="4" y="0"/>
                      </a:move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8"/>
                        <a:pt x="2" y="10"/>
                        <a:pt x="5" y="10"/>
                      </a:cubicBezTo>
                      <a:cubicBezTo>
                        <a:pt x="7" y="10"/>
                        <a:pt x="9" y="7"/>
                        <a:pt x="9" y="5"/>
                      </a:cubicBezTo>
                      <a:cubicBezTo>
                        <a:pt x="9" y="2"/>
                        <a:pt x="7" y="0"/>
                        <a:pt x="4" y="0"/>
                      </a:cubicBezTo>
                      <a:close/>
                      <a:moveTo>
                        <a:pt x="8" y="8"/>
                      </a:move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8"/>
                        <a:pt x="7" y="8"/>
                        <a:pt x="6" y="9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3" y="9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4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9"/>
                        <a:pt x="2" y="8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8"/>
                        <a:pt x="3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2" y="7"/>
                        <a:pt x="2" y="6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1" y="4"/>
                        <a:pt x="1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2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3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4" y="1"/>
                        <a:pt x="4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7" y="1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9" y="4"/>
                        <a:pt x="9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6"/>
                        <a:pt x="9" y="6"/>
                        <a:pt x="8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7"/>
                        <a:pt x="8" y="7"/>
                        <a:pt x="8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5" name="íṧľïdê"/>
                <p:cNvSpPr/>
                <p:nvPr/>
              </p:nvSpPr>
              <p:spPr bwMode="auto">
                <a:xfrm>
                  <a:off x="6221242" y="2138441"/>
                  <a:ext cx="9059" cy="3261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1" y="4"/>
                    </a:cxn>
                    <a:cxn ang="0">
                      <a:pos x="1" y="3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1" h="4">
                      <a:moveTo>
                        <a:pt x="1" y="2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1" y="4"/>
                        <a:pt x="1" y="3"/>
                        <a:pt x="1" y="3"/>
                      </a:cubicBezTo>
                      <a:cubicBezTo>
                        <a:pt x="1" y="3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6" name="i$ḷiḍè"/>
                <p:cNvSpPr/>
                <p:nvPr/>
              </p:nvSpPr>
              <p:spPr bwMode="auto">
                <a:xfrm>
                  <a:off x="6221242" y="2171054"/>
                  <a:ext cx="9059" cy="1630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1" y="2"/>
                    </a:cxn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2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7" name="íŝlïḑê"/>
                <p:cNvSpPr/>
                <p:nvPr/>
              </p:nvSpPr>
              <p:spPr bwMode="auto">
                <a:xfrm>
                  <a:off x="4949320" y="3051616"/>
                  <a:ext cx="143137" cy="152196"/>
                </a:xfrm>
                <a:custGeom>
                  <a:avLst/>
                  <a:gdLst/>
                  <a:ahLst/>
                  <a:cxnLst>
                    <a:cxn ang="0">
                      <a:pos x="0" y="10"/>
                    </a:cxn>
                    <a:cxn ang="0">
                      <a:pos x="18" y="10"/>
                    </a:cxn>
                    <a:cxn ang="0">
                      <a:pos x="15" y="15"/>
                    </a:cxn>
                    <a:cxn ang="0">
                      <a:pos x="13" y="14"/>
                    </a:cxn>
                    <a:cxn ang="0">
                      <a:pos x="14" y="16"/>
                    </a:cxn>
                    <a:cxn ang="0">
                      <a:pos x="12" y="16"/>
                    </a:cxn>
                    <a:cxn ang="0">
                      <a:pos x="11" y="16"/>
                    </a:cxn>
                    <a:cxn ang="0">
                      <a:pos x="10" y="18"/>
                    </a:cxn>
                    <a:cxn ang="0">
                      <a:pos x="9" y="16"/>
                    </a:cxn>
                    <a:cxn ang="0">
                      <a:pos x="9" y="18"/>
                    </a:cxn>
                    <a:cxn ang="0">
                      <a:pos x="7" y="16"/>
                    </a:cxn>
                    <a:cxn ang="0">
                      <a:pos x="6" y="16"/>
                    </a:cxn>
                    <a:cxn ang="0">
                      <a:pos x="4" y="16"/>
                    </a:cxn>
                    <a:cxn ang="0">
                      <a:pos x="5" y="14"/>
                    </a:cxn>
                    <a:cxn ang="0">
                      <a:pos x="3" y="15"/>
                    </a:cxn>
                    <a:cxn ang="0">
                      <a:pos x="3" y="13"/>
                    </a:cxn>
                    <a:cxn ang="0">
                      <a:pos x="2" y="12"/>
                    </a:cxn>
                    <a:cxn ang="0">
                      <a:pos x="1" y="11"/>
                    </a:cxn>
                    <a:cxn ang="0">
                      <a:pos x="3" y="10"/>
                    </a:cxn>
                    <a:cxn ang="0">
                      <a:pos x="1" y="9"/>
                    </a:cxn>
                    <a:cxn ang="0">
                      <a:pos x="2" y="8"/>
                    </a:cxn>
                    <a:cxn ang="0">
                      <a:pos x="3" y="7"/>
                    </a:cxn>
                    <a:cxn ang="0">
                      <a:pos x="3" y="5"/>
                    </a:cxn>
                    <a:cxn ang="0">
                      <a:pos x="5" y="6"/>
                    </a:cxn>
                    <a:cxn ang="0">
                      <a:pos x="4" y="4"/>
                    </a:cxn>
                    <a:cxn ang="0">
                      <a:pos x="6" y="4"/>
                    </a:cxn>
                    <a:cxn ang="0">
                      <a:pos x="7" y="3"/>
                    </a:cxn>
                    <a:cxn ang="0">
                      <a:pos x="8" y="2"/>
                    </a:cxn>
                    <a:cxn ang="0">
                      <a:pos x="9" y="4"/>
                    </a:cxn>
                    <a:cxn ang="0">
                      <a:pos x="9" y="2"/>
                    </a:cxn>
                    <a:cxn ang="0">
                      <a:pos x="11" y="3"/>
                    </a:cxn>
                    <a:cxn ang="0">
                      <a:pos x="12" y="4"/>
                    </a:cxn>
                    <a:cxn ang="0">
                      <a:pos x="14" y="4"/>
                    </a:cxn>
                    <a:cxn ang="0">
                      <a:pos x="13" y="5"/>
                    </a:cxn>
                    <a:cxn ang="0">
                      <a:pos x="15" y="5"/>
                    </a:cxn>
                    <a:cxn ang="0">
                      <a:pos x="15" y="7"/>
                    </a:cxn>
                    <a:cxn ang="0">
                      <a:pos x="15" y="8"/>
                    </a:cxn>
                    <a:cxn ang="0">
                      <a:pos x="17" y="9"/>
                    </a:cxn>
                    <a:cxn ang="0">
                      <a:pos x="15" y="10"/>
                    </a:cxn>
                    <a:cxn ang="0">
                      <a:pos x="17" y="10"/>
                    </a:cxn>
                    <a:cxn ang="0">
                      <a:pos x="16" y="12"/>
                    </a:cxn>
                    <a:cxn ang="0">
                      <a:pos x="15" y="13"/>
                    </a:cxn>
                    <a:cxn ang="0">
                      <a:pos x="15" y="15"/>
                    </a:cxn>
                  </a:cxnLst>
                  <a:rect l="0" t="0" r="r" b="b"/>
                  <a:pathLst>
                    <a:path w="18" h="19">
                      <a:moveTo>
                        <a:pt x="9" y="1"/>
                      </a:moveTo>
                      <a:cubicBezTo>
                        <a:pt x="4" y="1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14" y="19"/>
                        <a:pt x="18" y="15"/>
                        <a:pt x="18" y="10"/>
                      </a:cubicBezTo>
                      <a:cubicBezTo>
                        <a:pt x="18" y="4"/>
                        <a:pt x="14" y="0"/>
                        <a:pt x="9" y="1"/>
                      </a:cubicBezTo>
                      <a:close/>
                      <a:moveTo>
                        <a:pt x="15" y="15"/>
                      </a:move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4"/>
                        <a:pt x="14" y="14"/>
                        <a:pt x="13" y="14"/>
                      </a:cubicBezTo>
                      <a:cubicBezTo>
                        <a:pt x="13" y="14"/>
                        <a:pt x="13" y="15"/>
                        <a:pt x="13" y="15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6"/>
                        <a:pt x="13" y="17"/>
                        <a:pt x="13" y="17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1" y="17"/>
                        <a:pt x="10" y="18"/>
                        <a:pt x="10" y="18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0" y="16"/>
                        <a:pt x="9" y="16"/>
                        <a:pt x="9" y="16"/>
                      </a:cubicBezTo>
                      <a:cubicBezTo>
                        <a:pt x="9" y="16"/>
                        <a:pt x="8" y="16"/>
                        <a:pt x="8" y="17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8" y="18"/>
                        <a:pt x="7" y="18"/>
                        <a:pt x="7" y="17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5" y="17"/>
                        <a:pt x="5" y="16"/>
                        <a:pt x="4" y="16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15"/>
                        <a:pt x="5" y="14"/>
                        <a:pt x="5" y="14"/>
                      </a:cubicBezTo>
                      <a:cubicBezTo>
                        <a:pt x="5" y="14"/>
                        <a:pt x="4" y="14"/>
                        <a:pt x="4" y="14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5"/>
                        <a:pt x="2" y="14"/>
                        <a:pt x="2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3" y="13"/>
                        <a:pt x="3" y="12"/>
                      </a:cubicBezTo>
                      <a:cubicBezTo>
                        <a:pt x="3" y="12"/>
                        <a:pt x="3" y="12"/>
                        <a:pt x="2" y="12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2"/>
                        <a:pt x="1" y="11"/>
                        <a:pt x="1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3" y="11"/>
                        <a:pt x="3" y="10"/>
                        <a:pt x="3" y="10"/>
                      </a:cubicBezTo>
                      <a:cubicBezTo>
                        <a:pt x="3" y="10"/>
                        <a:pt x="3" y="9"/>
                        <a:pt x="2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8"/>
                        <a:pt x="1" y="7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6"/>
                        <a:pt x="2" y="5"/>
                        <a:pt x="3" y="5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4" y="6"/>
                        <a:pt x="5" y="6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5" y="3"/>
                        <a:pt x="5" y="3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7" y="4"/>
                        <a:pt x="7" y="4"/>
                        <a:pt x="7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7" y="2"/>
                        <a:pt x="8" y="2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4"/>
                        <a:pt x="9" y="4"/>
                      </a:cubicBezTo>
                      <a:cubicBezTo>
                        <a:pt x="9" y="4"/>
                        <a:pt x="9" y="3"/>
                        <a:pt x="9" y="3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10" y="2"/>
                        <a:pt x="11" y="2"/>
                        <a:pt x="11" y="2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3" y="3"/>
                        <a:pt x="13" y="3"/>
                        <a:pt x="14" y="4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6"/>
                        <a:pt x="14" y="6"/>
                        <a:pt x="14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5" y="5"/>
                        <a:pt x="16" y="6"/>
                        <a:pt x="16" y="6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7" y="8"/>
                        <a:pt x="17" y="8"/>
                        <a:pt x="17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9"/>
                        <a:pt x="15" y="9"/>
                        <a:pt x="15" y="10"/>
                      </a:cubicBezTo>
                      <a:cubicBezTo>
                        <a:pt x="15" y="10"/>
                        <a:pt x="15" y="10"/>
                        <a:pt x="16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1"/>
                        <a:pt x="17" y="12"/>
                        <a:pt x="16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3"/>
                        <a:pt x="15" y="13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4"/>
                        <a:pt x="16" y="14"/>
                        <a:pt x="1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ïśľíḋê"/>
                <p:cNvSpPr/>
                <p:nvPr/>
              </p:nvSpPr>
              <p:spPr bwMode="auto">
                <a:xfrm>
                  <a:off x="5012734" y="3084229"/>
                  <a:ext cx="16307" cy="54356"/>
                </a:xfrm>
                <a:custGeom>
                  <a:avLst/>
                  <a:gdLst/>
                  <a:ahLst/>
                  <a:cxnLst>
                    <a:cxn ang="0">
                      <a:pos x="1" y="4"/>
                    </a:cxn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4"/>
                    </a:cxn>
                    <a:cxn ang="0">
                      <a:pos x="0" y="6"/>
                    </a:cxn>
                    <a:cxn ang="0">
                      <a:pos x="1" y="7"/>
                    </a:cxn>
                    <a:cxn ang="0">
                      <a:pos x="2" y="6"/>
                    </a:cxn>
                    <a:cxn ang="0">
                      <a:pos x="1" y="4"/>
                    </a:cxn>
                  </a:cxnLst>
                  <a:rect l="0" t="0" r="r" b="b"/>
                  <a:pathLst>
                    <a:path w="2" h="7">
                      <a:moveTo>
                        <a:pt x="1" y="4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0" y="7"/>
                        <a:pt x="0" y="7"/>
                        <a:pt x="1" y="7"/>
                      </a:cubicBezTo>
                      <a:cubicBezTo>
                        <a:pt x="2" y="7"/>
                        <a:pt x="2" y="6"/>
                        <a:pt x="2" y="6"/>
                      </a:cubicBezTo>
                      <a:cubicBezTo>
                        <a:pt x="2" y="5"/>
                        <a:pt x="2" y="5"/>
                        <a:pt x="1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ïSḻïḋé"/>
                <p:cNvSpPr/>
                <p:nvPr/>
              </p:nvSpPr>
              <p:spPr bwMode="auto">
                <a:xfrm>
                  <a:off x="5012734" y="3138585"/>
                  <a:ext cx="16307" cy="32613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3"/>
                    </a:cxn>
                    <a:cxn ang="0">
                      <a:pos x="1" y="4"/>
                    </a:cxn>
                    <a:cxn ang="0">
                      <a:pos x="2" y="3"/>
                    </a:cxn>
                    <a:cxn ang="0">
                      <a:pos x="2" y="0"/>
                    </a:cxn>
                    <a:cxn ang="0">
                      <a:pos x="1" y="1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2" h="4">
                      <a:moveTo>
                        <a:pt x="0" y="1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í$ḻïḑê"/>
                <p:cNvSpPr/>
                <p:nvPr/>
              </p:nvSpPr>
              <p:spPr bwMode="auto">
                <a:xfrm>
                  <a:off x="6181381" y="4660544"/>
                  <a:ext cx="168503" cy="344253"/>
                </a:xfrm>
                <a:custGeom>
                  <a:avLst/>
                  <a:gdLst/>
                  <a:ahLst/>
                  <a:cxnLst>
                    <a:cxn ang="0">
                      <a:pos x="15" y="19"/>
                    </a:cxn>
                    <a:cxn ang="0">
                      <a:pos x="15" y="10"/>
                    </a:cxn>
                    <a:cxn ang="0">
                      <a:pos x="15" y="10"/>
                    </a:cxn>
                    <a:cxn ang="0">
                      <a:pos x="18" y="11"/>
                    </a:cxn>
                    <a:cxn ang="0">
                      <a:pos x="19" y="10"/>
                    </a:cxn>
                    <a:cxn ang="0">
                      <a:pos x="19" y="9"/>
                    </a:cxn>
                    <a:cxn ang="0">
                      <a:pos x="20" y="7"/>
                    </a:cxn>
                    <a:cxn ang="0">
                      <a:pos x="19" y="6"/>
                    </a:cxn>
                    <a:cxn ang="0">
                      <a:pos x="18" y="6"/>
                    </a:cxn>
                    <a:cxn ang="0">
                      <a:pos x="17" y="5"/>
                    </a:cxn>
                    <a:cxn ang="0">
                      <a:pos x="15" y="5"/>
                    </a:cxn>
                    <a:cxn ang="0">
                      <a:pos x="15" y="1"/>
                    </a:cxn>
                    <a:cxn ang="0">
                      <a:pos x="13" y="0"/>
                    </a:cxn>
                    <a:cxn ang="0">
                      <a:pos x="12" y="1"/>
                    </a:cxn>
                    <a:cxn ang="0">
                      <a:pos x="12" y="5"/>
                    </a:cxn>
                    <a:cxn ang="0">
                      <a:pos x="12" y="5"/>
                    </a:cxn>
                    <a:cxn ang="0">
                      <a:pos x="9" y="5"/>
                    </a:cxn>
                    <a:cxn ang="0">
                      <a:pos x="9" y="1"/>
                    </a:cxn>
                    <a:cxn ang="0">
                      <a:pos x="8" y="0"/>
                    </a:cxn>
                    <a:cxn ang="0">
                      <a:pos x="6" y="1"/>
                    </a:cxn>
                    <a:cxn ang="0">
                      <a:pos x="6" y="6"/>
                    </a:cxn>
                    <a:cxn ang="0">
                      <a:pos x="3" y="8"/>
                    </a:cxn>
                    <a:cxn ang="0">
                      <a:pos x="1" y="10"/>
                    </a:cxn>
                    <a:cxn ang="0">
                      <a:pos x="1" y="14"/>
                    </a:cxn>
                    <a:cxn ang="0">
                      <a:pos x="1" y="17"/>
                    </a:cxn>
                    <a:cxn ang="0">
                      <a:pos x="3" y="20"/>
                    </a:cxn>
                    <a:cxn ang="0">
                      <a:pos x="6" y="22"/>
                    </a:cxn>
                    <a:cxn ang="0">
                      <a:pos x="7" y="22"/>
                    </a:cxn>
                    <a:cxn ang="0">
                      <a:pos x="7" y="32"/>
                    </a:cxn>
                    <a:cxn ang="0">
                      <a:pos x="4" y="31"/>
                    </a:cxn>
                    <a:cxn ang="0">
                      <a:pos x="1" y="31"/>
                    </a:cxn>
                    <a:cxn ang="0">
                      <a:pos x="1" y="31"/>
                    </a:cxn>
                    <a:cxn ang="0">
                      <a:pos x="0" y="33"/>
                    </a:cxn>
                    <a:cxn ang="0">
                      <a:pos x="0" y="34"/>
                    </a:cxn>
                    <a:cxn ang="0">
                      <a:pos x="0" y="35"/>
                    </a:cxn>
                    <a:cxn ang="0">
                      <a:pos x="3" y="37"/>
                    </a:cxn>
                    <a:cxn ang="0">
                      <a:pos x="7" y="37"/>
                    </a:cxn>
                    <a:cxn ang="0">
                      <a:pos x="7" y="42"/>
                    </a:cxn>
                    <a:cxn ang="0">
                      <a:pos x="9" y="43"/>
                    </a:cxn>
                    <a:cxn ang="0">
                      <a:pos x="10" y="42"/>
                    </a:cxn>
                    <a:cxn ang="0">
                      <a:pos x="10" y="37"/>
                    </a:cxn>
                    <a:cxn ang="0">
                      <a:pos x="13" y="37"/>
                    </a:cxn>
                    <a:cxn ang="0">
                      <a:pos x="13" y="42"/>
                    </a:cxn>
                    <a:cxn ang="0">
                      <a:pos x="14" y="43"/>
                    </a:cxn>
                    <a:cxn ang="0">
                      <a:pos x="16" y="42"/>
                    </a:cxn>
                    <a:cxn ang="0">
                      <a:pos x="15" y="36"/>
                    </a:cxn>
                    <a:cxn ang="0">
                      <a:pos x="18" y="35"/>
                    </a:cxn>
                    <a:cxn ang="0">
                      <a:pos x="20" y="32"/>
                    </a:cxn>
                    <a:cxn ang="0">
                      <a:pos x="21" y="28"/>
                    </a:cxn>
                    <a:cxn ang="0">
                      <a:pos x="19" y="22"/>
                    </a:cxn>
                    <a:cxn ang="0">
                      <a:pos x="15" y="19"/>
                    </a:cxn>
                    <a:cxn ang="0">
                      <a:pos x="13" y="31"/>
                    </a:cxn>
                    <a:cxn ang="0">
                      <a:pos x="10" y="32"/>
                    </a:cxn>
                    <a:cxn ang="0">
                      <a:pos x="10" y="23"/>
                    </a:cxn>
                    <a:cxn ang="0">
                      <a:pos x="12" y="24"/>
                    </a:cxn>
                    <a:cxn ang="0">
                      <a:pos x="13" y="31"/>
                    </a:cxn>
                    <a:cxn ang="0">
                      <a:pos x="12" y="18"/>
                    </a:cxn>
                    <a:cxn ang="0">
                      <a:pos x="9" y="17"/>
                    </a:cxn>
                    <a:cxn ang="0">
                      <a:pos x="9" y="10"/>
                    </a:cxn>
                    <a:cxn ang="0">
                      <a:pos x="12" y="10"/>
                    </a:cxn>
                    <a:cxn ang="0">
                      <a:pos x="12" y="18"/>
                    </a:cxn>
                  </a:cxnLst>
                  <a:rect l="0" t="0" r="r" b="b"/>
                  <a:pathLst>
                    <a:path w="21" h="43">
                      <a:moveTo>
                        <a:pt x="15" y="19"/>
                      </a:move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6" y="11"/>
                        <a:pt x="17" y="11"/>
                        <a:pt x="18" y="11"/>
                      </a:cubicBezTo>
                      <a:cubicBezTo>
                        <a:pt x="18" y="11"/>
                        <a:pt x="19" y="11"/>
                        <a:pt x="19" y="10"/>
                      </a:cubicBezTo>
                      <a:cubicBezTo>
                        <a:pt x="19" y="10"/>
                        <a:pt x="19" y="9"/>
                        <a:pt x="19" y="9"/>
                      </a:cubicBezTo>
                      <a:cubicBezTo>
                        <a:pt x="19" y="8"/>
                        <a:pt x="20" y="8"/>
                        <a:pt x="20" y="7"/>
                      </a:cubicBezTo>
                      <a:cubicBezTo>
                        <a:pt x="20" y="6"/>
                        <a:pt x="19" y="6"/>
                        <a:pt x="19" y="6"/>
                      </a:cubicBezTo>
                      <a:cubicBezTo>
                        <a:pt x="19" y="6"/>
                        <a:pt x="18" y="6"/>
                        <a:pt x="18" y="6"/>
                      </a:cubicBezTo>
                      <a:cubicBezTo>
                        <a:pt x="18" y="6"/>
                        <a:pt x="17" y="6"/>
                        <a:pt x="17" y="5"/>
                      </a:cubicBezTo>
                      <a:cubicBezTo>
                        <a:pt x="16" y="5"/>
                        <a:pt x="16" y="5"/>
                        <a:pt x="15" y="5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14" y="0"/>
                        <a:pt x="13" y="0"/>
                      </a:cubicBezTo>
                      <a:cubicBezTo>
                        <a:pt x="12" y="0"/>
                        <a:pt x="12" y="1"/>
                        <a:pt x="12" y="1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8" y="0"/>
                        <a:pt x="8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5" y="7"/>
                        <a:pt x="4" y="7"/>
                        <a:pt x="3" y="8"/>
                      </a:cubicBezTo>
                      <a:cubicBezTo>
                        <a:pt x="2" y="9"/>
                        <a:pt x="2" y="9"/>
                        <a:pt x="1" y="10"/>
                      </a:cubicBezTo>
                      <a:cubicBezTo>
                        <a:pt x="1" y="12"/>
                        <a:pt x="1" y="13"/>
                        <a:pt x="1" y="14"/>
                      </a:cubicBezTo>
                      <a:cubicBezTo>
                        <a:pt x="1" y="15"/>
                        <a:pt x="1" y="16"/>
                        <a:pt x="1" y="17"/>
                      </a:cubicBezTo>
                      <a:cubicBezTo>
                        <a:pt x="2" y="18"/>
                        <a:pt x="3" y="19"/>
                        <a:pt x="3" y="20"/>
                      </a:cubicBezTo>
                      <a:cubicBezTo>
                        <a:pt x="4" y="21"/>
                        <a:pt x="5" y="21"/>
                        <a:pt x="6" y="22"/>
                      </a:cubicBezTo>
                      <a:cubicBezTo>
                        <a:pt x="6" y="22"/>
                        <a:pt x="7" y="22"/>
                        <a:pt x="7" y="22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6" y="32"/>
                        <a:pt x="5" y="32"/>
                        <a:pt x="4" y="31"/>
                      </a:cubicBezTo>
                      <a:cubicBezTo>
                        <a:pt x="3" y="31"/>
                        <a:pt x="2" y="31"/>
                        <a:pt x="1" y="31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1" y="32"/>
                        <a:pt x="0" y="32"/>
                        <a:pt x="0" y="33"/>
                      </a:cubicBezTo>
                      <a:cubicBezTo>
                        <a:pt x="0" y="33"/>
                        <a:pt x="0" y="34"/>
                        <a:pt x="0" y="34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1" y="36"/>
                        <a:pt x="2" y="36"/>
                        <a:pt x="3" y="37"/>
                      </a:cubicBezTo>
                      <a:cubicBezTo>
                        <a:pt x="4" y="37"/>
                        <a:pt x="6" y="37"/>
                        <a:pt x="7" y="37"/>
                      </a:cubicBezTo>
                      <a:cubicBezTo>
                        <a:pt x="7" y="42"/>
                        <a:pt x="7" y="42"/>
                        <a:pt x="7" y="42"/>
                      </a:cubicBezTo>
                      <a:cubicBezTo>
                        <a:pt x="7" y="43"/>
                        <a:pt x="8" y="43"/>
                        <a:pt x="9" y="43"/>
                      </a:cubicBezTo>
                      <a:cubicBezTo>
                        <a:pt x="9" y="43"/>
                        <a:pt x="10" y="43"/>
                        <a:pt x="10" y="42"/>
                      </a:cubicBezTo>
                      <a:cubicBezTo>
                        <a:pt x="10" y="37"/>
                        <a:pt x="10" y="37"/>
                        <a:pt x="10" y="37"/>
                      </a:cubicBezTo>
                      <a:cubicBezTo>
                        <a:pt x="11" y="37"/>
                        <a:pt x="12" y="37"/>
                        <a:pt x="13" y="37"/>
                      </a:cubicBez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13" y="43"/>
                        <a:pt x="13" y="43"/>
                        <a:pt x="14" y="43"/>
                      </a:cubicBezTo>
                      <a:cubicBezTo>
                        <a:pt x="15" y="43"/>
                        <a:pt x="16" y="42"/>
                        <a:pt x="16" y="42"/>
                      </a:cubicBez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16" y="36"/>
                        <a:pt x="17" y="35"/>
                        <a:pt x="18" y="35"/>
                      </a:cubicBezTo>
                      <a:cubicBezTo>
                        <a:pt x="19" y="34"/>
                        <a:pt x="20" y="33"/>
                        <a:pt x="20" y="32"/>
                      </a:cubicBezTo>
                      <a:cubicBezTo>
                        <a:pt x="21" y="31"/>
                        <a:pt x="21" y="30"/>
                        <a:pt x="21" y="28"/>
                      </a:cubicBezTo>
                      <a:cubicBezTo>
                        <a:pt x="21" y="25"/>
                        <a:pt x="21" y="24"/>
                        <a:pt x="19" y="22"/>
                      </a:cubicBezTo>
                      <a:cubicBezTo>
                        <a:pt x="18" y="21"/>
                        <a:pt x="17" y="20"/>
                        <a:pt x="15" y="19"/>
                      </a:cubicBezTo>
                      <a:close/>
                      <a:moveTo>
                        <a:pt x="13" y="31"/>
                      </a:moveTo>
                      <a:cubicBezTo>
                        <a:pt x="12" y="32"/>
                        <a:pt x="11" y="32"/>
                        <a:pt x="10" y="32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4"/>
                        <a:pt x="12" y="24"/>
                        <a:pt x="12" y="24"/>
                      </a:cubicBezTo>
                      <a:lnTo>
                        <a:pt x="13" y="31"/>
                      </a:lnTo>
                      <a:close/>
                      <a:moveTo>
                        <a:pt x="12" y="18"/>
                      </a:moveTo>
                      <a:cubicBezTo>
                        <a:pt x="11" y="18"/>
                        <a:pt x="10" y="17"/>
                        <a:pt x="9" y="17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10" y="10"/>
                        <a:pt x="11" y="10"/>
                        <a:pt x="12" y="10"/>
                      </a:cubicBezTo>
                      <a:lnTo>
                        <a:pt x="12" y="1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iŝḷîdè"/>
                <p:cNvSpPr/>
                <p:nvPr/>
              </p:nvSpPr>
              <p:spPr bwMode="auto">
                <a:xfrm>
                  <a:off x="5933157" y="2803392"/>
                  <a:ext cx="39861" cy="10327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2" y="13"/>
                    </a:cxn>
                    <a:cxn ang="0">
                      <a:pos x="3" y="13"/>
                    </a:cxn>
                    <a:cxn ang="0">
                      <a:pos x="5" y="11"/>
                    </a:cxn>
                    <a:cxn ang="0">
                      <a:pos x="5" y="2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5" h="13">
                      <a:moveTo>
                        <a:pt x="0" y="11"/>
                      </a:moveTo>
                      <a:cubicBezTo>
                        <a:pt x="0" y="12"/>
                        <a:pt x="1" y="13"/>
                        <a:pt x="2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4" y="13"/>
                        <a:pt x="5" y="12"/>
                        <a:pt x="5" y="1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íŝḷíḑê"/>
                <p:cNvSpPr/>
                <p:nvPr/>
              </p:nvSpPr>
              <p:spPr bwMode="auto">
                <a:xfrm>
                  <a:off x="5869742" y="2779838"/>
                  <a:ext cx="47108" cy="126830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2" y="16"/>
                    </a:cxn>
                    <a:cxn ang="0">
                      <a:pos x="4" y="16"/>
                    </a:cxn>
                    <a:cxn ang="0">
                      <a:pos x="6" y="14"/>
                    </a:cxn>
                    <a:cxn ang="0">
                      <a:pos x="6" y="1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6" h="16">
                      <a:moveTo>
                        <a:pt x="0" y="14"/>
                      </a:moveTo>
                      <a:cubicBezTo>
                        <a:pt x="0" y="15"/>
                        <a:pt x="1" y="16"/>
                        <a:pt x="2" y="16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5" y="16"/>
                        <a:pt x="6" y="15"/>
                        <a:pt x="6" y="14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íŝḷïḍê"/>
                <p:cNvSpPr/>
                <p:nvPr/>
              </p:nvSpPr>
              <p:spPr bwMode="auto">
                <a:xfrm>
                  <a:off x="5806327" y="2739977"/>
                  <a:ext cx="47108" cy="166691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2" y="21"/>
                    </a:cxn>
                    <a:cxn ang="0">
                      <a:pos x="4" y="21"/>
                    </a:cxn>
                    <a:cxn ang="0">
                      <a:pos x="6" y="19"/>
                    </a:cxn>
                    <a:cxn ang="0">
                      <a:pos x="6" y="2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6" h="21">
                      <a:moveTo>
                        <a:pt x="0" y="19"/>
                      </a:moveTo>
                      <a:cubicBezTo>
                        <a:pt x="0" y="20"/>
                        <a:pt x="1" y="21"/>
                        <a:pt x="2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6" y="20"/>
                        <a:pt x="6" y="19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îSľîdê"/>
                <p:cNvSpPr/>
                <p:nvPr/>
              </p:nvSpPr>
              <p:spPr bwMode="auto">
                <a:xfrm>
                  <a:off x="6326329" y="1931889"/>
                  <a:ext cx="23554" cy="39861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" y="5"/>
                    </a:cxn>
                    <a:cxn ang="0">
                      <a:pos x="2" y="5"/>
                    </a:cxn>
                    <a:cxn ang="0">
                      <a:pos x="3" y="5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" h="5">
                      <a:moveTo>
                        <a:pt x="0" y="5"/>
                      </a:move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3" y="5"/>
                        <a:pt x="3" y="5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iṡḻiďe"/>
                <p:cNvSpPr/>
                <p:nvPr/>
              </p:nvSpPr>
              <p:spPr bwMode="auto">
                <a:xfrm>
                  <a:off x="6300963" y="1915583"/>
                  <a:ext cx="16307" cy="56168"/>
                </a:xfrm>
                <a:custGeom>
                  <a:avLst/>
                  <a:gdLst/>
                  <a:ahLst/>
                  <a:cxnLst>
                    <a:cxn ang="0">
                      <a:pos x="0" y="7"/>
                    </a:cxn>
                    <a:cxn ang="0">
                      <a:pos x="1" y="7"/>
                    </a:cxn>
                    <a:cxn ang="0">
                      <a:pos x="1" y="7"/>
                    </a:cxn>
                    <a:cxn ang="0">
                      <a:pos x="2" y="7"/>
                    </a:cxn>
                    <a:cxn ang="0">
                      <a:pos x="2" y="1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7"/>
                    </a:cxn>
                  </a:cxnLst>
                  <a:rect l="0" t="0" r="r" b="b"/>
                  <a:pathLst>
                    <a:path w="2" h="7">
                      <a:moveTo>
                        <a:pt x="0" y="7"/>
                      </a:moveTo>
                      <a:cubicBezTo>
                        <a:pt x="0" y="7"/>
                        <a:pt x="0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íṩ1íḓê"/>
                <p:cNvSpPr/>
                <p:nvPr/>
              </p:nvSpPr>
              <p:spPr bwMode="auto">
                <a:xfrm>
                  <a:off x="6270162" y="1899276"/>
                  <a:ext cx="23554" cy="72474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1" y="9"/>
                    </a:cxn>
                    <a:cxn ang="0">
                      <a:pos x="2" y="9"/>
                    </a:cxn>
                    <a:cxn ang="0">
                      <a:pos x="3" y="9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3" h="9">
                      <a:moveTo>
                        <a:pt x="0" y="9"/>
                      </a:moveTo>
                      <a:cubicBezTo>
                        <a:pt x="0" y="9"/>
                        <a:pt x="1" y="9"/>
                        <a:pt x="1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3" y="9"/>
                        <a:pt x="3" y="9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i$1iďé"/>
                <p:cNvSpPr/>
                <p:nvPr/>
              </p:nvSpPr>
              <p:spPr bwMode="auto">
                <a:xfrm>
                  <a:off x="5813574" y="4028206"/>
                  <a:ext cx="56168" cy="119582"/>
                </a:xfrm>
                <a:custGeom>
                  <a:avLst/>
                  <a:gdLst/>
                  <a:ahLst/>
                  <a:cxnLst>
                    <a:cxn ang="0">
                      <a:pos x="0" y="13"/>
                    </a:cxn>
                    <a:cxn ang="0">
                      <a:pos x="2" y="15"/>
                    </a:cxn>
                    <a:cxn ang="0">
                      <a:pos x="5" y="15"/>
                    </a:cxn>
                    <a:cxn ang="0">
                      <a:pos x="7" y="13"/>
                    </a:cxn>
                    <a:cxn ang="0">
                      <a:pos x="7" y="2"/>
                    </a:cxn>
                    <a:cxn ang="0">
                      <a:pos x="5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13"/>
                    </a:cxn>
                  </a:cxnLst>
                  <a:rect l="0" t="0" r="r" b="b"/>
                  <a:pathLst>
                    <a:path w="7" h="15">
                      <a:moveTo>
                        <a:pt x="0" y="13"/>
                      </a:move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6" y="15"/>
                        <a:pt x="7" y="14"/>
                        <a:pt x="7" y="1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6" y="0"/>
                        <a:pt x="5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iṡļïḑè"/>
                <p:cNvSpPr/>
                <p:nvPr/>
              </p:nvSpPr>
              <p:spPr bwMode="auto">
                <a:xfrm>
                  <a:off x="5741100" y="3995593"/>
                  <a:ext cx="48920" cy="152196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2" y="19"/>
                    </a:cxn>
                    <a:cxn ang="0">
                      <a:pos x="4" y="19"/>
                    </a:cxn>
                    <a:cxn ang="0">
                      <a:pos x="6" y="17"/>
                    </a:cxn>
                    <a:cxn ang="0">
                      <a:pos x="6" y="2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17"/>
                    </a:cxn>
                  </a:cxnLst>
                  <a:rect l="0" t="0" r="r" b="b"/>
                  <a:pathLst>
                    <a:path w="6" h="19">
                      <a:moveTo>
                        <a:pt x="0" y="17"/>
                      </a:moveTo>
                      <a:cubicBezTo>
                        <a:pt x="0" y="18"/>
                        <a:pt x="1" y="19"/>
                        <a:pt x="2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6" y="19"/>
                        <a:pt x="6" y="18"/>
                        <a:pt x="6" y="17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0"/>
                        <a:pt x="6" y="0"/>
                        <a:pt x="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2"/>
                      </a:cubicBez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ïṥḻïḍé"/>
                <p:cNvSpPr/>
                <p:nvPr/>
              </p:nvSpPr>
              <p:spPr bwMode="auto">
                <a:xfrm>
                  <a:off x="5661379" y="3948484"/>
                  <a:ext cx="56168" cy="199304"/>
                </a:xfrm>
                <a:custGeom>
                  <a:avLst/>
                  <a:gdLst/>
                  <a:ahLst/>
                  <a:cxnLst>
                    <a:cxn ang="0">
                      <a:pos x="1" y="23"/>
                    </a:cxn>
                    <a:cxn ang="0">
                      <a:pos x="3" y="25"/>
                    </a:cxn>
                    <a:cxn ang="0">
                      <a:pos x="5" y="25"/>
                    </a:cxn>
                    <a:cxn ang="0">
                      <a:pos x="7" y="23"/>
                    </a:cxn>
                    <a:cxn ang="0">
                      <a:pos x="7" y="2"/>
                    </a:cxn>
                    <a:cxn ang="0">
                      <a:pos x="5" y="0"/>
                    </a:cxn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1" y="23"/>
                    </a:cxn>
                  </a:cxnLst>
                  <a:rect l="0" t="0" r="r" b="b"/>
                  <a:pathLst>
                    <a:path w="7" h="25">
                      <a:moveTo>
                        <a:pt x="1" y="23"/>
                      </a:moveTo>
                      <a:cubicBezTo>
                        <a:pt x="1" y="24"/>
                        <a:pt x="1" y="25"/>
                        <a:pt x="3" y="25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6" y="25"/>
                        <a:pt x="7" y="24"/>
                        <a:pt x="7" y="2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6" y="0"/>
                        <a:pt x="5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lnTo>
                        <a:pt x="1" y="2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0" name="íŝḷïḑê"/>
                <p:cNvSpPr/>
                <p:nvPr/>
              </p:nvSpPr>
              <p:spPr bwMode="auto">
                <a:xfrm>
                  <a:off x="6933301" y="5548353"/>
                  <a:ext cx="264531" cy="264531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17"/>
                    </a:cxn>
                    <a:cxn ang="0">
                      <a:pos x="17" y="33"/>
                    </a:cxn>
                    <a:cxn ang="0">
                      <a:pos x="32" y="16"/>
                    </a:cxn>
                    <a:cxn ang="0">
                      <a:pos x="16" y="0"/>
                    </a:cxn>
                    <a:cxn ang="0">
                      <a:pos x="17" y="29"/>
                    </a:cxn>
                    <a:cxn ang="0">
                      <a:pos x="3" y="17"/>
                    </a:cxn>
                    <a:cxn ang="0">
                      <a:pos x="16" y="4"/>
                    </a:cxn>
                    <a:cxn ang="0">
                      <a:pos x="29" y="16"/>
                    </a:cxn>
                    <a:cxn ang="0">
                      <a:pos x="17" y="29"/>
                    </a:cxn>
                  </a:cxnLst>
                  <a:rect l="0" t="0" r="r" b="b"/>
                  <a:pathLst>
                    <a:path w="33" h="33">
                      <a:moveTo>
                        <a:pt x="16" y="0"/>
                      </a:moveTo>
                      <a:cubicBezTo>
                        <a:pt x="7" y="1"/>
                        <a:pt x="0" y="8"/>
                        <a:pt x="0" y="17"/>
                      </a:cubicBezTo>
                      <a:cubicBezTo>
                        <a:pt x="0" y="26"/>
                        <a:pt x="8" y="33"/>
                        <a:pt x="17" y="33"/>
                      </a:cubicBezTo>
                      <a:cubicBezTo>
                        <a:pt x="26" y="32"/>
                        <a:pt x="33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7" y="29"/>
                      </a:moveTo>
                      <a:cubicBezTo>
                        <a:pt x="10" y="30"/>
                        <a:pt x="4" y="24"/>
                        <a:pt x="3" y="17"/>
                      </a:cubicBezTo>
                      <a:cubicBezTo>
                        <a:pt x="3" y="10"/>
                        <a:pt x="9" y="4"/>
                        <a:pt x="16" y="4"/>
                      </a:cubicBezTo>
                      <a:cubicBezTo>
                        <a:pt x="23" y="3"/>
                        <a:pt x="29" y="9"/>
                        <a:pt x="29" y="16"/>
                      </a:cubicBezTo>
                      <a:cubicBezTo>
                        <a:pt x="29" y="23"/>
                        <a:pt x="24" y="29"/>
                        <a:pt x="17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1" name="íśḷîde"/>
                <p:cNvSpPr/>
                <p:nvPr/>
              </p:nvSpPr>
              <p:spPr bwMode="auto">
                <a:xfrm>
                  <a:off x="6998528" y="5620827"/>
                  <a:ext cx="135889" cy="119582"/>
                </a:xfrm>
                <a:custGeom>
                  <a:avLst/>
                  <a:gdLst/>
                  <a:ahLst/>
                  <a:cxnLst>
                    <a:cxn ang="0">
                      <a:pos x="11" y="13"/>
                    </a:cxn>
                    <a:cxn ang="0">
                      <a:pos x="6" y="10"/>
                    </a:cxn>
                    <a:cxn ang="0">
                      <a:pos x="10" y="10"/>
                    </a:cxn>
                    <a:cxn ang="0">
                      <a:pos x="11" y="9"/>
                    </a:cxn>
                    <a:cxn ang="0">
                      <a:pos x="10" y="8"/>
                    </a:cxn>
                    <a:cxn ang="0">
                      <a:pos x="5" y="8"/>
                    </a:cxn>
                    <a:cxn ang="0">
                      <a:pos x="5" y="8"/>
                    </a:cxn>
                    <a:cxn ang="0">
                      <a:pos x="5" y="7"/>
                    </a:cxn>
                    <a:cxn ang="0">
                      <a:pos x="10" y="7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6" y="5"/>
                    </a:cxn>
                    <a:cxn ang="0">
                      <a:pos x="10" y="2"/>
                    </a:cxn>
                    <a:cxn ang="0">
                      <a:pos x="14" y="3"/>
                    </a:cxn>
                    <a:cxn ang="0">
                      <a:pos x="17" y="3"/>
                    </a:cxn>
                    <a:cxn ang="0">
                      <a:pos x="10" y="0"/>
                    </a:cxn>
                    <a:cxn ang="0">
                      <a:pos x="3" y="5"/>
                    </a:cxn>
                    <a:cxn ang="0">
                      <a:pos x="1" y="5"/>
                    </a:cxn>
                    <a:cxn ang="0">
                      <a:pos x="0" y="6"/>
                    </a:cxn>
                    <a:cxn ang="0">
                      <a:pos x="1" y="7"/>
                    </a:cxn>
                    <a:cxn ang="0">
                      <a:pos x="3" y="7"/>
                    </a:cxn>
                    <a:cxn ang="0">
                      <a:pos x="3" y="8"/>
                    </a:cxn>
                    <a:cxn ang="0">
                      <a:pos x="3" y="8"/>
                    </a:cxn>
                    <a:cxn ang="0">
                      <a:pos x="1" y="8"/>
                    </a:cxn>
                    <a:cxn ang="0">
                      <a:pos x="0" y="9"/>
                    </a:cxn>
                    <a:cxn ang="0">
                      <a:pos x="1" y="10"/>
                    </a:cxn>
                    <a:cxn ang="0">
                      <a:pos x="4" y="10"/>
                    </a:cxn>
                    <a:cxn ang="0">
                      <a:pos x="11" y="15"/>
                    </a:cxn>
                    <a:cxn ang="0">
                      <a:pos x="17" y="11"/>
                    </a:cxn>
                    <a:cxn ang="0">
                      <a:pos x="14" y="11"/>
                    </a:cxn>
                    <a:cxn ang="0">
                      <a:pos x="11" y="13"/>
                    </a:cxn>
                  </a:cxnLst>
                  <a:rect l="0" t="0" r="r" b="b"/>
                  <a:pathLst>
                    <a:path w="17" h="15">
                      <a:moveTo>
                        <a:pt x="11" y="13"/>
                      </a:moveTo>
                      <a:cubicBezTo>
                        <a:pt x="9" y="13"/>
                        <a:pt x="7" y="12"/>
                        <a:pt x="6" y="10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11" y="10"/>
                        <a:pt x="11" y="9"/>
                      </a:cubicBezTo>
                      <a:cubicBezTo>
                        <a:pt x="11" y="9"/>
                        <a:pt x="10" y="8"/>
                        <a:pt x="10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1" y="6"/>
                        <a:pt x="11" y="6"/>
                      </a:cubicBezTo>
                      <a:cubicBezTo>
                        <a:pt x="11" y="5"/>
                        <a:pt x="10" y="5"/>
                        <a:pt x="10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7" y="3"/>
                        <a:pt x="9" y="2"/>
                        <a:pt x="10" y="2"/>
                      </a:cubicBezTo>
                      <a:cubicBezTo>
                        <a:pt x="12" y="2"/>
                        <a:pt x="13" y="3"/>
                        <a:pt x="14" y="3"/>
                      </a:cubicBezTo>
                      <a:cubicBezTo>
                        <a:pt x="17" y="3"/>
                        <a:pt x="17" y="3"/>
                        <a:pt x="17" y="3"/>
                      </a:cubicBezTo>
                      <a:cubicBezTo>
                        <a:pt x="15" y="1"/>
                        <a:pt x="13" y="0"/>
                        <a:pt x="10" y="0"/>
                      </a:cubicBezTo>
                      <a:cubicBezTo>
                        <a:pt x="7" y="0"/>
                        <a:pt x="4" y="2"/>
                        <a:pt x="3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0" y="6"/>
                        <a:pt x="0" y="7"/>
                        <a:pt x="1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7"/>
                        <a:pt x="3" y="7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8"/>
                        <a:pt x="0" y="9"/>
                        <a:pt x="0" y="9"/>
                      </a:cubicBezTo>
                      <a:cubicBezTo>
                        <a:pt x="0" y="10"/>
                        <a:pt x="0" y="11"/>
                        <a:pt x="1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5" y="13"/>
                        <a:pt x="7" y="15"/>
                        <a:pt x="11" y="15"/>
                      </a:cubicBezTo>
                      <a:cubicBezTo>
                        <a:pt x="13" y="15"/>
                        <a:pt x="16" y="14"/>
                        <a:pt x="17" y="11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3" y="12"/>
                        <a:pt x="12" y="13"/>
                        <a:pt x="11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2" name="ïşḻïḑe"/>
                <p:cNvSpPr/>
                <p:nvPr/>
              </p:nvSpPr>
              <p:spPr bwMode="auto">
                <a:xfrm>
                  <a:off x="5846188" y="4155036"/>
                  <a:ext cx="119582" cy="12139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7"/>
                    </a:cxn>
                    <a:cxn ang="0">
                      <a:pos x="8" y="15"/>
                    </a:cxn>
                    <a:cxn ang="0">
                      <a:pos x="15" y="7"/>
                    </a:cxn>
                    <a:cxn ang="0">
                      <a:pos x="7" y="0"/>
                    </a:cxn>
                    <a:cxn ang="0">
                      <a:pos x="8" y="13"/>
                    </a:cxn>
                    <a:cxn ang="0">
                      <a:pos x="2" y="7"/>
                    </a:cxn>
                    <a:cxn ang="0">
                      <a:pos x="7" y="1"/>
                    </a:cxn>
                    <a:cxn ang="0">
                      <a:pos x="13" y="7"/>
                    </a:cxn>
                    <a:cxn ang="0">
                      <a:pos x="8" y="13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4" y="15"/>
                        <a:pt x="8" y="15"/>
                      </a:cubicBezTo>
                      <a:cubicBezTo>
                        <a:pt x="12" y="14"/>
                        <a:pt x="15" y="11"/>
                        <a:pt x="15" y="7"/>
                      </a:cubicBezTo>
                      <a:cubicBezTo>
                        <a:pt x="15" y="3"/>
                        <a:pt x="11" y="0"/>
                        <a:pt x="7" y="0"/>
                      </a:cubicBezTo>
                      <a:close/>
                      <a:moveTo>
                        <a:pt x="8" y="13"/>
                      </a:moveTo>
                      <a:cubicBezTo>
                        <a:pt x="4" y="13"/>
                        <a:pt x="2" y="11"/>
                        <a:pt x="2" y="7"/>
                      </a:cubicBezTo>
                      <a:cubicBezTo>
                        <a:pt x="2" y="4"/>
                        <a:pt x="4" y="2"/>
                        <a:pt x="7" y="1"/>
                      </a:cubicBezTo>
                      <a:cubicBezTo>
                        <a:pt x="11" y="1"/>
                        <a:pt x="13" y="4"/>
                        <a:pt x="13" y="7"/>
                      </a:cubicBezTo>
                      <a:cubicBezTo>
                        <a:pt x="13" y="10"/>
                        <a:pt x="11" y="13"/>
                        <a:pt x="8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3" name="ïṥ1ïḍé"/>
                <p:cNvSpPr/>
                <p:nvPr/>
              </p:nvSpPr>
              <p:spPr bwMode="auto">
                <a:xfrm>
                  <a:off x="5876989" y="4187649"/>
                  <a:ext cx="56168" cy="56168"/>
                </a:xfrm>
                <a:custGeom>
                  <a:avLst/>
                  <a:gdLst/>
                  <a:ahLst/>
                  <a:cxnLst>
                    <a:cxn ang="0">
                      <a:pos x="4" y="6"/>
                    </a:cxn>
                    <a:cxn ang="0">
                      <a:pos x="3" y="5"/>
                    </a:cxn>
                    <a:cxn ang="0">
                      <a:pos x="4" y="5"/>
                    </a:cxn>
                    <a:cxn ang="0">
                      <a:pos x="5" y="4"/>
                    </a:cxn>
                    <a:cxn ang="0">
                      <a:pos x="4" y="4"/>
                    </a:cxn>
                    <a:cxn ang="0">
                      <a:pos x="2" y="4"/>
                    </a:cxn>
                    <a:cxn ang="0">
                      <a:pos x="2" y="3"/>
                    </a:cxn>
                    <a:cxn ang="0">
                      <a:pos x="2" y="3"/>
                    </a:cxn>
                    <a:cxn ang="0">
                      <a:pos x="4" y="3"/>
                    </a:cxn>
                    <a:cxn ang="0">
                      <a:pos x="5" y="2"/>
                    </a:cxn>
                    <a:cxn ang="0">
                      <a:pos x="4" y="2"/>
                    </a:cxn>
                    <a:cxn ang="0">
                      <a:pos x="2" y="2"/>
                    </a:cxn>
                    <a:cxn ang="0">
                      <a:pos x="4" y="1"/>
                    </a:cxn>
                    <a:cxn ang="0">
                      <a:pos x="6" y="1"/>
                    </a:cxn>
                    <a:cxn ang="0">
                      <a:pos x="7" y="1"/>
                    </a:cxn>
                    <a:cxn ang="0">
                      <a:pos x="4" y="0"/>
                    </a:cxn>
                    <a:cxn ang="0">
                      <a:pos x="1" y="2"/>
                    </a:cxn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1" y="3"/>
                    </a:cxn>
                    <a:cxn ang="0">
                      <a:pos x="1" y="3"/>
                    </a:cxn>
                    <a:cxn ang="0">
                      <a:pos x="1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" y="5"/>
                    </a:cxn>
                    <a:cxn ang="0">
                      <a:pos x="5" y="7"/>
                    </a:cxn>
                    <a:cxn ang="0">
                      <a:pos x="7" y="5"/>
                    </a:cxn>
                    <a:cxn ang="0">
                      <a:pos x="6" y="5"/>
                    </a:cxn>
                    <a:cxn ang="0">
                      <a:pos x="4" y="6"/>
                    </a:cxn>
                  </a:cxnLst>
                  <a:rect l="0" t="0" r="r" b="b"/>
                  <a:pathLst>
                    <a:path w="7" h="7">
                      <a:moveTo>
                        <a:pt x="4" y="6"/>
                      </a:move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5" y="4"/>
                        <a:pt x="5" y="4"/>
                      </a:cubicBezTo>
                      <a:cubicBezTo>
                        <a:pt x="5" y="4"/>
                        <a:pt x="4" y="4"/>
                        <a:pt x="4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5" y="3"/>
                        <a:pt x="5" y="2"/>
                      </a:cubicBezTo>
                      <a:cubicBezTo>
                        <a:pt x="5" y="2"/>
                        <a:pt x="4" y="2"/>
                        <a:pt x="4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6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0"/>
                        <a:pt x="6" y="0"/>
                        <a:pt x="4" y="0"/>
                      </a:cubicBezTo>
                      <a:cubicBezTo>
                        <a:pt x="3" y="0"/>
                        <a:pt x="2" y="1"/>
                        <a:pt x="1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6"/>
                        <a:pt x="3" y="7"/>
                        <a:pt x="5" y="7"/>
                      </a:cubicBezTo>
                      <a:cubicBezTo>
                        <a:pt x="6" y="7"/>
                        <a:pt x="7" y="6"/>
                        <a:pt x="7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5"/>
                        <a:pt x="5" y="6"/>
                        <a:pt x="4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4" name="ísḷíḍè"/>
                <p:cNvSpPr/>
                <p:nvPr/>
              </p:nvSpPr>
              <p:spPr bwMode="auto">
                <a:xfrm>
                  <a:off x="7069190" y="3508204"/>
                  <a:ext cx="121394" cy="119582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8"/>
                    </a:cxn>
                    <a:cxn ang="0">
                      <a:pos x="8" y="15"/>
                    </a:cxn>
                    <a:cxn ang="0">
                      <a:pos x="15" y="7"/>
                    </a:cxn>
                    <a:cxn ang="0">
                      <a:pos x="7" y="0"/>
                    </a:cxn>
                    <a:cxn ang="0">
                      <a:pos x="8" y="13"/>
                    </a:cxn>
                    <a:cxn ang="0">
                      <a:pos x="2" y="8"/>
                    </a:cxn>
                    <a:cxn ang="0">
                      <a:pos x="7" y="2"/>
                    </a:cxn>
                    <a:cxn ang="0">
                      <a:pos x="13" y="7"/>
                    </a:cxn>
                    <a:cxn ang="0">
                      <a:pos x="8" y="13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12"/>
                        <a:pt x="4" y="15"/>
                        <a:pt x="8" y="15"/>
                      </a:cubicBezTo>
                      <a:cubicBezTo>
                        <a:pt x="12" y="15"/>
                        <a:pt x="15" y="11"/>
                        <a:pt x="15" y="7"/>
                      </a:cubicBezTo>
                      <a:cubicBezTo>
                        <a:pt x="15" y="3"/>
                        <a:pt x="11" y="0"/>
                        <a:pt x="7" y="0"/>
                      </a:cubicBezTo>
                      <a:close/>
                      <a:moveTo>
                        <a:pt x="8" y="13"/>
                      </a:moveTo>
                      <a:cubicBezTo>
                        <a:pt x="4" y="13"/>
                        <a:pt x="2" y="11"/>
                        <a:pt x="2" y="8"/>
                      </a:cubicBezTo>
                      <a:cubicBezTo>
                        <a:pt x="2" y="4"/>
                        <a:pt x="4" y="2"/>
                        <a:pt x="7" y="2"/>
                      </a:cubicBezTo>
                      <a:cubicBezTo>
                        <a:pt x="11" y="2"/>
                        <a:pt x="13" y="4"/>
                        <a:pt x="13" y="7"/>
                      </a:cubicBezTo>
                      <a:cubicBezTo>
                        <a:pt x="13" y="11"/>
                        <a:pt x="11" y="13"/>
                        <a:pt x="8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5" name="íṡ1îďe"/>
                <p:cNvSpPr/>
                <p:nvPr/>
              </p:nvSpPr>
              <p:spPr bwMode="auto">
                <a:xfrm>
                  <a:off x="7101803" y="3539005"/>
                  <a:ext cx="56168" cy="56168"/>
                </a:xfrm>
                <a:custGeom>
                  <a:avLst/>
                  <a:gdLst/>
                  <a:ahLst/>
                  <a:cxnLst>
                    <a:cxn ang="0">
                      <a:pos x="5" y="6"/>
                    </a:cxn>
                    <a:cxn ang="0">
                      <a:pos x="3" y="5"/>
                    </a:cxn>
                    <a:cxn ang="0">
                      <a:pos x="4" y="5"/>
                    </a:cxn>
                    <a:cxn ang="0">
                      <a:pos x="5" y="4"/>
                    </a:cxn>
                    <a:cxn ang="0">
                      <a:pos x="4" y="4"/>
                    </a:cxn>
                    <a:cxn ang="0">
                      <a:pos x="2" y="4"/>
                    </a:cxn>
                    <a:cxn ang="0">
                      <a:pos x="2" y="4"/>
                    </a:cxn>
                    <a:cxn ang="0">
                      <a:pos x="2" y="3"/>
                    </a:cxn>
                    <a:cxn ang="0">
                      <a:pos x="4" y="3"/>
                    </a:cxn>
                    <a:cxn ang="0">
                      <a:pos x="5" y="3"/>
                    </a:cxn>
                    <a:cxn ang="0">
                      <a:pos x="4" y="2"/>
                    </a:cxn>
                    <a:cxn ang="0">
                      <a:pos x="3" y="2"/>
                    </a:cxn>
                    <a:cxn ang="0">
                      <a:pos x="4" y="1"/>
                    </a:cxn>
                    <a:cxn ang="0">
                      <a:pos x="6" y="2"/>
                    </a:cxn>
                    <a:cxn ang="0">
                      <a:pos x="7" y="2"/>
                    </a:cxn>
                    <a:cxn ang="0">
                      <a:pos x="4" y="0"/>
                    </a:cxn>
                    <a:cxn ang="0">
                      <a:pos x="1" y="2"/>
                    </a:cxn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1" y="3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" y="5"/>
                    </a:cxn>
                    <a:cxn ang="0">
                      <a:pos x="5" y="7"/>
                    </a:cxn>
                    <a:cxn ang="0">
                      <a:pos x="7" y="5"/>
                    </a:cxn>
                    <a:cxn ang="0">
                      <a:pos x="6" y="5"/>
                    </a:cxn>
                    <a:cxn ang="0">
                      <a:pos x="5" y="6"/>
                    </a:cxn>
                  </a:cxnLst>
                  <a:rect l="0" t="0" r="r" b="b"/>
                  <a:pathLst>
                    <a:path w="7" h="7">
                      <a:moveTo>
                        <a:pt x="5" y="6"/>
                      </a:moveTo>
                      <a:cubicBezTo>
                        <a:pt x="4" y="6"/>
                        <a:pt x="3" y="5"/>
                        <a:pt x="3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5" y="5"/>
                        <a:pt x="5" y="4"/>
                      </a:cubicBezTo>
                      <a:cubicBezTo>
                        <a:pt x="5" y="4"/>
                        <a:pt x="4" y="4"/>
                        <a:pt x="4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5" y="3"/>
                        <a:pt x="5" y="3"/>
                      </a:cubicBezTo>
                      <a:cubicBezTo>
                        <a:pt x="5" y="2"/>
                        <a:pt x="4" y="2"/>
                        <a:pt x="4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4" y="1"/>
                        <a:pt x="4" y="1"/>
                      </a:cubicBezTo>
                      <a:cubicBezTo>
                        <a:pt x="5" y="1"/>
                        <a:pt x="6" y="1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6" y="0"/>
                        <a:pt x="4" y="0"/>
                      </a:cubicBezTo>
                      <a:cubicBezTo>
                        <a:pt x="3" y="0"/>
                        <a:pt x="2" y="1"/>
                        <a:pt x="1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6"/>
                        <a:pt x="3" y="7"/>
                        <a:pt x="5" y="7"/>
                      </a:cubicBezTo>
                      <a:cubicBezTo>
                        <a:pt x="6" y="7"/>
                        <a:pt x="7" y="6"/>
                        <a:pt x="7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6"/>
                        <a:pt x="5" y="6"/>
                        <a:pt x="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6" name="iṩḷíḑé"/>
                <p:cNvSpPr/>
                <p:nvPr/>
              </p:nvSpPr>
              <p:spPr bwMode="auto">
                <a:xfrm>
                  <a:off x="5837129" y="4459428"/>
                  <a:ext cx="152196" cy="257283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" y="23"/>
                    </a:cxn>
                    <a:cxn ang="0">
                      <a:pos x="10" y="32"/>
                    </a:cxn>
                    <a:cxn ang="0">
                      <a:pos x="19" y="23"/>
                    </a:cxn>
                    <a:cxn ang="0">
                      <a:pos x="9" y="0"/>
                    </a:cxn>
                    <a:cxn ang="0">
                      <a:pos x="10" y="28"/>
                    </a:cxn>
                    <a:cxn ang="0">
                      <a:pos x="15" y="21"/>
                    </a:cxn>
                    <a:cxn ang="0">
                      <a:pos x="10" y="28"/>
                    </a:cxn>
                  </a:cxnLst>
                  <a:rect l="0" t="0" r="r" b="b"/>
                  <a:pathLst>
                    <a:path w="19" h="32">
                      <a:moveTo>
                        <a:pt x="9" y="0"/>
                      </a:moveTo>
                      <a:cubicBezTo>
                        <a:pt x="9" y="0"/>
                        <a:pt x="0" y="14"/>
                        <a:pt x="1" y="23"/>
                      </a:cubicBezTo>
                      <a:cubicBezTo>
                        <a:pt x="1" y="28"/>
                        <a:pt x="5" y="32"/>
                        <a:pt x="10" y="32"/>
                      </a:cubicBezTo>
                      <a:cubicBezTo>
                        <a:pt x="15" y="32"/>
                        <a:pt x="19" y="28"/>
                        <a:pt x="19" y="23"/>
                      </a:cubicBezTo>
                      <a:cubicBezTo>
                        <a:pt x="19" y="13"/>
                        <a:pt x="9" y="0"/>
                        <a:pt x="9" y="0"/>
                      </a:cubicBezTo>
                      <a:close/>
                      <a:moveTo>
                        <a:pt x="10" y="28"/>
                      </a:move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1"/>
                        <a:pt x="16" y="28"/>
                        <a:pt x="10" y="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7" name="ïṣlîḋé"/>
                <p:cNvSpPr/>
                <p:nvPr/>
              </p:nvSpPr>
              <p:spPr bwMode="auto">
                <a:xfrm>
                  <a:off x="5886049" y="1362967"/>
                  <a:ext cx="63415" cy="11233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0" y="9"/>
                    </a:cxn>
                    <a:cxn ang="0">
                      <a:pos x="3" y="13"/>
                    </a:cxn>
                    <a:cxn ang="0">
                      <a:pos x="8" y="10"/>
                    </a:cxn>
                    <a:cxn ang="0">
                      <a:pos x="5" y="0"/>
                    </a:cxn>
                    <a:cxn ang="0">
                      <a:pos x="3" y="12"/>
                    </a:cxn>
                    <a:cxn ang="0">
                      <a:pos x="6" y="9"/>
                    </a:cxn>
                    <a:cxn ang="0">
                      <a:pos x="3" y="12"/>
                    </a:cxn>
                  </a:cxnLst>
                  <a:rect l="0" t="0" r="r" b="b"/>
                  <a:pathLst>
                    <a:path w="8" h="14">
                      <a:moveTo>
                        <a:pt x="5" y="0"/>
                      </a:moveTo>
                      <a:cubicBezTo>
                        <a:pt x="5" y="0"/>
                        <a:pt x="1" y="5"/>
                        <a:pt x="0" y="9"/>
                      </a:cubicBezTo>
                      <a:cubicBezTo>
                        <a:pt x="0" y="11"/>
                        <a:pt x="1" y="13"/>
                        <a:pt x="3" y="13"/>
                      </a:cubicBezTo>
                      <a:cubicBezTo>
                        <a:pt x="5" y="14"/>
                        <a:pt x="7" y="12"/>
                        <a:pt x="8" y="10"/>
                      </a:cubicBezTo>
                      <a:cubicBezTo>
                        <a:pt x="8" y="6"/>
                        <a:pt x="5" y="0"/>
                        <a:pt x="5" y="0"/>
                      </a:cubicBezTo>
                      <a:close/>
                      <a:moveTo>
                        <a:pt x="3" y="12"/>
                      </a:move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12"/>
                        <a:pt x="3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8" name="íSḻïḋê"/>
                <p:cNvSpPr/>
                <p:nvPr/>
              </p:nvSpPr>
              <p:spPr bwMode="auto">
                <a:xfrm>
                  <a:off x="6366190" y="1835861"/>
                  <a:ext cx="96028" cy="166691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0" y="15"/>
                    </a:cxn>
                    <a:cxn ang="0">
                      <a:pos x="6" y="20"/>
                    </a:cxn>
                    <a:cxn ang="0">
                      <a:pos x="12" y="15"/>
                    </a:cxn>
                    <a:cxn ang="0">
                      <a:pos x="5" y="0"/>
                    </a:cxn>
                    <a:cxn ang="0">
                      <a:pos x="6" y="18"/>
                    </a:cxn>
                    <a:cxn ang="0">
                      <a:pos x="9" y="13"/>
                    </a:cxn>
                    <a:cxn ang="0">
                      <a:pos x="6" y="18"/>
                    </a:cxn>
                  </a:cxnLst>
                  <a:rect l="0" t="0" r="r" b="b"/>
                  <a:pathLst>
                    <a:path w="12" h="21">
                      <a:moveTo>
                        <a:pt x="5" y="0"/>
                      </a:moveTo>
                      <a:cubicBezTo>
                        <a:pt x="5" y="0"/>
                        <a:pt x="0" y="9"/>
                        <a:pt x="0" y="15"/>
                      </a:cubicBezTo>
                      <a:cubicBezTo>
                        <a:pt x="0" y="18"/>
                        <a:pt x="3" y="21"/>
                        <a:pt x="6" y="20"/>
                      </a:cubicBezTo>
                      <a:cubicBezTo>
                        <a:pt x="9" y="20"/>
                        <a:pt x="12" y="18"/>
                        <a:pt x="12" y="15"/>
                      </a:cubicBezTo>
                      <a:cubicBezTo>
                        <a:pt x="11" y="8"/>
                        <a:pt x="5" y="0"/>
                        <a:pt x="5" y="0"/>
                      </a:cubicBezTo>
                      <a:close/>
                      <a:moveTo>
                        <a:pt x="6" y="18"/>
                      </a:move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9" y="13"/>
                        <a:pt x="10" y="18"/>
                        <a:pt x="6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9" name="íṥliḍè"/>
                <p:cNvSpPr/>
                <p:nvPr/>
              </p:nvSpPr>
              <p:spPr bwMode="auto">
                <a:xfrm>
                  <a:off x="6038244" y="1866663"/>
                  <a:ext cx="143137" cy="304392"/>
                </a:xfrm>
                <a:custGeom>
                  <a:avLst/>
                  <a:gdLst/>
                  <a:ahLst/>
                  <a:cxnLst>
                    <a:cxn ang="0">
                      <a:pos x="18" y="4"/>
                    </a:cxn>
                    <a:cxn ang="0">
                      <a:pos x="18" y="4"/>
                    </a:cxn>
                    <a:cxn ang="0">
                      <a:pos x="18" y="4"/>
                    </a:cxn>
                    <a:cxn ang="0">
                      <a:pos x="11" y="0"/>
                    </a:cxn>
                    <a:cxn ang="0">
                      <a:pos x="10" y="0"/>
                    </a:cxn>
                    <a:cxn ang="0">
                      <a:pos x="8" y="0"/>
                    </a:cxn>
                    <a:cxn ang="0">
                      <a:pos x="0" y="5"/>
                    </a:cxn>
                    <a:cxn ang="0">
                      <a:pos x="0" y="17"/>
                    </a:cxn>
                    <a:cxn ang="0">
                      <a:pos x="2" y="19"/>
                    </a:cxn>
                    <a:cxn ang="0">
                      <a:pos x="4" y="17"/>
                    </a:cxn>
                    <a:cxn ang="0">
                      <a:pos x="3" y="8"/>
                    </a:cxn>
                    <a:cxn ang="0">
                      <a:pos x="4" y="8"/>
                    </a:cxn>
                    <a:cxn ang="0">
                      <a:pos x="4" y="13"/>
                    </a:cxn>
                    <a:cxn ang="0">
                      <a:pos x="4" y="18"/>
                    </a:cxn>
                    <a:cxn ang="0">
                      <a:pos x="5" y="36"/>
                    </a:cxn>
                    <a:cxn ang="0">
                      <a:pos x="7" y="38"/>
                    </a:cxn>
                    <a:cxn ang="0">
                      <a:pos x="9" y="36"/>
                    </a:cxn>
                    <a:cxn ang="0">
                      <a:pos x="9" y="19"/>
                    </a:cxn>
                    <a:cxn ang="0">
                      <a:pos x="9" y="19"/>
                    </a:cxn>
                    <a:cxn ang="0">
                      <a:pos x="10" y="36"/>
                    </a:cxn>
                    <a:cxn ang="0">
                      <a:pos x="12" y="38"/>
                    </a:cxn>
                    <a:cxn ang="0">
                      <a:pos x="14" y="36"/>
                    </a:cxn>
                    <a:cxn ang="0">
                      <a:pos x="14" y="18"/>
                    </a:cxn>
                    <a:cxn ang="0">
                      <a:pos x="14" y="13"/>
                    </a:cxn>
                    <a:cxn ang="0">
                      <a:pos x="13" y="7"/>
                    </a:cxn>
                    <a:cxn ang="0">
                      <a:pos x="14" y="7"/>
                    </a:cxn>
                    <a:cxn ang="0">
                      <a:pos x="14" y="16"/>
                    </a:cxn>
                    <a:cxn ang="0">
                      <a:pos x="16" y="18"/>
                    </a:cxn>
                    <a:cxn ang="0">
                      <a:pos x="18" y="16"/>
                    </a:cxn>
                    <a:cxn ang="0">
                      <a:pos x="18" y="5"/>
                    </a:cxn>
                    <a:cxn ang="0">
                      <a:pos x="18" y="4"/>
                    </a:cxn>
                  </a:cxnLst>
                  <a:rect l="0" t="0" r="r" b="b"/>
                  <a:pathLst>
                    <a:path w="18" h="38">
                      <a:moveTo>
                        <a:pt x="18" y="4"/>
                      </a:move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7" y="1"/>
                        <a:pt x="13" y="1"/>
                        <a:pt x="11" y="0"/>
                      </a:cubicBezTo>
                      <a:cubicBezTo>
                        <a:pt x="11" y="0"/>
                        <a:pt x="10" y="0"/>
                        <a:pt x="1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0" y="0"/>
                        <a:pt x="0" y="5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1" y="19"/>
                        <a:pt x="2" y="19"/>
                      </a:cubicBezTo>
                      <a:cubicBezTo>
                        <a:pt x="3" y="19"/>
                        <a:pt x="4" y="18"/>
                        <a:pt x="4" y="17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5" y="37"/>
                        <a:pt x="6" y="38"/>
                        <a:pt x="7" y="38"/>
                      </a:cubicBezTo>
                      <a:cubicBezTo>
                        <a:pt x="8" y="38"/>
                        <a:pt x="9" y="37"/>
                        <a:pt x="9" y="36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36"/>
                        <a:pt x="10" y="36"/>
                        <a:pt x="10" y="36"/>
                      </a:cubicBezTo>
                      <a:cubicBezTo>
                        <a:pt x="10" y="37"/>
                        <a:pt x="11" y="38"/>
                        <a:pt x="12" y="38"/>
                      </a:cubicBezTo>
                      <a:cubicBezTo>
                        <a:pt x="13" y="38"/>
                        <a:pt x="14" y="37"/>
                        <a:pt x="14" y="36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7"/>
                        <a:pt x="15" y="18"/>
                        <a:pt x="16" y="18"/>
                      </a:cubicBezTo>
                      <a:cubicBezTo>
                        <a:pt x="17" y="18"/>
                        <a:pt x="18" y="17"/>
                        <a:pt x="18" y="16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5"/>
                        <a:pt x="18" y="5"/>
                        <a:pt x="18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0" name="işḻíḋê"/>
                <p:cNvSpPr/>
                <p:nvPr/>
              </p:nvSpPr>
              <p:spPr bwMode="auto">
                <a:xfrm>
                  <a:off x="6069046" y="1803248"/>
                  <a:ext cx="72474" cy="63415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9" y="4"/>
                    </a:cxn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9" h="8">
                      <a:moveTo>
                        <a:pt x="5" y="8"/>
                      </a:moveTo>
                      <a:cubicBezTo>
                        <a:pt x="7" y="8"/>
                        <a:pt x="9" y="6"/>
                        <a:pt x="9" y="4"/>
                      </a:cubicBezTo>
                      <a:cubicBezTo>
                        <a:pt x="9" y="1"/>
                        <a:pt x="7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1" y="6"/>
                        <a:pt x="2" y="8"/>
                        <a:pt x="5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1" name="ïś1ïḑe"/>
                <p:cNvSpPr/>
                <p:nvPr/>
              </p:nvSpPr>
              <p:spPr bwMode="auto">
                <a:xfrm>
                  <a:off x="6021938" y="3618727"/>
                  <a:ext cx="143137" cy="304392"/>
                </a:xfrm>
                <a:custGeom>
                  <a:avLst/>
                  <a:gdLst/>
                  <a:ahLst/>
                  <a:cxnLst>
                    <a:cxn ang="0">
                      <a:pos x="18" y="5"/>
                    </a:cxn>
                    <a:cxn ang="0">
                      <a:pos x="18" y="4"/>
                    </a:cxn>
                    <a:cxn ang="0">
                      <a:pos x="18" y="4"/>
                    </a:cxn>
                    <a:cxn ang="0">
                      <a:pos x="11" y="1"/>
                    </a:cxn>
                    <a:cxn ang="0">
                      <a:pos x="10" y="1"/>
                    </a:cxn>
                    <a:cxn ang="0">
                      <a:pos x="8" y="1"/>
                    </a:cxn>
                    <a:cxn ang="0">
                      <a:pos x="0" y="5"/>
                    </a:cxn>
                    <a:cxn ang="0">
                      <a:pos x="0" y="17"/>
                    </a:cxn>
                    <a:cxn ang="0">
                      <a:pos x="2" y="18"/>
                    </a:cxn>
                    <a:cxn ang="0">
                      <a:pos x="4" y="17"/>
                    </a:cxn>
                    <a:cxn ang="0">
                      <a:pos x="4" y="8"/>
                    </a:cxn>
                    <a:cxn ang="0">
                      <a:pos x="4" y="8"/>
                    </a:cxn>
                    <a:cxn ang="0">
                      <a:pos x="5" y="13"/>
                    </a:cxn>
                    <a:cxn ang="0">
                      <a:pos x="5" y="18"/>
                    </a:cxn>
                    <a:cxn ang="0">
                      <a:pos x="5" y="35"/>
                    </a:cxn>
                    <a:cxn ang="0">
                      <a:pos x="7" y="37"/>
                    </a:cxn>
                    <a:cxn ang="0">
                      <a:pos x="9" y="35"/>
                    </a:cxn>
                    <a:cxn ang="0">
                      <a:pos x="9" y="19"/>
                    </a:cxn>
                    <a:cxn ang="0">
                      <a:pos x="10" y="19"/>
                    </a:cxn>
                    <a:cxn ang="0">
                      <a:pos x="10" y="35"/>
                    </a:cxn>
                    <a:cxn ang="0">
                      <a:pos x="12" y="37"/>
                    </a:cxn>
                    <a:cxn ang="0">
                      <a:pos x="14" y="35"/>
                    </a:cxn>
                    <a:cxn ang="0">
                      <a:pos x="14" y="18"/>
                    </a:cxn>
                    <a:cxn ang="0">
                      <a:pos x="14" y="13"/>
                    </a:cxn>
                    <a:cxn ang="0">
                      <a:pos x="14" y="7"/>
                    </a:cxn>
                    <a:cxn ang="0">
                      <a:pos x="14" y="7"/>
                    </a:cxn>
                    <a:cxn ang="0">
                      <a:pos x="14" y="16"/>
                    </a:cxn>
                    <a:cxn ang="0">
                      <a:pos x="16" y="18"/>
                    </a:cxn>
                    <a:cxn ang="0">
                      <a:pos x="18" y="16"/>
                    </a:cxn>
                    <a:cxn ang="0">
                      <a:pos x="18" y="5"/>
                    </a:cxn>
                    <a:cxn ang="0">
                      <a:pos x="18" y="5"/>
                    </a:cxn>
                  </a:cxnLst>
                  <a:rect l="0" t="0" r="r" b="b"/>
                  <a:pathLst>
                    <a:path w="18" h="38">
                      <a:moveTo>
                        <a:pt x="18" y="5"/>
                      </a:moveTo>
                      <a:cubicBezTo>
                        <a:pt x="18" y="5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7" y="1"/>
                        <a:pt x="13" y="1"/>
                        <a:pt x="11" y="1"/>
                      </a:cubicBezTo>
                      <a:cubicBezTo>
                        <a:pt x="11" y="1"/>
                        <a:pt x="11" y="1"/>
                        <a:pt x="10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0" y="0"/>
                        <a:pt x="0" y="5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1" y="18"/>
                        <a:pt x="2" y="18"/>
                      </a:cubicBezTo>
                      <a:cubicBezTo>
                        <a:pt x="3" y="18"/>
                        <a:pt x="4" y="18"/>
                        <a:pt x="4" y="17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5" y="37"/>
                        <a:pt x="6" y="38"/>
                        <a:pt x="7" y="37"/>
                      </a:cubicBezTo>
                      <a:cubicBezTo>
                        <a:pt x="8" y="37"/>
                        <a:pt x="9" y="36"/>
                        <a:pt x="9" y="35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35"/>
                        <a:pt x="10" y="35"/>
                        <a:pt x="10" y="35"/>
                      </a:cubicBezTo>
                      <a:cubicBezTo>
                        <a:pt x="10" y="36"/>
                        <a:pt x="11" y="37"/>
                        <a:pt x="12" y="37"/>
                      </a:cubicBezTo>
                      <a:cubicBezTo>
                        <a:pt x="13" y="37"/>
                        <a:pt x="14" y="36"/>
                        <a:pt x="14" y="35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7"/>
                        <a:pt x="15" y="18"/>
                        <a:pt x="16" y="18"/>
                      </a:cubicBezTo>
                      <a:cubicBezTo>
                        <a:pt x="17" y="18"/>
                        <a:pt x="18" y="17"/>
                        <a:pt x="18" y="16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5"/>
                        <a:pt x="18" y="5"/>
                        <a:pt x="18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2" name="íṡḻídê"/>
                <p:cNvSpPr/>
                <p:nvPr/>
              </p:nvSpPr>
              <p:spPr bwMode="auto">
                <a:xfrm>
                  <a:off x="6061799" y="3555312"/>
                  <a:ext cx="63415" cy="63415"/>
                </a:xfrm>
                <a:custGeom>
                  <a:avLst/>
                  <a:gdLst/>
                  <a:ahLst/>
                  <a:cxnLst>
                    <a:cxn ang="0">
                      <a:pos x="4" y="8"/>
                    </a:cxn>
                    <a:cxn ang="0">
                      <a:pos x="8" y="4"/>
                    </a:cxn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4" y="8"/>
                    </a:cxn>
                  </a:cxnLst>
                  <a:rect l="0" t="0" r="r" b="b"/>
                  <a:pathLst>
                    <a:path w="8" h="8">
                      <a:moveTo>
                        <a:pt x="4" y="8"/>
                      </a:moveTo>
                      <a:cubicBezTo>
                        <a:pt x="6" y="8"/>
                        <a:pt x="8" y="6"/>
                        <a:pt x="8" y="4"/>
                      </a:cubicBezTo>
                      <a:cubicBezTo>
                        <a:pt x="8" y="2"/>
                        <a:pt x="6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3" name="íšḻiďè"/>
                <p:cNvSpPr/>
                <p:nvPr/>
              </p:nvSpPr>
              <p:spPr bwMode="auto">
                <a:xfrm>
                  <a:off x="6413299" y="4002840"/>
                  <a:ext cx="161255" cy="337005"/>
                </a:xfrm>
                <a:custGeom>
                  <a:avLst/>
                  <a:gdLst/>
                  <a:ahLst/>
                  <a:cxnLst>
                    <a:cxn ang="0">
                      <a:pos x="20" y="5"/>
                    </a:cxn>
                    <a:cxn ang="0">
                      <a:pos x="20" y="5"/>
                    </a:cxn>
                    <a:cxn ang="0">
                      <a:pos x="20" y="5"/>
                    </a:cxn>
                    <a:cxn ang="0">
                      <a:pos x="13" y="1"/>
                    </a:cxn>
                    <a:cxn ang="0">
                      <a:pos x="12" y="1"/>
                    </a:cxn>
                    <a:cxn ang="0">
                      <a:pos x="9" y="1"/>
                    </a:cxn>
                    <a:cxn ang="0">
                      <a:pos x="1" y="5"/>
                    </a:cxn>
                    <a:cxn ang="0">
                      <a:pos x="0" y="18"/>
                    </a:cxn>
                    <a:cxn ang="0">
                      <a:pos x="2" y="20"/>
                    </a:cxn>
                    <a:cxn ang="0">
                      <a:pos x="4" y="18"/>
                    </a:cxn>
                    <a:cxn ang="0">
                      <a:pos x="5" y="8"/>
                    </a:cxn>
                    <a:cxn ang="0">
                      <a:pos x="5" y="8"/>
                    </a:cxn>
                    <a:cxn ang="0">
                      <a:pos x="5" y="14"/>
                    </a:cxn>
                    <a:cxn ang="0">
                      <a:pos x="5" y="20"/>
                    </a:cxn>
                    <a:cxn ang="0">
                      <a:pos x="5" y="40"/>
                    </a:cxn>
                    <a:cxn ang="0">
                      <a:pos x="7" y="42"/>
                    </a:cxn>
                    <a:cxn ang="0">
                      <a:pos x="10" y="40"/>
                    </a:cxn>
                    <a:cxn ang="0">
                      <a:pos x="10" y="22"/>
                    </a:cxn>
                    <a:cxn ang="0">
                      <a:pos x="11" y="22"/>
                    </a:cxn>
                    <a:cxn ang="0">
                      <a:pos x="10" y="40"/>
                    </a:cxn>
                    <a:cxn ang="0">
                      <a:pos x="13" y="42"/>
                    </a:cxn>
                    <a:cxn ang="0">
                      <a:pos x="15" y="40"/>
                    </a:cxn>
                    <a:cxn ang="0">
                      <a:pos x="15" y="20"/>
                    </a:cxn>
                    <a:cxn ang="0">
                      <a:pos x="16" y="15"/>
                    </a:cxn>
                    <a:cxn ang="0">
                      <a:pos x="16" y="9"/>
                    </a:cxn>
                    <a:cxn ang="0">
                      <a:pos x="16" y="9"/>
                    </a:cxn>
                    <a:cxn ang="0">
                      <a:pos x="16" y="18"/>
                    </a:cxn>
                    <a:cxn ang="0">
                      <a:pos x="18" y="20"/>
                    </a:cxn>
                    <a:cxn ang="0">
                      <a:pos x="20" y="18"/>
                    </a:cxn>
                    <a:cxn ang="0">
                      <a:pos x="20" y="6"/>
                    </a:cxn>
                    <a:cxn ang="0">
                      <a:pos x="20" y="5"/>
                    </a:cxn>
                  </a:cxnLst>
                  <a:rect l="0" t="0" r="r" b="b"/>
                  <a:pathLst>
                    <a:path w="20" h="42">
                      <a:moveTo>
                        <a:pt x="20" y="5"/>
                      </a:move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2"/>
                        <a:pt x="15" y="1"/>
                        <a:pt x="13" y="1"/>
                      </a:cubicBezTo>
                      <a:cubicBezTo>
                        <a:pt x="13" y="1"/>
                        <a:pt x="13" y="1"/>
                        <a:pt x="12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1" y="0"/>
                        <a:pt x="1" y="5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1" y="20"/>
                        <a:pt x="2" y="20"/>
                      </a:cubicBezTo>
                      <a:cubicBezTo>
                        <a:pt x="3" y="20"/>
                        <a:pt x="4" y="19"/>
                        <a:pt x="4" y="1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5" y="41"/>
                        <a:pt x="6" y="42"/>
                        <a:pt x="7" y="42"/>
                      </a:cubicBezTo>
                      <a:cubicBezTo>
                        <a:pt x="8" y="42"/>
                        <a:pt x="10" y="41"/>
                        <a:pt x="10" y="4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10" y="41"/>
                        <a:pt x="11" y="42"/>
                        <a:pt x="13" y="42"/>
                      </a:cubicBezTo>
                      <a:cubicBezTo>
                        <a:pt x="14" y="42"/>
                        <a:pt x="15" y="41"/>
                        <a:pt x="15" y="4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9"/>
                        <a:pt x="17" y="20"/>
                        <a:pt x="18" y="20"/>
                      </a:cubicBezTo>
                      <a:cubicBezTo>
                        <a:pt x="19" y="20"/>
                        <a:pt x="20" y="20"/>
                        <a:pt x="20" y="18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4" name="íṥ1ídè"/>
                <p:cNvSpPr/>
                <p:nvPr/>
              </p:nvSpPr>
              <p:spPr bwMode="auto">
                <a:xfrm>
                  <a:off x="6462219" y="3932178"/>
                  <a:ext cx="70662" cy="70662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5" name="ïs1íḍé"/>
                <p:cNvSpPr/>
                <p:nvPr/>
              </p:nvSpPr>
              <p:spPr bwMode="auto">
                <a:xfrm>
                  <a:off x="6293716" y="2027918"/>
                  <a:ext cx="72474" cy="70662"/>
                </a:xfrm>
                <a:custGeom>
                  <a:avLst/>
                  <a:gdLst/>
                  <a:ahLst/>
                  <a:cxnLst>
                    <a:cxn ang="0">
                      <a:pos x="7" y="8"/>
                    </a:cxn>
                    <a:cxn ang="0">
                      <a:pos x="7" y="6"/>
                    </a:cxn>
                    <a:cxn ang="0">
                      <a:pos x="7" y="3"/>
                    </a:cxn>
                    <a:cxn ang="0">
                      <a:pos x="8" y="3"/>
                    </a:cxn>
                    <a:cxn ang="0">
                      <a:pos x="8" y="7"/>
                    </a:cxn>
                    <a:cxn ang="0">
                      <a:pos x="9" y="8"/>
                    </a:cxn>
                    <a:cxn ang="0">
                      <a:pos x="9" y="7"/>
                    </a:cxn>
                    <a:cxn ang="0">
                      <a:pos x="9" y="2"/>
                    </a:cxn>
                    <a:cxn ang="0">
                      <a:pos x="9" y="2"/>
                    </a:cxn>
                    <a:cxn ang="0">
                      <a:pos x="9" y="2"/>
                    </a:cxn>
                    <a:cxn ang="0">
                      <a:pos x="9" y="2"/>
                    </a:cxn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4" y="0"/>
                    </a:cxn>
                    <a:cxn ang="0">
                      <a:pos x="0" y="2"/>
                    </a:cxn>
                    <a:cxn ang="0">
                      <a:pos x="0" y="8"/>
                    </a:cxn>
                    <a:cxn ang="0">
                      <a:pos x="1" y="9"/>
                    </a:cxn>
                    <a:cxn ang="0">
                      <a:pos x="2" y="8"/>
                    </a:cxn>
                    <a:cxn ang="0">
                      <a:pos x="2" y="3"/>
                    </a:cxn>
                    <a:cxn ang="0">
                      <a:pos x="3" y="3"/>
                    </a:cxn>
                    <a:cxn ang="0">
                      <a:pos x="3" y="6"/>
                    </a:cxn>
                    <a:cxn ang="0">
                      <a:pos x="3" y="9"/>
                    </a:cxn>
                    <a:cxn ang="0">
                      <a:pos x="7" y="8"/>
                    </a:cxn>
                  </a:cxnLst>
                  <a:rect l="0" t="0" r="r" b="b"/>
                  <a:pathLst>
                    <a:path w="9" h="9">
                      <a:moveTo>
                        <a:pt x="7" y="8"/>
                      </a:move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8"/>
                        <a:pt x="8" y="8"/>
                        <a:pt x="9" y="8"/>
                      </a:cubicBezTo>
                      <a:cubicBezTo>
                        <a:pt x="9" y="8"/>
                        <a:pt x="9" y="8"/>
                        <a:pt x="9" y="7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0"/>
                        <a:pt x="7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0" y="0"/>
                        <a:pt x="0" y="2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1" y="9"/>
                        <a:pt x="1" y="9"/>
                      </a:cubicBezTo>
                      <a:cubicBezTo>
                        <a:pt x="2" y="9"/>
                        <a:pt x="2" y="8"/>
                        <a:pt x="2" y="8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9"/>
                        <a:pt x="3" y="9"/>
                        <a:pt x="3" y="9"/>
                      </a:cubicBezTo>
                      <a:lnTo>
                        <a:pt x="7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6" name="îṡľíḑê"/>
                <p:cNvSpPr/>
                <p:nvPr/>
              </p:nvSpPr>
              <p:spPr bwMode="auto">
                <a:xfrm>
                  <a:off x="6317270" y="1995304"/>
                  <a:ext cx="32613" cy="3261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7" name="îṥľïḍê"/>
                <p:cNvSpPr/>
                <p:nvPr/>
              </p:nvSpPr>
              <p:spPr bwMode="auto">
                <a:xfrm>
                  <a:off x="5621518" y="2763531"/>
                  <a:ext cx="168503" cy="304392"/>
                </a:xfrm>
                <a:custGeom>
                  <a:avLst/>
                  <a:gdLst/>
                  <a:ahLst/>
                  <a:cxnLst>
                    <a:cxn ang="0">
                      <a:pos x="14" y="3"/>
                    </a:cxn>
                    <a:cxn ang="0">
                      <a:pos x="11" y="0"/>
                    </a:cxn>
                    <a:cxn ang="0">
                      <a:pos x="8" y="3"/>
                    </a:cxn>
                    <a:cxn ang="0">
                      <a:pos x="11" y="6"/>
                    </a:cxn>
                    <a:cxn ang="0">
                      <a:pos x="14" y="3"/>
                    </a:cxn>
                    <a:cxn ang="0">
                      <a:pos x="4" y="11"/>
                    </a:cxn>
                    <a:cxn ang="0">
                      <a:pos x="5" y="10"/>
                    </a:cxn>
                    <a:cxn ang="0">
                      <a:pos x="4" y="17"/>
                    </a:cxn>
                    <a:cxn ang="0">
                      <a:pos x="4" y="19"/>
                    </a:cxn>
                    <a:cxn ang="0">
                      <a:pos x="0" y="35"/>
                    </a:cxn>
                    <a:cxn ang="0">
                      <a:pos x="2" y="38"/>
                    </a:cxn>
                    <a:cxn ang="0">
                      <a:pos x="4" y="36"/>
                    </a:cxn>
                    <a:cxn ang="0">
                      <a:pos x="7" y="24"/>
                    </a:cxn>
                    <a:cxn ang="0">
                      <a:pos x="10" y="28"/>
                    </a:cxn>
                    <a:cxn ang="0">
                      <a:pos x="11" y="36"/>
                    </a:cxn>
                    <a:cxn ang="0">
                      <a:pos x="13" y="38"/>
                    </a:cxn>
                    <a:cxn ang="0">
                      <a:pos x="15" y="36"/>
                    </a:cxn>
                    <a:cxn ang="0">
                      <a:pos x="14" y="28"/>
                    </a:cxn>
                    <a:cxn ang="0">
                      <a:pos x="14" y="27"/>
                    </a:cxn>
                    <a:cxn ang="0">
                      <a:pos x="14" y="27"/>
                    </a:cxn>
                    <a:cxn ang="0">
                      <a:pos x="14" y="27"/>
                    </a:cxn>
                    <a:cxn ang="0">
                      <a:pos x="11" y="20"/>
                    </a:cxn>
                    <a:cxn ang="0">
                      <a:pos x="11" y="18"/>
                    </a:cxn>
                    <a:cxn ang="0">
                      <a:pos x="12" y="14"/>
                    </a:cxn>
                    <a:cxn ang="0">
                      <a:pos x="13" y="15"/>
                    </a:cxn>
                    <a:cxn ang="0">
                      <a:pos x="13" y="15"/>
                    </a:cxn>
                    <a:cxn ang="0">
                      <a:pos x="14" y="16"/>
                    </a:cxn>
                    <a:cxn ang="0">
                      <a:pos x="18" y="20"/>
                    </a:cxn>
                    <a:cxn ang="0">
                      <a:pos x="21" y="20"/>
                    </a:cxn>
                    <a:cxn ang="0">
                      <a:pos x="20" y="17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2" y="8"/>
                    </a:cxn>
                    <a:cxn ang="0">
                      <a:pos x="12" y="7"/>
                    </a:cxn>
                    <a:cxn ang="0">
                      <a:pos x="12" y="7"/>
                    </a:cxn>
                    <a:cxn ang="0">
                      <a:pos x="12" y="7"/>
                    </a:cxn>
                    <a:cxn ang="0">
                      <a:pos x="10" y="6"/>
                    </a:cxn>
                    <a:cxn ang="0">
                      <a:pos x="7" y="7"/>
                    </a:cxn>
                    <a:cxn ang="0">
                      <a:pos x="3" y="8"/>
                    </a:cxn>
                    <a:cxn ang="0">
                      <a:pos x="1" y="9"/>
                    </a:cxn>
                    <a:cxn ang="0">
                      <a:pos x="0" y="15"/>
                    </a:cxn>
                    <a:cxn ang="0">
                      <a:pos x="1" y="17"/>
                    </a:cxn>
                    <a:cxn ang="0">
                      <a:pos x="3" y="16"/>
                    </a:cxn>
                    <a:cxn ang="0">
                      <a:pos x="4" y="11"/>
                    </a:cxn>
                  </a:cxnLst>
                  <a:rect l="0" t="0" r="r" b="b"/>
                  <a:pathLst>
                    <a:path w="21" h="38">
                      <a:moveTo>
                        <a:pt x="14" y="3"/>
                      </a:moveTo>
                      <a:cubicBezTo>
                        <a:pt x="14" y="1"/>
                        <a:pt x="13" y="0"/>
                        <a:pt x="11" y="0"/>
                      </a:cubicBezTo>
                      <a:cubicBezTo>
                        <a:pt x="9" y="0"/>
                        <a:pt x="8" y="1"/>
                        <a:pt x="8" y="3"/>
                      </a:cubicBezTo>
                      <a:cubicBezTo>
                        <a:pt x="8" y="4"/>
                        <a:pt x="9" y="6"/>
                        <a:pt x="11" y="6"/>
                      </a:cubicBezTo>
                      <a:cubicBezTo>
                        <a:pt x="12" y="6"/>
                        <a:pt x="14" y="4"/>
                        <a:pt x="14" y="3"/>
                      </a:cubicBezTo>
                      <a:close/>
                      <a:moveTo>
                        <a:pt x="4" y="11"/>
                      </a:move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8"/>
                        <a:pt x="4" y="18"/>
                        <a:pt x="4" y="19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7"/>
                        <a:pt x="1" y="38"/>
                        <a:pt x="2" y="38"/>
                      </a:cubicBezTo>
                      <a:cubicBezTo>
                        <a:pt x="3" y="38"/>
                        <a:pt x="4" y="37"/>
                        <a:pt x="4" y="36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11" y="37"/>
                        <a:pt x="12" y="38"/>
                        <a:pt x="13" y="38"/>
                      </a:cubicBezTo>
                      <a:cubicBezTo>
                        <a:pt x="14" y="38"/>
                        <a:pt x="15" y="37"/>
                        <a:pt x="15" y="36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4" y="27"/>
                        <a:pt x="14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19"/>
                        <a:pt x="11" y="19"/>
                        <a:pt x="11" y="18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4" y="16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9" y="20"/>
                        <a:pt x="20" y="20"/>
                        <a:pt x="21" y="20"/>
                      </a:cubicBezTo>
                      <a:cubicBezTo>
                        <a:pt x="21" y="19"/>
                        <a:pt x="21" y="18"/>
                        <a:pt x="20" y="17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3"/>
                        <a:pt x="15" y="13"/>
                        <a:pt x="15" y="13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2" y="8"/>
                        <a:pt x="12" y="8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1" y="6"/>
                        <a:pt x="10" y="6"/>
                      </a:cubicBezTo>
                      <a:cubicBezTo>
                        <a:pt x="9" y="6"/>
                        <a:pt x="7" y="6"/>
                        <a:pt x="7" y="7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2" y="8"/>
                        <a:pt x="1" y="8"/>
                        <a:pt x="1" y="9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6"/>
                        <a:pt x="0" y="17"/>
                        <a:pt x="1" y="17"/>
                      </a:cubicBezTo>
                      <a:cubicBezTo>
                        <a:pt x="2" y="17"/>
                        <a:pt x="3" y="17"/>
                        <a:pt x="3" y="16"/>
                      </a:cubicBezTo>
                      <a:lnTo>
                        <a:pt x="4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8" name="ïSľíḑé"/>
                <p:cNvSpPr/>
                <p:nvPr/>
              </p:nvSpPr>
              <p:spPr bwMode="auto">
                <a:xfrm>
                  <a:off x="6757551" y="4827234"/>
                  <a:ext cx="215611" cy="400420"/>
                </a:xfrm>
                <a:custGeom>
                  <a:avLst/>
                  <a:gdLst/>
                  <a:ahLst/>
                  <a:cxnLst>
                    <a:cxn ang="0">
                      <a:pos x="15" y="4"/>
                    </a:cxn>
                    <a:cxn ang="0">
                      <a:pos x="11" y="0"/>
                    </a:cxn>
                    <a:cxn ang="0">
                      <a:pos x="8" y="5"/>
                    </a:cxn>
                    <a:cxn ang="0">
                      <a:pos x="12" y="8"/>
                    </a:cxn>
                    <a:cxn ang="0">
                      <a:pos x="15" y="4"/>
                    </a:cxn>
                    <a:cxn ang="0">
                      <a:pos x="4" y="16"/>
                    </a:cxn>
                    <a:cxn ang="0">
                      <a:pos x="5" y="15"/>
                    </a:cxn>
                    <a:cxn ang="0">
                      <a:pos x="5" y="23"/>
                    </a:cxn>
                    <a:cxn ang="0">
                      <a:pos x="6" y="26"/>
                    </a:cxn>
                    <a:cxn ang="0">
                      <a:pos x="3" y="48"/>
                    </a:cxn>
                    <a:cxn ang="0">
                      <a:pos x="6" y="50"/>
                    </a:cxn>
                    <a:cxn ang="0">
                      <a:pos x="8" y="48"/>
                    </a:cxn>
                    <a:cxn ang="0">
                      <a:pos x="11" y="32"/>
                    </a:cxn>
                    <a:cxn ang="0">
                      <a:pos x="15" y="37"/>
                    </a:cxn>
                    <a:cxn ang="0">
                      <a:pos x="18" y="47"/>
                    </a:cxn>
                    <a:cxn ang="0">
                      <a:pos x="21" y="49"/>
                    </a:cxn>
                    <a:cxn ang="0">
                      <a:pos x="23" y="46"/>
                    </a:cxn>
                    <a:cxn ang="0">
                      <a:pos x="20" y="36"/>
                    </a:cxn>
                    <a:cxn ang="0">
                      <a:pos x="19" y="34"/>
                    </a:cxn>
                    <a:cxn ang="0">
                      <a:pos x="19" y="34"/>
                    </a:cxn>
                    <a:cxn ang="0">
                      <a:pos x="19" y="34"/>
                    </a:cxn>
                    <a:cxn ang="0">
                      <a:pos x="14" y="26"/>
                    </a:cxn>
                    <a:cxn ang="0">
                      <a:pos x="15" y="24"/>
                    </a:cxn>
                    <a:cxn ang="0">
                      <a:pos x="15" y="18"/>
                    </a:cxn>
                    <a:cxn ang="0">
                      <a:pos x="16" y="19"/>
                    </a:cxn>
                    <a:cxn ang="0">
                      <a:pos x="17" y="20"/>
                    </a:cxn>
                    <a:cxn ang="0">
                      <a:pos x="17" y="20"/>
                    </a:cxn>
                    <a:cxn ang="0">
                      <a:pos x="24" y="25"/>
                    </a:cxn>
                    <a:cxn ang="0">
                      <a:pos x="27" y="24"/>
                    </a:cxn>
                    <a:cxn ang="0">
                      <a:pos x="26" y="21"/>
                    </a:cxn>
                    <a:cxn ang="0">
                      <a:pos x="19" y="17"/>
                    </a:cxn>
                    <a:cxn ang="0">
                      <a:pos x="19" y="17"/>
                    </a:cxn>
                    <a:cxn ang="0">
                      <a:pos x="14" y="10"/>
                    </a:cxn>
                    <a:cxn ang="0">
                      <a:pos x="14" y="10"/>
                    </a:cxn>
                    <a:cxn ang="0">
                      <a:pos x="14" y="10"/>
                    </a:cxn>
                    <a:cxn ang="0">
                      <a:pos x="14" y="10"/>
                    </a:cxn>
                    <a:cxn ang="0">
                      <a:pos x="11" y="9"/>
                    </a:cxn>
                    <a:cxn ang="0">
                      <a:pos x="7" y="10"/>
                    </a:cxn>
                    <a:cxn ang="0">
                      <a:pos x="2" y="12"/>
                    </a:cxn>
                    <a:cxn ang="0">
                      <a:pos x="1" y="14"/>
                    </a:cxn>
                    <a:cxn ang="0">
                      <a:pos x="0" y="22"/>
                    </a:cxn>
                    <a:cxn ang="0">
                      <a:pos x="1" y="24"/>
                    </a:cxn>
                    <a:cxn ang="0">
                      <a:pos x="4" y="23"/>
                    </a:cxn>
                    <a:cxn ang="0">
                      <a:pos x="4" y="16"/>
                    </a:cxn>
                  </a:cxnLst>
                  <a:rect l="0" t="0" r="r" b="b"/>
                  <a:pathLst>
                    <a:path w="27" h="50">
                      <a:moveTo>
                        <a:pt x="15" y="4"/>
                      </a:moveTo>
                      <a:cubicBezTo>
                        <a:pt x="15" y="2"/>
                        <a:pt x="13" y="0"/>
                        <a:pt x="11" y="0"/>
                      </a:cubicBezTo>
                      <a:cubicBezTo>
                        <a:pt x="9" y="1"/>
                        <a:pt x="7" y="2"/>
                        <a:pt x="8" y="5"/>
                      </a:cubicBezTo>
                      <a:cubicBezTo>
                        <a:pt x="8" y="7"/>
                        <a:pt x="10" y="8"/>
                        <a:pt x="12" y="8"/>
                      </a:cubicBezTo>
                      <a:cubicBezTo>
                        <a:pt x="14" y="8"/>
                        <a:pt x="16" y="6"/>
                        <a:pt x="15" y="4"/>
                      </a:cubicBezTo>
                      <a:close/>
                      <a:moveTo>
                        <a:pt x="4" y="16"/>
                      </a:move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5" y="24"/>
                        <a:pt x="5" y="25"/>
                        <a:pt x="6" y="26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3" y="49"/>
                        <a:pt x="4" y="50"/>
                        <a:pt x="6" y="50"/>
                      </a:cubicBezTo>
                      <a:cubicBezTo>
                        <a:pt x="7" y="50"/>
                        <a:pt x="8" y="49"/>
                        <a:pt x="8" y="48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5" y="37"/>
                        <a:pt x="15" y="37"/>
                        <a:pt x="15" y="37"/>
                      </a:cubicBezTo>
                      <a:cubicBezTo>
                        <a:pt x="18" y="47"/>
                        <a:pt x="18" y="47"/>
                        <a:pt x="18" y="47"/>
                      </a:cubicBezTo>
                      <a:cubicBezTo>
                        <a:pt x="18" y="48"/>
                        <a:pt x="19" y="49"/>
                        <a:pt x="21" y="49"/>
                      </a:cubicBezTo>
                      <a:cubicBezTo>
                        <a:pt x="22" y="49"/>
                        <a:pt x="23" y="48"/>
                        <a:pt x="23" y="4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0" y="35"/>
                        <a:pt x="20" y="35"/>
                        <a:pt x="19" y="34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5" y="25"/>
                        <a:pt x="15" y="25"/>
                        <a:pt x="15" y="24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6" y="19"/>
                        <a:pt x="16" y="20"/>
                        <a:pt x="17" y="20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5" y="25"/>
                        <a:pt x="26" y="25"/>
                        <a:pt x="27" y="24"/>
                      </a:cubicBezTo>
                      <a:cubicBezTo>
                        <a:pt x="27" y="23"/>
                        <a:pt x="27" y="22"/>
                        <a:pt x="26" y="21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3" y="9"/>
                        <a:pt x="12" y="9"/>
                        <a:pt x="11" y="9"/>
                      </a:cubicBezTo>
                      <a:cubicBezTo>
                        <a:pt x="9" y="8"/>
                        <a:pt x="8" y="9"/>
                        <a:pt x="7" y="10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3"/>
                        <a:pt x="1" y="13"/>
                        <a:pt x="1" y="14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3"/>
                        <a:pt x="0" y="24"/>
                        <a:pt x="1" y="24"/>
                      </a:cubicBezTo>
                      <a:cubicBezTo>
                        <a:pt x="2" y="24"/>
                        <a:pt x="3" y="24"/>
                        <a:pt x="4" y="23"/>
                      </a:cubicBezTo>
                      <a:lnTo>
                        <a:pt x="4" y="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9" name="îšḻîdé"/>
                <p:cNvSpPr/>
                <p:nvPr/>
              </p:nvSpPr>
              <p:spPr bwMode="auto">
                <a:xfrm>
                  <a:off x="4893152" y="3234613"/>
                  <a:ext cx="159443" cy="112335"/>
                </a:xfrm>
                <a:custGeom>
                  <a:avLst/>
                  <a:gdLst/>
                  <a:ahLst/>
                  <a:cxnLst>
                    <a:cxn ang="0">
                      <a:pos x="12" y="2"/>
                    </a:cxn>
                    <a:cxn ang="0">
                      <a:pos x="19" y="10"/>
                    </a:cxn>
                    <a:cxn ang="0">
                      <a:pos x="17" y="14"/>
                    </a:cxn>
                    <a:cxn ang="0">
                      <a:pos x="3" y="14"/>
                    </a:cxn>
                    <a:cxn ang="0">
                      <a:pos x="1" y="11"/>
                    </a:cxn>
                    <a:cxn ang="0">
                      <a:pos x="8" y="2"/>
                    </a:cxn>
                    <a:cxn ang="0">
                      <a:pos x="12" y="2"/>
                    </a:cxn>
                  </a:cxnLst>
                  <a:rect l="0" t="0" r="r" b="b"/>
                  <a:pathLst>
                    <a:path w="20" h="14">
                      <a:moveTo>
                        <a:pt x="12" y="2"/>
                      </a:move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20" y="12"/>
                        <a:pt x="19" y="14"/>
                        <a:pt x="17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1" y="14"/>
                        <a:pt x="0" y="13"/>
                        <a:pt x="1" y="11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9" y="0"/>
                        <a:pt x="11" y="0"/>
                        <a:pt x="1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0" name="îṥlïdé"/>
                <p:cNvSpPr/>
                <p:nvPr/>
              </p:nvSpPr>
              <p:spPr bwMode="auto">
                <a:xfrm>
                  <a:off x="4893152" y="3403116"/>
                  <a:ext cx="159443" cy="112335"/>
                </a:xfrm>
                <a:custGeom>
                  <a:avLst/>
                  <a:gdLst/>
                  <a:ahLst/>
                  <a:cxnLst>
                    <a:cxn ang="0">
                      <a:pos x="8" y="12"/>
                    </a:cxn>
                    <a:cxn ang="0">
                      <a:pos x="1" y="3"/>
                    </a:cxn>
                    <a:cxn ang="0">
                      <a:pos x="3" y="0"/>
                    </a:cxn>
                    <a:cxn ang="0">
                      <a:pos x="17" y="0"/>
                    </a:cxn>
                    <a:cxn ang="0">
                      <a:pos x="19" y="3"/>
                    </a:cxn>
                    <a:cxn ang="0">
                      <a:pos x="12" y="12"/>
                    </a:cxn>
                    <a:cxn ang="0">
                      <a:pos x="8" y="12"/>
                    </a:cxn>
                  </a:cxnLst>
                  <a:rect l="0" t="0" r="r" b="b"/>
                  <a:pathLst>
                    <a:path w="20" h="14">
                      <a:moveTo>
                        <a:pt x="8" y="12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9" y="0"/>
                        <a:pt x="20" y="1"/>
                        <a:pt x="19" y="3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1" y="14"/>
                        <a:pt x="9" y="14"/>
                        <a:pt x="8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1" name="is1íḓé"/>
                <p:cNvSpPr/>
                <p:nvPr/>
              </p:nvSpPr>
              <p:spPr bwMode="auto">
                <a:xfrm>
                  <a:off x="6310023" y="3171198"/>
                  <a:ext cx="143137" cy="208363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2" y="9"/>
                    </a:cxn>
                    <a:cxn ang="0">
                      <a:pos x="7" y="9"/>
                    </a:cxn>
                    <a:cxn ang="0">
                      <a:pos x="7" y="24"/>
                    </a:cxn>
                    <a:cxn ang="0">
                      <a:pos x="9" y="26"/>
                    </a:cxn>
                    <a:cxn ang="0">
                      <a:pos x="9" y="26"/>
                    </a:cxn>
                    <a:cxn ang="0">
                      <a:pos x="11" y="24"/>
                    </a:cxn>
                    <a:cxn ang="0">
                      <a:pos x="11" y="9"/>
                    </a:cxn>
                    <a:cxn ang="0">
                      <a:pos x="16" y="9"/>
                    </a:cxn>
                    <a:cxn ang="0">
                      <a:pos x="18" y="6"/>
                    </a:cxn>
                    <a:cxn ang="0">
                      <a:pos x="18" y="2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8" h="26">
                      <a:moveTo>
                        <a:pt x="16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8"/>
                        <a:pt x="1" y="9"/>
                        <a:pt x="2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5"/>
                        <a:pt x="8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10" y="26"/>
                        <a:pt x="11" y="25"/>
                        <a:pt x="11" y="24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9"/>
                        <a:pt x="18" y="8"/>
                        <a:pt x="18" y="6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1"/>
                        <a:pt x="17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2" name="íSlïḑè"/>
                <p:cNvSpPr/>
                <p:nvPr/>
              </p:nvSpPr>
              <p:spPr bwMode="auto">
                <a:xfrm>
                  <a:off x="5045348" y="3220119"/>
                  <a:ext cx="143137" cy="206552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2" y="9"/>
                    </a:cxn>
                    <a:cxn ang="0">
                      <a:pos x="7" y="9"/>
                    </a:cxn>
                    <a:cxn ang="0">
                      <a:pos x="7" y="24"/>
                    </a:cxn>
                    <a:cxn ang="0">
                      <a:pos x="9" y="26"/>
                    </a:cxn>
                    <a:cxn ang="0">
                      <a:pos x="9" y="26"/>
                    </a:cxn>
                    <a:cxn ang="0">
                      <a:pos x="11" y="24"/>
                    </a:cxn>
                    <a:cxn ang="0">
                      <a:pos x="11" y="9"/>
                    </a:cxn>
                    <a:cxn ang="0">
                      <a:pos x="16" y="9"/>
                    </a:cxn>
                    <a:cxn ang="0">
                      <a:pos x="18" y="6"/>
                    </a:cxn>
                    <a:cxn ang="0">
                      <a:pos x="18" y="2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8" h="26">
                      <a:moveTo>
                        <a:pt x="16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8"/>
                        <a:pt x="1" y="9"/>
                        <a:pt x="2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5"/>
                        <a:pt x="8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10" y="26"/>
                        <a:pt x="11" y="25"/>
                        <a:pt x="11" y="24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9"/>
                        <a:pt x="18" y="8"/>
                        <a:pt x="18" y="6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1"/>
                        <a:pt x="17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3" name="ïṥ1íḑê"/>
                <p:cNvSpPr/>
                <p:nvPr/>
              </p:nvSpPr>
              <p:spPr bwMode="auto">
                <a:xfrm>
                  <a:off x="7141664" y="5812883"/>
                  <a:ext cx="144948" cy="206552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7"/>
                    </a:cxn>
                    <a:cxn ang="0">
                      <a:pos x="2" y="9"/>
                    </a:cxn>
                    <a:cxn ang="0">
                      <a:pos x="7" y="9"/>
                    </a:cxn>
                    <a:cxn ang="0">
                      <a:pos x="7" y="24"/>
                    </a:cxn>
                    <a:cxn ang="0">
                      <a:pos x="8" y="26"/>
                    </a:cxn>
                    <a:cxn ang="0">
                      <a:pos x="9" y="26"/>
                    </a:cxn>
                    <a:cxn ang="0">
                      <a:pos x="11" y="24"/>
                    </a:cxn>
                    <a:cxn ang="0">
                      <a:pos x="11" y="9"/>
                    </a:cxn>
                    <a:cxn ang="0">
                      <a:pos x="16" y="9"/>
                    </a:cxn>
                    <a:cxn ang="0">
                      <a:pos x="18" y="7"/>
                    </a:cxn>
                    <a:cxn ang="0">
                      <a:pos x="18" y="3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8" h="26">
                      <a:moveTo>
                        <a:pt x="16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8"/>
                        <a:pt x="1" y="9"/>
                        <a:pt x="2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5"/>
                        <a:pt x="8" y="26"/>
                        <a:pt x="8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10" y="26"/>
                        <a:pt x="11" y="25"/>
                        <a:pt x="11" y="24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9"/>
                        <a:pt x="18" y="8"/>
                        <a:pt x="18" y="7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8" y="1"/>
                        <a:pt x="17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4" name="ïṡļîḓè"/>
                <p:cNvSpPr/>
                <p:nvPr/>
              </p:nvSpPr>
              <p:spPr bwMode="auto">
                <a:xfrm>
                  <a:off x="5853435" y="3075170"/>
                  <a:ext cx="456588" cy="440281"/>
                </a:xfrm>
                <a:custGeom>
                  <a:avLst/>
                  <a:gdLst/>
                  <a:ahLst/>
                  <a:cxnLst>
                    <a:cxn ang="0">
                      <a:pos x="54" y="22"/>
                    </a:cxn>
                    <a:cxn ang="0">
                      <a:pos x="53" y="21"/>
                    </a:cxn>
                    <a:cxn ang="0">
                      <a:pos x="53" y="4"/>
                    </a:cxn>
                    <a:cxn ang="0">
                      <a:pos x="50" y="1"/>
                    </a:cxn>
                    <a:cxn ang="0">
                      <a:pos x="41" y="1"/>
                    </a:cxn>
                    <a:cxn ang="0">
                      <a:pos x="38" y="4"/>
                    </a:cxn>
                    <a:cxn ang="0">
                      <a:pos x="38" y="7"/>
                    </a:cxn>
                    <a:cxn ang="0">
                      <a:pos x="34" y="3"/>
                    </a:cxn>
                    <a:cxn ang="0">
                      <a:pos x="23" y="3"/>
                    </a:cxn>
                    <a:cxn ang="0">
                      <a:pos x="3" y="22"/>
                    </a:cxn>
                    <a:cxn ang="0">
                      <a:pos x="5" y="27"/>
                    </a:cxn>
                    <a:cxn ang="0">
                      <a:pos x="5" y="52"/>
                    </a:cxn>
                    <a:cxn ang="0">
                      <a:pos x="7" y="55"/>
                    </a:cxn>
                    <a:cxn ang="0">
                      <a:pos x="50" y="55"/>
                    </a:cxn>
                    <a:cxn ang="0">
                      <a:pos x="53" y="52"/>
                    </a:cxn>
                    <a:cxn ang="0">
                      <a:pos x="53" y="27"/>
                    </a:cxn>
                    <a:cxn ang="0">
                      <a:pos x="54" y="22"/>
                    </a:cxn>
                    <a:cxn ang="0">
                      <a:pos x="25" y="50"/>
                    </a:cxn>
                    <a:cxn ang="0">
                      <a:pos x="10" y="50"/>
                    </a:cxn>
                    <a:cxn ang="0">
                      <a:pos x="10" y="34"/>
                    </a:cxn>
                    <a:cxn ang="0">
                      <a:pos x="13" y="31"/>
                    </a:cxn>
                    <a:cxn ang="0">
                      <a:pos x="22" y="31"/>
                    </a:cxn>
                    <a:cxn ang="0">
                      <a:pos x="25" y="34"/>
                    </a:cxn>
                    <a:cxn ang="0">
                      <a:pos x="25" y="50"/>
                    </a:cxn>
                    <a:cxn ang="0">
                      <a:pos x="38" y="45"/>
                    </a:cxn>
                    <a:cxn ang="0">
                      <a:pos x="35" y="45"/>
                    </a:cxn>
                    <a:cxn ang="0">
                      <a:pos x="32" y="42"/>
                    </a:cxn>
                    <a:cxn ang="0">
                      <a:pos x="32" y="40"/>
                    </a:cxn>
                    <a:cxn ang="0">
                      <a:pos x="38" y="40"/>
                    </a:cxn>
                    <a:cxn ang="0">
                      <a:pos x="38" y="45"/>
                    </a:cxn>
                    <a:cxn ang="0">
                      <a:pos x="38" y="37"/>
                    </a:cxn>
                    <a:cxn ang="0">
                      <a:pos x="32" y="37"/>
                    </a:cxn>
                    <a:cxn ang="0">
                      <a:pos x="32" y="34"/>
                    </a:cxn>
                    <a:cxn ang="0">
                      <a:pos x="35" y="31"/>
                    </a:cxn>
                    <a:cxn ang="0">
                      <a:pos x="38" y="31"/>
                    </a:cxn>
                    <a:cxn ang="0">
                      <a:pos x="38" y="37"/>
                    </a:cxn>
                    <a:cxn ang="0">
                      <a:pos x="47" y="42"/>
                    </a:cxn>
                    <a:cxn ang="0">
                      <a:pos x="44" y="45"/>
                    </a:cxn>
                    <a:cxn ang="0">
                      <a:pos x="41" y="45"/>
                    </a:cxn>
                    <a:cxn ang="0">
                      <a:pos x="41" y="40"/>
                    </a:cxn>
                    <a:cxn ang="0">
                      <a:pos x="47" y="40"/>
                    </a:cxn>
                    <a:cxn ang="0">
                      <a:pos x="47" y="42"/>
                    </a:cxn>
                    <a:cxn ang="0">
                      <a:pos x="47" y="37"/>
                    </a:cxn>
                    <a:cxn ang="0">
                      <a:pos x="41" y="37"/>
                    </a:cxn>
                    <a:cxn ang="0">
                      <a:pos x="41" y="31"/>
                    </a:cxn>
                    <a:cxn ang="0">
                      <a:pos x="44" y="31"/>
                    </a:cxn>
                    <a:cxn ang="0">
                      <a:pos x="47" y="34"/>
                    </a:cxn>
                    <a:cxn ang="0">
                      <a:pos x="47" y="37"/>
                    </a:cxn>
                  </a:cxnLst>
                  <a:rect l="0" t="0" r="r" b="b"/>
                  <a:pathLst>
                    <a:path w="57" h="55">
                      <a:moveTo>
                        <a:pt x="54" y="22"/>
                      </a:moveTo>
                      <a:cubicBezTo>
                        <a:pt x="53" y="21"/>
                        <a:pt x="53" y="21"/>
                        <a:pt x="53" y="21"/>
                      </a:cubicBez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2"/>
                        <a:pt x="51" y="1"/>
                        <a:pt x="50" y="1"/>
                      </a:cubicBez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39" y="1"/>
                        <a:pt x="38" y="2"/>
                        <a:pt x="38" y="4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31" y="0"/>
                        <a:pt x="26" y="0"/>
                        <a:pt x="23" y="3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25"/>
                        <a:pt x="1" y="27"/>
                        <a:pt x="5" y="27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53"/>
                        <a:pt x="6" y="55"/>
                        <a:pt x="7" y="55"/>
                      </a:cubicBezTo>
                      <a:cubicBezTo>
                        <a:pt x="50" y="55"/>
                        <a:pt x="50" y="55"/>
                        <a:pt x="50" y="55"/>
                      </a:cubicBezTo>
                      <a:cubicBezTo>
                        <a:pt x="52" y="55"/>
                        <a:pt x="53" y="53"/>
                        <a:pt x="53" y="52"/>
                      </a:cubicBezTo>
                      <a:cubicBezTo>
                        <a:pt x="53" y="27"/>
                        <a:pt x="53" y="27"/>
                        <a:pt x="53" y="27"/>
                      </a:cubicBezTo>
                      <a:cubicBezTo>
                        <a:pt x="56" y="27"/>
                        <a:pt x="57" y="25"/>
                        <a:pt x="54" y="22"/>
                      </a:cubicBezTo>
                      <a:close/>
                      <a:moveTo>
                        <a:pt x="25" y="50"/>
                      </a:moveTo>
                      <a:cubicBezTo>
                        <a:pt x="10" y="50"/>
                        <a:pt x="10" y="50"/>
                        <a:pt x="10" y="50"/>
                      </a:cubicBezTo>
                      <a:cubicBezTo>
                        <a:pt x="10" y="34"/>
                        <a:pt x="10" y="34"/>
                        <a:pt x="10" y="34"/>
                      </a:cubicBezTo>
                      <a:cubicBezTo>
                        <a:pt x="10" y="33"/>
                        <a:pt x="12" y="31"/>
                        <a:pt x="13" y="31"/>
                      </a:cubicBez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23" y="31"/>
                        <a:pt x="25" y="33"/>
                        <a:pt x="25" y="34"/>
                      </a:cubicBezTo>
                      <a:lnTo>
                        <a:pt x="25" y="50"/>
                      </a:lnTo>
                      <a:close/>
                      <a:moveTo>
                        <a:pt x="38" y="45"/>
                      </a:move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33" y="45"/>
                        <a:pt x="32" y="44"/>
                        <a:pt x="32" y="42"/>
                      </a:cubicBezTo>
                      <a:cubicBezTo>
                        <a:pt x="32" y="40"/>
                        <a:pt x="32" y="40"/>
                        <a:pt x="32" y="40"/>
                      </a:cubicBezTo>
                      <a:cubicBezTo>
                        <a:pt x="38" y="40"/>
                        <a:pt x="38" y="40"/>
                        <a:pt x="38" y="40"/>
                      </a:cubicBezTo>
                      <a:lnTo>
                        <a:pt x="38" y="45"/>
                      </a:lnTo>
                      <a:close/>
                      <a:moveTo>
                        <a:pt x="38" y="37"/>
                      </a:move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32" y="34"/>
                        <a:pt x="32" y="34"/>
                        <a:pt x="32" y="34"/>
                      </a:cubicBezTo>
                      <a:cubicBezTo>
                        <a:pt x="32" y="33"/>
                        <a:pt x="33" y="31"/>
                        <a:pt x="35" y="31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lnTo>
                        <a:pt x="38" y="37"/>
                      </a:lnTo>
                      <a:close/>
                      <a:moveTo>
                        <a:pt x="47" y="42"/>
                      </a:moveTo>
                      <a:cubicBezTo>
                        <a:pt x="47" y="44"/>
                        <a:pt x="45" y="45"/>
                        <a:pt x="44" y="45"/>
                      </a:cubicBezTo>
                      <a:cubicBezTo>
                        <a:pt x="41" y="45"/>
                        <a:pt x="41" y="45"/>
                        <a:pt x="41" y="45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cubicBezTo>
                        <a:pt x="47" y="40"/>
                        <a:pt x="47" y="40"/>
                        <a:pt x="47" y="40"/>
                      </a:cubicBezTo>
                      <a:lnTo>
                        <a:pt x="47" y="42"/>
                      </a:lnTo>
                      <a:close/>
                      <a:moveTo>
                        <a:pt x="47" y="37"/>
                      </a:move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41" y="31"/>
                        <a:pt x="41" y="31"/>
                        <a:pt x="41" y="31"/>
                      </a:cubicBezTo>
                      <a:cubicBezTo>
                        <a:pt x="44" y="31"/>
                        <a:pt x="44" y="31"/>
                        <a:pt x="44" y="31"/>
                      </a:cubicBezTo>
                      <a:cubicBezTo>
                        <a:pt x="45" y="31"/>
                        <a:pt x="47" y="33"/>
                        <a:pt x="47" y="34"/>
                      </a:cubicBezTo>
                      <a:lnTo>
                        <a:pt x="47" y="3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5" name="îSľîḓe"/>
                <p:cNvSpPr/>
                <p:nvPr/>
              </p:nvSpPr>
              <p:spPr bwMode="auto">
                <a:xfrm>
                  <a:off x="6326329" y="2836005"/>
                  <a:ext cx="56168" cy="119582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" y="7"/>
                    </a:cxn>
                    <a:cxn ang="0">
                      <a:pos x="2" y="7"/>
                    </a:cxn>
                    <a:cxn ang="0">
                      <a:pos x="2" y="7"/>
                    </a:cxn>
                    <a:cxn ang="0">
                      <a:pos x="2" y="11"/>
                    </a:cxn>
                    <a:cxn ang="0">
                      <a:pos x="1" y="11"/>
                    </a:cxn>
                    <a:cxn ang="0">
                      <a:pos x="0" y="10"/>
                    </a:cxn>
                    <a:cxn ang="0">
                      <a:pos x="0" y="11"/>
                    </a:cxn>
                    <a:cxn ang="0">
                      <a:pos x="0" y="11"/>
                    </a:cxn>
                    <a:cxn ang="0">
                      <a:pos x="0" y="12"/>
                    </a:cxn>
                    <a:cxn ang="0">
                      <a:pos x="0" y="12"/>
                    </a:cxn>
                    <a:cxn ang="0">
                      <a:pos x="1" y="13"/>
                    </a:cxn>
                    <a:cxn ang="0">
                      <a:pos x="2" y="13"/>
                    </a:cxn>
                    <a:cxn ang="0">
                      <a:pos x="2" y="14"/>
                    </a:cxn>
                    <a:cxn ang="0">
                      <a:pos x="3" y="15"/>
                    </a:cxn>
                    <a:cxn ang="0">
                      <a:pos x="3" y="14"/>
                    </a:cxn>
                    <a:cxn ang="0">
                      <a:pos x="3" y="13"/>
                    </a:cxn>
                    <a:cxn ang="0">
                      <a:pos x="4" y="13"/>
                    </a:cxn>
                    <a:cxn ang="0">
                      <a:pos x="4" y="14"/>
                    </a:cxn>
                    <a:cxn ang="0">
                      <a:pos x="5" y="15"/>
                    </a:cxn>
                    <a:cxn ang="0">
                      <a:pos x="5" y="14"/>
                    </a:cxn>
                    <a:cxn ang="0">
                      <a:pos x="5" y="12"/>
                    </a:cxn>
                    <a:cxn ang="0">
                      <a:pos x="6" y="12"/>
                    </a:cxn>
                    <a:cxn ang="0">
                      <a:pos x="7" y="11"/>
                    </a:cxn>
                    <a:cxn ang="0">
                      <a:pos x="7" y="10"/>
                    </a:cxn>
                    <a:cxn ang="0">
                      <a:pos x="6" y="8"/>
                    </a:cxn>
                    <a:cxn ang="0">
                      <a:pos x="5" y="7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6" y="4"/>
                    </a:cxn>
                    <a:cxn ang="0">
                      <a:pos x="6" y="3"/>
                    </a:cxn>
                    <a:cxn ang="0">
                      <a:pos x="7" y="3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5" y="2"/>
                    </a:cxn>
                    <a:cxn ang="0">
                      <a:pos x="5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3" y="2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2" y="2"/>
                    </a:cxn>
                    <a:cxn ang="0">
                      <a:pos x="1" y="2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6"/>
                    </a:cxn>
                    <a:cxn ang="0">
                      <a:pos x="4" y="8"/>
                    </a:cxn>
                    <a:cxn ang="0">
                      <a:pos x="4" y="11"/>
                    </a:cxn>
                    <a:cxn ang="0">
                      <a:pos x="3" y="11"/>
                    </a:cxn>
                    <a:cxn ang="0">
                      <a:pos x="3" y="8"/>
                    </a:cxn>
                    <a:cxn ang="0">
                      <a:pos x="4" y="8"/>
                    </a:cxn>
                    <a:cxn ang="0">
                      <a:pos x="4" y="3"/>
                    </a:cxn>
                    <a:cxn ang="0">
                      <a:pos x="4" y="6"/>
                    </a:cxn>
                    <a:cxn ang="0">
                      <a:pos x="3" y="6"/>
                    </a:cxn>
                    <a:cxn ang="0">
                      <a:pos x="3" y="3"/>
                    </a:cxn>
                    <a:cxn ang="0">
                      <a:pos x="4" y="3"/>
                    </a:cxn>
                  </a:cxnLst>
                  <a:rect l="0" t="0" r="r" b="b"/>
                  <a:pathLst>
                    <a:path w="7" h="15">
                      <a:moveTo>
                        <a:pt x="0" y="6"/>
                      </a:moveTo>
                      <a:cubicBezTo>
                        <a:pt x="0" y="6"/>
                        <a:pt x="1" y="6"/>
                        <a:pt x="1" y="7"/>
                      </a:cubicBezTo>
                      <a:cubicBezTo>
                        <a:pt x="1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1" y="11"/>
                      </a:cubicBezTo>
                      <a:cubicBezTo>
                        <a:pt x="1" y="11"/>
                        <a:pt x="0" y="11"/>
                        <a:pt x="0" y="10"/>
                      </a:cubicBezTo>
                      <a:cubicBezTo>
                        <a:pt x="0" y="10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1" y="13"/>
                      </a:cubicBezTo>
                      <a:cubicBezTo>
                        <a:pt x="1" y="13"/>
                        <a:pt x="2" y="13"/>
                        <a:pt x="2" y="13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3" y="15"/>
                      </a:cubicBezTo>
                      <a:cubicBezTo>
                        <a:pt x="3" y="15"/>
                        <a:pt x="3" y="15"/>
                        <a:pt x="3" y="14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4" y="13"/>
                        <a:pt x="4" y="13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5"/>
                        <a:pt x="4" y="15"/>
                        <a:pt x="5" y="15"/>
                      </a:cubicBezTo>
                      <a:cubicBezTo>
                        <a:pt x="5" y="15"/>
                        <a:pt x="5" y="15"/>
                        <a:pt x="5" y="14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2"/>
                        <a:pt x="6" y="12"/>
                        <a:pt x="6" y="12"/>
                      </a:cubicBezTo>
                      <a:cubicBezTo>
                        <a:pt x="6" y="12"/>
                        <a:pt x="7" y="12"/>
                        <a:pt x="7" y="11"/>
                      </a:cubicBezTo>
                      <a:cubicBezTo>
                        <a:pt x="7" y="11"/>
                        <a:pt x="7" y="10"/>
                        <a:pt x="7" y="10"/>
                      </a:cubicBezTo>
                      <a:cubicBezTo>
                        <a:pt x="7" y="9"/>
                        <a:pt x="7" y="8"/>
                        <a:pt x="6" y="8"/>
                      </a:cubicBezTo>
                      <a:cubicBezTo>
                        <a:pt x="6" y="7"/>
                        <a:pt x="6" y="7"/>
                        <a:pt x="5" y="7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3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3"/>
                      </a:cubicBezTo>
                      <a:cubicBezTo>
                        <a:pt x="6" y="3"/>
                        <a:pt x="7" y="3"/>
                        <a:pt x="7" y="3"/>
                      </a:cubicBezTo>
                      <a:cubicBezTo>
                        <a:pt x="7" y="3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3" y="2"/>
                        <a:pt x="3" y="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6"/>
                      </a:cubicBezTo>
                      <a:close/>
                      <a:moveTo>
                        <a:pt x="4" y="8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3" y="11"/>
                        <a:pt x="3" y="11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4" y="8"/>
                        <a:pt x="4" y="8"/>
                      </a:cubicBezTo>
                      <a:close/>
                      <a:moveTo>
                        <a:pt x="4" y="3"/>
                      </a:move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6"/>
                        <a:pt x="3" y="6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4" y="3"/>
                        <a:pt x="4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6" name="îšľïḓè"/>
                <p:cNvSpPr/>
                <p:nvPr/>
              </p:nvSpPr>
              <p:spPr bwMode="auto">
                <a:xfrm>
                  <a:off x="6230301" y="2770778"/>
                  <a:ext cx="239165" cy="360559"/>
                </a:xfrm>
                <a:custGeom>
                  <a:avLst/>
                  <a:gdLst/>
                  <a:ahLst/>
                  <a:cxnLst>
                    <a:cxn ang="0">
                      <a:pos x="11" y="30"/>
                    </a:cxn>
                    <a:cxn ang="0">
                      <a:pos x="11" y="43"/>
                    </a:cxn>
                    <a:cxn ang="0">
                      <a:pos x="14" y="45"/>
                    </a:cxn>
                    <a:cxn ang="0">
                      <a:pos x="17" y="45"/>
                    </a:cxn>
                    <a:cxn ang="0">
                      <a:pos x="20" y="43"/>
                    </a:cxn>
                    <a:cxn ang="0">
                      <a:pos x="20" y="30"/>
                    </a:cxn>
                    <a:cxn ang="0">
                      <a:pos x="30" y="15"/>
                    </a:cxn>
                    <a:cxn ang="0">
                      <a:pos x="15" y="0"/>
                    </a:cxn>
                    <a:cxn ang="0">
                      <a:pos x="0" y="15"/>
                    </a:cxn>
                    <a:cxn ang="0">
                      <a:pos x="11" y="30"/>
                    </a:cxn>
                    <a:cxn ang="0">
                      <a:pos x="15" y="5"/>
                    </a:cxn>
                    <a:cxn ang="0">
                      <a:pos x="26" y="15"/>
                    </a:cxn>
                    <a:cxn ang="0">
                      <a:pos x="16" y="26"/>
                    </a:cxn>
                    <a:cxn ang="0">
                      <a:pos x="5" y="15"/>
                    </a:cxn>
                    <a:cxn ang="0">
                      <a:pos x="15" y="5"/>
                    </a:cxn>
                  </a:cxnLst>
                  <a:rect l="0" t="0" r="r" b="b"/>
                  <a:pathLst>
                    <a:path w="30" h="45">
                      <a:moveTo>
                        <a:pt x="11" y="30"/>
                      </a:moveTo>
                      <a:cubicBezTo>
                        <a:pt x="11" y="43"/>
                        <a:pt x="11" y="43"/>
                        <a:pt x="11" y="43"/>
                      </a:cubicBezTo>
                      <a:cubicBezTo>
                        <a:pt x="11" y="44"/>
                        <a:pt x="13" y="45"/>
                        <a:pt x="14" y="45"/>
                      </a:cubicBezTo>
                      <a:cubicBezTo>
                        <a:pt x="17" y="45"/>
                        <a:pt x="17" y="45"/>
                        <a:pt x="17" y="45"/>
                      </a:cubicBezTo>
                      <a:cubicBezTo>
                        <a:pt x="19" y="45"/>
                        <a:pt x="20" y="44"/>
                        <a:pt x="20" y="43"/>
                      </a:cubicBezTo>
                      <a:cubicBezTo>
                        <a:pt x="20" y="30"/>
                        <a:pt x="20" y="30"/>
                        <a:pt x="20" y="30"/>
                      </a:cubicBezTo>
                      <a:cubicBezTo>
                        <a:pt x="26" y="28"/>
                        <a:pt x="30" y="22"/>
                        <a:pt x="30" y="15"/>
                      </a:cubicBezTo>
                      <a:cubicBezTo>
                        <a:pt x="30" y="7"/>
                        <a:pt x="24" y="0"/>
                        <a:pt x="15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1" y="22"/>
                        <a:pt x="5" y="28"/>
                        <a:pt x="11" y="30"/>
                      </a:cubicBezTo>
                      <a:close/>
                      <a:moveTo>
                        <a:pt x="15" y="5"/>
                      </a:moveTo>
                      <a:cubicBezTo>
                        <a:pt x="21" y="5"/>
                        <a:pt x="26" y="9"/>
                        <a:pt x="26" y="15"/>
                      </a:cubicBezTo>
                      <a:cubicBezTo>
                        <a:pt x="26" y="21"/>
                        <a:pt x="21" y="26"/>
                        <a:pt x="16" y="26"/>
                      </a:cubicBezTo>
                      <a:cubicBezTo>
                        <a:pt x="10" y="26"/>
                        <a:pt x="5" y="21"/>
                        <a:pt x="5" y="15"/>
                      </a:cubicBezTo>
                      <a:cubicBezTo>
                        <a:pt x="5" y="10"/>
                        <a:pt x="9" y="5"/>
                        <a:pt x="15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7" name="ïṥľïďé"/>
                <p:cNvSpPr/>
                <p:nvPr/>
              </p:nvSpPr>
              <p:spPr bwMode="auto">
                <a:xfrm>
                  <a:off x="5637824" y="3187505"/>
                  <a:ext cx="208363" cy="320698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6" y="0"/>
                    </a:cxn>
                    <a:cxn ang="0">
                      <a:pos x="0" y="6"/>
                    </a:cxn>
                    <a:cxn ang="0">
                      <a:pos x="0" y="34"/>
                    </a:cxn>
                    <a:cxn ang="0">
                      <a:pos x="6" y="40"/>
                    </a:cxn>
                    <a:cxn ang="0">
                      <a:pos x="20" y="40"/>
                    </a:cxn>
                    <a:cxn ang="0">
                      <a:pos x="26" y="34"/>
                    </a:cxn>
                    <a:cxn ang="0">
                      <a:pos x="26" y="6"/>
                    </a:cxn>
                    <a:cxn ang="0">
                      <a:pos x="20" y="0"/>
                    </a:cxn>
                    <a:cxn ang="0">
                      <a:pos x="23" y="34"/>
                    </a:cxn>
                    <a:cxn ang="0">
                      <a:pos x="20" y="37"/>
                    </a:cxn>
                    <a:cxn ang="0">
                      <a:pos x="6" y="37"/>
                    </a:cxn>
                    <a:cxn ang="0">
                      <a:pos x="2" y="34"/>
                    </a:cxn>
                    <a:cxn ang="0">
                      <a:pos x="2" y="6"/>
                    </a:cxn>
                    <a:cxn ang="0">
                      <a:pos x="6" y="2"/>
                    </a:cxn>
                    <a:cxn ang="0">
                      <a:pos x="20" y="2"/>
                    </a:cxn>
                    <a:cxn ang="0">
                      <a:pos x="23" y="6"/>
                    </a:cxn>
                    <a:cxn ang="0">
                      <a:pos x="23" y="34"/>
                    </a:cxn>
                  </a:cxnLst>
                  <a:rect l="0" t="0" r="r" b="b"/>
                  <a:pathLst>
                    <a:path w="26" h="40">
                      <a:moveTo>
                        <a:pt x="20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7"/>
                        <a:pt x="3" y="40"/>
                        <a:pt x="6" y="40"/>
                      </a:cubicBez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23" y="40"/>
                        <a:pt x="26" y="37"/>
                        <a:pt x="26" y="3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2"/>
                        <a:pt x="23" y="0"/>
                        <a:pt x="20" y="0"/>
                      </a:cubicBezTo>
                      <a:close/>
                      <a:moveTo>
                        <a:pt x="23" y="34"/>
                      </a:moveTo>
                      <a:cubicBezTo>
                        <a:pt x="23" y="36"/>
                        <a:pt x="22" y="37"/>
                        <a:pt x="20" y="37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4" y="37"/>
                        <a:pt x="2" y="36"/>
                        <a:pt x="2" y="34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4"/>
                        <a:pt x="4" y="2"/>
                        <a:pt x="6" y="2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2" y="2"/>
                        <a:pt x="23" y="4"/>
                        <a:pt x="23" y="6"/>
                      </a:cubicBezTo>
                      <a:lnTo>
                        <a:pt x="23" y="3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8" name="íṣlîḑè"/>
                <p:cNvSpPr/>
                <p:nvPr/>
              </p:nvSpPr>
              <p:spPr bwMode="auto">
                <a:xfrm>
                  <a:off x="5717546" y="3426670"/>
                  <a:ext cx="39861" cy="41673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4"/>
                    </a:cxn>
                    <a:cxn ang="0">
                      <a:pos x="1" y="5"/>
                    </a:cxn>
                    <a:cxn ang="0">
                      <a:pos x="4" y="5"/>
                    </a:cxn>
                    <a:cxn ang="0">
                      <a:pos x="5" y="4"/>
                    </a:cxn>
                    <a:cxn ang="0">
                      <a:pos x="5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5"/>
                        <a:pt x="5" y="5"/>
                        <a:pt x="5" y="4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9" name="îṡḻíďê"/>
                <p:cNvSpPr/>
                <p:nvPr/>
              </p:nvSpPr>
              <p:spPr bwMode="auto">
                <a:xfrm>
                  <a:off x="5668626" y="3227366"/>
                  <a:ext cx="137701" cy="192057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23"/>
                    </a:cxn>
                    <a:cxn ang="0">
                      <a:pos x="1" y="24"/>
                    </a:cxn>
                    <a:cxn ang="0">
                      <a:pos x="16" y="24"/>
                    </a:cxn>
                    <a:cxn ang="0">
                      <a:pos x="17" y="23"/>
                    </a:cxn>
                    <a:cxn ang="0">
                      <a:pos x="17" y="1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7" h="24">
                      <a:moveTo>
                        <a:pt x="16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3"/>
                        <a:pt x="1" y="24"/>
                        <a:pt x="1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7" y="24"/>
                        <a:pt x="17" y="23"/>
                        <a:pt x="17" y="23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0"/>
                        <a:pt x="17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0" name="ïṥlîḑé"/>
                <p:cNvSpPr/>
                <p:nvPr/>
              </p:nvSpPr>
              <p:spPr bwMode="auto">
                <a:xfrm>
                  <a:off x="5476569" y="2299696"/>
                  <a:ext cx="344252" cy="440281"/>
                </a:xfrm>
                <a:custGeom>
                  <a:avLst/>
                  <a:gdLst/>
                  <a:ahLst/>
                  <a:cxnLst>
                    <a:cxn ang="0">
                      <a:pos x="31" y="0"/>
                    </a:cxn>
                    <a:cxn ang="0">
                      <a:pos x="0" y="12"/>
                    </a:cxn>
                    <a:cxn ang="0">
                      <a:pos x="12" y="55"/>
                    </a:cxn>
                    <a:cxn ang="0">
                      <a:pos x="43" y="43"/>
                    </a:cxn>
                    <a:cxn ang="0">
                      <a:pos x="4" y="12"/>
                    </a:cxn>
                    <a:cxn ang="0">
                      <a:pos x="31" y="4"/>
                    </a:cxn>
                    <a:cxn ang="0">
                      <a:pos x="38" y="14"/>
                    </a:cxn>
                    <a:cxn ang="0">
                      <a:pos x="11" y="21"/>
                    </a:cxn>
                    <a:cxn ang="0">
                      <a:pos x="4" y="12"/>
                    </a:cxn>
                    <a:cxn ang="0">
                      <a:pos x="5" y="25"/>
                    </a:cxn>
                    <a:cxn ang="0">
                      <a:pos x="11" y="26"/>
                    </a:cxn>
                    <a:cxn ang="0">
                      <a:pos x="10" y="30"/>
                    </a:cxn>
                    <a:cxn ang="0">
                      <a:pos x="4" y="29"/>
                    </a:cxn>
                    <a:cxn ang="0">
                      <a:pos x="4" y="35"/>
                    </a:cxn>
                    <a:cxn ang="0">
                      <a:pos x="10" y="34"/>
                    </a:cxn>
                    <a:cxn ang="0">
                      <a:pos x="11" y="38"/>
                    </a:cxn>
                    <a:cxn ang="0">
                      <a:pos x="5" y="39"/>
                    </a:cxn>
                    <a:cxn ang="0">
                      <a:pos x="4" y="35"/>
                    </a:cxn>
                    <a:cxn ang="0">
                      <a:pos x="6" y="48"/>
                    </a:cxn>
                    <a:cxn ang="0">
                      <a:pos x="4" y="44"/>
                    </a:cxn>
                    <a:cxn ang="0">
                      <a:pos x="10" y="42"/>
                    </a:cxn>
                    <a:cxn ang="0">
                      <a:pos x="12" y="47"/>
                    </a:cxn>
                    <a:cxn ang="0">
                      <a:pos x="13" y="26"/>
                    </a:cxn>
                    <a:cxn ang="0">
                      <a:pos x="19" y="24"/>
                    </a:cxn>
                    <a:cxn ang="0">
                      <a:pos x="20" y="29"/>
                    </a:cxn>
                    <a:cxn ang="0">
                      <a:pos x="14" y="30"/>
                    </a:cxn>
                    <a:cxn ang="0">
                      <a:pos x="13" y="26"/>
                    </a:cxn>
                    <a:cxn ang="0">
                      <a:pos x="14" y="33"/>
                    </a:cxn>
                    <a:cxn ang="0">
                      <a:pos x="20" y="34"/>
                    </a:cxn>
                    <a:cxn ang="0">
                      <a:pos x="19" y="39"/>
                    </a:cxn>
                    <a:cxn ang="0">
                      <a:pos x="13" y="38"/>
                    </a:cxn>
                    <a:cxn ang="0">
                      <a:pos x="20" y="48"/>
                    </a:cxn>
                    <a:cxn ang="0">
                      <a:pos x="14" y="47"/>
                    </a:cxn>
                    <a:cxn ang="0">
                      <a:pos x="15" y="42"/>
                    </a:cxn>
                    <a:cxn ang="0">
                      <a:pos x="21" y="43"/>
                    </a:cxn>
                    <a:cxn ang="0">
                      <a:pos x="20" y="48"/>
                    </a:cxn>
                    <a:cxn ang="0">
                      <a:pos x="23" y="24"/>
                    </a:cxn>
                    <a:cxn ang="0">
                      <a:pos x="29" y="25"/>
                    </a:cxn>
                    <a:cxn ang="0">
                      <a:pos x="28" y="30"/>
                    </a:cxn>
                    <a:cxn ang="0">
                      <a:pos x="22" y="29"/>
                    </a:cxn>
                    <a:cxn ang="0">
                      <a:pos x="23" y="34"/>
                    </a:cxn>
                    <a:cxn ang="0">
                      <a:pos x="28" y="33"/>
                    </a:cxn>
                    <a:cxn ang="0">
                      <a:pos x="30" y="37"/>
                    </a:cxn>
                    <a:cxn ang="0">
                      <a:pos x="24" y="39"/>
                    </a:cxn>
                    <a:cxn ang="0">
                      <a:pos x="23" y="34"/>
                    </a:cxn>
                    <a:cxn ang="0">
                      <a:pos x="24" y="48"/>
                    </a:cxn>
                    <a:cxn ang="0">
                      <a:pos x="23" y="43"/>
                    </a:cxn>
                    <a:cxn ang="0">
                      <a:pos x="29" y="42"/>
                    </a:cxn>
                    <a:cxn ang="0">
                      <a:pos x="30" y="46"/>
                    </a:cxn>
                    <a:cxn ang="0">
                      <a:pos x="31" y="25"/>
                    </a:cxn>
                    <a:cxn ang="0">
                      <a:pos x="37" y="24"/>
                    </a:cxn>
                    <a:cxn ang="0">
                      <a:pos x="39" y="28"/>
                    </a:cxn>
                    <a:cxn ang="0">
                      <a:pos x="33" y="30"/>
                    </a:cxn>
                    <a:cxn ang="0">
                      <a:pos x="31" y="25"/>
                    </a:cxn>
                    <a:cxn ang="0">
                      <a:pos x="33" y="33"/>
                    </a:cxn>
                    <a:cxn ang="0">
                      <a:pos x="39" y="34"/>
                    </a:cxn>
                    <a:cxn ang="0">
                      <a:pos x="38" y="38"/>
                    </a:cxn>
                    <a:cxn ang="0">
                      <a:pos x="32" y="37"/>
                    </a:cxn>
                    <a:cxn ang="0">
                      <a:pos x="38" y="47"/>
                    </a:cxn>
                    <a:cxn ang="0">
                      <a:pos x="32" y="46"/>
                    </a:cxn>
                    <a:cxn ang="0">
                      <a:pos x="33" y="42"/>
                    </a:cxn>
                    <a:cxn ang="0">
                      <a:pos x="39" y="43"/>
                    </a:cxn>
                    <a:cxn ang="0">
                      <a:pos x="38" y="47"/>
                    </a:cxn>
                  </a:cxnLst>
                  <a:rect l="0" t="0" r="r" b="b"/>
                  <a:pathLst>
                    <a:path w="43" h="55">
                      <a:moveTo>
                        <a:pt x="42" y="11"/>
                      </a:moveTo>
                      <a:cubicBezTo>
                        <a:pt x="42" y="5"/>
                        <a:pt x="37" y="0"/>
                        <a:pt x="31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4" y="1"/>
                        <a:pt x="0" y="6"/>
                        <a:pt x="0" y="12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50"/>
                        <a:pt x="6" y="55"/>
                        <a:pt x="12" y="55"/>
                      </a:cubicBezTo>
                      <a:cubicBezTo>
                        <a:pt x="32" y="55"/>
                        <a:pt x="32" y="55"/>
                        <a:pt x="32" y="55"/>
                      </a:cubicBezTo>
                      <a:cubicBezTo>
                        <a:pt x="38" y="55"/>
                        <a:pt x="43" y="49"/>
                        <a:pt x="43" y="43"/>
                      </a:cubicBezTo>
                      <a:lnTo>
                        <a:pt x="42" y="11"/>
                      </a:lnTo>
                      <a:close/>
                      <a:moveTo>
                        <a:pt x="4" y="12"/>
                      </a:moveTo>
                      <a:cubicBezTo>
                        <a:pt x="4" y="8"/>
                        <a:pt x="7" y="5"/>
                        <a:pt x="11" y="5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5" y="4"/>
                        <a:pt x="38" y="7"/>
                        <a:pt x="38" y="11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38" y="18"/>
                        <a:pt x="35" y="21"/>
                        <a:pt x="32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7" y="21"/>
                        <a:pt x="4" y="18"/>
                        <a:pt x="4" y="15"/>
                      </a:cubicBezTo>
                      <a:lnTo>
                        <a:pt x="4" y="12"/>
                      </a:lnTo>
                      <a:close/>
                      <a:moveTo>
                        <a:pt x="4" y="26"/>
                      </a:moveTo>
                      <a:cubicBezTo>
                        <a:pt x="4" y="25"/>
                        <a:pt x="5" y="25"/>
                        <a:pt x="5" y="25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11" y="25"/>
                        <a:pt x="11" y="25"/>
                        <a:pt x="11" y="26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11" y="29"/>
                        <a:pt x="11" y="30"/>
                        <a:pt x="10" y="30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5" y="30"/>
                        <a:pt x="4" y="30"/>
                        <a:pt x="4" y="29"/>
                      </a:cubicBezTo>
                      <a:lnTo>
                        <a:pt x="4" y="26"/>
                      </a:lnTo>
                      <a:close/>
                      <a:moveTo>
                        <a:pt x="4" y="35"/>
                      </a:moveTo>
                      <a:cubicBezTo>
                        <a:pt x="4" y="34"/>
                        <a:pt x="5" y="34"/>
                        <a:pt x="5" y="34"/>
                      </a:cubicBezTo>
                      <a:cubicBezTo>
                        <a:pt x="10" y="34"/>
                        <a:pt x="10" y="34"/>
                        <a:pt x="10" y="34"/>
                      </a:cubicBezTo>
                      <a:cubicBezTo>
                        <a:pt x="11" y="34"/>
                        <a:pt x="11" y="34"/>
                        <a:pt x="11" y="35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1" y="38"/>
                        <a:pt x="11" y="39"/>
                        <a:pt x="10" y="39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39"/>
                        <a:pt x="4" y="39"/>
                        <a:pt x="4" y="38"/>
                      </a:cubicBezTo>
                      <a:lnTo>
                        <a:pt x="4" y="35"/>
                      </a:lnTo>
                      <a:close/>
                      <a:moveTo>
                        <a:pt x="11" y="48"/>
                      </a:move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5" y="48"/>
                        <a:pt x="5" y="47"/>
                        <a:pt x="5" y="47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4" y="43"/>
                        <a:pt x="5" y="43"/>
                        <a:pt x="6" y="43"/>
                      </a:cubicBezTo>
                      <a:cubicBezTo>
                        <a:pt x="10" y="42"/>
                        <a:pt x="10" y="42"/>
                        <a:pt x="10" y="42"/>
                      </a:cubicBezTo>
                      <a:cubicBezTo>
                        <a:pt x="11" y="42"/>
                        <a:pt x="12" y="43"/>
                        <a:pt x="12" y="43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2" y="47"/>
                        <a:pt x="11" y="48"/>
                        <a:pt x="11" y="48"/>
                      </a:cubicBezTo>
                      <a:close/>
                      <a:moveTo>
                        <a:pt x="13" y="26"/>
                      </a:moveTo>
                      <a:cubicBezTo>
                        <a:pt x="13" y="25"/>
                        <a:pt x="14" y="25"/>
                        <a:pt x="14" y="25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20" y="24"/>
                        <a:pt x="20" y="25"/>
                        <a:pt x="20" y="25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20" y="29"/>
                        <a:pt x="20" y="30"/>
                        <a:pt x="19" y="30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4" y="30"/>
                        <a:pt x="13" y="29"/>
                        <a:pt x="13" y="29"/>
                      </a:cubicBezTo>
                      <a:lnTo>
                        <a:pt x="13" y="26"/>
                      </a:lnTo>
                      <a:close/>
                      <a:moveTo>
                        <a:pt x="13" y="35"/>
                      </a:moveTo>
                      <a:cubicBezTo>
                        <a:pt x="13" y="34"/>
                        <a:pt x="14" y="33"/>
                        <a:pt x="14" y="33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20" y="33"/>
                        <a:pt x="20" y="34"/>
                        <a:pt x="20" y="34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21" y="38"/>
                        <a:pt x="20" y="39"/>
                        <a:pt x="19" y="39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4" y="39"/>
                        <a:pt x="13" y="38"/>
                        <a:pt x="13" y="38"/>
                      </a:cubicBezTo>
                      <a:lnTo>
                        <a:pt x="13" y="35"/>
                      </a:lnTo>
                      <a:close/>
                      <a:moveTo>
                        <a:pt x="20" y="48"/>
                      </a:moveTo>
                      <a:cubicBezTo>
                        <a:pt x="15" y="48"/>
                        <a:pt x="15" y="48"/>
                        <a:pt x="15" y="48"/>
                      </a:cubicBezTo>
                      <a:cubicBezTo>
                        <a:pt x="14" y="48"/>
                        <a:pt x="14" y="47"/>
                        <a:pt x="14" y="47"/>
                      </a:cubicBezTo>
                      <a:cubicBezTo>
                        <a:pt x="14" y="43"/>
                        <a:pt x="14" y="43"/>
                        <a:pt x="14" y="43"/>
                      </a:cubicBezTo>
                      <a:cubicBezTo>
                        <a:pt x="14" y="43"/>
                        <a:pt x="14" y="42"/>
                        <a:pt x="15" y="42"/>
                      </a:cubicBezTo>
                      <a:cubicBezTo>
                        <a:pt x="20" y="42"/>
                        <a:pt x="20" y="42"/>
                        <a:pt x="20" y="42"/>
                      </a:cubicBezTo>
                      <a:cubicBezTo>
                        <a:pt x="20" y="42"/>
                        <a:pt x="21" y="43"/>
                        <a:pt x="21" y="43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1" y="47"/>
                        <a:pt x="20" y="48"/>
                        <a:pt x="20" y="48"/>
                      </a:cubicBezTo>
                      <a:close/>
                      <a:moveTo>
                        <a:pt x="22" y="25"/>
                      </a:moveTo>
                      <a:cubicBezTo>
                        <a:pt x="22" y="25"/>
                        <a:pt x="23" y="24"/>
                        <a:pt x="23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9"/>
                        <a:pt x="29" y="30"/>
                        <a:pt x="28" y="30"/>
                      </a:cubicBezTo>
                      <a:cubicBezTo>
                        <a:pt x="23" y="30"/>
                        <a:pt x="23" y="30"/>
                        <a:pt x="23" y="30"/>
                      </a:cubicBezTo>
                      <a:cubicBezTo>
                        <a:pt x="23" y="30"/>
                        <a:pt x="22" y="29"/>
                        <a:pt x="22" y="29"/>
                      </a:cubicBezTo>
                      <a:lnTo>
                        <a:pt x="22" y="25"/>
                      </a:lnTo>
                      <a:close/>
                      <a:moveTo>
                        <a:pt x="23" y="34"/>
                      </a:moveTo>
                      <a:cubicBezTo>
                        <a:pt x="22" y="34"/>
                        <a:pt x="23" y="33"/>
                        <a:pt x="24" y="33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9" y="33"/>
                        <a:pt x="30" y="34"/>
                        <a:pt x="30" y="34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8"/>
                        <a:pt x="29" y="38"/>
                        <a:pt x="29" y="39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3" y="39"/>
                        <a:pt x="23" y="38"/>
                        <a:pt x="23" y="38"/>
                      </a:cubicBezTo>
                      <a:lnTo>
                        <a:pt x="23" y="34"/>
                      </a:lnTo>
                      <a:close/>
                      <a:moveTo>
                        <a:pt x="29" y="47"/>
                      </a:move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3" y="48"/>
                        <a:pt x="23" y="47"/>
                        <a:pt x="23" y="46"/>
                      </a:cubicBezTo>
                      <a:cubicBezTo>
                        <a:pt x="23" y="43"/>
                        <a:pt x="23" y="43"/>
                        <a:pt x="23" y="43"/>
                      </a:cubicBezTo>
                      <a:cubicBezTo>
                        <a:pt x="23" y="43"/>
                        <a:pt x="23" y="42"/>
                        <a:pt x="24" y="42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29" y="42"/>
                        <a:pt x="30" y="42"/>
                        <a:pt x="30" y="43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0" y="47"/>
                        <a:pt x="29" y="47"/>
                        <a:pt x="29" y="47"/>
                      </a:cubicBezTo>
                      <a:close/>
                      <a:moveTo>
                        <a:pt x="31" y="25"/>
                      </a:moveTo>
                      <a:cubicBezTo>
                        <a:pt x="31" y="25"/>
                        <a:pt x="32" y="24"/>
                        <a:pt x="32" y="24"/>
                      </a:cubicBezTo>
                      <a:cubicBezTo>
                        <a:pt x="37" y="24"/>
                        <a:pt x="37" y="24"/>
                        <a:pt x="37" y="24"/>
                      </a:cubicBezTo>
                      <a:cubicBezTo>
                        <a:pt x="38" y="24"/>
                        <a:pt x="38" y="24"/>
                        <a:pt x="38" y="25"/>
                      </a:cubicBezTo>
                      <a:cubicBezTo>
                        <a:pt x="39" y="28"/>
                        <a:pt x="39" y="28"/>
                        <a:pt x="39" y="28"/>
                      </a:cubicBezTo>
                      <a:cubicBezTo>
                        <a:pt x="39" y="29"/>
                        <a:pt x="38" y="29"/>
                        <a:pt x="38" y="29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2" y="30"/>
                        <a:pt x="32" y="29"/>
                        <a:pt x="31" y="28"/>
                      </a:cubicBezTo>
                      <a:lnTo>
                        <a:pt x="31" y="25"/>
                      </a:lnTo>
                      <a:close/>
                      <a:moveTo>
                        <a:pt x="32" y="34"/>
                      </a:moveTo>
                      <a:cubicBezTo>
                        <a:pt x="32" y="34"/>
                        <a:pt x="32" y="33"/>
                        <a:pt x="33" y="33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8" y="33"/>
                        <a:pt x="39" y="33"/>
                        <a:pt x="39" y="34"/>
                      </a:cubicBezTo>
                      <a:cubicBezTo>
                        <a:pt x="39" y="37"/>
                        <a:pt x="39" y="37"/>
                        <a:pt x="39" y="37"/>
                      </a:cubicBezTo>
                      <a:cubicBezTo>
                        <a:pt x="39" y="38"/>
                        <a:pt x="38" y="38"/>
                        <a:pt x="38" y="38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32" y="38"/>
                        <a:pt x="32" y="38"/>
                        <a:pt x="32" y="37"/>
                      </a:cubicBezTo>
                      <a:lnTo>
                        <a:pt x="32" y="34"/>
                      </a:lnTo>
                      <a:close/>
                      <a:moveTo>
                        <a:pt x="38" y="47"/>
                      </a:move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32" y="47"/>
                        <a:pt x="32" y="47"/>
                        <a:pt x="32" y="46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2" y="42"/>
                        <a:pt x="32" y="42"/>
                        <a:pt x="33" y="42"/>
                      </a:cubicBezTo>
                      <a:cubicBezTo>
                        <a:pt x="38" y="42"/>
                        <a:pt x="38" y="42"/>
                        <a:pt x="38" y="42"/>
                      </a:cubicBezTo>
                      <a:cubicBezTo>
                        <a:pt x="38" y="42"/>
                        <a:pt x="39" y="42"/>
                        <a:pt x="39" y="43"/>
                      </a:cubicBezTo>
                      <a:cubicBezTo>
                        <a:pt x="39" y="46"/>
                        <a:pt x="39" y="46"/>
                        <a:pt x="39" y="46"/>
                      </a:cubicBezTo>
                      <a:cubicBezTo>
                        <a:pt x="39" y="47"/>
                        <a:pt x="38" y="47"/>
                        <a:pt x="38" y="4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1" name="íṧliḋé"/>
                <p:cNvSpPr/>
                <p:nvPr/>
              </p:nvSpPr>
              <p:spPr bwMode="auto">
                <a:xfrm>
                  <a:off x="5532737" y="2355864"/>
                  <a:ext cx="105088" cy="103276"/>
                </a:xfrm>
                <a:custGeom>
                  <a:avLst/>
                  <a:gdLst/>
                  <a:ahLst/>
                  <a:cxnLst>
                    <a:cxn ang="0">
                      <a:pos x="11" y="4"/>
                    </a:cxn>
                    <a:cxn ang="0">
                      <a:pos x="8" y="4"/>
                    </a:cxn>
                    <a:cxn ang="0">
                      <a:pos x="8" y="1"/>
                    </a:cxn>
                    <a:cxn ang="0">
                      <a:pos x="6" y="0"/>
                    </a:cxn>
                    <a:cxn ang="0">
                      <a:pos x="4" y="2"/>
                    </a:cxn>
                    <a:cxn ang="0">
                      <a:pos x="4" y="4"/>
                    </a:cxn>
                    <a:cxn ang="0">
                      <a:pos x="1" y="4"/>
                    </a:cxn>
                    <a:cxn ang="0">
                      <a:pos x="0" y="6"/>
                    </a:cxn>
                    <a:cxn ang="0">
                      <a:pos x="1" y="8"/>
                    </a:cxn>
                    <a:cxn ang="0">
                      <a:pos x="4" y="8"/>
                    </a:cxn>
                    <a:cxn ang="0">
                      <a:pos x="4" y="11"/>
                    </a:cxn>
                    <a:cxn ang="0">
                      <a:pos x="6" y="13"/>
                    </a:cxn>
                    <a:cxn ang="0">
                      <a:pos x="8" y="11"/>
                    </a:cxn>
                    <a:cxn ang="0">
                      <a:pos x="8" y="8"/>
                    </a:cxn>
                    <a:cxn ang="0">
                      <a:pos x="11" y="8"/>
                    </a:cxn>
                    <a:cxn ang="0">
                      <a:pos x="13" y="6"/>
                    </a:cxn>
                    <a:cxn ang="0">
                      <a:pos x="11" y="4"/>
                    </a:cxn>
                  </a:cxnLst>
                  <a:rect l="0" t="0" r="r" b="b"/>
                  <a:pathLst>
                    <a:path w="13" h="13">
                      <a:moveTo>
                        <a:pt x="11" y="4"/>
                      </a:move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0"/>
                        <a:pt x="7" y="0"/>
                        <a:pt x="6" y="0"/>
                      </a:cubicBezTo>
                      <a:cubicBezTo>
                        <a:pt x="5" y="0"/>
                        <a:pt x="4" y="1"/>
                        <a:pt x="4" y="2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5"/>
                        <a:pt x="0" y="6"/>
                      </a:cubicBezTo>
                      <a:cubicBezTo>
                        <a:pt x="0" y="7"/>
                        <a:pt x="0" y="8"/>
                        <a:pt x="1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2"/>
                        <a:pt x="5" y="13"/>
                        <a:pt x="6" y="13"/>
                      </a:cubicBezTo>
                      <a:cubicBezTo>
                        <a:pt x="7" y="13"/>
                        <a:pt x="8" y="12"/>
                        <a:pt x="8" y="11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2" y="8"/>
                        <a:pt x="13" y="7"/>
                        <a:pt x="13" y="6"/>
                      </a:cubicBezTo>
                      <a:cubicBezTo>
                        <a:pt x="13" y="5"/>
                        <a:pt x="12" y="4"/>
                        <a:pt x="11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2" name="isḷïḑe"/>
                <p:cNvSpPr/>
                <p:nvPr/>
              </p:nvSpPr>
              <p:spPr bwMode="auto">
                <a:xfrm>
                  <a:off x="5654131" y="2386665"/>
                  <a:ext cx="103276" cy="32613"/>
                </a:xfrm>
                <a:custGeom>
                  <a:avLst/>
                  <a:gdLst/>
                  <a:ahLst/>
                  <a:cxnLst>
                    <a:cxn ang="0">
                      <a:pos x="11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4"/>
                    </a:cxn>
                    <a:cxn ang="0">
                      <a:pos x="12" y="4"/>
                    </a:cxn>
                    <a:cxn ang="0">
                      <a:pos x="13" y="2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13" h="4">
                      <a:moveTo>
                        <a:pt x="11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4"/>
                        <a:pt x="13" y="3"/>
                        <a:pt x="13" y="2"/>
                      </a:cubicBezTo>
                      <a:cubicBezTo>
                        <a:pt x="13" y="1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3" name="îşľiḋe"/>
                <p:cNvSpPr/>
                <p:nvPr/>
              </p:nvSpPr>
              <p:spPr bwMode="auto">
                <a:xfrm>
                  <a:off x="6237549" y="3555312"/>
                  <a:ext cx="231917" cy="360559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7" y="0"/>
                    </a:cxn>
                    <a:cxn ang="0">
                      <a:pos x="0" y="7"/>
                    </a:cxn>
                    <a:cxn ang="0">
                      <a:pos x="0" y="38"/>
                    </a:cxn>
                    <a:cxn ang="0">
                      <a:pos x="7" y="45"/>
                    </a:cxn>
                    <a:cxn ang="0">
                      <a:pos x="22" y="45"/>
                    </a:cxn>
                    <a:cxn ang="0">
                      <a:pos x="29" y="38"/>
                    </a:cxn>
                    <a:cxn ang="0">
                      <a:pos x="29" y="7"/>
                    </a:cxn>
                    <a:cxn ang="0">
                      <a:pos x="22" y="0"/>
                    </a:cxn>
                    <a:cxn ang="0">
                      <a:pos x="26" y="38"/>
                    </a:cxn>
                    <a:cxn ang="0">
                      <a:pos x="22" y="42"/>
                    </a:cxn>
                    <a:cxn ang="0">
                      <a:pos x="7" y="42"/>
                    </a:cxn>
                    <a:cxn ang="0">
                      <a:pos x="3" y="38"/>
                    </a:cxn>
                    <a:cxn ang="0">
                      <a:pos x="3" y="7"/>
                    </a:cxn>
                    <a:cxn ang="0">
                      <a:pos x="7" y="3"/>
                    </a:cxn>
                    <a:cxn ang="0">
                      <a:pos x="22" y="3"/>
                    </a:cxn>
                    <a:cxn ang="0">
                      <a:pos x="26" y="7"/>
                    </a:cxn>
                    <a:cxn ang="0">
                      <a:pos x="26" y="38"/>
                    </a:cxn>
                  </a:cxnLst>
                  <a:rect l="0" t="0" r="r" b="b"/>
                  <a:pathLst>
                    <a:path w="29" h="45">
                      <a:moveTo>
                        <a:pt x="22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42"/>
                        <a:pt x="3" y="45"/>
                        <a:pt x="7" y="45"/>
                      </a:cubicBezTo>
                      <a:cubicBezTo>
                        <a:pt x="22" y="45"/>
                        <a:pt x="22" y="45"/>
                        <a:pt x="22" y="45"/>
                      </a:cubicBezTo>
                      <a:cubicBezTo>
                        <a:pt x="26" y="45"/>
                        <a:pt x="29" y="42"/>
                        <a:pt x="29" y="38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9" y="3"/>
                        <a:pt x="26" y="0"/>
                        <a:pt x="22" y="0"/>
                      </a:cubicBezTo>
                      <a:close/>
                      <a:moveTo>
                        <a:pt x="26" y="38"/>
                      </a:moveTo>
                      <a:cubicBezTo>
                        <a:pt x="26" y="41"/>
                        <a:pt x="24" y="42"/>
                        <a:pt x="22" y="42"/>
                      </a:cubicBezTo>
                      <a:cubicBezTo>
                        <a:pt x="7" y="42"/>
                        <a:pt x="7" y="42"/>
                        <a:pt x="7" y="42"/>
                      </a:cubicBezTo>
                      <a:cubicBezTo>
                        <a:pt x="5" y="42"/>
                        <a:pt x="3" y="41"/>
                        <a:pt x="3" y="38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5"/>
                        <a:pt x="5" y="3"/>
                        <a:pt x="7" y="3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4" y="3"/>
                        <a:pt x="26" y="5"/>
                        <a:pt x="26" y="7"/>
                      </a:cubicBezTo>
                      <a:lnTo>
                        <a:pt x="26" y="3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4" name="i$ľïdè"/>
                <p:cNvSpPr/>
                <p:nvPr/>
              </p:nvSpPr>
              <p:spPr bwMode="auto">
                <a:xfrm>
                  <a:off x="6333577" y="3836149"/>
                  <a:ext cx="39861" cy="39861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4"/>
                    </a:cxn>
                    <a:cxn ang="0">
                      <a:pos x="1" y="5"/>
                    </a:cxn>
                    <a:cxn ang="0">
                      <a:pos x="4" y="5"/>
                    </a:cxn>
                    <a:cxn ang="0">
                      <a:pos x="5" y="4"/>
                    </a:cxn>
                    <a:cxn ang="0">
                      <a:pos x="5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5"/>
                        <a:pt x="1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5"/>
                        <a:pt x="5" y="4"/>
                        <a:pt x="5" y="4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5" name="iṩḻîďè"/>
                <p:cNvSpPr/>
                <p:nvPr/>
              </p:nvSpPr>
              <p:spPr bwMode="auto">
                <a:xfrm>
                  <a:off x="6277409" y="3604232"/>
                  <a:ext cx="152196" cy="215611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25"/>
                    </a:cxn>
                    <a:cxn ang="0">
                      <a:pos x="1" y="27"/>
                    </a:cxn>
                    <a:cxn ang="0">
                      <a:pos x="18" y="27"/>
                    </a:cxn>
                    <a:cxn ang="0">
                      <a:pos x="19" y="25"/>
                    </a:cxn>
                    <a:cxn ang="0">
                      <a:pos x="19" y="1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19" h="27">
                      <a:moveTo>
                        <a:pt x="1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7"/>
                        <a:pt x="1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9" y="27"/>
                        <a:pt x="19" y="26"/>
                        <a:pt x="19" y="25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19" y="0"/>
                        <a:pt x="1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6" name="ï$ḻîḍe"/>
                <p:cNvSpPr/>
                <p:nvPr/>
              </p:nvSpPr>
              <p:spPr bwMode="auto">
                <a:xfrm>
                  <a:off x="5204791" y="3091477"/>
                  <a:ext cx="192057" cy="175750"/>
                </a:xfrm>
                <a:custGeom>
                  <a:avLst/>
                  <a:gdLst/>
                  <a:ahLst/>
                  <a:cxnLst>
                    <a:cxn ang="0">
                      <a:pos x="22" y="7"/>
                    </a:cxn>
                    <a:cxn ang="0">
                      <a:pos x="18" y="1"/>
                    </a:cxn>
                    <a:cxn ang="0">
                      <a:pos x="13" y="1"/>
                    </a:cxn>
                    <a:cxn ang="0">
                      <a:pos x="2" y="11"/>
                    </a:cxn>
                    <a:cxn ang="0">
                      <a:pos x="2" y="15"/>
                    </a:cxn>
                    <a:cxn ang="0">
                      <a:pos x="6" y="21"/>
                    </a:cxn>
                    <a:cxn ang="0">
                      <a:pos x="11" y="21"/>
                    </a:cxn>
                    <a:cxn ang="0">
                      <a:pos x="22" y="11"/>
                    </a:cxn>
                    <a:cxn ang="0">
                      <a:pos x="22" y="7"/>
                    </a:cxn>
                    <a:cxn ang="0">
                      <a:pos x="10" y="20"/>
                    </a:cxn>
                    <a:cxn ang="0">
                      <a:pos x="7" y="20"/>
                    </a:cxn>
                    <a:cxn ang="0">
                      <a:pos x="3" y="14"/>
                    </a:cxn>
                    <a:cxn ang="0">
                      <a:pos x="3" y="12"/>
                    </a:cxn>
                    <a:cxn ang="0">
                      <a:pos x="14" y="2"/>
                    </a:cxn>
                    <a:cxn ang="0">
                      <a:pos x="17" y="2"/>
                    </a:cxn>
                    <a:cxn ang="0">
                      <a:pos x="21" y="8"/>
                    </a:cxn>
                    <a:cxn ang="0">
                      <a:pos x="21" y="10"/>
                    </a:cxn>
                    <a:cxn ang="0">
                      <a:pos x="10" y="20"/>
                    </a:cxn>
                  </a:cxnLst>
                  <a:rect l="0" t="0" r="r" b="b"/>
                  <a:pathLst>
                    <a:path w="24" h="22">
                      <a:moveTo>
                        <a:pt x="22" y="7"/>
                      </a:move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7" y="0"/>
                        <a:pt x="14" y="0"/>
                        <a:pt x="13" y="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1" y="12"/>
                        <a:pt x="0" y="14"/>
                        <a:pt x="2" y="15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8" y="22"/>
                        <a:pt x="10" y="22"/>
                        <a:pt x="11" y="21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24" y="10"/>
                        <a:pt x="24" y="8"/>
                        <a:pt x="22" y="7"/>
                      </a:cubicBezTo>
                      <a:close/>
                      <a:moveTo>
                        <a:pt x="10" y="20"/>
                      </a:moveTo>
                      <a:cubicBezTo>
                        <a:pt x="9" y="21"/>
                        <a:pt x="8" y="21"/>
                        <a:pt x="7" y="20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2" y="14"/>
                        <a:pt x="2" y="12"/>
                        <a:pt x="3" y="1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5" y="1"/>
                        <a:pt x="16" y="1"/>
                        <a:pt x="17" y="2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2" y="8"/>
                        <a:pt x="22" y="10"/>
                        <a:pt x="21" y="10"/>
                      </a:cubicBezTo>
                      <a:lnTo>
                        <a:pt x="10" y="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7" name="iśľîḑè"/>
                <p:cNvSpPr/>
                <p:nvPr/>
              </p:nvSpPr>
              <p:spPr bwMode="auto">
                <a:xfrm>
                  <a:off x="5244652" y="3203812"/>
                  <a:ext cx="32613" cy="23554"/>
                </a:xfrm>
                <a:custGeom>
                  <a:avLst/>
                  <a:gdLst/>
                  <a:ahLst/>
                  <a:cxnLst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1" y="1"/>
                    </a:cxn>
                    <a:cxn ang="0">
                      <a:pos x="0" y="2"/>
                    </a:cxn>
                    <a:cxn ang="0">
                      <a:pos x="1" y="3"/>
                    </a:cxn>
                    <a:cxn ang="0">
                      <a:pos x="2" y="3"/>
                    </a:cxn>
                    <a:cxn ang="0">
                      <a:pos x="3" y="2"/>
                    </a:cxn>
                    <a:cxn ang="0">
                      <a:pos x="3" y="1"/>
                    </a:cxn>
                  </a:cxnLst>
                  <a:rect l="0" t="0" r="r" b="b"/>
                  <a:pathLst>
                    <a:path w="4" h="3">
                      <a:moveTo>
                        <a:pt x="3" y="1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4" y="2"/>
                        <a:pt x="4" y="1"/>
                        <a:pt x="3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8" name="îṧḷïḓê"/>
                <p:cNvSpPr/>
                <p:nvPr/>
              </p:nvSpPr>
              <p:spPr bwMode="auto">
                <a:xfrm>
                  <a:off x="5253711" y="3115031"/>
                  <a:ext cx="119582" cy="11233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9" y="0"/>
                    </a:cxn>
                    <a:cxn ang="0">
                      <a:pos x="9" y="0"/>
                    </a:cxn>
                    <a:cxn ang="0">
                      <a:pos x="0" y="7"/>
                    </a:cxn>
                    <a:cxn ang="0">
                      <a:pos x="0" y="8"/>
                    </a:cxn>
                    <a:cxn ang="0">
                      <a:pos x="5" y="14"/>
                    </a:cxn>
                    <a:cxn ang="0">
                      <a:pos x="6" y="14"/>
                    </a:cxn>
                    <a:cxn ang="0">
                      <a:pos x="15" y="7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14">
                      <a:moveTo>
                        <a:pt x="15" y="6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8"/>
                        <a:pt x="0" y="8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4"/>
                        <a:pt x="6" y="14"/>
                        <a:pt x="6" y="14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6"/>
                        <a:pt x="15" y="6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9" name="íşľiḍè"/>
                <p:cNvSpPr/>
                <p:nvPr/>
              </p:nvSpPr>
              <p:spPr bwMode="auto">
                <a:xfrm>
                  <a:off x="6436853" y="3002696"/>
                  <a:ext cx="105088" cy="144948"/>
                </a:xfrm>
                <a:custGeom>
                  <a:avLst/>
                  <a:gdLst/>
                  <a:ahLst/>
                  <a:cxnLst>
                    <a:cxn ang="0">
                      <a:pos x="0" y="71"/>
                    </a:cxn>
                    <a:cxn ang="0">
                      <a:pos x="9" y="80"/>
                    </a:cxn>
                    <a:cxn ang="0">
                      <a:pos x="58" y="80"/>
                    </a:cxn>
                    <a:cxn ang="0">
                      <a:pos x="58" y="0"/>
                    </a:cxn>
                    <a:cxn ang="0">
                      <a:pos x="5" y="0"/>
                    </a:cxn>
                    <a:cxn ang="0">
                      <a:pos x="0" y="71"/>
                    </a:cxn>
                    <a:cxn ang="0">
                      <a:pos x="18" y="71"/>
                    </a:cxn>
                    <a:cxn ang="0">
                      <a:pos x="14" y="71"/>
                    </a:cxn>
                    <a:cxn ang="0">
                      <a:pos x="14" y="62"/>
                    </a:cxn>
                    <a:cxn ang="0">
                      <a:pos x="18" y="62"/>
                    </a:cxn>
                    <a:cxn ang="0">
                      <a:pos x="18" y="71"/>
                    </a:cxn>
                    <a:cxn ang="0">
                      <a:pos x="31" y="71"/>
                    </a:cxn>
                    <a:cxn ang="0">
                      <a:pos x="23" y="71"/>
                    </a:cxn>
                    <a:cxn ang="0">
                      <a:pos x="23" y="62"/>
                    </a:cxn>
                    <a:cxn ang="0">
                      <a:pos x="31" y="62"/>
                    </a:cxn>
                    <a:cxn ang="0">
                      <a:pos x="31" y="71"/>
                    </a:cxn>
                    <a:cxn ang="0">
                      <a:pos x="40" y="71"/>
                    </a:cxn>
                    <a:cxn ang="0">
                      <a:pos x="36" y="71"/>
                    </a:cxn>
                    <a:cxn ang="0">
                      <a:pos x="36" y="62"/>
                    </a:cxn>
                    <a:cxn ang="0">
                      <a:pos x="40" y="62"/>
                    </a:cxn>
                    <a:cxn ang="0">
                      <a:pos x="40" y="71"/>
                    </a:cxn>
                    <a:cxn ang="0">
                      <a:pos x="53" y="75"/>
                    </a:cxn>
                    <a:cxn ang="0">
                      <a:pos x="45" y="75"/>
                    </a:cxn>
                    <a:cxn ang="0">
                      <a:pos x="45" y="62"/>
                    </a:cxn>
                    <a:cxn ang="0">
                      <a:pos x="53" y="62"/>
                    </a:cxn>
                    <a:cxn ang="0">
                      <a:pos x="53" y="75"/>
                    </a:cxn>
                    <a:cxn ang="0">
                      <a:pos x="9" y="9"/>
                    </a:cxn>
                    <a:cxn ang="0">
                      <a:pos x="53" y="9"/>
                    </a:cxn>
                    <a:cxn ang="0">
                      <a:pos x="53" y="22"/>
                    </a:cxn>
                    <a:cxn ang="0">
                      <a:pos x="9" y="22"/>
                    </a:cxn>
                    <a:cxn ang="0">
                      <a:pos x="9" y="9"/>
                    </a:cxn>
                  </a:cxnLst>
                  <a:rect l="0" t="0" r="r" b="b"/>
                  <a:pathLst>
                    <a:path w="58" h="80">
                      <a:moveTo>
                        <a:pt x="0" y="71"/>
                      </a:moveTo>
                      <a:lnTo>
                        <a:pt x="9" y="80"/>
                      </a:lnTo>
                      <a:lnTo>
                        <a:pt x="58" y="80"/>
                      </a:lnTo>
                      <a:lnTo>
                        <a:pt x="58" y="0"/>
                      </a:lnTo>
                      <a:lnTo>
                        <a:pt x="5" y="0"/>
                      </a:lnTo>
                      <a:lnTo>
                        <a:pt x="0" y="71"/>
                      </a:lnTo>
                      <a:close/>
                      <a:moveTo>
                        <a:pt x="18" y="71"/>
                      </a:moveTo>
                      <a:lnTo>
                        <a:pt x="14" y="71"/>
                      </a:lnTo>
                      <a:lnTo>
                        <a:pt x="14" y="62"/>
                      </a:lnTo>
                      <a:lnTo>
                        <a:pt x="18" y="62"/>
                      </a:lnTo>
                      <a:lnTo>
                        <a:pt x="18" y="71"/>
                      </a:lnTo>
                      <a:close/>
                      <a:moveTo>
                        <a:pt x="31" y="71"/>
                      </a:moveTo>
                      <a:lnTo>
                        <a:pt x="23" y="71"/>
                      </a:lnTo>
                      <a:lnTo>
                        <a:pt x="23" y="62"/>
                      </a:lnTo>
                      <a:lnTo>
                        <a:pt x="31" y="62"/>
                      </a:lnTo>
                      <a:lnTo>
                        <a:pt x="31" y="71"/>
                      </a:lnTo>
                      <a:close/>
                      <a:moveTo>
                        <a:pt x="40" y="71"/>
                      </a:moveTo>
                      <a:lnTo>
                        <a:pt x="36" y="71"/>
                      </a:lnTo>
                      <a:lnTo>
                        <a:pt x="36" y="62"/>
                      </a:lnTo>
                      <a:lnTo>
                        <a:pt x="40" y="62"/>
                      </a:lnTo>
                      <a:lnTo>
                        <a:pt x="40" y="71"/>
                      </a:lnTo>
                      <a:close/>
                      <a:moveTo>
                        <a:pt x="53" y="75"/>
                      </a:moveTo>
                      <a:lnTo>
                        <a:pt x="45" y="75"/>
                      </a:lnTo>
                      <a:lnTo>
                        <a:pt x="45" y="62"/>
                      </a:lnTo>
                      <a:lnTo>
                        <a:pt x="53" y="62"/>
                      </a:lnTo>
                      <a:lnTo>
                        <a:pt x="53" y="75"/>
                      </a:lnTo>
                      <a:close/>
                      <a:moveTo>
                        <a:pt x="9" y="9"/>
                      </a:moveTo>
                      <a:lnTo>
                        <a:pt x="53" y="9"/>
                      </a:lnTo>
                      <a:lnTo>
                        <a:pt x="53" y="22"/>
                      </a:lnTo>
                      <a:lnTo>
                        <a:pt x="9" y="22"/>
                      </a:lnTo>
                      <a:lnTo>
                        <a:pt x="9" y="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0" name="iṡḷïḓé"/>
                <p:cNvSpPr/>
                <p:nvPr/>
              </p:nvSpPr>
              <p:spPr bwMode="auto">
                <a:xfrm>
                  <a:off x="5837129" y="1571330"/>
                  <a:ext cx="88781" cy="112335"/>
                </a:xfrm>
                <a:custGeom>
                  <a:avLst/>
                  <a:gdLst/>
                  <a:ahLst/>
                  <a:cxnLst>
                    <a:cxn ang="0">
                      <a:pos x="49" y="9"/>
                    </a:cxn>
                    <a:cxn ang="0">
                      <a:pos x="40" y="0"/>
                    </a:cxn>
                    <a:cxn ang="0">
                      <a:pos x="5" y="0"/>
                    </a:cxn>
                    <a:cxn ang="0">
                      <a:pos x="0" y="62"/>
                    </a:cxn>
                    <a:cxn ang="0">
                      <a:pos x="44" y="62"/>
                    </a:cxn>
                    <a:cxn ang="0">
                      <a:pos x="49" y="9"/>
                    </a:cxn>
                    <a:cxn ang="0">
                      <a:pos x="36" y="4"/>
                    </a:cxn>
                    <a:cxn ang="0">
                      <a:pos x="40" y="4"/>
                    </a:cxn>
                    <a:cxn ang="0">
                      <a:pos x="40" y="17"/>
                    </a:cxn>
                    <a:cxn ang="0">
                      <a:pos x="36" y="13"/>
                    </a:cxn>
                    <a:cxn ang="0">
                      <a:pos x="36" y="4"/>
                    </a:cxn>
                    <a:cxn ang="0">
                      <a:pos x="27" y="4"/>
                    </a:cxn>
                    <a:cxn ang="0">
                      <a:pos x="31" y="4"/>
                    </a:cxn>
                    <a:cxn ang="0">
                      <a:pos x="31" y="13"/>
                    </a:cxn>
                    <a:cxn ang="0">
                      <a:pos x="27" y="13"/>
                    </a:cxn>
                    <a:cxn ang="0">
                      <a:pos x="27" y="4"/>
                    </a:cxn>
                    <a:cxn ang="0">
                      <a:pos x="18" y="4"/>
                    </a:cxn>
                    <a:cxn ang="0">
                      <a:pos x="22" y="4"/>
                    </a:cxn>
                    <a:cxn ang="0">
                      <a:pos x="22" y="13"/>
                    </a:cxn>
                    <a:cxn ang="0">
                      <a:pos x="18" y="13"/>
                    </a:cxn>
                    <a:cxn ang="0">
                      <a:pos x="18" y="4"/>
                    </a:cxn>
                    <a:cxn ang="0">
                      <a:pos x="9" y="4"/>
                    </a:cxn>
                    <a:cxn ang="0">
                      <a:pos x="13" y="4"/>
                    </a:cxn>
                    <a:cxn ang="0">
                      <a:pos x="13" y="13"/>
                    </a:cxn>
                    <a:cxn ang="0">
                      <a:pos x="9" y="13"/>
                    </a:cxn>
                    <a:cxn ang="0">
                      <a:pos x="9" y="4"/>
                    </a:cxn>
                    <a:cxn ang="0">
                      <a:pos x="40" y="57"/>
                    </a:cxn>
                    <a:cxn ang="0">
                      <a:pos x="9" y="57"/>
                    </a:cxn>
                    <a:cxn ang="0">
                      <a:pos x="9" y="44"/>
                    </a:cxn>
                    <a:cxn ang="0">
                      <a:pos x="40" y="48"/>
                    </a:cxn>
                    <a:cxn ang="0">
                      <a:pos x="40" y="57"/>
                    </a:cxn>
                  </a:cxnLst>
                  <a:rect l="0" t="0" r="r" b="b"/>
                  <a:pathLst>
                    <a:path w="49" h="62">
                      <a:moveTo>
                        <a:pt x="49" y="9"/>
                      </a:moveTo>
                      <a:lnTo>
                        <a:pt x="40" y="0"/>
                      </a:lnTo>
                      <a:lnTo>
                        <a:pt x="5" y="0"/>
                      </a:lnTo>
                      <a:lnTo>
                        <a:pt x="0" y="62"/>
                      </a:lnTo>
                      <a:lnTo>
                        <a:pt x="44" y="62"/>
                      </a:lnTo>
                      <a:lnTo>
                        <a:pt x="49" y="9"/>
                      </a:lnTo>
                      <a:close/>
                      <a:moveTo>
                        <a:pt x="36" y="4"/>
                      </a:moveTo>
                      <a:lnTo>
                        <a:pt x="40" y="4"/>
                      </a:lnTo>
                      <a:lnTo>
                        <a:pt x="40" y="17"/>
                      </a:lnTo>
                      <a:lnTo>
                        <a:pt x="36" y="13"/>
                      </a:lnTo>
                      <a:lnTo>
                        <a:pt x="36" y="4"/>
                      </a:lnTo>
                      <a:close/>
                      <a:moveTo>
                        <a:pt x="27" y="4"/>
                      </a:moveTo>
                      <a:lnTo>
                        <a:pt x="31" y="4"/>
                      </a:lnTo>
                      <a:lnTo>
                        <a:pt x="31" y="13"/>
                      </a:lnTo>
                      <a:lnTo>
                        <a:pt x="27" y="13"/>
                      </a:lnTo>
                      <a:lnTo>
                        <a:pt x="27" y="4"/>
                      </a:lnTo>
                      <a:close/>
                      <a:moveTo>
                        <a:pt x="18" y="4"/>
                      </a:moveTo>
                      <a:lnTo>
                        <a:pt x="22" y="4"/>
                      </a:lnTo>
                      <a:lnTo>
                        <a:pt x="22" y="13"/>
                      </a:lnTo>
                      <a:lnTo>
                        <a:pt x="18" y="13"/>
                      </a:lnTo>
                      <a:lnTo>
                        <a:pt x="18" y="4"/>
                      </a:lnTo>
                      <a:close/>
                      <a:moveTo>
                        <a:pt x="9" y="4"/>
                      </a:moveTo>
                      <a:lnTo>
                        <a:pt x="13" y="4"/>
                      </a:lnTo>
                      <a:lnTo>
                        <a:pt x="13" y="13"/>
                      </a:lnTo>
                      <a:lnTo>
                        <a:pt x="9" y="13"/>
                      </a:lnTo>
                      <a:lnTo>
                        <a:pt x="9" y="4"/>
                      </a:lnTo>
                      <a:close/>
                      <a:moveTo>
                        <a:pt x="40" y="57"/>
                      </a:moveTo>
                      <a:lnTo>
                        <a:pt x="9" y="57"/>
                      </a:lnTo>
                      <a:lnTo>
                        <a:pt x="9" y="44"/>
                      </a:lnTo>
                      <a:lnTo>
                        <a:pt x="40" y="48"/>
                      </a:lnTo>
                      <a:lnTo>
                        <a:pt x="40" y="5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1" name="ïṡlîďè"/>
                <p:cNvSpPr/>
                <p:nvPr/>
              </p:nvSpPr>
              <p:spPr bwMode="auto">
                <a:xfrm>
                  <a:off x="5886049" y="2466387"/>
                  <a:ext cx="400420" cy="248224"/>
                </a:xfrm>
                <a:custGeom>
                  <a:avLst/>
                  <a:gdLst/>
                  <a:ahLst/>
                  <a:cxnLst>
                    <a:cxn ang="0">
                      <a:pos x="13" y="71"/>
                    </a:cxn>
                    <a:cxn ang="0">
                      <a:pos x="13" y="49"/>
                    </a:cxn>
                    <a:cxn ang="0">
                      <a:pos x="66" y="23"/>
                    </a:cxn>
                    <a:cxn ang="0">
                      <a:pos x="66" y="71"/>
                    </a:cxn>
                    <a:cxn ang="0">
                      <a:pos x="75" y="71"/>
                    </a:cxn>
                    <a:cxn ang="0">
                      <a:pos x="75" y="49"/>
                    </a:cxn>
                    <a:cxn ang="0">
                      <a:pos x="128" y="23"/>
                    </a:cxn>
                    <a:cxn ang="0">
                      <a:pos x="128" y="71"/>
                    </a:cxn>
                    <a:cxn ang="0">
                      <a:pos x="145" y="71"/>
                    </a:cxn>
                    <a:cxn ang="0">
                      <a:pos x="145" y="0"/>
                    </a:cxn>
                    <a:cxn ang="0">
                      <a:pos x="168" y="0"/>
                    </a:cxn>
                    <a:cxn ang="0">
                      <a:pos x="168" y="71"/>
                    </a:cxn>
                    <a:cxn ang="0">
                      <a:pos x="176" y="71"/>
                    </a:cxn>
                    <a:cxn ang="0">
                      <a:pos x="176" y="0"/>
                    </a:cxn>
                    <a:cxn ang="0">
                      <a:pos x="203" y="0"/>
                    </a:cxn>
                    <a:cxn ang="0">
                      <a:pos x="203" y="71"/>
                    </a:cxn>
                    <a:cxn ang="0">
                      <a:pos x="221" y="71"/>
                    </a:cxn>
                    <a:cxn ang="0">
                      <a:pos x="221" y="137"/>
                    </a:cxn>
                    <a:cxn ang="0">
                      <a:pos x="0" y="137"/>
                    </a:cxn>
                    <a:cxn ang="0">
                      <a:pos x="0" y="71"/>
                    </a:cxn>
                    <a:cxn ang="0">
                      <a:pos x="13" y="71"/>
                    </a:cxn>
                  </a:cxnLst>
                  <a:rect l="0" t="0" r="r" b="b"/>
                  <a:pathLst>
                    <a:path w="221" h="137">
                      <a:moveTo>
                        <a:pt x="13" y="71"/>
                      </a:moveTo>
                      <a:lnTo>
                        <a:pt x="13" y="49"/>
                      </a:lnTo>
                      <a:lnTo>
                        <a:pt x="66" y="23"/>
                      </a:lnTo>
                      <a:lnTo>
                        <a:pt x="66" y="71"/>
                      </a:lnTo>
                      <a:lnTo>
                        <a:pt x="75" y="71"/>
                      </a:lnTo>
                      <a:lnTo>
                        <a:pt x="75" y="49"/>
                      </a:lnTo>
                      <a:lnTo>
                        <a:pt x="128" y="23"/>
                      </a:lnTo>
                      <a:lnTo>
                        <a:pt x="128" y="71"/>
                      </a:lnTo>
                      <a:lnTo>
                        <a:pt x="145" y="71"/>
                      </a:lnTo>
                      <a:lnTo>
                        <a:pt x="145" y="0"/>
                      </a:lnTo>
                      <a:lnTo>
                        <a:pt x="168" y="0"/>
                      </a:lnTo>
                      <a:lnTo>
                        <a:pt x="168" y="71"/>
                      </a:lnTo>
                      <a:lnTo>
                        <a:pt x="176" y="71"/>
                      </a:lnTo>
                      <a:lnTo>
                        <a:pt x="176" y="0"/>
                      </a:lnTo>
                      <a:lnTo>
                        <a:pt x="203" y="0"/>
                      </a:lnTo>
                      <a:lnTo>
                        <a:pt x="203" y="71"/>
                      </a:lnTo>
                      <a:lnTo>
                        <a:pt x="221" y="71"/>
                      </a:lnTo>
                      <a:lnTo>
                        <a:pt x="221" y="137"/>
                      </a:lnTo>
                      <a:lnTo>
                        <a:pt x="0" y="137"/>
                      </a:lnTo>
                      <a:lnTo>
                        <a:pt x="0" y="71"/>
                      </a:lnTo>
                      <a:lnTo>
                        <a:pt x="13" y="7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2" name="išļiḓê"/>
                <p:cNvSpPr/>
                <p:nvPr/>
              </p:nvSpPr>
              <p:spPr bwMode="auto">
                <a:xfrm>
                  <a:off x="6518386" y="4468487"/>
                  <a:ext cx="96028" cy="47108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6" y="0"/>
                    </a:cxn>
                    <a:cxn ang="0">
                      <a:pos x="0" y="6"/>
                    </a:cxn>
                    <a:cxn ang="0">
                      <a:pos x="12" y="6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2" h="6">
                      <a:moveTo>
                        <a:pt x="12" y="0"/>
                      </a:moveTo>
                      <a:cubicBezTo>
                        <a:pt x="12" y="0"/>
                        <a:pt x="11" y="0"/>
                        <a:pt x="6" y="0"/>
                      </a:cubicBezTo>
                      <a:cubicBezTo>
                        <a:pt x="2" y="0"/>
                        <a:pt x="0" y="6"/>
                        <a:pt x="0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3" name="ïṥļïḋè"/>
                <p:cNvSpPr/>
                <p:nvPr/>
              </p:nvSpPr>
              <p:spPr bwMode="auto">
                <a:xfrm>
                  <a:off x="6445912" y="4524654"/>
                  <a:ext cx="344252" cy="96028"/>
                </a:xfrm>
                <a:custGeom>
                  <a:avLst/>
                  <a:gdLst/>
                  <a:ahLst/>
                  <a:cxnLst>
                    <a:cxn ang="0">
                      <a:pos x="42" y="9"/>
                    </a:cxn>
                    <a:cxn ang="0">
                      <a:pos x="42" y="8"/>
                    </a:cxn>
                    <a:cxn ang="0">
                      <a:pos x="42" y="4"/>
                    </a:cxn>
                    <a:cxn ang="0">
                      <a:pos x="38" y="0"/>
                    </a:cxn>
                    <a:cxn ang="0">
                      <a:pos x="6" y="0"/>
                    </a:cxn>
                    <a:cxn ang="0">
                      <a:pos x="2" y="4"/>
                    </a:cxn>
                    <a:cxn ang="0">
                      <a:pos x="2" y="8"/>
                    </a:cxn>
                    <a:cxn ang="0">
                      <a:pos x="2" y="9"/>
                    </a:cxn>
                    <a:cxn ang="0">
                      <a:pos x="0" y="10"/>
                    </a:cxn>
                    <a:cxn ang="0">
                      <a:pos x="2" y="12"/>
                    </a:cxn>
                    <a:cxn ang="0">
                      <a:pos x="4" y="12"/>
                    </a:cxn>
                    <a:cxn ang="0">
                      <a:pos x="6" y="12"/>
                    </a:cxn>
                    <a:cxn ang="0">
                      <a:pos x="6" y="12"/>
                    </a:cxn>
                    <a:cxn ang="0">
                      <a:pos x="6" y="11"/>
                    </a:cxn>
                    <a:cxn ang="0">
                      <a:pos x="10" y="6"/>
                    </a:cxn>
                    <a:cxn ang="0">
                      <a:pos x="15" y="11"/>
                    </a:cxn>
                    <a:cxn ang="0">
                      <a:pos x="15" y="12"/>
                    </a:cxn>
                    <a:cxn ang="0">
                      <a:pos x="28" y="12"/>
                    </a:cxn>
                    <a:cxn ang="0">
                      <a:pos x="28" y="11"/>
                    </a:cxn>
                    <a:cxn ang="0">
                      <a:pos x="33" y="6"/>
                    </a:cxn>
                    <a:cxn ang="0">
                      <a:pos x="37" y="11"/>
                    </a:cxn>
                    <a:cxn ang="0">
                      <a:pos x="37" y="12"/>
                    </a:cxn>
                    <a:cxn ang="0">
                      <a:pos x="38" y="12"/>
                    </a:cxn>
                    <a:cxn ang="0">
                      <a:pos x="40" y="11"/>
                    </a:cxn>
                    <a:cxn ang="0">
                      <a:pos x="41" y="11"/>
                    </a:cxn>
                    <a:cxn ang="0">
                      <a:pos x="42" y="11"/>
                    </a:cxn>
                    <a:cxn ang="0">
                      <a:pos x="43" y="10"/>
                    </a:cxn>
                    <a:cxn ang="0">
                      <a:pos x="42" y="9"/>
                    </a:cxn>
                    <a:cxn ang="0">
                      <a:pos x="3" y="7"/>
                    </a:cxn>
                    <a:cxn ang="0">
                      <a:pos x="2" y="6"/>
                    </a:cxn>
                    <a:cxn ang="0">
                      <a:pos x="3" y="4"/>
                    </a:cxn>
                    <a:cxn ang="0">
                      <a:pos x="3" y="6"/>
                    </a:cxn>
                    <a:cxn ang="0">
                      <a:pos x="3" y="7"/>
                    </a:cxn>
                    <a:cxn ang="0">
                      <a:pos x="20" y="3"/>
                    </a:cxn>
                    <a:cxn ang="0">
                      <a:pos x="19" y="3"/>
                    </a:cxn>
                    <a:cxn ang="0">
                      <a:pos x="16" y="3"/>
                    </a:cxn>
                    <a:cxn ang="0">
                      <a:pos x="15" y="3"/>
                    </a:cxn>
                    <a:cxn ang="0">
                      <a:pos x="15" y="2"/>
                    </a:cxn>
                    <a:cxn ang="0">
                      <a:pos x="16" y="2"/>
                    </a:cxn>
                    <a:cxn ang="0">
                      <a:pos x="19" y="2"/>
                    </a:cxn>
                    <a:cxn ang="0">
                      <a:pos x="20" y="2"/>
                    </a:cxn>
                    <a:cxn ang="0">
                      <a:pos x="20" y="3"/>
                    </a:cxn>
                  </a:cxnLst>
                  <a:rect l="0" t="0" r="r" b="b"/>
                  <a:pathLst>
                    <a:path w="43" h="12">
                      <a:moveTo>
                        <a:pt x="42" y="9"/>
                      </a:moveTo>
                      <a:cubicBezTo>
                        <a:pt x="42" y="9"/>
                        <a:pt x="42" y="9"/>
                        <a:pt x="42" y="8"/>
                      </a:cubicBez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2" y="1"/>
                        <a:pt x="40" y="0"/>
                        <a:pt x="3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2" y="1"/>
                        <a:pt x="2" y="4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2" y="9"/>
                        <a:pt x="2" y="9"/>
                      </a:cubicBezTo>
                      <a:cubicBezTo>
                        <a:pt x="1" y="9"/>
                        <a:pt x="0" y="10"/>
                        <a:pt x="0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5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1"/>
                        <a:pt x="6" y="11"/>
                      </a:cubicBezTo>
                      <a:cubicBezTo>
                        <a:pt x="6" y="8"/>
                        <a:pt x="8" y="6"/>
                        <a:pt x="10" y="6"/>
                      </a:cubicBezTo>
                      <a:cubicBezTo>
                        <a:pt x="13" y="6"/>
                        <a:pt x="15" y="8"/>
                        <a:pt x="15" y="11"/>
                      </a:cubicBezTo>
                      <a:cubicBezTo>
                        <a:pt x="15" y="11"/>
                        <a:pt x="15" y="12"/>
                        <a:pt x="15" y="12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8" y="12"/>
                        <a:pt x="28" y="11"/>
                        <a:pt x="28" y="11"/>
                      </a:cubicBezTo>
                      <a:cubicBezTo>
                        <a:pt x="28" y="8"/>
                        <a:pt x="30" y="6"/>
                        <a:pt x="33" y="6"/>
                      </a:cubicBezTo>
                      <a:cubicBezTo>
                        <a:pt x="35" y="6"/>
                        <a:pt x="37" y="8"/>
                        <a:pt x="37" y="11"/>
                      </a:cubicBezTo>
                      <a:cubicBezTo>
                        <a:pt x="37" y="11"/>
                        <a:pt x="37" y="12"/>
                        <a:pt x="37" y="12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9" y="12"/>
                        <a:pt x="40" y="12"/>
                        <a:pt x="40" y="11"/>
                      </a:cubicBezTo>
                      <a:cubicBezTo>
                        <a:pt x="40" y="11"/>
                        <a:pt x="41" y="11"/>
                        <a:pt x="41" y="11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42" y="11"/>
                        <a:pt x="43" y="11"/>
                        <a:pt x="43" y="10"/>
                      </a:cubicBezTo>
                      <a:cubicBezTo>
                        <a:pt x="43" y="10"/>
                        <a:pt x="42" y="9"/>
                        <a:pt x="42" y="9"/>
                      </a:cubicBezTo>
                      <a:close/>
                      <a:moveTo>
                        <a:pt x="3" y="7"/>
                      </a:move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3" y="4"/>
                        <a:pt x="3" y="4"/>
                        <a:pt x="3" y="6"/>
                      </a:cubicBezTo>
                      <a:cubicBezTo>
                        <a:pt x="3" y="7"/>
                        <a:pt x="3" y="7"/>
                        <a:pt x="3" y="7"/>
                      </a:cubicBezTo>
                      <a:close/>
                      <a:moveTo>
                        <a:pt x="20" y="3"/>
                      </a:moveTo>
                      <a:cubicBezTo>
                        <a:pt x="20" y="3"/>
                        <a:pt x="19" y="3"/>
                        <a:pt x="19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3"/>
                        <a:pt x="15" y="3"/>
                        <a:pt x="15" y="3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6" y="2"/>
                        <a:pt x="16" y="2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2"/>
                        <a:pt x="20" y="2"/>
                        <a:pt x="20" y="2"/>
                      </a:cubicBezTo>
                      <a:lnTo>
                        <a:pt x="20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4" name="îśḷïḋê"/>
                <p:cNvSpPr/>
                <p:nvPr/>
              </p:nvSpPr>
              <p:spPr bwMode="auto">
                <a:xfrm>
                  <a:off x="6502079" y="4579010"/>
                  <a:ext cx="56168" cy="5616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7"/>
                    </a:cxn>
                    <a:cxn ang="0">
                      <a:pos x="7" y="4"/>
                    </a:cxn>
                    <a:cxn ang="0">
                      <a:pos x="3" y="0"/>
                    </a:cxn>
                    <a:cxn ang="0">
                      <a:pos x="3" y="5"/>
                    </a:cxn>
                    <a:cxn ang="0">
                      <a:pos x="2" y="4"/>
                    </a:cxn>
                    <a:cxn ang="0">
                      <a:pos x="3" y="2"/>
                    </a:cxn>
                    <a:cxn ang="0">
                      <a:pos x="5" y="4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7" h="7">
                      <a:moveTo>
                        <a:pt x="3" y="0"/>
                      </a:moveTo>
                      <a:cubicBezTo>
                        <a:pt x="1" y="0"/>
                        <a:pt x="0" y="1"/>
                        <a:pt x="0" y="4"/>
                      </a:cubicBezTo>
                      <a:cubicBezTo>
                        <a:pt x="0" y="6"/>
                        <a:pt x="1" y="7"/>
                        <a:pt x="3" y="7"/>
                      </a:cubicBezTo>
                      <a:cubicBezTo>
                        <a:pt x="6" y="7"/>
                        <a:pt x="7" y="6"/>
                        <a:pt x="7" y="4"/>
                      </a:cubicBezTo>
                      <a:cubicBezTo>
                        <a:pt x="7" y="1"/>
                        <a:pt x="6" y="0"/>
                        <a:pt x="3" y="0"/>
                      </a:cubicBezTo>
                      <a:close/>
                      <a:moveTo>
                        <a:pt x="3" y="5"/>
                      </a:moveTo>
                      <a:cubicBezTo>
                        <a:pt x="3" y="5"/>
                        <a:pt x="2" y="5"/>
                        <a:pt x="2" y="4"/>
                      </a:cubicBezTo>
                      <a:cubicBezTo>
                        <a:pt x="2" y="3"/>
                        <a:pt x="3" y="2"/>
                        <a:pt x="3" y="2"/>
                      </a:cubicBezTo>
                      <a:cubicBezTo>
                        <a:pt x="4" y="2"/>
                        <a:pt x="5" y="3"/>
                        <a:pt x="5" y="4"/>
                      </a:cubicBezTo>
                      <a:cubicBezTo>
                        <a:pt x="5" y="5"/>
                        <a:pt x="4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5" name="ïṧḷíḍe"/>
                <p:cNvSpPr/>
                <p:nvPr/>
              </p:nvSpPr>
              <p:spPr bwMode="auto">
                <a:xfrm>
                  <a:off x="6677829" y="4579010"/>
                  <a:ext cx="56168" cy="56168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4" y="7"/>
                    </a:cxn>
                    <a:cxn ang="0">
                      <a:pos x="7" y="4"/>
                    </a:cxn>
                    <a:cxn ang="0">
                      <a:pos x="4" y="0"/>
                    </a:cxn>
                    <a:cxn ang="0">
                      <a:pos x="4" y="5"/>
                    </a:cxn>
                    <a:cxn ang="0">
                      <a:pos x="2" y="4"/>
                    </a:cxn>
                    <a:cxn ang="0">
                      <a:pos x="4" y="2"/>
                    </a:cxn>
                    <a:cxn ang="0">
                      <a:pos x="5" y="4"/>
                    </a:cxn>
                    <a:cxn ang="0">
                      <a:pos x="4" y="5"/>
                    </a:cxn>
                  </a:cxnLst>
                  <a:rect l="0" t="0" r="r" b="b"/>
                  <a:pathLst>
                    <a:path w="7" h="7">
                      <a:moveTo>
                        <a:pt x="4" y="0"/>
                      </a:moveTo>
                      <a:cubicBezTo>
                        <a:pt x="1" y="0"/>
                        <a:pt x="0" y="1"/>
                        <a:pt x="0" y="4"/>
                      </a:cubicBezTo>
                      <a:cubicBezTo>
                        <a:pt x="0" y="6"/>
                        <a:pt x="1" y="7"/>
                        <a:pt x="4" y="7"/>
                      </a:cubicBezTo>
                      <a:cubicBezTo>
                        <a:pt x="6" y="7"/>
                        <a:pt x="7" y="6"/>
                        <a:pt x="7" y="4"/>
                      </a:cubicBezTo>
                      <a:cubicBezTo>
                        <a:pt x="7" y="1"/>
                        <a:pt x="6" y="0"/>
                        <a:pt x="4" y="0"/>
                      </a:cubicBezTo>
                      <a:close/>
                      <a:moveTo>
                        <a:pt x="4" y="5"/>
                      </a:moveTo>
                      <a:cubicBezTo>
                        <a:pt x="3" y="5"/>
                        <a:pt x="2" y="5"/>
                        <a:pt x="2" y="4"/>
                      </a:cubicBezTo>
                      <a:cubicBezTo>
                        <a:pt x="2" y="3"/>
                        <a:pt x="3" y="2"/>
                        <a:pt x="4" y="2"/>
                      </a:cubicBezTo>
                      <a:cubicBezTo>
                        <a:pt x="5" y="2"/>
                        <a:pt x="5" y="3"/>
                        <a:pt x="5" y="4"/>
                      </a:cubicBezTo>
                      <a:cubicBezTo>
                        <a:pt x="5" y="5"/>
                        <a:pt x="5" y="5"/>
                        <a:pt x="4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6" name="íṡľîďe"/>
                <p:cNvSpPr/>
                <p:nvPr/>
              </p:nvSpPr>
              <p:spPr bwMode="auto">
                <a:xfrm>
                  <a:off x="5916850" y="6349193"/>
                  <a:ext cx="144948" cy="7066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0"/>
                    </a:cxn>
                    <a:cxn ang="0">
                      <a:pos x="18" y="9"/>
                    </a:cxn>
                    <a:cxn ang="0">
                      <a:pos x="0" y="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9">
                      <a:moveTo>
                        <a:pt x="0" y="0"/>
                      </a:moveTo>
                      <a:cubicBezTo>
                        <a:pt x="0" y="0"/>
                        <a:pt x="1" y="0"/>
                        <a:pt x="8" y="0"/>
                      </a:cubicBezTo>
                      <a:cubicBezTo>
                        <a:pt x="15" y="0"/>
                        <a:pt x="18" y="9"/>
                        <a:pt x="18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7" name="isḻíḓê"/>
                <p:cNvSpPr/>
                <p:nvPr/>
              </p:nvSpPr>
              <p:spPr bwMode="auto">
                <a:xfrm>
                  <a:off x="5645072" y="6436162"/>
                  <a:ext cx="520002" cy="152196"/>
                </a:xfrm>
                <a:custGeom>
                  <a:avLst/>
                  <a:gdLst/>
                  <a:ahLst/>
                  <a:cxnLst>
                    <a:cxn ang="0">
                      <a:pos x="0" y="16"/>
                    </a:cxn>
                    <a:cxn ang="0">
                      <a:pos x="2" y="17"/>
                    </a:cxn>
                    <a:cxn ang="0">
                      <a:pos x="3" y="17"/>
                    </a:cxn>
                    <a:cxn ang="0">
                      <a:pos x="4" y="17"/>
                    </a:cxn>
                    <a:cxn ang="0">
                      <a:pos x="8" y="19"/>
                    </a:cxn>
                    <a:cxn ang="0">
                      <a:pos x="9" y="19"/>
                    </a:cxn>
                    <a:cxn ang="0">
                      <a:pos x="9" y="16"/>
                    </a:cxn>
                    <a:cxn ang="0">
                      <a:pos x="16" y="9"/>
                    </a:cxn>
                    <a:cxn ang="0">
                      <a:pos x="23" y="16"/>
                    </a:cxn>
                    <a:cxn ang="0">
                      <a:pos x="23" y="19"/>
                    </a:cxn>
                    <a:cxn ang="0">
                      <a:pos x="43" y="19"/>
                    </a:cxn>
                    <a:cxn ang="0">
                      <a:pos x="42" y="16"/>
                    </a:cxn>
                    <a:cxn ang="0">
                      <a:pos x="49" y="9"/>
                    </a:cxn>
                    <a:cxn ang="0">
                      <a:pos x="57" y="16"/>
                    </a:cxn>
                    <a:cxn ang="0">
                      <a:pos x="56" y="19"/>
                    </a:cxn>
                    <a:cxn ang="0">
                      <a:pos x="57" y="19"/>
                    </a:cxn>
                    <a:cxn ang="0">
                      <a:pos x="60" y="18"/>
                    </a:cxn>
                    <a:cxn ang="0">
                      <a:pos x="63" y="18"/>
                    </a:cxn>
                    <a:cxn ang="0">
                      <a:pos x="65" y="16"/>
                    </a:cxn>
                    <a:cxn ang="0">
                      <a:pos x="63" y="13"/>
                    </a:cxn>
                    <a:cxn ang="0">
                      <a:pos x="63" y="13"/>
                    </a:cxn>
                    <a:cxn ang="0">
                      <a:pos x="63" y="5"/>
                    </a:cxn>
                    <a:cxn ang="0">
                      <a:pos x="57" y="0"/>
                    </a:cxn>
                    <a:cxn ang="0">
                      <a:pos x="8" y="0"/>
                    </a:cxn>
                    <a:cxn ang="0">
                      <a:pos x="2" y="5"/>
                    </a:cxn>
                    <a:cxn ang="0">
                      <a:pos x="2" y="13"/>
                    </a:cxn>
                    <a:cxn ang="0">
                      <a:pos x="2" y="14"/>
                    </a:cxn>
                    <a:cxn ang="0">
                      <a:pos x="0" y="16"/>
                    </a:cxn>
                    <a:cxn ang="0">
                      <a:pos x="61" y="8"/>
                    </a:cxn>
                    <a:cxn ang="0">
                      <a:pos x="61" y="6"/>
                    </a:cxn>
                    <a:cxn ang="0">
                      <a:pos x="62" y="8"/>
                    </a:cxn>
                    <a:cxn ang="0">
                      <a:pos x="61" y="11"/>
                    </a:cxn>
                    <a:cxn ang="0">
                      <a:pos x="61" y="8"/>
                    </a:cxn>
                    <a:cxn ang="0">
                      <a:pos x="36" y="3"/>
                    </a:cxn>
                    <a:cxn ang="0">
                      <a:pos x="36" y="3"/>
                    </a:cxn>
                    <a:cxn ang="0">
                      <a:pos x="41" y="3"/>
                    </a:cxn>
                    <a:cxn ang="0">
                      <a:pos x="42" y="3"/>
                    </a:cxn>
                    <a:cxn ang="0">
                      <a:pos x="42" y="4"/>
                    </a:cxn>
                    <a:cxn ang="0">
                      <a:pos x="41" y="5"/>
                    </a:cxn>
                    <a:cxn ang="0">
                      <a:pos x="36" y="5"/>
                    </a:cxn>
                    <a:cxn ang="0">
                      <a:pos x="36" y="4"/>
                    </a:cxn>
                    <a:cxn ang="0">
                      <a:pos x="36" y="3"/>
                    </a:cxn>
                  </a:cxnLst>
                  <a:rect l="0" t="0" r="r" b="b"/>
                  <a:pathLst>
                    <a:path w="65" h="19">
                      <a:moveTo>
                        <a:pt x="0" y="16"/>
                      </a:moveTo>
                      <a:cubicBezTo>
                        <a:pt x="0" y="17"/>
                        <a:pt x="1" y="17"/>
                        <a:pt x="2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5" y="18"/>
                        <a:pt x="6" y="19"/>
                        <a:pt x="8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9" y="18"/>
                        <a:pt x="9" y="17"/>
                        <a:pt x="9" y="16"/>
                      </a:cubicBezTo>
                      <a:cubicBezTo>
                        <a:pt x="9" y="12"/>
                        <a:pt x="12" y="9"/>
                        <a:pt x="16" y="9"/>
                      </a:cubicBezTo>
                      <a:cubicBezTo>
                        <a:pt x="20" y="9"/>
                        <a:pt x="23" y="12"/>
                        <a:pt x="23" y="16"/>
                      </a:cubicBezTo>
                      <a:cubicBezTo>
                        <a:pt x="23" y="17"/>
                        <a:pt x="23" y="18"/>
                        <a:pt x="23" y="19"/>
                      </a:cubicBezTo>
                      <a:cubicBezTo>
                        <a:pt x="43" y="19"/>
                        <a:pt x="43" y="19"/>
                        <a:pt x="43" y="19"/>
                      </a:cubicBezTo>
                      <a:cubicBezTo>
                        <a:pt x="42" y="18"/>
                        <a:pt x="42" y="17"/>
                        <a:pt x="42" y="16"/>
                      </a:cubicBezTo>
                      <a:cubicBezTo>
                        <a:pt x="42" y="12"/>
                        <a:pt x="45" y="9"/>
                        <a:pt x="49" y="9"/>
                      </a:cubicBezTo>
                      <a:cubicBezTo>
                        <a:pt x="53" y="9"/>
                        <a:pt x="57" y="12"/>
                        <a:pt x="57" y="16"/>
                      </a:cubicBezTo>
                      <a:cubicBezTo>
                        <a:pt x="57" y="17"/>
                        <a:pt x="56" y="18"/>
                        <a:pt x="56" y="19"/>
                      </a:cubicBezTo>
                      <a:cubicBezTo>
                        <a:pt x="57" y="19"/>
                        <a:pt x="57" y="19"/>
                        <a:pt x="57" y="19"/>
                      </a:cubicBezTo>
                      <a:cubicBezTo>
                        <a:pt x="58" y="19"/>
                        <a:pt x="59" y="18"/>
                        <a:pt x="60" y="18"/>
                      </a:cubicBezTo>
                      <a:cubicBezTo>
                        <a:pt x="63" y="18"/>
                        <a:pt x="63" y="18"/>
                        <a:pt x="63" y="18"/>
                      </a:cubicBezTo>
                      <a:cubicBezTo>
                        <a:pt x="64" y="18"/>
                        <a:pt x="65" y="17"/>
                        <a:pt x="65" y="16"/>
                      </a:cubicBezTo>
                      <a:cubicBezTo>
                        <a:pt x="65" y="14"/>
                        <a:pt x="64" y="14"/>
                        <a:pt x="63" y="13"/>
                      </a:cubicBezTo>
                      <a:cubicBezTo>
                        <a:pt x="63" y="13"/>
                        <a:pt x="63" y="13"/>
                        <a:pt x="63" y="13"/>
                      </a:cubicBezTo>
                      <a:cubicBezTo>
                        <a:pt x="63" y="5"/>
                        <a:pt x="63" y="5"/>
                        <a:pt x="63" y="5"/>
                      </a:cubicBezTo>
                      <a:cubicBezTo>
                        <a:pt x="63" y="2"/>
                        <a:pt x="60" y="0"/>
                        <a:pt x="57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2" y="2"/>
                        <a:pt x="2" y="5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3"/>
                        <a:pt x="2" y="14"/>
                        <a:pt x="2" y="14"/>
                      </a:cubicBezTo>
                      <a:cubicBezTo>
                        <a:pt x="1" y="14"/>
                        <a:pt x="0" y="15"/>
                        <a:pt x="0" y="16"/>
                      </a:cubicBezTo>
                      <a:close/>
                      <a:moveTo>
                        <a:pt x="61" y="8"/>
                      </a:moveTo>
                      <a:cubicBezTo>
                        <a:pt x="61" y="7"/>
                        <a:pt x="61" y="6"/>
                        <a:pt x="61" y="6"/>
                      </a:cubicBezTo>
                      <a:cubicBezTo>
                        <a:pt x="62" y="6"/>
                        <a:pt x="62" y="7"/>
                        <a:pt x="62" y="8"/>
                      </a:cubicBezTo>
                      <a:cubicBezTo>
                        <a:pt x="62" y="10"/>
                        <a:pt x="62" y="11"/>
                        <a:pt x="61" y="11"/>
                      </a:cubicBezTo>
                      <a:cubicBezTo>
                        <a:pt x="61" y="11"/>
                        <a:pt x="61" y="10"/>
                        <a:pt x="61" y="8"/>
                      </a:cubicBezTo>
                      <a:close/>
                      <a:moveTo>
                        <a:pt x="36" y="3"/>
                      </a:moveTo>
                      <a:cubicBezTo>
                        <a:pt x="36" y="3"/>
                        <a:pt x="36" y="3"/>
                        <a:pt x="36" y="3"/>
                      </a:cubicBezTo>
                      <a:cubicBezTo>
                        <a:pt x="41" y="3"/>
                        <a:pt x="41" y="3"/>
                        <a:pt x="41" y="3"/>
                      </a:cubicBezTo>
                      <a:cubicBezTo>
                        <a:pt x="42" y="3"/>
                        <a:pt x="42" y="3"/>
                        <a:pt x="42" y="3"/>
                      </a:cubicBez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2" y="4"/>
                        <a:pt x="42" y="5"/>
                        <a:pt x="41" y="5"/>
                      </a:cubicBezTo>
                      <a:cubicBezTo>
                        <a:pt x="36" y="5"/>
                        <a:pt x="36" y="5"/>
                        <a:pt x="36" y="5"/>
                      </a:cubicBezTo>
                      <a:cubicBezTo>
                        <a:pt x="36" y="5"/>
                        <a:pt x="36" y="4"/>
                        <a:pt x="36" y="4"/>
                      </a:cubicBezTo>
                      <a:lnTo>
                        <a:pt x="36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8" name="íś1íḍê"/>
                <p:cNvSpPr/>
                <p:nvPr/>
              </p:nvSpPr>
              <p:spPr bwMode="auto">
                <a:xfrm>
                  <a:off x="5998384" y="6515883"/>
                  <a:ext cx="86969" cy="96028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5" y="12"/>
                    </a:cxn>
                    <a:cxn ang="0">
                      <a:pos x="11" y="6"/>
                    </a:cxn>
                    <a:cxn ang="0">
                      <a:pos x="5" y="0"/>
                    </a:cxn>
                    <a:cxn ang="0">
                      <a:pos x="0" y="6"/>
                    </a:cxn>
                    <a:cxn ang="0">
                      <a:pos x="3" y="6"/>
                    </a:cxn>
                    <a:cxn ang="0">
                      <a:pos x="5" y="3"/>
                    </a:cxn>
                    <a:cxn ang="0">
                      <a:pos x="8" y="6"/>
                    </a:cxn>
                    <a:cxn ang="0">
                      <a:pos x="5" y="9"/>
                    </a:cxn>
                    <a:cxn ang="0">
                      <a:pos x="3" y="6"/>
                    </a:cxn>
                  </a:cxnLst>
                  <a:rect l="0" t="0" r="r" b="b"/>
                  <a:pathLst>
                    <a:path w="11" h="12">
                      <a:moveTo>
                        <a:pt x="0" y="6"/>
                      </a:moveTo>
                      <a:cubicBezTo>
                        <a:pt x="0" y="9"/>
                        <a:pt x="2" y="12"/>
                        <a:pt x="5" y="12"/>
                      </a:cubicBezTo>
                      <a:cubicBezTo>
                        <a:pt x="9" y="12"/>
                        <a:pt x="11" y="9"/>
                        <a:pt x="11" y="6"/>
                      </a:cubicBezTo>
                      <a:cubicBezTo>
                        <a:pt x="11" y="3"/>
                        <a:pt x="9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lose/>
                      <a:moveTo>
                        <a:pt x="3" y="6"/>
                      </a:moveTo>
                      <a:cubicBezTo>
                        <a:pt x="3" y="5"/>
                        <a:pt x="4" y="3"/>
                        <a:pt x="5" y="3"/>
                      </a:cubicBezTo>
                      <a:cubicBezTo>
                        <a:pt x="7" y="3"/>
                        <a:pt x="8" y="5"/>
                        <a:pt x="8" y="6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4" y="9"/>
                        <a:pt x="3" y="8"/>
                        <a:pt x="3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9" name="ïś1îḋé"/>
                <p:cNvSpPr/>
                <p:nvPr/>
              </p:nvSpPr>
              <p:spPr bwMode="auto">
                <a:xfrm>
                  <a:off x="5724794" y="6515883"/>
                  <a:ext cx="96028" cy="96028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6" y="12"/>
                    </a:cxn>
                    <a:cxn ang="0">
                      <a:pos x="12" y="6"/>
                    </a:cxn>
                    <a:cxn ang="0">
                      <a:pos x="6" y="0"/>
                    </a:cxn>
                    <a:cxn ang="0">
                      <a:pos x="0" y="6"/>
                    </a:cxn>
                    <a:cxn ang="0">
                      <a:pos x="3" y="6"/>
                    </a:cxn>
                    <a:cxn ang="0">
                      <a:pos x="6" y="3"/>
                    </a:cxn>
                    <a:cxn ang="0">
                      <a:pos x="9" y="6"/>
                    </a:cxn>
                    <a:cxn ang="0">
                      <a:pos x="6" y="9"/>
                    </a:cxn>
                    <a:cxn ang="0">
                      <a:pos x="3" y="6"/>
                    </a:cxn>
                  </a:cxnLst>
                  <a:rect l="0" t="0" r="r" b="b"/>
                  <a:pathLst>
                    <a:path w="12" h="12">
                      <a:moveTo>
                        <a:pt x="0" y="6"/>
                      </a:move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lose/>
                      <a:moveTo>
                        <a:pt x="3" y="6"/>
                      </a:moveTo>
                      <a:cubicBezTo>
                        <a:pt x="3" y="5"/>
                        <a:pt x="4" y="3"/>
                        <a:pt x="6" y="3"/>
                      </a:cubicBezTo>
                      <a:cubicBezTo>
                        <a:pt x="7" y="3"/>
                        <a:pt x="9" y="5"/>
                        <a:pt x="9" y="6"/>
                      </a:cubicBezTo>
                      <a:cubicBezTo>
                        <a:pt x="9" y="8"/>
                        <a:pt x="7" y="9"/>
                        <a:pt x="6" y="9"/>
                      </a:cubicBezTo>
                      <a:cubicBezTo>
                        <a:pt x="4" y="9"/>
                        <a:pt x="3" y="8"/>
                        <a:pt x="3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0" name="ïṧlíḑe"/>
                <p:cNvSpPr/>
                <p:nvPr/>
              </p:nvSpPr>
              <p:spPr bwMode="auto">
                <a:xfrm>
                  <a:off x="7549332" y="5747657"/>
                  <a:ext cx="168503" cy="105088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8" y="2"/>
                    </a:cxn>
                    <a:cxn ang="0">
                      <a:pos x="21" y="7"/>
                    </a:cxn>
                    <a:cxn ang="0">
                      <a:pos x="4" y="13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21" h="13">
                      <a:moveTo>
                        <a:pt x="0" y="5"/>
                      </a:moveTo>
                      <a:cubicBezTo>
                        <a:pt x="0" y="5"/>
                        <a:pt x="1" y="5"/>
                        <a:pt x="8" y="2"/>
                      </a:cubicBezTo>
                      <a:cubicBezTo>
                        <a:pt x="15" y="0"/>
                        <a:pt x="21" y="7"/>
                        <a:pt x="21" y="7"/>
                      </a:cubicBezTo>
                      <a:cubicBezTo>
                        <a:pt x="4" y="13"/>
                        <a:pt x="4" y="13"/>
                        <a:pt x="4" y="13"/>
                      </a:cubicBez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1" name="îŝľíḓè"/>
                <p:cNvSpPr/>
                <p:nvPr/>
              </p:nvSpPr>
              <p:spPr bwMode="auto">
                <a:xfrm>
                  <a:off x="7350028" y="5796577"/>
                  <a:ext cx="512755" cy="295332"/>
                </a:xfrm>
                <a:custGeom>
                  <a:avLst/>
                  <a:gdLst/>
                  <a:ahLst/>
                  <a:cxnLst>
                    <a:cxn ang="0">
                      <a:pos x="4" y="36"/>
                    </a:cxn>
                    <a:cxn ang="0">
                      <a:pos x="6" y="37"/>
                    </a:cxn>
                    <a:cxn ang="0">
                      <a:pos x="7" y="36"/>
                    </a:cxn>
                    <a:cxn ang="0">
                      <a:pos x="8" y="36"/>
                    </a:cxn>
                    <a:cxn ang="0">
                      <a:pos x="11" y="36"/>
                    </a:cxn>
                    <a:cxn ang="0">
                      <a:pos x="13" y="36"/>
                    </a:cxn>
                    <a:cxn ang="0">
                      <a:pos x="12" y="33"/>
                    </a:cxn>
                    <a:cxn ang="0">
                      <a:pos x="16" y="24"/>
                    </a:cxn>
                    <a:cxn ang="0">
                      <a:pos x="25" y="28"/>
                    </a:cxn>
                    <a:cxn ang="0">
                      <a:pos x="26" y="31"/>
                    </a:cxn>
                    <a:cxn ang="0">
                      <a:pos x="44" y="24"/>
                    </a:cxn>
                    <a:cxn ang="0">
                      <a:pos x="43" y="22"/>
                    </a:cxn>
                    <a:cxn ang="0">
                      <a:pos x="47" y="12"/>
                    </a:cxn>
                    <a:cxn ang="0">
                      <a:pos x="57" y="16"/>
                    </a:cxn>
                    <a:cxn ang="0">
                      <a:pos x="57" y="19"/>
                    </a:cxn>
                    <a:cxn ang="0">
                      <a:pos x="58" y="19"/>
                    </a:cxn>
                    <a:cxn ang="0">
                      <a:pos x="60" y="17"/>
                    </a:cxn>
                    <a:cxn ang="0">
                      <a:pos x="63" y="16"/>
                    </a:cxn>
                    <a:cxn ang="0">
                      <a:pos x="64" y="13"/>
                    </a:cxn>
                    <a:cxn ang="0">
                      <a:pos x="61" y="12"/>
                    </a:cxn>
                    <a:cxn ang="0">
                      <a:pos x="61" y="11"/>
                    </a:cxn>
                    <a:cxn ang="0">
                      <a:pos x="59" y="4"/>
                    </a:cxn>
                    <a:cxn ang="0">
                      <a:pos x="51" y="1"/>
                    </a:cxn>
                    <a:cxn ang="0">
                      <a:pos x="5" y="18"/>
                    </a:cxn>
                    <a:cxn ang="0">
                      <a:pos x="1" y="26"/>
                    </a:cxn>
                    <a:cxn ang="0">
                      <a:pos x="4" y="33"/>
                    </a:cxn>
                    <a:cxn ang="0">
                      <a:pos x="5" y="34"/>
                    </a:cxn>
                    <a:cxn ang="0">
                      <a:pos x="4" y="36"/>
                    </a:cxn>
                    <a:cxn ang="0">
                      <a:pos x="58" y="8"/>
                    </a:cxn>
                    <a:cxn ang="0">
                      <a:pos x="57" y="5"/>
                    </a:cxn>
                    <a:cxn ang="0">
                      <a:pos x="59" y="7"/>
                    </a:cxn>
                    <a:cxn ang="0">
                      <a:pos x="59" y="10"/>
                    </a:cxn>
                    <a:cxn ang="0">
                      <a:pos x="58" y="8"/>
                    </a:cxn>
                    <a:cxn ang="0">
                      <a:pos x="32" y="12"/>
                    </a:cxn>
                    <a:cxn ang="0">
                      <a:pos x="33" y="11"/>
                    </a:cxn>
                    <a:cxn ang="0">
                      <a:pos x="37" y="9"/>
                    </a:cxn>
                    <a:cxn ang="0">
                      <a:pos x="38" y="10"/>
                    </a:cxn>
                    <a:cxn ang="0">
                      <a:pos x="39" y="10"/>
                    </a:cxn>
                    <a:cxn ang="0">
                      <a:pos x="38" y="11"/>
                    </a:cxn>
                    <a:cxn ang="0">
                      <a:pos x="34" y="13"/>
                    </a:cxn>
                    <a:cxn ang="0">
                      <a:pos x="33" y="13"/>
                    </a:cxn>
                    <a:cxn ang="0">
                      <a:pos x="32" y="12"/>
                    </a:cxn>
                  </a:cxnLst>
                  <a:rect l="0" t="0" r="r" b="b"/>
                  <a:pathLst>
                    <a:path w="64" h="37">
                      <a:moveTo>
                        <a:pt x="4" y="36"/>
                      </a:moveTo>
                      <a:cubicBezTo>
                        <a:pt x="4" y="37"/>
                        <a:pt x="5" y="37"/>
                        <a:pt x="6" y="37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7" y="36"/>
                        <a:pt x="7" y="36"/>
                        <a:pt x="8" y="36"/>
                      </a:cubicBezTo>
                      <a:cubicBezTo>
                        <a:pt x="9" y="37"/>
                        <a:pt x="10" y="37"/>
                        <a:pt x="11" y="36"/>
                      </a:cubicBezTo>
                      <a:cubicBezTo>
                        <a:pt x="13" y="36"/>
                        <a:pt x="13" y="36"/>
                        <a:pt x="13" y="36"/>
                      </a:cubicBezTo>
                      <a:cubicBezTo>
                        <a:pt x="12" y="35"/>
                        <a:pt x="12" y="34"/>
                        <a:pt x="12" y="33"/>
                      </a:cubicBezTo>
                      <a:cubicBezTo>
                        <a:pt x="10" y="30"/>
                        <a:pt x="12" y="26"/>
                        <a:pt x="16" y="24"/>
                      </a:cubicBezTo>
                      <a:cubicBezTo>
                        <a:pt x="20" y="23"/>
                        <a:pt x="24" y="25"/>
                        <a:pt x="25" y="28"/>
                      </a:cubicBezTo>
                      <a:cubicBezTo>
                        <a:pt x="25" y="29"/>
                        <a:pt x="26" y="30"/>
                        <a:pt x="26" y="31"/>
                      </a:cubicBezTo>
                      <a:cubicBezTo>
                        <a:pt x="44" y="24"/>
                        <a:pt x="44" y="24"/>
                        <a:pt x="44" y="24"/>
                      </a:cubicBezTo>
                      <a:cubicBezTo>
                        <a:pt x="44" y="23"/>
                        <a:pt x="43" y="22"/>
                        <a:pt x="43" y="22"/>
                      </a:cubicBezTo>
                      <a:cubicBezTo>
                        <a:pt x="42" y="18"/>
                        <a:pt x="44" y="14"/>
                        <a:pt x="47" y="12"/>
                      </a:cubicBezTo>
                      <a:cubicBezTo>
                        <a:pt x="51" y="11"/>
                        <a:pt x="55" y="13"/>
                        <a:pt x="57" y="16"/>
                      </a:cubicBezTo>
                      <a:cubicBezTo>
                        <a:pt x="57" y="17"/>
                        <a:pt x="57" y="18"/>
                        <a:pt x="57" y="19"/>
                      </a:cubicBezTo>
                      <a:cubicBezTo>
                        <a:pt x="58" y="19"/>
                        <a:pt x="58" y="19"/>
                        <a:pt x="58" y="19"/>
                      </a:cubicBezTo>
                      <a:cubicBezTo>
                        <a:pt x="59" y="18"/>
                        <a:pt x="60" y="18"/>
                        <a:pt x="60" y="17"/>
                      </a:cubicBezTo>
                      <a:cubicBezTo>
                        <a:pt x="63" y="16"/>
                        <a:pt x="63" y="16"/>
                        <a:pt x="63" y="16"/>
                      </a:cubicBezTo>
                      <a:cubicBezTo>
                        <a:pt x="64" y="15"/>
                        <a:pt x="64" y="14"/>
                        <a:pt x="64" y="13"/>
                      </a:cubicBezTo>
                      <a:cubicBezTo>
                        <a:pt x="64" y="12"/>
                        <a:pt x="62" y="12"/>
                        <a:pt x="61" y="12"/>
                      </a:cubicBezTo>
                      <a:cubicBezTo>
                        <a:pt x="61" y="11"/>
                        <a:pt x="61" y="11"/>
                        <a:pt x="61" y="11"/>
                      </a:cubicBezTo>
                      <a:cubicBezTo>
                        <a:pt x="59" y="4"/>
                        <a:pt x="59" y="4"/>
                        <a:pt x="59" y="4"/>
                      </a:cubicBezTo>
                      <a:cubicBezTo>
                        <a:pt x="58" y="1"/>
                        <a:pt x="54" y="0"/>
                        <a:pt x="51" y="1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2" y="20"/>
                        <a:pt x="0" y="23"/>
                        <a:pt x="1" y="26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4" y="33"/>
                        <a:pt x="4" y="34"/>
                        <a:pt x="5" y="34"/>
                      </a:cubicBezTo>
                      <a:cubicBezTo>
                        <a:pt x="4" y="34"/>
                        <a:pt x="4" y="35"/>
                        <a:pt x="4" y="36"/>
                      </a:cubicBezTo>
                      <a:close/>
                      <a:moveTo>
                        <a:pt x="58" y="8"/>
                      </a:moveTo>
                      <a:cubicBezTo>
                        <a:pt x="57" y="6"/>
                        <a:pt x="57" y="5"/>
                        <a:pt x="57" y="5"/>
                      </a:cubicBezTo>
                      <a:cubicBezTo>
                        <a:pt x="58" y="5"/>
                        <a:pt x="58" y="6"/>
                        <a:pt x="59" y="7"/>
                      </a:cubicBezTo>
                      <a:cubicBezTo>
                        <a:pt x="59" y="9"/>
                        <a:pt x="60" y="10"/>
                        <a:pt x="59" y="10"/>
                      </a:cubicBezTo>
                      <a:cubicBezTo>
                        <a:pt x="59" y="10"/>
                        <a:pt x="58" y="9"/>
                        <a:pt x="58" y="8"/>
                      </a:cubicBezTo>
                      <a:close/>
                      <a:moveTo>
                        <a:pt x="32" y="12"/>
                      </a:moveTo>
                      <a:cubicBezTo>
                        <a:pt x="32" y="12"/>
                        <a:pt x="32" y="11"/>
                        <a:pt x="33" y="11"/>
                      </a:cubicBezTo>
                      <a:cubicBezTo>
                        <a:pt x="37" y="9"/>
                        <a:pt x="37" y="9"/>
                        <a:pt x="37" y="9"/>
                      </a:cubicBezTo>
                      <a:cubicBezTo>
                        <a:pt x="38" y="9"/>
                        <a:pt x="38" y="9"/>
                        <a:pt x="38" y="10"/>
                      </a:cubicBezTo>
                      <a:cubicBezTo>
                        <a:pt x="39" y="10"/>
                        <a:pt x="39" y="10"/>
                        <a:pt x="39" y="10"/>
                      </a:cubicBezTo>
                      <a:cubicBezTo>
                        <a:pt x="39" y="11"/>
                        <a:pt x="39" y="11"/>
                        <a:pt x="38" y="11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lnTo>
                        <a:pt x="32" y="1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2" name="íSļîḓe"/>
                <p:cNvSpPr/>
                <p:nvPr/>
              </p:nvSpPr>
              <p:spPr bwMode="auto">
                <a:xfrm>
                  <a:off x="7694280" y="5892605"/>
                  <a:ext cx="103276" cy="112335"/>
                </a:xfrm>
                <a:custGeom>
                  <a:avLst/>
                  <a:gdLst/>
                  <a:ahLst/>
                  <a:cxnLst>
                    <a:cxn ang="0">
                      <a:pos x="1" y="9"/>
                    </a:cxn>
                    <a:cxn ang="0">
                      <a:pos x="9" y="12"/>
                    </a:cxn>
                    <a:cxn ang="0">
                      <a:pos x="12" y="5"/>
                    </a:cxn>
                    <a:cxn ang="0">
                      <a:pos x="5" y="2"/>
                    </a:cxn>
                    <a:cxn ang="0">
                      <a:pos x="1" y="9"/>
                    </a:cxn>
                    <a:cxn ang="0">
                      <a:pos x="4" y="8"/>
                    </a:cxn>
                    <a:cxn ang="0">
                      <a:pos x="6" y="5"/>
                    </a:cxn>
                    <a:cxn ang="0">
                      <a:pos x="9" y="6"/>
                    </a:cxn>
                    <a:cxn ang="0">
                      <a:pos x="8" y="10"/>
                    </a:cxn>
                    <a:cxn ang="0">
                      <a:pos x="4" y="8"/>
                    </a:cxn>
                  </a:cxnLst>
                  <a:rect l="0" t="0" r="r" b="b"/>
                  <a:pathLst>
                    <a:path w="13" h="14">
                      <a:moveTo>
                        <a:pt x="1" y="9"/>
                      </a:moveTo>
                      <a:cubicBezTo>
                        <a:pt x="3" y="12"/>
                        <a:pt x="6" y="14"/>
                        <a:pt x="9" y="12"/>
                      </a:cubicBezTo>
                      <a:cubicBezTo>
                        <a:pt x="12" y="11"/>
                        <a:pt x="13" y="8"/>
                        <a:pt x="12" y="5"/>
                      </a:cubicBezTo>
                      <a:cubicBezTo>
                        <a:pt x="11" y="2"/>
                        <a:pt x="8" y="0"/>
                        <a:pt x="5" y="2"/>
                      </a:cubicBezTo>
                      <a:cubicBezTo>
                        <a:pt x="2" y="3"/>
                        <a:pt x="0" y="6"/>
                        <a:pt x="1" y="9"/>
                      </a:cubicBezTo>
                      <a:close/>
                      <a:moveTo>
                        <a:pt x="4" y="8"/>
                      </a:moveTo>
                      <a:cubicBezTo>
                        <a:pt x="4" y="7"/>
                        <a:pt x="5" y="5"/>
                        <a:pt x="6" y="5"/>
                      </a:cubicBezTo>
                      <a:cubicBezTo>
                        <a:pt x="7" y="4"/>
                        <a:pt x="9" y="5"/>
                        <a:pt x="9" y="6"/>
                      </a:cubicBezTo>
                      <a:cubicBezTo>
                        <a:pt x="10" y="7"/>
                        <a:pt x="9" y="9"/>
                        <a:pt x="8" y="10"/>
                      </a:cubicBezTo>
                      <a:cubicBezTo>
                        <a:pt x="6" y="10"/>
                        <a:pt x="5" y="9"/>
                        <a:pt x="4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3" name="ísļïḑê"/>
                <p:cNvSpPr/>
                <p:nvPr/>
              </p:nvSpPr>
              <p:spPr bwMode="auto">
                <a:xfrm>
                  <a:off x="7446056" y="5988633"/>
                  <a:ext cx="103276" cy="112335"/>
                </a:xfrm>
                <a:custGeom>
                  <a:avLst/>
                  <a:gdLst/>
                  <a:ahLst/>
                  <a:cxnLst>
                    <a:cxn ang="0">
                      <a:pos x="1" y="9"/>
                    </a:cxn>
                    <a:cxn ang="0">
                      <a:pos x="8" y="12"/>
                    </a:cxn>
                    <a:cxn ang="0">
                      <a:pos x="12" y="5"/>
                    </a:cxn>
                    <a:cxn ang="0">
                      <a:pos x="4" y="1"/>
                    </a:cxn>
                    <a:cxn ang="0">
                      <a:pos x="1" y="9"/>
                    </a:cxn>
                    <a:cxn ang="0">
                      <a:pos x="4" y="8"/>
                    </a:cxn>
                    <a:cxn ang="0">
                      <a:pos x="5" y="4"/>
                    </a:cxn>
                    <a:cxn ang="0">
                      <a:pos x="9" y="6"/>
                    </a:cxn>
                    <a:cxn ang="0">
                      <a:pos x="7" y="9"/>
                    </a:cxn>
                    <a:cxn ang="0">
                      <a:pos x="4" y="8"/>
                    </a:cxn>
                  </a:cxnLst>
                  <a:rect l="0" t="0" r="r" b="b"/>
                  <a:pathLst>
                    <a:path w="13" h="14">
                      <a:moveTo>
                        <a:pt x="1" y="9"/>
                      </a:moveTo>
                      <a:cubicBezTo>
                        <a:pt x="2" y="12"/>
                        <a:pt x="5" y="14"/>
                        <a:pt x="8" y="12"/>
                      </a:cubicBezTo>
                      <a:cubicBezTo>
                        <a:pt x="11" y="11"/>
                        <a:pt x="13" y="8"/>
                        <a:pt x="12" y="5"/>
                      </a:cubicBezTo>
                      <a:cubicBezTo>
                        <a:pt x="11" y="2"/>
                        <a:pt x="7" y="0"/>
                        <a:pt x="4" y="1"/>
                      </a:cubicBezTo>
                      <a:cubicBezTo>
                        <a:pt x="1" y="3"/>
                        <a:pt x="0" y="6"/>
                        <a:pt x="1" y="9"/>
                      </a:cubicBezTo>
                      <a:close/>
                      <a:moveTo>
                        <a:pt x="4" y="8"/>
                      </a:moveTo>
                      <a:cubicBezTo>
                        <a:pt x="3" y="6"/>
                        <a:pt x="4" y="5"/>
                        <a:pt x="5" y="4"/>
                      </a:cubicBezTo>
                      <a:cubicBezTo>
                        <a:pt x="7" y="4"/>
                        <a:pt x="8" y="5"/>
                        <a:pt x="9" y="6"/>
                      </a:cubicBezTo>
                      <a:cubicBezTo>
                        <a:pt x="9" y="7"/>
                        <a:pt x="9" y="9"/>
                        <a:pt x="7" y="9"/>
                      </a:cubicBezTo>
                      <a:cubicBezTo>
                        <a:pt x="6" y="10"/>
                        <a:pt x="4" y="9"/>
                        <a:pt x="4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4" name="ïṩľïḓe"/>
                <p:cNvSpPr/>
                <p:nvPr/>
              </p:nvSpPr>
              <p:spPr bwMode="auto">
                <a:xfrm>
                  <a:off x="5492876" y="3403116"/>
                  <a:ext cx="112335" cy="96028"/>
                </a:xfrm>
                <a:custGeom>
                  <a:avLst/>
                  <a:gdLst/>
                  <a:ahLst/>
                  <a:cxnLst>
                    <a:cxn ang="0">
                      <a:pos x="12" y="2"/>
                    </a:cxn>
                    <a:cxn ang="0">
                      <a:pos x="12" y="2"/>
                    </a:cxn>
                    <a:cxn ang="0">
                      <a:pos x="12" y="2"/>
                    </a:cxn>
                    <a:cxn ang="0">
                      <a:pos x="11" y="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10" y="1"/>
                    </a:cxn>
                    <a:cxn ang="0">
                      <a:pos x="8" y="0"/>
                    </a:cxn>
                    <a:cxn ang="0">
                      <a:pos x="7" y="0"/>
                    </a:cxn>
                    <a:cxn ang="0">
                      <a:pos x="5" y="2"/>
                    </a:cxn>
                    <a:cxn ang="0">
                      <a:pos x="5" y="2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3" y="2"/>
                    </a:cxn>
                    <a:cxn ang="0">
                      <a:pos x="2" y="3"/>
                    </a:cxn>
                    <a:cxn ang="0">
                      <a:pos x="2" y="3"/>
                    </a:cxn>
                    <a:cxn ang="0">
                      <a:pos x="0" y="5"/>
                    </a:cxn>
                    <a:cxn ang="0">
                      <a:pos x="0" y="10"/>
                    </a:cxn>
                    <a:cxn ang="0">
                      <a:pos x="3" y="12"/>
                    </a:cxn>
                    <a:cxn ang="0">
                      <a:pos x="12" y="12"/>
                    </a:cxn>
                    <a:cxn ang="0">
                      <a:pos x="14" y="10"/>
                    </a:cxn>
                    <a:cxn ang="0">
                      <a:pos x="14" y="5"/>
                    </a:cxn>
                    <a:cxn ang="0">
                      <a:pos x="12" y="2"/>
                    </a:cxn>
                    <a:cxn ang="0">
                      <a:pos x="6" y="2"/>
                    </a:cxn>
                    <a:cxn ang="0">
                      <a:pos x="7" y="1"/>
                    </a:cxn>
                    <a:cxn ang="0">
                      <a:pos x="8" y="1"/>
                    </a:cxn>
                    <a:cxn ang="0">
                      <a:pos x="9" y="1"/>
                    </a:cxn>
                    <a:cxn ang="0">
                      <a:pos x="9" y="2"/>
                    </a:cxn>
                    <a:cxn ang="0">
                      <a:pos x="6" y="2"/>
                    </a:cxn>
                  </a:cxnLst>
                  <a:rect l="0" t="0" r="r" b="b"/>
                  <a:pathLst>
                    <a:path w="14" h="12">
                      <a:moveTo>
                        <a:pt x="12" y="2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0"/>
                        <a:pt x="9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5" y="1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4"/>
                        <a:pt x="0" y="5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1" y="12"/>
                        <a:pt x="3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3" y="12"/>
                        <a:pt x="14" y="11"/>
                        <a:pt x="14" y="10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4" y="4"/>
                        <a:pt x="13" y="3"/>
                        <a:pt x="12" y="2"/>
                      </a:cubicBezTo>
                      <a:close/>
                      <a:moveTo>
                        <a:pt x="6" y="2"/>
                      </a:moveTo>
                      <a:cubicBezTo>
                        <a:pt x="6" y="1"/>
                        <a:pt x="6" y="1"/>
                        <a:pt x="7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5" name="ïṧ1ïḓe"/>
                <p:cNvSpPr/>
                <p:nvPr/>
              </p:nvSpPr>
              <p:spPr bwMode="auto">
                <a:xfrm>
                  <a:off x="5492876" y="4124234"/>
                  <a:ext cx="112335" cy="96028"/>
                </a:xfrm>
                <a:custGeom>
                  <a:avLst/>
                  <a:gdLst/>
                  <a:ahLst/>
                  <a:cxnLst>
                    <a:cxn ang="0">
                      <a:pos x="12" y="2"/>
                    </a:cxn>
                    <a:cxn ang="0">
                      <a:pos x="12" y="2"/>
                    </a:cxn>
                    <a:cxn ang="0">
                      <a:pos x="11" y="1"/>
                    </a:cxn>
                    <a:cxn ang="0">
                      <a:pos x="10" y="1"/>
                    </a:cxn>
                    <a:cxn ang="0">
                      <a:pos x="10" y="2"/>
                    </a:cxn>
                    <a:cxn ang="0">
                      <a:pos x="9" y="2"/>
                    </a:cxn>
                    <a:cxn ang="0">
                      <a:pos x="9" y="1"/>
                    </a:cxn>
                    <a:cxn ang="0">
                      <a:pos x="7" y="0"/>
                    </a:cxn>
                    <a:cxn ang="0">
                      <a:pos x="6" y="0"/>
                    </a:cxn>
                    <a:cxn ang="0">
                      <a:pos x="4" y="1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3" y="1"/>
                    </a:cxn>
                    <a:cxn ang="0">
                      <a:pos x="2" y="2"/>
                    </a:cxn>
                    <a:cxn ang="0">
                      <a:pos x="2" y="2"/>
                    </a:cxn>
                    <a:cxn ang="0">
                      <a:pos x="2" y="2"/>
                    </a:cxn>
                    <a:cxn ang="0">
                      <a:pos x="0" y="4"/>
                    </a:cxn>
                    <a:cxn ang="0">
                      <a:pos x="0" y="9"/>
                    </a:cxn>
                    <a:cxn ang="0">
                      <a:pos x="2" y="12"/>
                    </a:cxn>
                    <a:cxn ang="0">
                      <a:pos x="11" y="11"/>
                    </a:cxn>
                    <a:cxn ang="0">
                      <a:pos x="14" y="9"/>
                    </a:cxn>
                    <a:cxn ang="0">
                      <a:pos x="14" y="4"/>
                    </a:cxn>
                    <a:cxn ang="0">
                      <a:pos x="12" y="2"/>
                    </a:cxn>
                    <a:cxn ang="0">
                      <a:pos x="5" y="1"/>
                    </a:cxn>
                    <a:cxn ang="0">
                      <a:pos x="6" y="0"/>
                    </a:cxn>
                    <a:cxn ang="0">
                      <a:pos x="7" y="0"/>
                    </a:cxn>
                    <a:cxn ang="0">
                      <a:pos x="8" y="1"/>
                    </a:cxn>
                    <a:cxn ang="0">
                      <a:pos x="8" y="2"/>
                    </a:cxn>
                    <a:cxn ang="0">
                      <a:pos x="5" y="2"/>
                    </a:cxn>
                    <a:cxn ang="0">
                      <a:pos x="5" y="1"/>
                    </a:cxn>
                  </a:cxnLst>
                  <a:rect l="0" t="0" r="r" b="b"/>
                  <a:pathLst>
                    <a:path w="14" h="12">
                      <a:moveTo>
                        <a:pt x="12" y="2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1"/>
                        <a:pt x="12" y="1"/>
                        <a:pt x="11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0"/>
                        <a:pt x="4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3" y="1"/>
                        <a:pt x="3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3" y="11"/>
                        <a:pt x="14" y="10"/>
                        <a:pt x="14" y="9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3"/>
                        <a:pt x="13" y="2"/>
                        <a:pt x="12" y="2"/>
                      </a:cubicBezTo>
                      <a:close/>
                      <a:moveTo>
                        <a:pt x="5" y="1"/>
                      </a:moveTo>
                      <a:cubicBezTo>
                        <a:pt x="5" y="1"/>
                        <a:pt x="5" y="0"/>
                        <a:pt x="6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8" y="1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6" name="ïṧļïḓe"/>
                <p:cNvSpPr/>
                <p:nvPr/>
              </p:nvSpPr>
              <p:spPr bwMode="auto">
                <a:xfrm>
                  <a:off x="5973018" y="4194897"/>
                  <a:ext cx="128642" cy="128642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4" y="6"/>
                    </a:cxn>
                    <a:cxn ang="0">
                      <a:pos x="13" y="5"/>
                    </a:cxn>
                    <a:cxn ang="0">
                      <a:pos x="14" y="5"/>
                    </a:cxn>
                    <a:cxn ang="0">
                      <a:pos x="14" y="3"/>
                    </a:cxn>
                    <a:cxn ang="0">
                      <a:pos x="13" y="2"/>
                    </a:cxn>
                    <a:cxn ang="0">
                      <a:pos x="12" y="2"/>
                    </a:cxn>
                    <a:cxn ang="0">
                      <a:pos x="11" y="3"/>
                    </a:cxn>
                    <a:cxn ang="0">
                      <a:pos x="10" y="3"/>
                    </a:cxn>
                    <a:cxn ang="0">
                      <a:pos x="10" y="1"/>
                    </a:cxn>
                    <a:cxn ang="0">
                      <a:pos x="9" y="0"/>
                    </a:cxn>
                    <a:cxn ang="0">
                      <a:pos x="7" y="0"/>
                    </a:cxn>
                    <a:cxn ang="0">
                      <a:pos x="6" y="1"/>
                    </a:cxn>
                    <a:cxn ang="0">
                      <a:pos x="6" y="3"/>
                    </a:cxn>
                    <a:cxn ang="0">
                      <a:pos x="5" y="3"/>
                    </a:cxn>
                    <a:cxn ang="0">
                      <a:pos x="4" y="2"/>
                    </a:cxn>
                    <a:cxn ang="0">
                      <a:pos x="3" y="2"/>
                    </a:cxn>
                    <a:cxn ang="0">
                      <a:pos x="2" y="3"/>
                    </a:cxn>
                    <a:cxn ang="0">
                      <a:pos x="2" y="5"/>
                    </a:cxn>
                    <a:cxn ang="0">
                      <a:pos x="3" y="5"/>
                    </a:cxn>
                    <a:cxn ang="0">
                      <a:pos x="2" y="7"/>
                    </a:cxn>
                    <a:cxn ang="0">
                      <a:pos x="1" y="7"/>
                    </a:cxn>
                    <a:cxn ang="0">
                      <a:pos x="0" y="8"/>
                    </a:cxn>
                    <a:cxn ang="0">
                      <a:pos x="0" y="9"/>
                    </a:cxn>
                    <a:cxn ang="0">
                      <a:pos x="1" y="10"/>
                    </a:cxn>
                    <a:cxn ang="0">
                      <a:pos x="2" y="10"/>
                    </a:cxn>
                    <a:cxn ang="0">
                      <a:pos x="3" y="11"/>
                    </a:cxn>
                    <a:cxn ang="0">
                      <a:pos x="2" y="12"/>
                    </a:cxn>
                    <a:cxn ang="0">
                      <a:pos x="2" y="14"/>
                    </a:cxn>
                    <a:cxn ang="0">
                      <a:pos x="3" y="14"/>
                    </a:cxn>
                    <a:cxn ang="0">
                      <a:pos x="5" y="14"/>
                    </a:cxn>
                    <a:cxn ang="0">
                      <a:pos x="5" y="14"/>
                    </a:cxn>
                    <a:cxn ang="0">
                      <a:pos x="7" y="14"/>
                    </a:cxn>
                    <a:cxn ang="0">
                      <a:pos x="7" y="15"/>
                    </a:cxn>
                    <a:cxn ang="0">
                      <a:pos x="8" y="16"/>
                    </a:cxn>
                    <a:cxn ang="0">
                      <a:pos x="9" y="16"/>
                    </a:cxn>
                    <a:cxn ang="0">
                      <a:pos x="10" y="15"/>
                    </a:cxn>
                    <a:cxn ang="0">
                      <a:pos x="10" y="14"/>
                    </a:cxn>
                    <a:cxn ang="0">
                      <a:pos x="11" y="14"/>
                    </a:cxn>
                    <a:cxn ang="0">
                      <a:pos x="12" y="14"/>
                    </a:cxn>
                    <a:cxn ang="0">
                      <a:pos x="13" y="14"/>
                    </a:cxn>
                    <a:cxn ang="0">
                      <a:pos x="14" y="13"/>
                    </a:cxn>
                    <a:cxn ang="0">
                      <a:pos x="14" y="12"/>
                    </a:cxn>
                    <a:cxn ang="0">
                      <a:pos x="14" y="11"/>
                    </a:cxn>
                    <a:cxn ang="0">
                      <a:pos x="14" y="10"/>
                    </a:cxn>
                    <a:cxn ang="0">
                      <a:pos x="15" y="10"/>
                    </a:cxn>
                    <a:cxn ang="0">
                      <a:pos x="16" y="9"/>
                    </a:cxn>
                    <a:cxn ang="0">
                      <a:pos x="16" y="8"/>
                    </a:cxn>
                    <a:cxn ang="0">
                      <a:pos x="15" y="6"/>
                    </a:cxn>
                    <a:cxn ang="0">
                      <a:pos x="10" y="10"/>
                    </a:cxn>
                    <a:cxn ang="0">
                      <a:pos x="6" y="11"/>
                    </a:cxn>
                    <a:cxn ang="0">
                      <a:pos x="6" y="6"/>
                    </a:cxn>
                    <a:cxn ang="0">
                      <a:pos x="10" y="6"/>
                    </a:cxn>
                    <a:cxn ang="0">
                      <a:pos x="10" y="10"/>
                    </a:cxn>
                  </a:cxnLst>
                  <a:rect l="0" t="0" r="r" b="b"/>
                  <a:pathLst>
                    <a:path w="16" h="16">
                      <a:moveTo>
                        <a:pt x="15" y="6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3" y="5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5" y="4"/>
                        <a:pt x="15" y="3"/>
                        <a:pt x="14" y="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2" y="2"/>
                        <a:pt x="12" y="2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3"/>
                        <a:pt x="10" y="3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9" y="0"/>
                        <a:pt x="9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5" y="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3" y="2"/>
                        <a:pt x="3" y="2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4"/>
                        <a:pt x="2" y="4"/>
                        <a:pt x="2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6"/>
                        <a:pt x="2" y="6"/>
                        <a:pt x="2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7"/>
                        <a:pt x="0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0"/>
                        <a:pt x="1" y="10"/>
                        <a:pt x="1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1"/>
                        <a:pt x="3" y="11"/>
                        <a:pt x="3" y="11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2" y="13"/>
                        <a:pt x="2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5"/>
                        <a:pt x="4" y="15"/>
                        <a:pt x="5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6" y="14"/>
                        <a:pt x="6" y="14"/>
                        <a:pt x="7" y="14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7" y="16"/>
                        <a:pt x="7" y="16"/>
                        <a:pt x="8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10" y="16"/>
                        <a:pt x="10" y="15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4"/>
                        <a:pt x="11" y="14"/>
                        <a:pt x="11" y="14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2" y="15"/>
                        <a:pt x="13" y="15"/>
                        <a:pt x="13" y="14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5" y="13"/>
                        <a:pt x="15" y="12"/>
                        <a:pt x="14" y="12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4" y="11"/>
                        <a:pt x="14" y="10"/>
                        <a:pt x="14" y="10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6" y="10"/>
                        <a:pt x="16" y="9"/>
                        <a:pt x="16" y="9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7"/>
                        <a:pt x="16" y="6"/>
                        <a:pt x="15" y="6"/>
                      </a:cubicBezTo>
                      <a:close/>
                      <a:moveTo>
                        <a:pt x="10" y="10"/>
                      </a:moveTo>
                      <a:cubicBezTo>
                        <a:pt x="9" y="12"/>
                        <a:pt x="7" y="12"/>
                        <a:pt x="6" y="11"/>
                      </a:cubicBezTo>
                      <a:cubicBezTo>
                        <a:pt x="5" y="9"/>
                        <a:pt x="5" y="7"/>
                        <a:pt x="6" y="6"/>
                      </a:cubicBezTo>
                      <a:cubicBezTo>
                        <a:pt x="7" y="5"/>
                        <a:pt x="9" y="5"/>
                        <a:pt x="10" y="6"/>
                      </a:cubicBezTo>
                      <a:cubicBezTo>
                        <a:pt x="11" y="7"/>
                        <a:pt x="11" y="9"/>
                        <a:pt x="10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7" name="íSľîdè"/>
                <p:cNvSpPr/>
                <p:nvPr/>
              </p:nvSpPr>
              <p:spPr bwMode="auto">
                <a:xfrm>
                  <a:off x="5501935" y="3259979"/>
                  <a:ext cx="96028" cy="103276"/>
                </a:xfrm>
                <a:custGeom>
                  <a:avLst/>
                  <a:gdLst/>
                  <a:ahLst/>
                  <a:cxnLst>
                    <a:cxn ang="0">
                      <a:pos x="11" y="5"/>
                    </a:cxn>
                    <a:cxn ang="0">
                      <a:pos x="11" y="5"/>
                    </a:cxn>
                    <a:cxn ang="0">
                      <a:pos x="10" y="4"/>
                    </a:cxn>
                    <a:cxn ang="0">
                      <a:pos x="11" y="4"/>
                    </a:cxn>
                    <a:cxn ang="0">
                      <a:pos x="11" y="2"/>
                    </a:cxn>
                    <a:cxn ang="0">
                      <a:pos x="10" y="2"/>
                    </a:cxn>
                    <a:cxn ang="0">
                      <a:pos x="9" y="2"/>
                    </a:cxn>
                    <a:cxn ang="0">
                      <a:pos x="8" y="2"/>
                    </a:cxn>
                    <a:cxn ang="0">
                      <a:pos x="7" y="2"/>
                    </a:cxn>
                    <a:cxn ang="0">
                      <a:pos x="7" y="1"/>
                    </a:cxn>
                    <a:cxn ang="0">
                      <a:pos x="6" y="0"/>
                    </a:cxn>
                    <a:cxn ang="0">
                      <a:pos x="5" y="0"/>
                    </a:cxn>
                    <a:cxn ang="0">
                      <a:pos x="5" y="1"/>
                    </a:cxn>
                    <a:cxn ang="0">
                      <a:pos x="5" y="2"/>
                    </a:cxn>
                    <a:cxn ang="0">
                      <a:pos x="4" y="3"/>
                    </a:cxn>
                    <a:cxn ang="0">
                      <a:pos x="3" y="2"/>
                    </a:cxn>
                    <a:cxn ang="0">
                      <a:pos x="2" y="2"/>
                    </a:cxn>
                    <a:cxn ang="0">
                      <a:pos x="1" y="3"/>
                    </a:cxn>
                    <a:cxn ang="0">
                      <a:pos x="1" y="4"/>
                    </a:cxn>
                    <a:cxn ang="0">
                      <a:pos x="2" y="4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0" y="6"/>
                    </a:cxn>
                    <a:cxn ang="0">
                      <a:pos x="0" y="7"/>
                    </a:cxn>
                    <a:cxn ang="0">
                      <a:pos x="1" y="8"/>
                    </a:cxn>
                    <a:cxn ang="0">
                      <a:pos x="1" y="8"/>
                    </a:cxn>
                    <a:cxn ang="0">
                      <a:pos x="2" y="9"/>
                    </a:cxn>
                    <a:cxn ang="0">
                      <a:pos x="1" y="10"/>
                    </a:cxn>
                    <a:cxn ang="0">
                      <a:pos x="1" y="11"/>
                    </a:cxn>
                    <a:cxn ang="0">
                      <a:pos x="2" y="12"/>
                    </a:cxn>
                    <a:cxn ang="0">
                      <a:pos x="3" y="12"/>
                    </a:cxn>
                    <a:cxn ang="0">
                      <a:pos x="4" y="11"/>
                    </a:cxn>
                    <a:cxn ang="0">
                      <a:pos x="5" y="11"/>
                    </a:cxn>
                    <a:cxn ang="0">
                      <a:pos x="5" y="12"/>
                    </a:cxn>
                    <a:cxn ang="0">
                      <a:pos x="6" y="13"/>
                    </a:cxn>
                    <a:cxn ang="0">
                      <a:pos x="7" y="13"/>
                    </a:cxn>
                    <a:cxn ang="0">
                      <a:pos x="8" y="12"/>
                    </a:cxn>
                    <a:cxn ang="0">
                      <a:pos x="7" y="11"/>
                    </a:cxn>
                    <a:cxn ang="0">
                      <a:pos x="8" y="11"/>
                    </a:cxn>
                    <a:cxn ang="0">
                      <a:pos x="9" y="12"/>
                    </a:cxn>
                    <a:cxn ang="0">
                      <a:pos x="10" y="12"/>
                    </a:cxn>
                    <a:cxn ang="0">
                      <a:pos x="11" y="11"/>
                    </a:cxn>
                    <a:cxn ang="0">
                      <a:pos x="11" y="10"/>
                    </a:cxn>
                    <a:cxn ang="0">
                      <a:pos x="10" y="9"/>
                    </a:cxn>
                    <a:cxn ang="0">
                      <a:pos x="11" y="8"/>
                    </a:cxn>
                    <a:cxn ang="0">
                      <a:pos x="12" y="8"/>
                    </a:cxn>
                    <a:cxn ang="0">
                      <a:pos x="12" y="7"/>
                    </a:cxn>
                    <a:cxn ang="0">
                      <a:pos x="12" y="6"/>
                    </a:cxn>
                    <a:cxn ang="0">
                      <a:pos x="11" y="5"/>
                    </a:cxn>
                    <a:cxn ang="0">
                      <a:pos x="8" y="8"/>
                    </a:cxn>
                    <a:cxn ang="0">
                      <a:pos x="4" y="9"/>
                    </a:cxn>
                    <a:cxn ang="0">
                      <a:pos x="4" y="5"/>
                    </a:cxn>
                    <a:cxn ang="0">
                      <a:pos x="8" y="5"/>
                    </a:cxn>
                    <a:cxn ang="0">
                      <a:pos x="8" y="8"/>
                    </a:cxn>
                  </a:cxnLst>
                  <a:rect l="0" t="0" r="r" b="b"/>
                  <a:pathLst>
                    <a:path w="12" h="13">
                      <a:moveTo>
                        <a:pt x="11" y="5"/>
                      </a:move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0" y="5"/>
                        <a:pt x="10" y="5"/>
                        <a:pt x="10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3"/>
                        <a:pt x="11" y="3"/>
                        <a:pt x="11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1"/>
                        <a:pt x="9" y="1"/>
                        <a:pt x="9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4" y="2"/>
                        <a:pt x="4" y="3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2" y="2"/>
                        <a:pt x="2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8"/>
                        <a:pt x="0" y="8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9"/>
                        <a:pt x="2" y="9"/>
                        <a:pt x="2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1"/>
                        <a:pt x="1" y="11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3" y="12"/>
                        <a:pt x="3" y="12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4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3"/>
                        <a:pt x="5" y="13"/>
                        <a:pt x="6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3"/>
                        <a:pt x="8" y="13"/>
                        <a:pt x="8" y="12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9" y="12"/>
                        <a:pt x="10" y="12"/>
                        <a:pt x="10" y="12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1" y="8"/>
                        <a:pt x="11" y="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2" y="8"/>
                        <a:pt x="12" y="8"/>
                        <a:pt x="12" y="7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6"/>
                        <a:pt x="12" y="5"/>
                        <a:pt x="11" y="5"/>
                      </a:cubicBezTo>
                      <a:close/>
                      <a:moveTo>
                        <a:pt x="8" y="8"/>
                      </a:moveTo>
                      <a:cubicBezTo>
                        <a:pt x="7" y="9"/>
                        <a:pt x="5" y="9"/>
                        <a:pt x="4" y="9"/>
                      </a:cubicBezTo>
                      <a:cubicBezTo>
                        <a:pt x="3" y="8"/>
                        <a:pt x="3" y="6"/>
                        <a:pt x="4" y="5"/>
                      </a:cubicBezTo>
                      <a:cubicBezTo>
                        <a:pt x="5" y="4"/>
                        <a:pt x="7" y="4"/>
                        <a:pt x="8" y="5"/>
                      </a:cubicBezTo>
                      <a:cubicBezTo>
                        <a:pt x="9" y="6"/>
                        <a:pt x="9" y="8"/>
                        <a:pt x="8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8" name="íśľiḋe"/>
                <p:cNvSpPr/>
                <p:nvPr/>
              </p:nvSpPr>
              <p:spPr bwMode="auto">
                <a:xfrm>
                  <a:off x="4996428" y="3508204"/>
                  <a:ext cx="105088" cy="103276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1" y="5"/>
                    </a:cxn>
                    <a:cxn ang="0">
                      <a:pos x="11" y="5"/>
                    </a:cxn>
                    <a:cxn ang="0">
                      <a:pos x="12" y="4"/>
                    </a:cxn>
                    <a:cxn ang="0">
                      <a:pos x="12" y="3"/>
                    </a:cxn>
                    <a:cxn ang="0">
                      <a:pos x="11" y="2"/>
                    </a:cxn>
                    <a:cxn ang="0">
                      <a:pos x="10" y="2"/>
                    </a:cxn>
                    <a:cxn ang="0">
                      <a:pos x="9" y="3"/>
                    </a:cxn>
                    <a:cxn ang="0">
                      <a:pos x="8" y="2"/>
                    </a:cxn>
                    <a:cxn ang="0">
                      <a:pos x="8" y="1"/>
                    </a:cxn>
                    <a:cxn ang="0">
                      <a:pos x="7" y="0"/>
                    </a:cxn>
                    <a:cxn ang="0">
                      <a:pos x="6" y="0"/>
                    </a:cxn>
                    <a:cxn ang="0">
                      <a:pos x="5" y="1"/>
                    </a:cxn>
                    <a:cxn ang="0">
                      <a:pos x="5" y="2"/>
                    </a:cxn>
                    <a:cxn ang="0">
                      <a:pos x="4" y="3"/>
                    </a:cxn>
                    <a:cxn ang="0">
                      <a:pos x="4" y="2"/>
                    </a:cxn>
                    <a:cxn ang="0">
                      <a:pos x="3" y="2"/>
                    </a:cxn>
                    <a:cxn ang="0">
                      <a:pos x="2" y="3"/>
                    </a:cxn>
                    <a:cxn ang="0">
                      <a:pos x="2" y="4"/>
                    </a:cxn>
                    <a:cxn ang="0">
                      <a:pos x="2" y="5"/>
                    </a:cxn>
                    <a:cxn ang="0">
                      <a:pos x="2" y="5"/>
                    </a:cxn>
                    <a:cxn ang="0">
                      <a:pos x="1" y="5"/>
                    </a:cxn>
                    <a:cxn ang="0">
                      <a:pos x="0" y="6"/>
                    </a:cxn>
                    <a:cxn ang="0">
                      <a:pos x="0" y="7"/>
                    </a:cxn>
                    <a:cxn ang="0">
                      <a:pos x="1" y="8"/>
                    </a:cxn>
                    <a:cxn ang="0">
                      <a:pos x="2" y="8"/>
                    </a:cxn>
                    <a:cxn ang="0">
                      <a:pos x="3" y="9"/>
                    </a:cxn>
                    <a:cxn ang="0">
                      <a:pos x="2" y="10"/>
                    </a:cxn>
                    <a:cxn ang="0">
                      <a:pos x="2" y="11"/>
                    </a:cxn>
                    <a:cxn ang="0">
                      <a:pos x="3" y="12"/>
                    </a:cxn>
                    <a:cxn ang="0">
                      <a:pos x="4" y="12"/>
                    </a:cxn>
                    <a:cxn ang="0">
                      <a:pos x="5" y="11"/>
                    </a:cxn>
                    <a:cxn ang="0">
                      <a:pos x="5" y="12"/>
                    </a:cxn>
                    <a:cxn ang="0">
                      <a:pos x="6" y="12"/>
                    </a:cxn>
                    <a:cxn ang="0">
                      <a:pos x="6" y="13"/>
                    </a:cxn>
                    <a:cxn ang="0">
                      <a:pos x="7" y="13"/>
                    </a:cxn>
                    <a:cxn ang="0">
                      <a:pos x="8" y="12"/>
                    </a:cxn>
                    <a:cxn ang="0">
                      <a:pos x="8" y="11"/>
                    </a:cxn>
                    <a:cxn ang="0">
                      <a:pos x="9" y="11"/>
                    </a:cxn>
                    <a:cxn ang="0">
                      <a:pos x="10" y="12"/>
                    </a:cxn>
                    <a:cxn ang="0">
                      <a:pos x="11" y="12"/>
                    </a:cxn>
                    <a:cxn ang="0">
                      <a:pos x="12" y="11"/>
                    </a:cxn>
                    <a:cxn ang="0">
                      <a:pos x="12" y="10"/>
                    </a:cxn>
                    <a:cxn ang="0">
                      <a:pos x="11" y="9"/>
                    </a:cxn>
                    <a:cxn ang="0">
                      <a:pos x="11" y="8"/>
                    </a:cxn>
                    <a:cxn ang="0">
                      <a:pos x="12" y="8"/>
                    </a:cxn>
                    <a:cxn ang="0">
                      <a:pos x="13" y="7"/>
                    </a:cxn>
                    <a:cxn ang="0">
                      <a:pos x="13" y="6"/>
                    </a:cxn>
                    <a:cxn ang="0">
                      <a:pos x="12" y="5"/>
                    </a:cxn>
                    <a:cxn ang="0">
                      <a:pos x="8" y="9"/>
                    </a:cxn>
                    <a:cxn ang="0">
                      <a:pos x="5" y="9"/>
                    </a:cxn>
                    <a:cxn ang="0">
                      <a:pos x="5" y="5"/>
                    </a:cxn>
                    <a:cxn ang="0">
                      <a:pos x="8" y="5"/>
                    </a:cxn>
                    <a:cxn ang="0">
                      <a:pos x="8" y="9"/>
                    </a:cxn>
                  </a:cxnLst>
                  <a:rect l="0" t="0" r="r" b="b"/>
                  <a:pathLst>
                    <a:path w="13" h="13">
                      <a:moveTo>
                        <a:pt x="12" y="5"/>
                      </a:move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2"/>
                        <a:pt x="10" y="2"/>
                        <a:pt x="10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4" y="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3" y="2"/>
                        <a:pt x="3" y="2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4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1"/>
                        <a:pt x="2" y="11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2"/>
                        <a:pt x="4" y="12"/>
                        <a:pt x="4" y="12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1"/>
                        <a:pt x="5" y="11"/>
                        <a:pt x="5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8" y="13"/>
                        <a:pt x="8" y="13"/>
                        <a:pt x="8" y="12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1" y="12"/>
                        <a:pt x="11" y="12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2" y="10"/>
                        <a:pt x="12" y="10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1" y="9"/>
                        <a:pt x="11" y="8"/>
                        <a:pt x="11" y="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3" y="8"/>
                        <a:pt x="13" y="8"/>
                        <a:pt x="13" y="7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3" y="5"/>
                        <a:pt x="12" y="5"/>
                      </a:cubicBezTo>
                      <a:close/>
                      <a:moveTo>
                        <a:pt x="8" y="9"/>
                      </a:moveTo>
                      <a:cubicBezTo>
                        <a:pt x="8" y="10"/>
                        <a:pt x="6" y="10"/>
                        <a:pt x="5" y="9"/>
                      </a:cubicBezTo>
                      <a:cubicBezTo>
                        <a:pt x="4" y="8"/>
                        <a:pt x="4" y="6"/>
                        <a:pt x="5" y="5"/>
                      </a:cubicBezTo>
                      <a:cubicBezTo>
                        <a:pt x="6" y="4"/>
                        <a:pt x="7" y="4"/>
                        <a:pt x="8" y="5"/>
                      </a:cubicBezTo>
                      <a:cubicBezTo>
                        <a:pt x="9" y="6"/>
                        <a:pt x="9" y="8"/>
                        <a:pt x="8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9" name="işliḑe"/>
                <p:cNvSpPr/>
                <p:nvPr/>
              </p:nvSpPr>
              <p:spPr bwMode="auto">
                <a:xfrm>
                  <a:off x="6373438" y="1402828"/>
                  <a:ext cx="88781" cy="96028"/>
                </a:xfrm>
                <a:custGeom>
                  <a:avLst/>
                  <a:gdLst/>
                  <a:ahLst/>
                  <a:cxnLst>
                    <a:cxn ang="0">
                      <a:pos x="10" y="7"/>
                    </a:cxn>
                    <a:cxn ang="0">
                      <a:pos x="9" y="6"/>
                    </a:cxn>
                    <a:cxn ang="0">
                      <a:pos x="9" y="6"/>
                    </a:cxn>
                    <a:cxn ang="0">
                      <a:pos x="10" y="5"/>
                    </a:cxn>
                    <a:cxn ang="0">
                      <a:pos x="11" y="4"/>
                    </a:cxn>
                    <a:cxn ang="0">
                      <a:pos x="10" y="3"/>
                    </a:cxn>
                    <a:cxn ang="0">
                      <a:pos x="9" y="3"/>
                    </a:cxn>
                    <a:cxn ang="0">
                      <a:pos x="8" y="3"/>
                    </a:cxn>
                    <a:cxn ang="0">
                      <a:pos x="8" y="3"/>
                    </a:cxn>
                    <a:cxn ang="0">
                      <a:pos x="8" y="2"/>
                    </a:cxn>
                    <a:cxn ang="0">
                      <a:pos x="8" y="1"/>
                    </a:cxn>
                    <a:cxn ang="0">
                      <a:pos x="7" y="1"/>
                    </a:cxn>
                    <a:cxn ang="0">
                      <a:pos x="6" y="1"/>
                    </a:cxn>
                    <a:cxn ang="0">
                      <a:pos x="6" y="2"/>
                    </a:cxn>
                    <a:cxn ang="0">
                      <a:pos x="5" y="2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2" y="2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" y="6"/>
                    </a:cxn>
                    <a:cxn ang="0">
                      <a:pos x="1" y="7"/>
                    </a:cxn>
                    <a:cxn ang="0">
                      <a:pos x="0" y="7"/>
                    </a:cxn>
                    <a:cxn ang="0">
                      <a:pos x="0" y="8"/>
                    </a:cxn>
                    <a:cxn ang="0">
                      <a:pos x="0" y="9"/>
                    </a:cxn>
                    <a:cxn ang="0">
                      <a:pos x="1" y="9"/>
                    </a:cxn>
                    <a:cxn ang="0">
                      <a:pos x="2" y="9"/>
                    </a:cxn>
                    <a:cxn ang="0">
                      <a:pos x="3" y="9"/>
                    </a:cxn>
                    <a:cxn ang="0">
                      <a:pos x="2" y="10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5" y="11"/>
                    </a:cxn>
                    <a:cxn ang="0">
                      <a:pos x="5" y="10"/>
                    </a:cxn>
                    <a:cxn ang="0">
                      <a:pos x="6" y="10"/>
                    </a:cxn>
                    <a:cxn ang="0">
                      <a:pos x="6" y="11"/>
                    </a:cxn>
                    <a:cxn ang="0">
                      <a:pos x="7" y="11"/>
                    </a:cxn>
                    <a:cxn ang="0">
                      <a:pos x="8" y="11"/>
                    </a:cxn>
                    <a:cxn ang="0">
                      <a:pos x="8" y="10"/>
                    </a:cxn>
                    <a:cxn ang="0">
                      <a:pos x="8" y="9"/>
                    </a:cxn>
                    <a:cxn ang="0">
                      <a:pos x="9" y="9"/>
                    </a:cxn>
                    <a:cxn ang="0">
                      <a:pos x="9" y="9"/>
                    </a:cxn>
                    <a:cxn ang="0">
                      <a:pos x="10" y="8"/>
                    </a:cxn>
                    <a:cxn ang="0">
                      <a:pos x="11" y="8"/>
                    </a:cxn>
                    <a:cxn ang="0">
                      <a:pos x="10" y="7"/>
                    </a:cxn>
                    <a:cxn ang="0">
                      <a:pos x="6" y="8"/>
                    </a:cxn>
                    <a:cxn ang="0">
                      <a:pos x="3" y="7"/>
                    </a:cxn>
                    <a:cxn ang="0">
                      <a:pos x="4" y="4"/>
                    </a:cxn>
                    <a:cxn ang="0">
                      <a:pos x="7" y="5"/>
                    </a:cxn>
                    <a:cxn ang="0">
                      <a:pos x="6" y="8"/>
                    </a:cxn>
                  </a:cxnLst>
                  <a:rect l="0" t="0" r="r" b="b"/>
                  <a:pathLst>
                    <a:path w="11" h="12">
                      <a:moveTo>
                        <a:pt x="10" y="7"/>
                      </a:move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3"/>
                        <a:pt x="9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1"/>
                        <a:pt x="8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2"/>
                        <a:pt x="2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3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1"/>
                        <a:pt x="3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2"/>
                        <a:pt x="5" y="11"/>
                        <a:pt x="5" y="11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7" y="11"/>
                        <a:pt x="7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9" y="10"/>
                        <a:pt x="8" y="10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9"/>
                        <a:pt x="9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0" y="9"/>
                        <a:pt x="10" y="9"/>
                        <a:pt x="10" y="8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7"/>
                        <a:pt x="11" y="7"/>
                        <a:pt x="10" y="7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8"/>
                        <a:pt x="3" y="7"/>
                      </a:cubicBezTo>
                      <a:cubicBezTo>
                        <a:pt x="3" y="6"/>
                        <a:pt x="3" y="5"/>
                        <a:pt x="4" y="4"/>
                      </a:cubicBezTo>
                      <a:cubicBezTo>
                        <a:pt x="5" y="4"/>
                        <a:pt x="7" y="4"/>
                        <a:pt x="7" y="5"/>
                      </a:cubicBezTo>
                      <a:cubicBezTo>
                        <a:pt x="8" y="6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0" name="îṧ1iḍe"/>
                <p:cNvSpPr/>
                <p:nvPr/>
              </p:nvSpPr>
              <p:spPr bwMode="auto">
                <a:xfrm>
                  <a:off x="6982221" y="5164239"/>
                  <a:ext cx="86969" cy="86969"/>
                </a:xfrm>
                <a:custGeom>
                  <a:avLst/>
                  <a:gdLst/>
                  <a:ahLst/>
                  <a:cxnLst>
                    <a:cxn ang="0">
                      <a:pos x="10" y="6"/>
                    </a:cxn>
                    <a:cxn ang="0">
                      <a:pos x="10" y="5"/>
                    </a:cxn>
                    <a:cxn ang="0">
                      <a:pos x="9" y="5"/>
                    </a:cxn>
                    <a:cxn ang="0">
                      <a:pos x="10" y="4"/>
                    </a:cxn>
                    <a:cxn ang="0">
                      <a:pos x="11" y="3"/>
                    </a:cxn>
                    <a:cxn ang="0">
                      <a:pos x="10" y="2"/>
                    </a:cxn>
                    <a:cxn ang="0">
                      <a:pos x="9" y="2"/>
                    </a:cxn>
                    <a:cxn ang="0">
                      <a:pos x="9" y="2"/>
                    </a:cxn>
                    <a:cxn ang="0">
                      <a:pos x="8" y="2"/>
                    </a:cxn>
                    <a:cxn ang="0">
                      <a:pos x="8" y="1"/>
                    </a:cxn>
                    <a:cxn ang="0">
                      <a:pos x="8" y="0"/>
                    </a:cxn>
                    <a:cxn ang="0">
                      <a:pos x="7" y="0"/>
                    </a:cxn>
                    <a:cxn ang="0">
                      <a:pos x="6" y="0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2" y="1"/>
                    </a:cxn>
                    <a:cxn ang="0">
                      <a:pos x="3" y="2"/>
                    </a:cxn>
                    <a:cxn ang="0">
                      <a:pos x="2" y="2"/>
                    </a:cxn>
                    <a:cxn ang="0">
                      <a:pos x="1" y="2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0" y="6"/>
                    </a:cxn>
                    <a:cxn ang="0">
                      <a:pos x="0" y="7"/>
                    </a:cxn>
                    <a:cxn ang="0">
                      <a:pos x="0" y="8"/>
                    </a:cxn>
                    <a:cxn ang="0">
                      <a:pos x="1" y="8"/>
                    </a:cxn>
                    <a:cxn ang="0">
                      <a:pos x="2" y="8"/>
                    </a:cxn>
                    <a:cxn ang="0">
                      <a:pos x="3" y="8"/>
                    </a:cxn>
                    <a:cxn ang="0">
                      <a:pos x="2" y="9"/>
                    </a:cxn>
                    <a:cxn ang="0">
                      <a:pos x="3" y="10"/>
                    </a:cxn>
                    <a:cxn ang="0">
                      <a:pos x="4" y="10"/>
                    </a:cxn>
                    <a:cxn ang="0">
                      <a:pos x="5" y="10"/>
                    </a:cxn>
                    <a:cxn ang="0">
                      <a:pos x="5" y="9"/>
                    </a:cxn>
                    <a:cxn ang="0">
                      <a:pos x="6" y="9"/>
                    </a:cxn>
                    <a:cxn ang="0">
                      <a:pos x="6" y="10"/>
                    </a:cxn>
                    <a:cxn ang="0">
                      <a:pos x="7" y="10"/>
                    </a:cxn>
                    <a:cxn ang="0">
                      <a:pos x="8" y="10"/>
                    </a:cxn>
                    <a:cxn ang="0">
                      <a:pos x="8" y="9"/>
                    </a:cxn>
                    <a:cxn ang="0">
                      <a:pos x="8" y="8"/>
                    </a:cxn>
                    <a:cxn ang="0">
                      <a:pos x="9" y="8"/>
                    </a:cxn>
                    <a:cxn ang="0">
                      <a:pos x="9" y="8"/>
                    </a:cxn>
                    <a:cxn ang="0">
                      <a:pos x="10" y="8"/>
                    </a:cxn>
                    <a:cxn ang="0">
                      <a:pos x="11" y="7"/>
                    </a:cxn>
                    <a:cxn ang="0">
                      <a:pos x="10" y="6"/>
                    </a:cxn>
                    <a:cxn ang="0">
                      <a:pos x="6" y="7"/>
                    </a:cxn>
                    <a:cxn ang="0">
                      <a:pos x="3" y="6"/>
                    </a:cxn>
                    <a:cxn ang="0">
                      <a:pos x="4" y="3"/>
                    </a:cxn>
                    <a:cxn ang="0">
                      <a:pos x="7" y="4"/>
                    </a:cxn>
                    <a:cxn ang="0">
                      <a:pos x="6" y="7"/>
                    </a:cxn>
                  </a:cxnLst>
                  <a:rect l="0" t="0" r="r" b="b"/>
                  <a:pathLst>
                    <a:path w="11" h="11">
                      <a:moveTo>
                        <a:pt x="10" y="6"/>
                      </a:move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0" y="5"/>
                        <a:pt x="10" y="5"/>
                        <a:pt x="9" y="5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0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0"/>
                        <a:pt x="6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2" y="8"/>
                        <a:pt x="3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10"/>
                        <a:pt x="2" y="10"/>
                        <a:pt x="3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1"/>
                        <a:pt x="5" y="10"/>
                        <a:pt x="5" y="10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6" y="9"/>
                        <a:pt x="6" y="9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7" y="11"/>
                        <a:pt x="7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10"/>
                        <a:pt x="9" y="9"/>
                        <a:pt x="8" y="9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8"/>
                        <a:pt x="8" y="8"/>
                        <a:pt x="9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6"/>
                        <a:pt x="11" y="6"/>
                        <a:pt x="10" y="6"/>
                      </a:cubicBezTo>
                      <a:close/>
                      <a:moveTo>
                        <a:pt x="6" y="7"/>
                      </a:moveTo>
                      <a:cubicBezTo>
                        <a:pt x="5" y="8"/>
                        <a:pt x="4" y="7"/>
                        <a:pt x="3" y="6"/>
                      </a:cubicBezTo>
                      <a:cubicBezTo>
                        <a:pt x="3" y="5"/>
                        <a:pt x="3" y="4"/>
                        <a:pt x="4" y="3"/>
                      </a:cubicBezTo>
                      <a:cubicBezTo>
                        <a:pt x="5" y="3"/>
                        <a:pt x="7" y="3"/>
                        <a:pt x="7" y="4"/>
                      </a:cubicBezTo>
                      <a:cubicBezTo>
                        <a:pt x="8" y="5"/>
                        <a:pt x="7" y="7"/>
                        <a:pt x="6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1" name="íṩlîḑe"/>
                <p:cNvSpPr/>
                <p:nvPr/>
              </p:nvSpPr>
              <p:spPr bwMode="auto">
                <a:xfrm>
                  <a:off x="5902355" y="4916015"/>
                  <a:ext cx="110523" cy="103276"/>
                </a:xfrm>
                <a:custGeom>
                  <a:avLst/>
                  <a:gdLst/>
                  <a:ahLst/>
                  <a:cxnLst>
                    <a:cxn ang="0">
                      <a:pos x="13" y="7"/>
                    </a:cxn>
                    <a:cxn ang="0">
                      <a:pos x="12" y="7"/>
                    </a:cxn>
                    <a:cxn ang="0">
                      <a:pos x="12" y="6"/>
                    </a:cxn>
                    <a:cxn ang="0">
                      <a:pos x="13" y="6"/>
                    </a:cxn>
                    <a:cxn ang="0">
                      <a:pos x="13" y="4"/>
                    </a:cxn>
                    <a:cxn ang="0">
                      <a:pos x="13" y="3"/>
                    </a:cxn>
                    <a:cxn ang="0">
                      <a:pos x="12" y="3"/>
                    </a:cxn>
                    <a:cxn ang="0">
                      <a:pos x="11" y="3"/>
                    </a:cxn>
                    <a:cxn ang="0">
                      <a:pos x="10" y="3"/>
                    </a:cxn>
                    <a:cxn ang="0">
                      <a:pos x="10" y="2"/>
                    </a:cxn>
                    <a:cxn ang="0">
                      <a:pos x="10" y="0"/>
                    </a:cxn>
                    <a:cxn ang="0">
                      <a:pos x="9" y="0"/>
                    </a:cxn>
                    <a:cxn ang="0">
                      <a:pos x="8" y="1"/>
                    </a:cxn>
                    <a:cxn ang="0">
                      <a:pos x="7" y="1"/>
                    </a:cxn>
                    <a:cxn ang="0">
                      <a:pos x="6" y="1"/>
                    </a:cxn>
                    <a:cxn ang="0">
                      <a:pos x="6" y="1"/>
                    </a:cxn>
                    <a:cxn ang="0">
                      <a:pos x="5" y="0"/>
                    </a:cxn>
                    <a:cxn ang="0">
                      <a:pos x="4" y="1"/>
                    </a:cxn>
                    <a:cxn ang="0">
                      <a:pos x="3" y="2"/>
                    </a:cxn>
                    <a:cxn ang="0">
                      <a:pos x="4" y="3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2" y="6"/>
                    </a:cxn>
                    <a:cxn ang="0">
                      <a:pos x="2" y="7"/>
                    </a:cxn>
                    <a:cxn ang="0">
                      <a:pos x="1" y="7"/>
                    </a:cxn>
                    <a:cxn ang="0">
                      <a:pos x="1" y="9"/>
                    </a:cxn>
                    <a:cxn ang="0">
                      <a:pos x="1" y="10"/>
                    </a:cxn>
                    <a:cxn ang="0">
                      <a:pos x="2" y="10"/>
                    </a:cxn>
                    <a:cxn ang="0">
                      <a:pos x="3" y="10"/>
                    </a:cxn>
                    <a:cxn ang="0">
                      <a:pos x="4" y="11"/>
                    </a:cxn>
                    <a:cxn ang="0">
                      <a:pos x="4" y="11"/>
                    </a:cxn>
                    <a:cxn ang="0">
                      <a:pos x="4" y="13"/>
                    </a:cxn>
                    <a:cxn ang="0">
                      <a:pos x="5" y="13"/>
                    </a:cxn>
                    <a:cxn ang="0">
                      <a:pos x="6" y="12"/>
                    </a:cxn>
                    <a:cxn ang="0">
                      <a:pos x="7" y="12"/>
                    </a:cxn>
                    <a:cxn ang="0">
                      <a:pos x="8" y="12"/>
                    </a:cxn>
                    <a:cxn ang="0">
                      <a:pos x="8" y="12"/>
                    </a:cxn>
                    <a:cxn ang="0">
                      <a:pos x="9" y="13"/>
                    </a:cxn>
                    <a:cxn ang="0">
                      <a:pos x="10" y="12"/>
                    </a:cxn>
                    <a:cxn ang="0">
                      <a:pos x="11" y="11"/>
                    </a:cxn>
                    <a:cxn ang="0">
                      <a:pos x="10" y="10"/>
                    </a:cxn>
                    <a:cxn ang="0">
                      <a:pos x="11" y="10"/>
                    </a:cxn>
                    <a:cxn ang="0">
                      <a:pos x="12" y="10"/>
                    </a:cxn>
                    <a:cxn ang="0">
                      <a:pos x="13" y="9"/>
                    </a:cxn>
                    <a:cxn ang="0">
                      <a:pos x="13" y="8"/>
                    </a:cxn>
                    <a:cxn ang="0">
                      <a:pos x="13" y="7"/>
                    </a:cxn>
                    <a:cxn ang="0">
                      <a:pos x="8" y="9"/>
                    </a:cxn>
                    <a:cxn ang="0">
                      <a:pos x="5" y="8"/>
                    </a:cxn>
                    <a:cxn ang="0">
                      <a:pos x="6" y="4"/>
                    </a:cxn>
                    <a:cxn ang="0">
                      <a:pos x="9" y="6"/>
                    </a:cxn>
                    <a:cxn ang="0">
                      <a:pos x="8" y="9"/>
                    </a:cxn>
                  </a:cxnLst>
                  <a:rect l="0" t="0" r="r" b="b"/>
                  <a:pathLst>
                    <a:path w="14" h="13">
                      <a:moveTo>
                        <a:pt x="13" y="7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6"/>
                        <a:pt x="12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5"/>
                        <a:pt x="14" y="5"/>
                        <a:pt x="13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2" y="3"/>
                        <a:pt x="12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3"/>
                        <a:pt x="10" y="3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1" y="1"/>
                        <a:pt x="10" y="1"/>
                        <a:pt x="1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8" y="0"/>
                        <a:pt x="8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1"/>
                        <a:pt x="3" y="1"/>
                        <a:pt x="3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1" y="3"/>
                        <a:pt x="1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1" y="6"/>
                        <a:pt x="1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7"/>
                        <a:pt x="2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0" y="8"/>
                        <a:pt x="1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2" y="10"/>
                        <a:pt x="2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4" y="10"/>
                        <a:pt x="4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3" y="12"/>
                        <a:pt x="4" y="12"/>
                        <a:pt x="4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6" y="13"/>
                        <a:pt x="6" y="13"/>
                        <a:pt x="6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12"/>
                        <a:pt x="7" y="12"/>
                        <a:pt x="8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3"/>
                        <a:pt x="9" y="13"/>
                        <a:pt x="9" y="13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1" y="12"/>
                        <a:pt x="11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0"/>
                        <a:pt x="13" y="10"/>
                        <a:pt x="13" y="9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4" y="8"/>
                        <a:pt x="13" y="7"/>
                        <a:pt x="13" y="7"/>
                      </a:cubicBezTo>
                      <a:close/>
                      <a:moveTo>
                        <a:pt x="8" y="9"/>
                      </a:moveTo>
                      <a:cubicBezTo>
                        <a:pt x="7" y="9"/>
                        <a:pt x="5" y="9"/>
                        <a:pt x="5" y="8"/>
                      </a:cubicBezTo>
                      <a:cubicBezTo>
                        <a:pt x="4" y="6"/>
                        <a:pt x="5" y="5"/>
                        <a:pt x="6" y="4"/>
                      </a:cubicBezTo>
                      <a:cubicBezTo>
                        <a:pt x="7" y="4"/>
                        <a:pt x="9" y="4"/>
                        <a:pt x="9" y="6"/>
                      </a:cubicBezTo>
                      <a:cubicBezTo>
                        <a:pt x="10" y="7"/>
                        <a:pt x="9" y="8"/>
                        <a:pt x="8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2" name="îṥľíḑé"/>
                <p:cNvSpPr/>
                <p:nvPr/>
              </p:nvSpPr>
              <p:spPr bwMode="auto">
                <a:xfrm>
                  <a:off x="6694136" y="3491897"/>
                  <a:ext cx="72474" cy="72474"/>
                </a:xfrm>
                <a:custGeom>
                  <a:avLst/>
                  <a:gdLst/>
                  <a:ahLst/>
                  <a:cxnLst>
                    <a:cxn ang="0">
                      <a:pos x="8" y="5"/>
                    </a:cxn>
                    <a:cxn ang="0">
                      <a:pos x="8" y="5"/>
                    </a:cxn>
                    <a:cxn ang="0">
                      <a:pos x="8" y="4"/>
                    </a:cxn>
                    <a:cxn ang="0">
                      <a:pos x="8" y="4"/>
                    </a:cxn>
                    <a:cxn ang="0">
                      <a:pos x="8" y="3"/>
                    </a:cxn>
                    <a:cxn ang="0">
                      <a:pos x="8" y="2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6" y="2"/>
                    </a:cxn>
                    <a:cxn ang="0">
                      <a:pos x="7" y="1"/>
                    </a:cxn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5" y="0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2" y="2"/>
                    </a:cxn>
                    <a:cxn ang="0">
                      <a:pos x="1" y="2"/>
                    </a:cxn>
                    <a:cxn ang="0">
                      <a:pos x="1" y="2"/>
                    </a:cxn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0" y="5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1" y="7"/>
                    </a:cxn>
                    <a:cxn ang="0">
                      <a:pos x="2" y="7"/>
                    </a:cxn>
                    <a:cxn ang="0">
                      <a:pos x="2" y="7"/>
                    </a:cxn>
                    <a:cxn ang="0">
                      <a:pos x="2" y="8"/>
                    </a:cxn>
                    <a:cxn ang="0">
                      <a:pos x="2" y="8"/>
                    </a:cxn>
                    <a:cxn ang="0">
                      <a:pos x="3" y="9"/>
                    </a:cxn>
                    <a:cxn ang="0">
                      <a:pos x="4" y="8"/>
                    </a:cxn>
                    <a:cxn ang="0">
                      <a:pos x="4" y="8"/>
                    </a:cxn>
                    <a:cxn ang="0">
                      <a:pos x="5" y="8"/>
                    </a:cxn>
                    <a:cxn ang="0">
                      <a:pos x="5" y="8"/>
                    </a:cxn>
                    <a:cxn ang="0">
                      <a:pos x="6" y="9"/>
                    </a:cxn>
                    <a:cxn ang="0">
                      <a:pos x="6" y="8"/>
                    </a:cxn>
                    <a:cxn ang="0">
                      <a:pos x="7" y="7"/>
                    </a:cxn>
                    <a:cxn ang="0">
                      <a:pos x="6" y="7"/>
                    </a:cxn>
                    <a:cxn ang="0">
                      <a:pos x="7" y="6"/>
                    </a:cxn>
                    <a:cxn ang="0">
                      <a:pos x="7" y="7"/>
                    </a:cxn>
                    <a:cxn ang="0">
                      <a:pos x="8" y="6"/>
                    </a:cxn>
                    <a:cxn ang="0">
                      <a:pos x="9" y="6"/>
                    </a:cxn>
                    <a:cxn ang="0">
                      <a:pos x="8" y="5"/>
                    </a:cxn>
                    <a:cxn ang="0">
                      <a:pos x="5" y="6"/>
                    </a:cxn>
                    <a:cxn ang="0">
                      <a:pos x="3" y="5"/>
                    </a:cxn>
                    <a:cxn ang="0">
                      <a:pos x="3" y="3"/>
                    </a:cxn>
                    <a:cxn ang="0">
                      <a:pos x="6" y="4"/>
                    </a:cxn>
                    <a:cxn ang="0">
                      <a:pos x="5" y="6"/>
                    </a:cxn>
                  </a:cxnLst>
                  <a:rect l="0" t="0" r="r" b="b"/>
                  <a:pathLst>
                    <a:path w="9" h="9">
                      <a:moveTo>
                        <a:pt x="8" y="5"/>
                      </a:move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9" y="3"/>
                        <a:pt x="8" y="3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5"/>
                        <a:pt x="1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1" y="7"/>
                        <a:pt x="1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9"/>
                        <a:pt x="4" y="9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4" y="8"/>
                        <a:pt x="5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9"/>
                        <a:pt x="5" y="9"/>
                        <a:pt x="6" y="9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7" y="8"/>
                        <a:pt x="7" y="8"/>
                        <a:pt x="7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7" y="7"/>
                        <a:pt x="7" y="7"/>
                        <a:pt x="7" y="6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8" y="7"/>
                        <a:pt x="8" y="7"/>
                        <a:pt x="8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5"/>
                        <a:pt x="8" y="5"/>
                        <a:pt x="8" y="5"/>
                      </a:cubicBezTo>
                      <a:close/>
                      <a:moveTo>
                        <a:pt x="5" y="6"/>
                      </a:moveTo>
                      <a:cubicBezTo>
                        <a:pt x="4" y="6"/>
                        <a:pt x="3" y="6"/>
                        <a:pt x="3" y="5"/>
                      </a:cubicBezTo>
                      <a:cubicBezTo>
                        <a:pt x="2" y="4"/>
                        <a:pt x="3" y="3"/>
                        <a:pt x="3" y="3"/>
                      </a:cubicBezTo>
                      <a:cubicBezTo>
                        <a:pt x="4" y="2"/>
                        <a:pt x="5" y="3"/>
                        <a:pt x="6" y="4"/>
                      </a:cubicBezTo>
                      <a:cubicBezTo>
                        <a:pt x="6" y="5"/>
                        <a:pt x="6" y="6"/>
                        <a:pt x="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3" name="ísľiḑè"/>
                <p:cNvSpPr/>
                <p:nvPr/>
              </p:nvSpPr>
              <p:spPr bwMode="auto">
                <a:xfrm>
                  <a:off x="5846188" y="2187361"/>
                  <a:ext cx="86969" cy="86969"/>
                </a:xfrm>
                <a:custGeom>
                  <a:avLst/>
                  <a:gdLst/>
                  <a:ahLst/>
                  <a:cxnLst>
                    <a:cxn ang="0">
                      <a:pos x="11" y="7"/>
                    </a:cxn>
                    <a:cxn ang="0">
                      <a:pos x="10" y="6"/>
                    </a:cxn>
                    <a:cxn ang="0">
                      <a:pos x="10" y="5"/>
                    </a:cxn>
                    <a:cxn ang="0">
                      <a:pos x="11" y="5"/>
                    </a:cxn>
                    <a:cxn ang="0">
                      <a:pos x="11" y="4"/>
                    </a:cxn>
                    <a:cxn ang="0">
                      <a:pos x="11" y="3"/>
                    </a:cxn>
                    <a:cxn ang="0">
                      <a:pos x="10" y="3"/>
                    </a:cxn>
                    <a:cxn ang="0">
                      <a:pos x="9" y="3"/>
                    </a:cxn>
                    <a:cxn ang="0">
                      <a:pos x="8" y="3"/>
                    </a:cxn>
                    <a:cxn ang="0">
                      <a:pos x="9" y="2"/>
                    </a:cxn>
                    <a:cxn ang="0">
                      <a:pos x="8" y="1"/>
                    </a:cxn>
                    <a:cxn ang="0">
                      <a:pos x="7" y="1"/>
                    </a:cxn>
                    <a:cxn ang="0">
                      <a:pos x="6" y="1"/>
                    </a:cxn>
                    <a:cxn ang="0">
                      <a:pos x="6" y="2"/>
                    </a:cxn>
                    <a:cxn ang="0">
                      <a:pos x="5" y="2"/>
                    </a:cxn>
                    <a:cxn ang="0">
                      <a:pos x="5" y="1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3" y="2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0" y="4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1" y="6"/>
                    </a:cxn>
                    <a:cxn ang="0">
                      <a:pos x="1" y="7"/>
                    </a:cxn>
                    <a:cxn ang="0">
                      <a:pos x="0" y="8"/>
                    </a:cxn>
                    <a:cxn ang="0">
                      <a:pos x="1" y="9"/>
                    </a:cxn>
                    <a:cxn ang="0">
                      <a:pos x="2" y="9"/>
                    </a:cxn>
                    <a:cxn ang="0">
                      <a:pos x="2" y="9"/>
                    </a:cxn>
                    <a:cxn ang="0">
                      <a:pos x="3" y="9"/>
                    </a:cxn>
                    <a:cxn ang="0">
                      <a:pos x="3" y="10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5" y="11"/>
                    </a:cxn>
                    <a:cxn ang="0">
                      <a:pos x="5" y="10"/>
                    </a:cxn>
                    <a:cxn ang="0">
                      <a:pos x="6" y="10"/>
                    </a:cxn>
                    <a:cxn ang="0">
                      <a:pos x="6" y="11"/>
                    </a:cxn>
                    <a:cxn ang="0">
                      <a:pos x="8" y="11"/>
                    </a:cxn>
                    <a:cxn ang="0">
                      <a:pos x="8" y="11"/>
                    </a:cxn>
                    <a:cxn ang="0">
                      <a:pos x="9" y="10"/>
                    </a:cxn>
                    <a:cxn ang="0">
                      <a:pos x="8" y="9"/>
                    </a:cxn>
                    <a:cxn ang="0">
                      <a:pos x="9" y="9"/>
                    </a:cxn>
                    <a:cxn ang="0">
                      <a:pos x="10" y="9"/>
                    </a:cxn>
                    <a:cxn ang="0">
                      <a:pos x="11" y="8"/>
                    </a:cxn>
                    <a:cxn ang="0">
                      <a:pos x="11" y="8"/>
                    </a:cxn>
                    <a:cxn ang="0">
                      <a:pos x="11" y="7"/>
                    </a:cxn>
                    <a:cxn ang="0">
                      <a:pos x="6" y="8"/>
                    </a:cxn>
                    <a:cxn ang="0">
                      <a:pos x="4" y="7"/>
                    </a:cxn>
                    <a:cxn ang="0">
                      <a:pos x="5" y="4"/>
                    </a:cxn>
                    <a:cxn ang="0">
                      <a:pos x="8" y="5"/>
                    </a:cxn>
                    <a:cxn ang="0">
                      <a:pos x="6" y="8"/>
                    </a:cxn>
                  </a:cxnLst>
                  <a:rect l="0" t="0" r="r" b="b"/>
                  <a:pathLst>
                    <a:path w="11" h="11">
                      <a:moveTo>
                        <a:pt x="11" y="7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4"/>
                        <a:pt x="11" y="4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8" y="3"/>
                        <a:pt x="8" y="3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1"/>
                        <a:pt x="9" y="1"/>
                        <a:pt x="8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4" y="0"/>
                        <a:pt x="4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7"/>
                        <a:pt x="0" y="7"/>
                        <a:pt x="0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1"/>
                        <a:pt x="3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5" y="11"/>
                        <a:pt x="5" y="11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7" y="11"/>
                        <a:pt x="7" y="11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9" y="11"/>
                        <a:pt x="9" y="10"/>
                        <a:pt x="9" y="10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1" y="9"/>
                        <a:pt x="11" y="8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8"/>
                        <a:pt x="4" y="7"/>
                      </a:cubicBezTo>
                      <a:cubicBezTo>
                        <a:pt x="3" y="6"/>
                        <a:pt x="4" y="5"/>
                        <a:pt x="5" y="4"/>
                      </a:cubicBezTo>
                      <a:cubicBezTo>
                        <a:pt x="6" y="4"/>
                        <a:pt x="7" y="4"/>
                        <a:pt x="8" y="5"/>
                      </a:cubicBezTo>
                      <a:cubicBezTo>
                        <a:pt x="8" y="6"/>
                        <a:pt x="8" y="7"/>
                        <a:pt x="6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4" name="ïşļïďê"/>
                <p:cNvSpPr/>
                <p:nvPr/>
              </p:nvSpPr>
              <p:spPr bwMode="auto">
                <a:xfrm>
                  <a:off x="5356987" y="2571474"/>
                  <a:ext cx="105088" cy="103276"/>
                </a:xfrm>
                <a:custGeom>
                  <a:avLst/>
                  <a:gdLst/>
                  <a:ahLst/>
                  <a:cxnLst>
                    <a:cxn ang="0">
                      <a:pos x="13" y="7"/>
                    </a:cxn>
                    <a:cxn ang="0">
                      <a:pos x="12" y="7"/>
                    </a:cxn>
                    <a:cxn ang="0">
                      <a:pos x="12" y="6"/>
                    </a:cxn>
                    <a:cxn ang="0">
                      <a:pos x="13" y="5"/>
                    </a:cxn>
                    <a:cxn ang="0">
                      <a:pos x="13" y="4"/>
                    </a:cxn>
                    <a:cxn ang="0">
                      <a:pos x="13" y="3"/>
                    </a:cxn>
                    <a:cxn ang="0">
                      <a:pos x="11" y="3"/>
                    </a:cxn>
                    <a:cxn ang="0">
                      <a:pos x="10" y="3"/>
                    </a:cxn>
                    <a:cxn ang="0">
                      <a:pos x="10" y="2"/>
                    </a:cxn>
                    <a:cxn ang="0">
                      <a:pos x="10" y="1"/>
                    </a:cxn>
                    <a:cxn ang="0">
                      <a:pos x="10" y="0"/>
                    </a:cxn>
                    <a:cxn ang="0">
                      <a:pos x="9" y="0"/>
                    </a:cxn>
                    <a:cxn ang="0">
                      <a:pos x="7" y="0"/>
                    </a:cxn>
                    <a:cxn ang="0">
                      <a:pos x="7" y="1"/>
                    </a:cxn>
                    <a:cxn ang="0">
                      <a:pos x="6" y="1"/>
                    </a:cxn>
                    <a:cxn ang="0">
                      <a:pos x="6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3" y="1"/>
                    </a:cxn>
                    <a:cxn ang="0">
                      <a:pos x="3" y="2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0" y="4"/>
                    </a:cxn>
                    <a:cxn ang="0">
                      <a:pos x="1" y="5"/>
                    </a:cxn>
                    <a:cxn ang="0">
                      <a:pos x="2" y="6"/>
                    </a:cxn>
                    <a:cxn ang="0">
                      <a:pos x="2" y="7"/>
                    </a:cxn>
                    <a:cxn ang="0">
                      <a:pos x="1" y="7"/>
                    </a:cxn>
                    <a:cxn ang="0">
                      <a:pos x="0" y="8"/>
                    </a:cxn>
                    <a:cxn ang="0">
                      <a:pos x="1" y="9"/>
                    </a:cxn>
                    <a:cxn ang="0">
                      <a:pos x="2" y="10"/>
                    </a:cxn>
                    <a:cxn ang="0">
                      <a:pos x="3" y="9"/>
                    </a:cxn>
                    <a:cxn ang="0">
                      <a:pos x="4" y="10"/>
                    </a:cxn>
                    <a:cxn ang="0">
                      <a:pos x="3" y="11"/>
                    </a:cxn>
                    <a:cxn ang="0">
                      <a:pos x="4" y="12"/>
                    </a:cxn>
                    <a:cxn ang="0">
                      <a:pos x="5" y="13"/>
                    </a:cxn>
                    <a:cxn ang="0">
                      <a:pos x="6" y="12"/>
                    </a:cxn>
                    <a:cxn ang="0">
                      <a:pos x="6" y="11"/>
                    </a:cxn>
                    <a:cxn ang="0">
                      <a:pos x="7" y="11"/>
                    </a:cxn>
                    <a:cxn ang="0">
                      <a:pos x="8" y="12"/>
                    </a:cxn>
                    <a:cxn ang="0">
                      <a:pos x="9" y="12"/>
                    </a:cxn>
                    <a:cxn ang="0">
                      <a:pos x="10" y="12"/>
                    </a:cxn>
                    <a:cxn ang="0">
                      <a:pos x="10" y="11"/>
                    </a:cxn>
                    <a:cxn ang="0">
                      <a:pos x="10" y="10"/>
                    </a:cxn>
                    <a:cxn ang="0">
                      <a:pos x="11" y="9"/>
                    </a:cxn>
                    <a:cxn ang="0">
                      <a:pos x="12" y="10"/>
                    </a:cxn>
                    <a:cxn ang="0">
                      <a:pos x="13" y="9"/>
                    </a:cxn>
                    <a:cxn ang="0">
                      <a:pos x="13" y="8"/>
                    </a:cxn>
                    <a:cxn ang="0">
                      <a:pos x="13" y="7"/>
                    </a:cxn>
                    <a:cxn ang="0">
                      <a:pos x="8" y="9"/>
                    </a:cxn>
                    <a:cxn ang="0">
                      <a:pos x="4" y="7"/>
                    </a:cxn>
                    <a:cxn ang="0">
                      <a:pos x="6" y="4"/>
                    </a:cxn>
                    <a:cxn ang="0">
                      <a:pos x="9" y="5"/>
                    </a:cxn>
                    <a:cxn ang="0">
                      <a:pos x="8" y="9"/>
                    </a:cxn>
                  </a:cxnLst>
                  <a:rect l="0" t="0" r="r" b="b"/>
                  <a:pathLst>
                    <a:path w="13" h="13">
                      <a:moveTo>
                        <a:pt x="13" y="7"/>
                      </a:move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5"/>
                        <a:pt x="13" y="4"/>
                        <a:pt x="13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2" y="3"/>
                        <a:pt x="12" y="2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2"/>
                        <a:pt x="10" y="2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0"/>
                        <a:pt x="1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8" y="0"/>
                        <a:pt x="7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1"/>
                        <a:pt x="3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1" y="5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7"/>
                        <a:pt x="0" y="8"/>
                        <a:pt x="0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10"/>
                        <a:pt x="2" y="10"/>
                        <a:pt x="2" y="10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3" y="10"/>
                        <a:pt x="4" y="1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2"/>
                        <a:pt x="4" y="12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6" y="13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2"/>
                        <a:pt x="8" y="13"/>
                        <a:pt x="9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1" y="11"/>
                        <a:pt x="10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10" y="10"/>
                        <a:pt x="11" y="9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0"/>
                        <a:pt x="13" y="10"/>
                        <a:pt x="13" y="9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8"/>
                        <a:pt x="13" y="7"/>
                        <a:pt x="13" y="7"/>
                      </a:cubicBezTo>
                      <a:close/>
                      <a:moveTo>
                        <a:pt x="8" y="9"/>
                      </a:moveTo>
                      <a:cubicBezTo>
                        <a:pt x="6" y="9"/>
                        <a:pt x="5" y="8"/>
                        <a:pt x="4" y="7"/>
                      </a:cubicBezTo>
                      <a:cubicBezTo>
                        <a:pt x="4" y="6"/>
                        <a:pt x="4" y="4"/>
                        <a:pt x="6" y="4"/>
                      </a:cubicBezTo>
                      <a:cubicBezTo>
                        <a:pt x="7" y="3"/>
                        <a:pt x="8" y="4"/>
                        <a:pt x="9" y="5"/>
                      </a:cubicBezTo>
                      <a:cubicBezTo>
                        <a:pt x="10" y="6"/>
                        <a:pt x="9" y="8"/>
                        <a:pt x="8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5" name="îŝ1íḋê"/>
                <p:cNvSpPr/>
                <p:nvPr/>
              </p:nvSpPr>
              <p:spPr bwMode="auto">
                <a:xfrm>
                  <a:off x="5541796" y="2194608"/>
                  <a:ext cx="86969" cy="88781"/>
                </a:xfrm>
                <a:custGeom>
                  <a:avLst/>
                  <a:gdLst/>
                  <a:ahLst/>
                  <a:cxnLst>
                    <a:cxn ang="0">
                      <a:pos x="11" y="6"/>
                    </a:cxn>
                    <a:cxn ang="0">
                      <a:pos x="10" y="6"/>
                    </a:cxn>
                    <a:cxn ang="0">
                      <a:pos x="10" y="5"/>
                    </a:cxn>
                    <a:cxn ang="0">
                      <a:pos x="11" y="4"/>
                    </a:cxn>
                    <a:cxn ang="0">
                      <a:pos x="11" y="3"/>
                    </a:cxn>
                    <a:cxn ang="0">
                      <a:pos x="11" y="3"/>
                    </a:cxn>
                    <a:cxn ang="0">
                      <a:pos x="10" y="2"/>
                    </a:cxn>
                    <a:cxn ang="0">
                      <a:pos x="9" y="2"/>
                    </a:cxn>
                    <a:cxn ang="0">
                      <a:pos x="8" y="2"/>
                    </a:cxn>
                    <a:cxn ang="0">
                      <a:pos x="9" y="1"/>
                    </a:cxn>
                    <a:cxn ang="0">
                      <a:pos x="8" y="0"/>
                    </a:cxn>
                    <a:cxn ang="0">
                      <a:pos x="7" y="0"/>
                    </a:cxn>
                    <a:cxn ang="0">
                      <a:pos x="6" y="0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3" y="1"/>
                    </a:cxn>
                    <a:cxn ang="0">
                      <a:pos x="3" y="2"/>
                    </a:cxn>
                    <a:cxn ang="0">
                      <a:pos x="2" y="3"/>
                    </a:cxn>
                    <a:cxn ang="0">
                      <a:pos x="2" y="2"/>
                    </a:cxn>
                    <a:cxn ang="0">
                      <a:pos x="1" y="3"/>
                    </a:cxn>
                    <a:cxn ang="0">
                      <a:pos x="0" y="4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1" y="6"/>
                    </a:cxn>
                    <a:cxn ang="0">
                      <a:pos x="0" y="7"/>
                    </a:cxn>
                    <a:cxn ang="0">
                      <a:pos x="1" y="8"/>
                    </a:cxn>
                    <a:cxn ang="0">
                      <a:pos x="2" y="8"/>
                    </a:cxn>
                    <a:cxn ang="0">
                      <a:pos x="2" y="8"/>
                    </a:cxn>
                    <a:cxn ang="0">
                      <a:pos x="3" y="9"/>
                    </a:cxn>
                    <a:cxn ang="0">
                      <a:pos x="3" y="9"/>
                    </a:cxn>
                    <a:cxn ang="0">
                      <a:pos x="3" y="10"/>
                    </a:cxn>
                    <a:cxn ang="0">
                      <a:pos x="4" y="11"/>
                    </a:cxn>
                    <a:cxn ang="0">
                      <a:pos x="5" y="10"/>
                    </a:cxn>
                    <a:cxn ang="0">
                      <a:pos x="5" y="9"/>
                    </a:cxn>
                    <a:cxn ang="0">
                      <a:pos x="6" y="9"/>
                    </a:cxn>
                    <a:cxn ang="0">
                      <a:pos x="6" y="10"/>
                    </a:cxn>
                    <a:cxn ang="0">
                      <a:pos x="7" y="11"/>
                    </a:cxn>
                    <a:cxn ang="0">
                      <a:pos x="8" y="10"/>
                    </a:cxn>
                    <a:cxn ang="0">
                      <a:pos x="9" y="9"/>
                    </a:cxn>
                    <a:cxn ang="0">
                      <a:pos x="8" y="8"/>
                    </a:cxn>
                    <a:cxn ang="0">
                      <a:pos x="9" y="8"/>
                    </a:cxn>
                    <a:cxn ang="0">
                      <a:pos x="10" y="8"/>
                    </a:cxn>
                    <a:cxn ang="0">
                      <a:pos x="11" y="8"/>
                    </a:cxn>
                    <a:cxn ang="0">
                      <a:pos x="11" y="7"/>
                    </a:cxn>
                    <a:cxn ang="0">
                      <a:pos x="11" y="6"/>
                    </a:cxn>
                    <a:cxn ang="0">
                      <a:pos x="6" y="7"/>
                    </a:cxn>
                    <a:cxn ang="0">
                      <a:pos x="4" y="6"/>
                    </a:cxn>
                    <a:cxn ang="0">
                      <a:pos x="5" y="3"/>
                    </a:cxn>
                    <a:cxn ang="0">
                      <a:pos x="7" y="4"/>
                    </a:cxn>
                    <a:cxn ang="0">
                      <a:pos x="6" y="7"/>
                    </a:cxn>
                  </a:cxnLst>
                  <a:rect l="0" t="0" r="r" b="b"/>
                  <a:pathLst>
                    <a:path w="11" h="11">
                      <a:moveTo>
                        <a:pt x="11" y="6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8" y="2"/>
                        <a:pt x="8" y="2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0"/>
                        <a:pt x="6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2" y="1"/>
                        <a:pt x="3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2" y="2"/>
                        <a:pt x="2" y="3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1" y="2"/>
                        <a:pt x="1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8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8"/>
                        <a:pt x="3" y="8"/>
                        <a:pt x="3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5" y="11"/>
                        <a:pt x="5" y="10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6" y="10"/>
                        <a:pt x="6" y="10"/>
                        <a:pt x="6" y="9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9" y="10"/>
                        <a:pt x="9" y="10"/>
                        <a:pt x="9" y="9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8"/>
                        <a:pt x="11" y="8"/>
                        <a:pt x="11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6"/>
                        <a:pt x="11" y="6"/>
                        <a:pt x="11" y="6"/>
                      </a:cubicBezTo>
                      <a:close/>
                      <a:moveTo>
                        <a:pt x="6" y="7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3" y="5"/>
                        <a:pt x="4" y="4"/>
                        <a:pt x="5" y="3"/>
                      </a:cubicBezTo>
                      <a:cubicBezTo>
                        <a:pt x="6" y="3"/>
                        <a:pt x="7" y="3"/>
                        <a:pt x="7" y="4"/>
                      </a:cubicBezTo>
                      <a:cubicBezTo>
                        <a:pt x="8" y="5"/>
                        <a:pt x="7" y="7"/>
                        <a:pt x="6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6" name="i$ļíḋé"/>
                <p:cNvSpPr/>
                <p:nvPr/>
              </p:nvSpPr>
              <p:spPr bwMode="auto">
                <a:xfrm>
                  <a:off x="5485629" y="3955732"/>
                  <a:ext cx="79722" cy="135889"/>
                </a:xfrm>
                <a:custGeom>
                  <a:avLst/>
                  <a:gdLst/>
                  <a:ahLst/>
                  <a:cxnLst>
                    <a:cxn ang="0">
                      <a:pos x="5" y="17"/>
                    </a:cxn>
                    <a:cxn ang="0">
                      <a:pos x="10" y="12"/>
                    </a:cxn>
                    <a:cxn ang="0">
                      <a:pos x="5" y="0"/>
                    </a:cxn>
                    <a:cxn ang="0">
                      <a:pos x="0" y="12"/>
                    </a:cxn>
                    <a:cxn ang="0">
                      <a:pos x="5" y="17"/>
                    </a:cxn>
                    <a:cxn ang="0">
                      <a:pos x="8" y="11"/>
                    </a:cxn>
                    <a:cxn ang="0">
                      <a:pos x="5" y="15"/>
                    </a:cxn>
                    <a:cxn ang="0">
                      <a:pos x="8" y="11"/>
                    </a:cxn>
                  </a:cxnLst>
                  <a:rect l="0" t="0" r="r" b="b"/>
                  <a:pathLst>
                    <a:path w="10" h="17">
                      <a:moveTo>
                        <a:pt x="5" y="17"/>
                      </a:moveTo>
                      <a:cubicBezTo>
                        <a:pt x="8" y="17"/>
                        <a:pt x="10" y="14"/>
                        <a:pt x="10" y="12"/>
                      </a:cubicBezTo>
                      <a:cubicBezTo>
                        <a:pt x="10" y="7"/>
                        <a:pt x="5" y="0"/>
                        <a:pt x="5" y="0"/>
                      </a:cubicBezTo>
                      <a:cubicBezTo>
                        <a:pt x="5" y="0"/>
                        <a:pt x="0" y="7"/>
                        <a:pt x="0" y="12"/>
                      </a:cubicBezTo>
                      <a:cubicBezTo>
                        <a:pt x="0" y="15"/>
                        <a:pt x="3" y="17"/>
                        <a:pt x="5" y="17"/>
                      </a:cubicBezTo>
                      <a:close/>
                      <a:moveTo>
                        <a:pt x="8" y="11"/>
                      </a:moveTo>
                      <a:cubicBezTo>
                        <a:pt x="8" y="11"/>
                        <a:pt x="9" y="15"/>
                        <a:pt x="5" y="15"/>
                      </a:cubicBezTo>
                      <a:lnTo>
                        <a:pt x="8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7" name="iŝḷíḍé"/>
                <p:cNvSpPr/>
                <p:nvPr/>
              </p:nvSpPr>
              <p:spPr bwMode="auto">
                <a:xfrm>
                  <a:off x="7014834" y="3578866"/>
                  <a:ext cx="79722" cy="135889"/>
                </a:xfrm>
                <a:custGeom>
                  <a:avLst/>
                  <a:gdLst/>
                  <a:ahLst/>
                  <a:cxnLst>
                    <a:cxn ang="0">
                      <a:pos x="5" y="16"/>
                    </a:cxn>
                    <a:cxn ang="0">
                      <a:pos x="10" y="12"/>
                    </a:cxn>
                    <a:cxn ang="0">
                      <a:pos x="5" y="0"/>
                    </a:cxn>
                    <a:cxn ang="0">
                      <a:pos x="0" y="12"/>
                    </a:cxn>
                    <a:cxn ang="0">
                      <a:pos x="5" y="16"/>
                    </a:cxn>
                    <a:cxn ang="0">
                      <a:pos x="8" y="11"/>
                    </a:cxn>
                    <a:cxn ang="0">
                      <a:pos x="5" y="15"/>
                    </a:cxn>
                    <a:cxn ang="0">
                      <a:pos x="8" y="11"/>
                    </a:cxn>
                  </a:cxnLst>
                  <a:rect l="0" t="0" r="r" b="b"/>
                  <a:pathLst>
                    <a:path w="10" h="17">
                      <a:moveTo>
                        <a:pt x="5" y="16"/>
                      </a:moveTo>
                      <a:cubicBezTo>
                        <a:pt x="8" y="16"/>
                        <a:pt x="10" y="14"/>
                        <a:pt x="10" y="12"/>
                      </a:cubicBezTo>
                      <a:cubicBezTo>
                        <a:pt x="10" y="7"/>
                        <a:pt x="5" y="0"/>
                        <a:pt x="5" y="0"/>
                      </a:cubicBezTo>
                      <a:cubicBezTo>
                        <a:pt x="5" y="0"/>
                        <a:pt x="0" y="7"/>
                        <a:pt x="0" y="12"/>
                      </a:cubicBezTo>
                      <a:cubicBezTo>
                        <a:pt x="0" y="14"/>
                        <a:pt x="2" y="17"/>
                        <a:pt x="5" y="16"/>
                      </a:cubicBezTo>
                      <a:close/>
                      <a:moveTo>
                        <a:pt x="8" y="11"/>
                      </a:moveTo>
                      <a:cubicBezTo>
                        <a:pt x="8" y="11"/>
                        <a:pt x="8" y="15"/>
                        <a:pt x="5" y="15"/>
                      </a:cubicBezTo>
                      <a:lnTo>
                        <a:pt x="8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8" name="ïṥlïḓè"/>
                <p:cNvSpPr/>
                <p:nvPr/>
              </p:nvSpPr>
              <p:spPr bwMode="auto">
                <a:xfrm>
                  <a:off x="6549188" y="4260123"/>
                  <a:ext cx="112335" cy="182997"/>
                </a:xfrm>
                <a:custGeom>
                  <a:avLst/>
                  <a:gdLst/>
                  <a:ahLst/>
                  <a:cxnLst>
                    <a:cxn ang="0">
                      <a:pos x="7" y="23"/>
                    </a:cxn>
                    <a:cxn ang="0">
                      <a:pos x="14" y="16"/>
                    </a:cxn>
                    <a:cxn ang="0">
                      <a:pos x="7" y="0"/>
                    </a:cxn>
                    <a:cxn ang="0">
                      <a:pos x="0" y="17"/>
                    </a:cxn>
                    <a:cxn ang="0">
                      <a:pos x="7" y="23"/>
                    </a:cxn>
                    <a:cxn ang="0">
                      <a:pos x="11" y="15"/>
                    </a:cxn>
                    <a:cxn ang="0">
                      <a:pos x="7" y="21"/>
                    </a:cxn>
                    <a:cxn ang="0">
                      <a:pos x="11" y="15"/>
                    </a:cxn>
                  </a:cxnLst>
                  <a:rect l="0" t="0" r="r" b="b"/>
                  <a:pathLst>
                    <a:path w="14" h="23">
                      <a:moveTo>
                        <a:pt x="7" y="23"/>
                      </a:moveTo>
                      <a:cubicBezTo>
                        <a:pt x="11" y="23"/>
                        <a:pt x="14" y="20"/>
                        <a:pt x="14" y="16"/>
                      </a:cubicBezTo>
                      <a:cubicBezTo>
                        <a:pt x="14" y="9"/>
                        <a:pt x="7" y="0"/>
                        <a:pt x="7" y="0"/>
                      </a:cubicBezTo>
                      <a:cubicBezTo>
                        <a:pt x="7" y="0"/>
                        <a:pt x="0" y="10"/>
                        <a:pt x="0" y="17"/>
                      </a:cubicBezTo>
                      <a:cubicBezTo>
                        <a:pt x="1" y="20"/>
                        <a:pt x="4" y="23"/>
                        <a:pt x="7" y="23"/>
                      </a:cubicBezTo>
                      <a:close/>
                      <a:moveTo>
                        <a:pt x="11" y="15"/>
                      </a:moveTo>
                      <a:cubicBezTo>
                        <a:pt x="11" y="15"/>
                        <a:pt x="12" y="20"/>
                        <a:pt x="7" y="21"/>
                      </a:cubicBezTo>
                      <a:lnTo>
                        <a:pt x="11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9" name="ïṥlîḍè"/>
                <p:cNvSpPr/>
                <p:nvPr/>
              </p:nvSpPr>
              <p:spPr bwMode="auto">
                <a:xfrm>
                  <a:off x="6790164" y="3283533"/>
                  <a:ext cx="72474" cy="96028"/>
                </a:xfrm>
                <a:custGeom>
                  <a:avLst/>
                  <a:gdLst/>
                  <a:ahLst/>
                  <a:cxnLst>
                    <a:cxn ang="0">
                      <a:pos x="3" y="11"/>
                    </a:cxn>
                    <a:cxn ang="0">
                      <a:pos x="8" y="10"/>
                    </a:cxn>
                    <a:cxn ang="0">
                      <a:pos x="9" y="0"/>
                    </a:cxn>
                    <a:cxn ang="0">
                      <a:pos x="1" y="6"/>
                    </a:cxn>
                    <a:cxn ang="0">
                      <a:pos x="3" y="11"/>
                    </a:cxn>
                    <a:cxn ang="0">
                      <a:pos x="7" y="8"/>
                    </a:cxn>
                    <a:cxn ang="0">
                      <a:pos x="3" y="10"/>
                    </a:cxn>
                    <a:cxn ang="0">
                      <a:pos x="7" y="8"/>
                    </a:cxn>
                  </a:cxnLst>
                  <a:rect l="0" t="0" r="r" b="b"/>
                  <a:pathLst>
                    <a:path w="9" h="12">
                      <a:moveTo>
                        <a:pt x="3" y="11"/>
                      </a:moveTo>
                      <a:cubicBezTo>
                        <a:pt x="4" y="12"/>
                        <a:pt x="7" y="11"/>
                        <a:pt x="8" y="10"/>
                      </a:cubicBezTo>
                      <a:cubicBezTo>
                        <a:pt x="9" y="6"/>
                        <a:pt x="9" y="0"/>
                        <a:pt x="9" y="0"/>
                      </a:cubicBezTo>
                      <a:cubicBezTo>
                        <a:pt x="9" y="0"/>
                        <a:pt x="3" y="3"/>
                        <a:pt x="1" y="6"/>
                      </a:cubicBezTo>
                      <a:cubicBezTo>
                        <a:pt x="0" y="8"/>
                        <a:pt x="1" y="10"/>
                        <a:pt x="3" y="11"/>
                      </a:cubicBezTo>
                      <a:close/>
                      <a:moveTo>
                        <a:pt x="7" y="8"/>
                      </a:moveTo>
                      <a:cubicBezTo>
                        <a:pt x="7" y="8"/>
                        <a:pt x="6" y="11"/>
                        <a:pt x="3" y="10"/>
                      </a:cubicBezTo>
                      <a:lnTo>
                        <a:pt x="7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0" name="íṩļíďê"/>
                <p:cNvSpPr/>
                <p:nvPr/>
              </p:nvSpPr>
              <p:spPr bwMode="auto">
                <a:xfrm>
                  <a:off x="7094556" y="5251208"/>
                  <a:ext cx="86969" cy="152196"/>
                </a:xfrm>
                <a:custGeom>
                  <a:avLst/>
                  <a:gdLst/>
                  <a:ahLst/>
                  <a:cxnLst>
                    <a:cxn ang="0">
                      <a:pos x="5" y="19"/>
                    </a:cxn>
                    <a:cxn ang="0">
                      <a:pos x="11" y="14"/>
                    </a:cxn>
                    <a:cxn ang="0">
                      <a:pos x="5" y="0"/>
                    </a:cxn>
                    <a:cxn ang="0">
                      <a:pos x="0" y="14"/>
                    </a:cxn>
                    <a:cxn ang="0">
                      <a:pos x="5" y="19"/>
                    </a:cxn>
                    <a:cxn ang="0">
                      <a:pos x="9" y="13"/>
                    </a:cxn>
                    <a:cxn ang="0">
                      <a:pos x="5" y="17"/>
                    </a:cxn>
                    <a:cxn ang="0">
                      <a:pos x="9" y="13"/>
                    </a:cxn>
                  </a:cxnLst>
                  <a:rect l="0" t="0" r="r" b="b"/>
                  <a:pathLst>
                    <a:path w="11" h="19">
                      <a:moveTo>
                        <a:pt x="5" y="19"/>
                      </a:moveTo>
                      <a:cubicBezTo>
                        <a:pt x="9" y="19"/>
                        <a:pt x="11" y="17"/>
                        <a:pt x="11" y="14"/>
                      </a:cubicBezTo>
                      <a:cubicBezTo>
                        <a:pt x="11" y="8"/>
                        <a:pt x="5" y="0"/>
                        <a:pt x="5" y="0"/>
                      </a:cubicBezTo>
                      <a:cubicBezTo>
                        <a:pt x="5" y="0"/>
                        <a:pt x="0" y="8"/>
                        <a:pt x="0" y="14"/>
                      </a:cubicBezTo>
                      <a:cubicBezTo>
                        <a:pt x="0" y="17"/>
                        <a:pt x="2" y="19"/>
                        <a:pt x="5" y="19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9" y="17"/>
                        <a:pt x="5" y="17"/>
                      </a:cubicBezTo>
                      <a:lnTo>
                        <a:pt x="9" y="1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1" name="ïsľíḍè"/>
                <p:cNvSpPr/>
                <p:nvPr/>
              </p:nvSpPr>
              <p:spPr bwMode="auto">
                <a:xfrm>
                  <a:off x="5764654" y="2962835"/>
                  <a:ext cx="105088" cy="16850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1" y="15"/>
                    </a:cxn>
                    <a:cxn ang="0">
                      <a:pos x="7" y="20"/>
                    </a:cxn>
                    <a:cxn ang="0">
                      <a:pos x="12" y="14"/>
                    </a:cxn>
                    <a:cxn ang="0">
                      <a:pos x="5" y="0"/>
                    </a:cxn>
                    <a:cxn ang="0">
                      <a:pos x="7" y="18"/>
                    </a:cxn>
                    <a:cxn ang="0">
                      <a:pos x="10" y="13"/>
                    </a:cxn>
                    <a:cxn ang="0">
                      <a:pos x="7" y="18"/>
                    </a:cxn>
                  </a:cxnLst>
                  <a:rect l="0" t="0" r="r" b="b"/>
                  <a:pathLst>
                    <a:path w="13" h="21">
                      <a:moveTo>
                        <a:pt x="5" y="0"/>
                      </a:moveTo>
                      <a:cubicBezTo>
                        <a:pt x="5" y="0"/>
                        <a:pt x="0" y="9"/>
                        <a:pt x="1" y="15"/>
                      </a:cubicBezTo>
                      <a:cubicBezTo>
                        <a:pt x="1" y="18"/>
                        <a:pt x="4" y="21"/>
                        <a:pt x="7" y="20"/>
                      </a:cubicBezTo>
                      <a:cubicBezTo>
                        <a:pt x="10" y="20"/>
                        <a:pt x="13" y="17"/>
                        <a:pt x="12" y="14"/>
                      </a:cubicBezTo>
                      <a:cubicBezTo>
                        <a:pt x="11" y="8"/>
                        <a:pt x="5" y="0"/>
                        <a:pt x="5" y="0"/>
                      </a:cubicBezTo>
                      <a:close/>
                      <a:moveTo>
                        <a:pt x="7" y="18"/>
                      </a:move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11" y="18"/>
                        <a:pt x="7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2" name="ïSḻîdê"/>
                <p:cNvSpPr/>
                <p:nvPr/>
              </p:nvSpPr>
              <p:spPr bwMode="auto">
                <a:xfrm>
                  <a:off x="5820822" y="5131626"/>
                  <a:ext cx="135889" cy="288085"/>
                </a:xfrm>
                <a:custGeom>
                  <a:avLst/>
                  <a:gdLst/>
                  <a:ahLst/>
                  <a:cxnLst>
                    <a:cxn ang="0">
                      <a:pos x="17" y="4"/>
                    </a:cxn>
                    <a:cxn ang="0">
                      <a:pos x="17" y="4"/>
                    </a:cxn>
                    <a:cxn ang="0">
                      <a:pos x="17" y="4"/>
                    </a:cxn>
                    <a:cxn ang="0">
                      <a:pos x="10" y="0"/>
                    </a:cxn>
                    <a:cxn ang="0">
                      <a:pos x="10" y="0"/>
                    </a:cxn>
                    <a:cxn ang="0">
                      <a:pos x="7" y="0"/>
                    </a:cxn>
                    <a:cxn ang="0">
                      <a:pos x="0" y="5"/>
                    </a:cxn>
                    <a:cxn ang="0">
                      <a:pos x="0" y="16"/>
                    </a:cxn>
                    <a:cxn ang="0">
                      <a:pos x="2" y="17"/>
                    </a:cxn>
                    <a:cxn ang="0">
                      <a:pos x="4" y="15"/>
                    </a:cxn>
                    <a:cxn ang="0">
                      <a:pos x="4" y="7"/>
                    </a:cxn>
                    <a:cxn ang="0">
                      <a:pos x="4" y="7"/>
                    </a:cxn>
                    <a:cxn ang="0">
                      <a:pos x="4" y="12"/>
                    </a:cxn>
                    <a:cxn ang="0">
                      <a:pos x="4" y="17"/>
                    </a:cxn>
                    <a:cxn ang="0">
                      <a:pos x="5" y="34"/>
                    </a:cxn>
                    <a:cxn ang="0">
                      <a:pos x="7" y="36"/>
                    </a:cxn>
                    <a:cxn ang="0">
                      <a:pos x="9" y="34"/>
                    </a:cxn>
                    <a:cxn ang="0">
                      <a:pos x="9" y="18"/>
                    </a:cxn>
                    <a:cxn ang="0">
                      <a:pos x="9" y="18"/>
                    </a:cxn>
                    <a:cxn ang="0">
                      <a:pos x="10" y="33"/>
                    </a:cxn>
                    <a:cxn ang="0">
                      <a:pos x="12" y="35"/>
                    </a:cxn>
                    <a:cxn ang="0">
                      <a:pos x="14" y="33"/>
                    </a:cxn>
                    <a:cxn ang="0">
                      <a:pos x="13" y="16"/>
                    </a:cxn>
                    <a:cxn ang="0">
                      <a:pos x="13" y="12"/>
                    </a:cxn>
                    <a:cxn ang="0">
                      <a:pos x="13" y="7"/>
                    </a:cxn>
                    <a:cxn ang="0">
                      <a:pos x="14" y="7"/>
                    </a:cxn>
                    <a:cxn ang="0">
                      <a:pos x="14" y="15"/>
                    </a:cxn>
                    <a:cxn ang="0">
                      <a:pos x="16" y="17"/>
                    </a:cxn>
                    <a:cxn ang="0">
                      <a:pos x="17" y="15"/>
                    </a:cxn>
                    <a:cxn ang="0">
                      <a:pos x="17" y="4"/>
                    </a:cxn>
                    <a:cxn ang="0">
                      <a:pos x="17" y="4"/>
                    </a:cxn>
                  </a:cxnLst>
                  <a:rect l="0" t="0" r="r" b="b"/>
                  <a:pathLst>
                    <a:path w="17" h="36">
                      <a:moveTo>
                        <a:pt x="17" y="4"/>
                      </a:move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6" y="1"/>
                        <a:pt x="12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0" y="0"/>
                        <a:pt x="0" y="5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1" y="17"/>
                        <a:pt x="2" y="17"/>
                      </a:cubicBezTo>
                      <a:cubicBezTo>
                        <a:pt x="3" y="17"/>
                        <a:pt x="4" y="16"/>
                        <a:pt x="4" y="15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5" y="35"/>
                        <a:pt x="6" y="36"/>
                        <a:pt x="7" y="36"/>
                      </a:cubicBezTo>
                      <a:cubicBezTo>
                        <a:pt x="8" y="36"/>
                        <a:pt x="9" y="35"/>
                        <a:pt x="9" y="34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0" y="35"/>
                        <a:pt x="10" y="36"/>
                        <a:pt x="12" y="35"/>
                      </a:cubicBezTo>
                      <a:cubicBezTo>
                        <a:pt x="13" y="35"/>
                        <a:pt x="14" y="35"/>
                        <a:pt x="14" y="33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6"/>
                        <a:pt x="15" y="17"/>
                        <a:pt x="16" y="17"/>
                      </a:cubicBezTo>
                      <a:cubicBezTo>
                        <a:pt x="16" y="17"/>
                        <a:pt x="17" y="16"/>
                        <a:pt x="17" y="15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3" name="îśļïdè"/>
                <p:cNvSpPr/>
                <p:nvPr/>
              </p:nvSpPr>
              <p:spPr bwMode="auto">
                <a:xfrm>
                  <a:off x="5860683" y="5068211"/>
                  <a:ext cx="56168" cy="63415"/>
                </a:xfrm>
                <a:custGeom>
                  <a:avLst/>
                  <a:gdLst/>
                  <a:ahLst/>
                  <a:cxnLst>
                    <a:cxn ang="0">
                      <a:pos x="3" y="8"/>
                    </a:cxn>
                    <a:cxn ang="0">
                      <a:pos x="7" y="4"/>
                    </a:cxn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8"/>
                    </a:cxn>
                  </a:cxnLst>
                  <a:rect l="0" t="0" r="r" b="b"/>
                  <a:pathLst>
                    <a:path w="7" h="8">
                      <a:moveTo>
                        <a:pt x="3" y="8"/>
                      </a:moveTo>
                      <a:cubicBezTo>
                        <a:pt x="6" y="8"/>
                        <a:pt x="7" y="6"/>
                        <a:pt x="7" y="4"/>
                      </a:cubicBezTo>
                      <a:cubicBezTo>
                        <a:pt x="7" y="2"/>
                        <a:pt x="5" y="0"/>
                        <a:pt x="3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8"/>
                        <a:pt x="3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4" name="íşḻîḑé"/>
                <p:cNvSpPr/>
                <p:nvPr/>
              </p:nvSpPr>
              <p:spPr bwMode="auto">
                <a:xfrm>
                  <a:off x="5532737" y="5932466"/>
                  <a:ext cx="192057" cy="391361"/>
                </a:xfrm>
                <a:custGeom>
                  <a:avLst/>
                  <a:gdLst/>
                  <a:ahLst/>
                  <a:cxnLst>
                    <a:cxn ang="0">
                      <a:pos x="24" y="5"/>
                    </a:cxn>
                    <a:cxn ang="0">
                      <a:pos x="24" y="5"/>
                    </a:cxn>
                    <a:cxn ang="0">
                      <a:pos x="24" y="5"/>
                    </a:cxn>
                    <a:cxn ang="0">
                      <a:pos x="15" y="0"/>
                    </a:cxn>
                    <a:cxn ang="0">
                      <a:pos x="14" y="0"/>
                    </a:cxn>
                    <a:cxn ang="0">
                      <a:pos x="11" y="0"/>
                    </a:cxn>
                    <a:cxn ang="0">
                      <a:pos x="0" y="6"/>
                    </a:cxn>
                    <a:cxn ang="0">
                      <a:pos x="1" y="22"/>
                    </a:cxn>
                    <a:cxn ang="0">
                      <a:pos x="3" y="24"/>
                    </a:cxn>
                    <a:cxn ang="0">
                      <a:pos x="6" y="21"/>
                    </a:cxn>
                    <a:cxn ang="0">
                      <a:pos x="5" y="10"/>
                    </a:cxn>
                    <a:cxn ang="0">
                      <a:pos x="6" y="10"/>
                    </a:cxn>
                    <a:cxn ang="0">
                      <a:pos x="6" y="17"/>
                    </a:cxn>
                    <a:cxn ang="0">
                      <a:pos x="7" y="23"/>
                    </a:cxn>
                    <a:cxn ang="0">
                      <a:pos x="7" y="47"/>
                    </a:cxn>
                    <a:cxn ang="0">
                      <a:pos x="10" y="49"/>
                    </a:cxn>
                    <a:cxn ang="0">
                      <a:pos x="13" y="46"/>
                    </a:cxn>
                    <a:cxn ang="0">
                      <a:pos x="12" y="25"/>
                    </a:cxn>
                    <a:cxn ang="0">
                      <a:pos x="13" y="25"/>
                    </a:cxn>
                    <a:cxn ang="0">
                      <a:pos x="14" y="46"/>
                    </a:cxn>
                    <a:cxn ang="0">
                      <a:pos x="17" y="49"/>
                    </a:cxn>
                    <a:cxn ang="0">
                      <a:pos x="19" y="46"/>
                    </a:cxn>
                    <a:cxn ang="0">
                      <a:pos x="19" y="23"/>
                    </a:cxn>
                    <a:cxn ang="0">
                      <a:pos x="19" y="16"/>
                    </a:cxn>
                    <a:cxn ang="0">
                      <a:pos x="18" y="9"/>
                    </a:cxn>
                    <a:cxn ang="0">
                      <a:pos x="19" y="9"/>
                    </a:cxn>
                    <a:cxn ang="0">
                      <a:pos x="19" y="21"/>
                    </a:cxn>
                    <a:cxn ang="0">
                      <a:pos x="22" y="23"/>
                    </a:cxn>
                    <a:cxn ang="0">
                      <a:pos x="24" y="21"/>
                    </a:cxn>
                    <a:cxn ang="0">
                      <a:pos x="24" y="6"/>
                    </a:cxn>
                    <a:cxn ang="0">
                      <a:pos x="24" y="5"/>
                    </a:cxn>
                  </a:cxnLst>
                  <a:rect l="0" t="0" r="r" b="b"/>
                  <a:pathLst>
                    <a:path w="24" h="49">
                      <a:moveTo>
                        <a:pt x="24" y="5"/>
                      </a:move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3" y="1"/>
                        <a:pt x="17" y="0"/>
                        <a:pt x="15" y="0"/>
                      </a:cubicBezTo>
                      <a:cubicBezTo>
                        <a:pt x="15" y="0"/>
                        <a:pt x="14" y="0"/>
                        <a:pt x="14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0" y="0"/>
                        <a:pt x="0" y="6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3"/>
                        <a:pt x="2" y="24"/>
                        <a:pt x="3" y="24"/>
                      </a:cubicBezTo>
                      <a:cubicBezTo>
                        <a:pt x="5" y="24"/>
                        <a:pt x="6" y="23"/>
                        <a:pt x="6" y="21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7" y="47"/>
                        <a:pt x="7" y="47"/>
                        <a:pt x="7" y="47"/>
                      </a:cubicBezTo>
                      <a:cubicBezTo>
                        <a:pt x="7" y="48"/>
                        <a:pt x="8" y="49"/>
                        <a:pt x="10" y="49"/>
                      </a:cubicBezTo>
                      <a:cubicBezTo>
                        <a:pt x="11" y="49"/>
                        <a:pt x="13" y="48"/>
                        <a:pt x="13" y="46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4" y="46"/>
                        <a:pt x="14" y="46"/>
                        <a:pt x="14" y="46"/>
                      </a:cubicBezTo>
                      <a:cubicBezTo>
                        <a:pt x="14" y="48"/>
                        <a:pt x="15" y="49"/>
                        <a:pt x="17" y="49"/>
                      </a:cubicBezTo>
                      <a:cubicBezTo>
                        <a:pt x="18" y="49"/>
                        <a:pt x="19" y="48"/>
                        <a:pt x="19" y="46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20" y="22"/>
                        <a:pt x="21" y="23"/>
                        <a:pt x="22" y="23"/>
                      </a:cubicBezTo>
                      <a:cubicBezTo>
                        <a:pt x="23" y="23"/>
                        <a:pt x="24" y="22"/>
                        <a:pt x="24" y="21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4" y="6"/>
                        <a:pt x="24" y="5"/>
                        <a:pt x="24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5" name="îṩḻidé"/>
                <p:cNvSpPr/>
                <p:nvPr/>
              </p:nvSpPr>
              <p:spPr bwMode="auto">
                <a:xfrm>
                  <a:off x="5588904" y="5843685"/>
                  <a:ext cx="79722" cy="79722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6" name="iṥḷïḑè"/>
                <p:cNvSpPr/>
                <p:nvPr/>
              </p:nvSpPr>
              <p:spPr bwMode="auto">
                <a:xfrm>
                  <a:off x="5750160" y="1714467"/>
                  <a:ext cx="255472" cy="456588"/>
                </a:xfrm>
                <a:custGeom>
                  <a:avLst/>
                  <a:gdLst/>
                  <a:ahLst/>
                  <a:cxnLst>
                    <a:cxn ang="0">
                      <a:pos x="16" y="8"/>
                    </a:cxn>
                    <a:cxn ang="0">
                      <a:pos x="20" y="4"/>
                    </a:cxn>
                    <a:cxn ang="0">
                      <a:pos x="15" y="0"/>
                    </a:cxn>
                    <a:cxn ang="0">
                      <a:pos x="11" y="4"/>
                    </a:cxn>
                    <a:cxn ang="0">
                      <a:pos x="16" y="8"/>
                    </a:cxn>
                    <a:cxn ang="0">
                      <a:pos x="27" y="24"/>
                    </a:cxn>
                    <a:cxn ang="0">
                      <a:pos x="30" y="26"/>
                    </a:cxn>
                    <a:cxn ang="0">
                      <a:pos x="32" y="23"/>
                    </a:cxn>
                    <a:cxn ang="0">
                      <a:pos x="30" y="14"/>
                    </a:cxn>
                    <a:cxn ang="0">
                      <a:pos x="28" y="12"/>
                    </a:cxn>
                    <a:cxn ang="0">
                      <a:pos x="22" y="10"/>
                    </a:cxn>
                    <a:cxn ang="0">
                      <a:pos x="17" y="9"/>
                    </a:cxn>
                    <a:cxn ang="0">
                      <a:pos x="14" y="11"/>
                    </a:cxn>
                    <a:cxn ang="0">
                      <a:pos x="14" y="11"/>
                    </a:cxn>
                    <a:cxn ang="0">
                      <a:pos x="14" y="11"/>
                    </a:cxn>
                    <a:cxn ang="0">
                      <a:pos x="13" y="12"/>
                    </a:cxn>
                    <a:cxn ang="0">
                      <a:pos x="9" y="20"/>
                    </a:cxn>
                    <a:cxn ang="0">
                      <a:pos x="8" y="20"/>
                    </a:cxn>
                    <a:cxn ang="0">
                      <a:pos x="1" y="26"/>
                    </a:cxn>
                    <a:cxn ang="0">
                      <a:pos x="1" y="29"/>
                    </a:cxn>
                    <a:cxn ang="0">
                      <a:pos x="4" y="29"/>
                    </a:cxn>
                    <a:cxn ang="0">
                      <a:pos x="11" y="23"/>
                    </a:cxn>
                    <a:cxn ang="0">
                      <a:pos x="12" y="23"/>
                    </a:cxn>
                    <a:cxn ang="0">
                      <a:pos x="13" y="22"/>
                    </a:cxn>
                    <a:cxn ang="0">
                      <a:pos x="14" y="20"/>
                    </a:cxn>
                    <a:cxn ang="0">
                      <a:pos x="15" y="28"/>
                    </a:cxn>
                    <a:cxn ang="0">
                      <a:pos x="16" y="30"/>
                    </a:cxn>
                    <a:cxn ang="0">
                      <a:pos x="11" y="40"/>
                    </a:cxn>
                    <a:cxn ang="0">
                      <a:pos x="11" y="40"/>
                    </a:cxn>
                    <a:cxn ang="0">
                      <a:pos x="11" y="40"/>
                    </a:cxn>
                    <a:cxn ang="0">
                      <a:pos x="11" y="42"/>
                    </a:cxn>
                    <a:cxn ang="0">
                      <a:pos x="9" y="54"/>
                    </a:cxn>
                    <a:cxn ang="0">
                      <a:pos x="12" y="57"/>
                    </a:cxn>
                    <a:cxn ang="0">
                      <a:pos x="15" y="54"/>
                    </a:cxn>
                    <a:cxn ang="0">
                      <a:pos x="16" y="42"/>
                    </a:cxn>
                    <a:cxn ang="0">
                      <a:pos x="21" y="36"/>
                    </a:cxn>
                    <a:cxn ang="0">
                      <a:pos x="26" y="54"/>
                    </a:cxn>
                    <a:cxn ang="0">
                      <a:pos x="29" y="56"/>
                    </a:cxn>
                    <a:cxn ang="0">
                      <a:pos x="31" y="53"/>
                    </a:cxn>
                    <a:cxn ang="0">
                      <a:pos x="25" y="28"/>
                    </a:cxn>
                    <a:cxn ang="0">
                      <a:pos x="26" y="25"/>
                    </a:cxn>
                    <a:cxn ang="0">
                      <a:pos x="24" y="16"/>
                    </a:cxn>
                    <a:cxn ang="0">
                      <a:pos x="26" y="16"/>
                    </a:cxn>
                    <a:cxn ang="0">
                      <a:pos x="27" y="24"/>
                    </a:cxn>
                  </a:cxnLst>
                  <a:rect l="0" t="0" r="r" b="b"/>
                  <a:pathLst>
                    <a:path w="32" h="57">
                      <a:moveTo>
                        <a:pt x="16" y="8"/>
                      </a:moveTo>
                      <a:cubicBezTo>
                        <a:pt x="18" y="8"/>
                        <a:pt x="20" y="6"/>
                        <a:pt x="20" y="4"/>
                      </a:cubicBezTo>
                      <a:cubicBezTo>
                        <a:pt x="20" y="1"/>
                        <a:pt x="18" y="0"/>
                        <a:pt x="15" y="0"/>
                      </a:cubicBezTo>
                      <a:cubicBezTo>
                        <a:pt x="13" y="0"/>
                        <a:pt x="11" y="2"/>
                        <a:pt x="11" y="4"/>
                      </a:cubicBezTo>
                      <a:cubicBezTo>
                        <a:pt x="11" y="7"/>
                        <a:pt x="13" y="9"/>
                        <a:pt x="16" y="8"/>
                      </a:cubicBezTo>
                      <a:close/>
                      <a:moveTo>
                        <a:pt x="27" y="24"/>
                      </a:moveTo>
                      <a:cubicBezTo>
                        <a:pt x="28" y="25"/>
                        <a:pt x="29" y="26"/>
                        <a:pt x="30" y="26"/>
                      </a:cubicBezTo>
                      <a:cubicBezTo>
                        <a:pt x="31" y="25"/>
                        <a:pt x="32" y="24"/>
                        <a:pt x="32" y="23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9" y="13"/>
                        <a:pt x="29" y="12"/>
                        <a:pt x="28" y="12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1" y="9"/>
                        <a:pt x="19" y="9"/>
                        <a:pt x="17" y="9"/>
                      </a:cubicBezTo>
                      <a:cubicBezTo>
                        <a:pt x="16" y="9"/>
                        <a:pt x="14" y="10"/>
                        <a:pt x="14" y="11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3" y="11"/>
                        <a:pt x="13" y="11"/>
                        <a:pt x="13" y="12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8" y="20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0" y="27"/>
                        <a:pt x="0" y="28"/>
                        <a:pt x="1" y="29"/>
                      </a:cubicBezTo>
                      <a:cubicBezTo>
                        <a:pt x="2" y="30"/>
                        <a:pt x="3" y="30"/>
                        <a:pt x="4" y="29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23"/>
                        <a:pt x="12" y="22"/>
                        <a:pt x="13" y="22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5" y="29"/>
                        <a:pt x="16" y="30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11" y="41"/>
                        <a:pt x="11" y="41"/>
                        <a:pt x="11" y="42"/>
                      </a:cubicBezTo>
                      <a:cubicBezTo>
                        <a:pt x="9" y="54"/>
                        <a:pt x="9" y="54"/>
                        <a:pt x="9" y="54"/>
                      </a:cubicBezTo>
                      <a:cubicBezTo>
                        <a:pt x="9" y="56"/>
                        <a:pt x="10" y="57"/>
                        <a:pt x="12" y="57"/>
                      </a:cubicBezTo>
                      <a:cubicBezTo>
                        <a:pt x="13" y="57"/>
                        <a:pt x="15" y="56"/>
                        <a:pt x="15" y="54"/>
                      </a:cubicBezTo>
                      <a:cubicBezTo>
                        <a:pt x="16" y="42"/>
                        <a:pt x="16" y="42"/>
                        <a:pt x="16" y="42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6" y="56"/>
                        <a:pt x="28" y="57"/>
                        <a:pt x="29" y="56"/>
                      </a:cubicBezTo>
                      <a:cubicBezTo>
                        <a:pt x="31" y="56"/>
                        <a:pt x="32" y="54"/>
                        <a:pt x="31" y="53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26" y="27"/>
                        <a:pt x="26" y="26"/>
                        <a:pt x="26" y="25"/>
                      </a:cubicBez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lnTo>
                        <a:pt x="27" y="2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7" name="íṩlïďé"/>
                <p:cNvSpPr/>
                <p:nvPr/>
              </p:nvSpPr>
              <p:spPr bwMode="auto">
                <a:xfrm>
                  <a:off x="6078105" y="1323106"/>
                  <a:ext cx="152196" cy="112335"/>
                </a:xfrm>
                <a:custGeom>
                  <a:avLst/>
                  <a:gdLst/>
                  <a:ahLst/>
                  <a:cxnLst>
                    <a:cxn ang="0">
                      <a:pos x="8" y="12"/>
                    </a:cxn>
                    <a:cxn ang="0">
                      <a:pos x="1" y="4"/>
                    </a:cxn>
                    <a:cxn ang="0">
                      <a:pos x="3" y="1"/>
                    </a:cxn>
                    <a:cxn ang="0">
                      <a:pos x="16" y="1"/>
                    </a:cxn>
                    <a:cxn ang="0">
                      <a:pos x="18" y="4"/>
                    </a:cxn>
                    <a:cxn ang="0">
                      <a:pos x="12" y="12"/>
                    </a:cxn>
                    <a:cxn ang="0">
                      <a:pos x="8" y="12"/>
                    </a:cxn>
                  </a:cxnLst>
                  <a:rect l="0" t="0" r="r" b="b"/>
                  <a:pathLst>
                    <a:path w="19" h="14">
                      <a:moveTo>
                        <a:pt x="8" y="12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2"/>
                        <a:pt x="1" y="1"/>
                        <a:pt x="3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8" y="0"/>
                        <a:pt x="19" y="2"/>
                        <a:pt x="18" y="4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1" y="14"/>
                        <a:pt x="9" y="14"/>
                        <a:pt x="8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8" name="îSľíďe"/>
                <p:cNvSpPr/>
                <p:nvPr/>
              </p:nvSpPr>
              <p:spPr bwMode="auto">
                <a:xfrm>
                  <a:off x="5108763" y="2971894"/>
                  <a:ext cx="135889" cy="192057"/>
                </a:xfrm>
                <a:custGeom>
                  <a:avLst/>
                  <a:gdLst/>
                  <a:ahLst/>
                  <a:cxnLst>
                    <a:cxn ang="0">
                      <a:pos x="12" y="7"/>
                    </a:cxn>
                    <a:cxn ang="0">
                      <a:pos x="14" y="4"/>
                    </a:cxn>
                    <a:cxn ang="0">
                      <a:pos x="11" y="0"/>
                    </a:cxn>
                    <a:cxn ang="0">
                      <a:pos x="5" y="0"/>
                    </a:cxn>
                    <a:cxn ang="0">
                      <a:pos x="2" y="4"/>
                    </a:cxn>
                    <a:cxn ang="0">
                      <a:pos x="5" y="7"/>
                    </a:cxn>
                    <a:cxn ang="0">
                      <a:pos x="0" y="15"/>
                    </a:cxn>
                    <a:cxn ang="0">
                      <a:pos x="8" y="24"/>
                    </a:cxn>
                    <a:cxn ang="0">
                      <a:pos x="17" y="15"/>
                    </a:cxn>
                    <a:cxn ang="0">
                      <a:pos x="12" y="7"/>
                    </a:cxn>
                    <a:cxn ang="0">
                      <a:pos x="10" y="1"/>
                    </a:cxn>
                    <a:cxn ang="0">
                      <a:pos x="12" y="4"/>
                    </a:cxn>
                    <a:cxn ang="0">
                      <a:pos x="10" y="4"/>
                    </a:cxn>
                    <a:cxn ang="0">
                      <a:pos x="10" y="1"/>
                    </a:cxn>
                    <a:cxn ang="0">
                      <a:pos x="4" y="4"/>
                    </a:cxn>
                    <a:cxn ang="0">
                      <a:pos x="6" y="4"/>
                    </a:cxn>
                    <a:cxn ang="0">
                      <a:pos x="6" y="7"/>
                    </a:cxn>
                    <a:cxn ang="0">
                      <a:pos x="4" y="4"/>
                    </a:cxn>
                    <a:cxn ang="0">
                      <a:pos x="8" y="21"/>
                    </a:cxn>
                    <a:cxn ang="0">
                      <a:pos x="2" y="15"/>
                    </a:cxn>
                    <a:cxn ang="0">
                      <a:pos x="8" y="9"/>
                    </a:cxn>
                    <a:cxn ang="0">
                      <a:pos x="15" y="15"/>
                    </a:cxn>
                    <a:cxn ang="0">
                      <a:pos x="8" y="21"/>
                    </a:cxn>
                  </a:cxnLst>
                  <a:rect l="0" t="0" r="r" b="b"/>
                  <a:pathLst>
                    <a:path w="17" h="24">
                      <a:moveTo>
                        <a:pt x="12" y="7"/>
                      </a:move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2" y="8"/>
                        <a:pt x="0" y="12"/>
                        <a:pt x="0" y="15"/>
                      </a:cubicBezTo>
                      <a:cubicBezTo>
                        <a:pt x="0" y="20"/>
                        <a:pt x="4" y="24"/>
                        <a:pt x="8" y="24"/>
                      </a:cubicBezTo>
                      <a:cubicBezTo>
                        <a:pt x="13" y="24"/>
                        <a:pt x="17" y="20"/>
                        <a:pt x="17" y="15"/>
                      </a:cubicBezTo>
                      <a:cubicBezTo>
                        <a:pt x="17" y="11"/>
                        <a:pt x="15" y="9"/>
                        <a:pt x="12" y="7"/>
                      </a:cubicBezTo>
                      <a:close/>
                      <a:moveTo>
                        <a:pt x="10" y="1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lnTo>
                        <a:pt x="10" y="1"/>
                      </a:lnTo>
                      <a:close/>
                      <a:moveTo>
                        <a:pt x="4" y="4"/>
                      </a:move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7"/>
                        <a:pt x="6" y="7"/>
                        <a:pt x="6" y="7"/>
                      </a:cubicBezTo>
                      <a:lnTo>
                        <a:pt x="4" y="4"/>
                      </a:lnTo>
                      <a:close/>
                      <a:moveTo>
                        <a:pt x="8" y="21"/>
                      </a:moveTo>
                      <a:cubicBezTo>
                        <a:pt x="5" y="21"/>
                        <a:pt x="2" y="19"/>
                        <a:pt x="2" y="15"/>
                      </a:cubicBezTo>
                      <a:cubicBezTo>
                        <a:pt x="2" y="12"/>
                        <a:pt x="5" y="9"/>
                        <a:pt x="8" y="9"/>
                      </a:cubicBezTo>
                      <a:cubicBezTo>
                        <a:pt x="12" y="9"/>
                        <a:pt x="14" y="11"/>
                        <a:pt x="15" y="15"/>
                      </a:cubicBezTo>
                      <a:cubicBezTo>
                        <a:pt x="15" y="18"/>
                        <a:pt x="12" y="21"/>
                        <a:pt x="8" y="2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9" name="ïṡliďê"/>
                <p:cNvSpPr/>
                <p:nvPr/>
              </p:nvSpPr>
              <p:spPr bwMode="auto">
                <a:xfrm>
                  <a:off x="5982077" y="5267515"/>
                  <a:ext cx="119582" cy="168503"/>
                </a:xfrm>
                <a:custGeom>
                  <a:avLst/>
                  <a:gdLst/>
                  <a:ahLst/>
                  <a:cxnLst>
                    <a:cxn ang="0">
                      <a:pos x="11" y="6"/>
                    </a:cxn>
                    <a:cxn ang="0">
                      <a:pos x="13" y="3"/>
                    </a:cxn>
                    <a:cxn ang="0">
                      <a:pos x="10" y="0"/>
                    </a:cxn>
                    <a:cxn ang="0">
                      <a:pos x="5" y="0"/>
                    </a:cxn>
                    <a:cxn ang="0">
                      <a:pos x="2" y="4"/>
                    </a:cxn>
                    <a:cxn ang="0">
                      <a:pos x="4" y="6"/>
                    </a:cxn>
                    <a:cxn ang="0">
                      <a:pos x="0" y="14"/>
                    </a:cxn>
                    <a:cxn ang="0">
                      <a:pos x="8" y="21"/>
                    </a:cxn>
                    <a:cxn ang="0">
                      <a:pos x="15" y="13"/>
                    </a:cxn>
                    <a:cxn ang="0">
                      <a:pos x="11" y="6"/>
                    </a:cxn>
                    <a:cxn ang="0">
                      <a:pos x="9" y="1"/>
                    </a:cxn>
                    <a:cxn ang="0">
                      <a:pos x="11" y="3"/>
                    </a:cxn>
                    <a:cxn ang="0">
                      <a:pos x="9" y="3"/>
                    </a:cxn>
                    <a:cxn ang="0">
                      <a:pos x="9" y="1"/>
                    </a:cxn>
                    <a:cxn ang="0">
                      <a:pos x="4" y="3"/>
                    </a:cxn>
                    <a:cxn ang="0">
                      <a:pos x="5" y="3"/>
                    </a:cxn>
                    <a:cxn ang="0">
                      <a:pos x="6" y="6"/>
                    </a:cxn>
                    <a:cxn ang="0">
                      <a:pos x="4" y="3"/>
                    </a:cxn>
                    <a:cxn ang="0">
                      <a:pos x="8" y="19"/>
                    </a:cxn>
                    <a:cxn ang="0">
                      <a:pos x="2" y="14"/>
                    </a:cxn>
                    <a:cxn ang="0">
                      <a:pos x="7" y="8"/>
                    </a:cxn>
                    <a:cxn ang="0">
                      <a:pos x="13" y="13"/>
                    </a:cxn>
                    <a:cxn ang="0">
                      <a:pos x="8" y="19"/>
                    </a:cxn>
                  </a:cxnLst>
                  <a:rect l="0" t="0" r="r" b="b"/>
                  <a:pathLst>
                    <a:path w="15" h="21">
                      <a:moveTo>
                        <a:pt x="11" y="6"/>
                      </a:move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2" y="7"/>
                        <a:pt x="0" y="10"/>
                        <a:pt x="0" y="14"/>
                      </a:cubicBezTo>
                      <a:cubicBezTo>
                        <a:pt x="0" y="18"/>
                        <a:pt x="3" y="21"/>
                        <a:pt x="8" y="21"/>
                      </a:cubicBezTo>
                      <a:cubicBezTo>
                        <a:pt x="12" y="21"/>
                        <a:pt x="15" y="18"/>
                        <a:pt x="15" y="13"/>
                      </a:cubicBezTo>
                      <a:cubicBezTo>
                        <a:pt x="15" y="10"/>
                        <a:pt x="13" y="8"/>
                        <a:pt x="11" y="6"/>
                      </a:cubicBezTo>
                      <a:close/>
                      <a:moveTo>
                        <a:pt x="9" y="1"/>
                      </a:move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lnTo>
                        <a:pt x="9" y="1"/>
                      </a:lnTo>
                      <a:close/>
                      <a:moveTo>
                        <a:pt x="4" y="3"/>
                      </a:move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6"/>
                        <a:pt x="6" y="6"/>
                        <a:pt x="6" y="6"/>
                      </a:cubicBezTo>
                      <a:lnTo>
                        <a:pt x="4" y="3"/>
                      </a:lnTo>
                      <a:close/>
                      <a:moveTo>
                        <a:pt x="8" y="19"/>
                      </a:moveTo>
                      <a:cubicBezTo>
                        <a:pt x="4" y="19"/>
                        <a:pt x="2" y="17"/>
                        <a:pt x="2" y="14"/>
                      </a:cubicBezTo>
                      <a:cubicBezTo>
                        <a:pt x="2" y="10"/>
                        <a:pt x="4" y="8"/>
                        <a:pt x="7" y="8"/>
                      </a:cubicBezTo>
                      <a:cubicBezTo>
                        <a:pt x="11" y="8"/>
                        <a:pt x="13" y="10"/>
                        <a:pt x="13" y="13"/>
                      </a:cubicBezTo>
                      <a:cubicBezTo>
                        <a:pt x="13" y="17"/>
                        <a:pt x="11" y="19"/>
                        <a:pt x="8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0" name="ïsľîḓê"/>
                <p:cNvSpPr/>
                <p:nvPr/>
              </p:nvSpPr>
              <p:spPr bwMode="auto">
                <a:xfrm>
                  <a:off x="5869742" y="2955588"/>
                  <a:ext cx="128642" cy="168503"/>
                </a:xfrm>
                <a:custGeom>
                  <a:avLst/>
                  <a:gdLst/>
                  <a:ahLst/>
                  <a:cxnLst>
                    <a:cxn ang="0">
                      <a:pos x="12" y="6"/>
                    </a:cxn>
                    <a:cxn ang="0">
                      <a:pos x="14" y="3"/>
                    </a:cxn>
                    <a:cxn ang="0">
                      <a:pos x="11" y="0"/>
                    </a:cxn>
                    <a:cxn ang="0">
                      <a:pos x="6" y="0"/>
                    </a:cxn>
                    <a:cxn ang="0">
                      <a:pos x="3" y="3"/>
                    </a:cxn>
                    <a:cxn ang="0">
                      <a:pos x="5" y="6"/>
                    </a:cxn>
                    <a:cxn ang="0">
                      <a:pos x="1" y="13"/>
                    </a:cxn>
                    <a:cxn ang="0">
                      <a:pos x="8" y="21"/>
                    </a:cxn>
                    <a:cxn ang="0">
                      <a:pos x="16" y="13"/>
                    </a:cxn>
                    <a:cxn ang="0">
                      <a:pos x="12" y="6"/>
                    </a:cxn>
                    <a:cxn ang="0">
                      <a:pos x="10" y="1"/>
                    </a:cxn>
                    <a:cxn ang="0">
                      <a:pos x="12" y="3"/>
                    </a:cxn>
                    <a:cxn ang="0">
                      <a:pos x="10" y="3"/>
                    </a:cxn>
                    <a:cxn ang="0">
                      <a:pos x="10" y="1"/>
                    </a:cxn>
                    <a:cxn ang="0">
                      <a:pos x="5" y="3"/>
                    </a:cxn>
                    <a:cxn ang="0">
                      <a:pos x="6" y="3"/>
                    </a:cxn>
                    <a:cxn ang="0">
                      <a:pos x="7" y="6"/>
                    </a:cxn>
                    <a:cxn ang="0">
                      <a:pos x="5" y="3"/>
                    </a:cxn>
                    <a:cxn ang="0">
                      <a:pos x="8" y="19"/>
                    </a:cxn>
                    <a:cxn ang="0">
                      <a:pos x="3" y="13"/>
                    </a:cxn>
                    <a:cxn ang="0">
                      <a:pos x="8" y="7"/>
                    </a:cxn>
                    <a:cxn ang="0">
                      <a:pos x="14" y="13"/>
                    </a:cxn>
                    <a:cxn ang="0">
                      <a:pos x="8" y="19"/>
                    </a:cxn>
                  </a:cxnLst>
                  <a:rect l="0" t="0" r="r" b="b"/>
                  <a:pathLst>
                    <a:path w="16" h="21">
                      <a:moveTo>
                        <a:pt x="12" y="6"/>
                      </a:move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2" y="7"/>
                        <a:pt x="0" y="10"/>
                        <a:pt x="1" y="13"/>
                      </a:cubicBezTo>
                      <a:cubicBezTo>
                        <a:pt x="1" y="17"/>
                        <a:pt x="4" y="21"/>
                        <a:pt x="8" y="21"/>
                      </a:cubicBezTo>
                      <a:cubicBezTo>
                        <a:pt x="13" y="21"/>
                        <a:pt x="16" y="17"/>
                        <a:pt x="16" y="13"/>
                      </a:cubicBezTo>
                      <a:cubicBezTo>
                        <a:pt x="16" y="10"/>
                        <a:pt x="14" y="7"/>
                        <a:pt x="12" y="6"/>
                      </a:cubicBezTo>
                      <a:close/>
                      <a:moveTo>
                        <a:pt x="10" y="1"/>
                      </a:move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lnTo>
                        <a:pt x="10" y="1"/>
                      </a:lnTo>
                      <a:close/>
                      <a:moveTo>
                        <a:pt x="5" y="3"/>
                      </a:move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7" y="6"/>
                        <a:pt x="7" y="6"/>
                        <a:pt x="7" y="6"/>
                      </a:cubicBezTo>
                      <a:lnTo>
                        <a:pt x="5" y="3"/>
                      </a:lnTo>
                      <a:close/>
                      <a:moveTo>
                        <a:pt x="8" y="19"/>
                      </a:moveTo>
                      <a:cubicBezTo>
                        <a:pt x="5" y="19"/>
                        <a:pt x="3" y="16"/>
                        <a:pt x="3" y="13"/>
                      </a:cubicBezTo>
                      <a:cubicBezTo>
                        <a:pt x="3" y="10"/>
                        <a:pt x="5" y="7"/>
                        <a:pt x="8" y="7"/>
                      </a:cubicBezTo>
                      <a:cubicBezTo>
                        <a:pt x="11" y="7"/>
                        <a:pt x="14" y="10"/>
                        <a:pt x="14" y="13"/>
                      </a:cubicBezTo>
                      <a:cubicBezTo>
                        <a:pt x="14" y="16"/>
                        <a:pt x="12" y="19"/>
                        <a:pt x="8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1" name="îṧḻiḑé"/>
                <p:cNvSpPr/>
                <p:nvPr/>
              </p:nvSpPr>
              <p:spPr bwMode="auto">
                <a:xfrm>
                  <a:off x="7078249" y="3651340"/>
                  <a:ext cx="128642" cy="175750"/>
                </a:xfrm>
                <a:custGeom>
                  <a:avLst/>
                  <a:gdLst/>
                  <a:ahLst/>
                  <a:cxnLst>
                    <a:cxn ang="0">
                      <a:pos x="11" y="7"/>
                    </a:cxn>
                    <a:cxn ang="0">
                      <a:pos x="13" y="4"/>
                    </a:cxn>
                    <a:cxn ang="0">
                      <a:pos x="11" y="0"/>
                    </a:cxn>
                    <a:cxn ang="0">
                      <a:pos x="5" y="1"/>
                    </a:cxn>
                    <a:cxn ang="0">
                      <a:pos x="2" y="4"/>
                    </a:cxn>
                    <a:cxn ang="0">
                      <a:pos x="5" y="7"/>
                    </a:cxn>
                    <a:cxn ang="0">
                      <a:pos x="0" y="14"/>
                    </a:cxn>
                    <a:cxn ang="0">
                      <a:pos x="8" y="22"/>
                    </a:cxn>
                    <a:cxn ang="0">
                      <a:pos x="16" y="14"/>
                    </a:cxn>
                    <a:cxn ang="0">
                      <a:pos x="11" y="7"/>
                    </a:cxn>
                    <a:cxn ang="0">
                      <a:pos x="10" y="1"/>
                    </a:cxn>
                    <a:cxn ang="0">
                      <a:pos x="11" y="4"/>
                    </a:cxn>
                    <a:cxn ang="0">
                      <a:pos x="10" y="4"/>
                    </a:cxn>
                    <a:cxn ang="0">
                      <a:pos x="10" y="1"/>
                    </a:cxn>
                    <a:cxn ang="0">
                      <a:pos x="4" y="4"/>
                    </a:cxn>
                    <a:cxn ang="0">
                      <a:pos x="6" y="4"/>
                    </a:cxn>
                    <a:cxn ang="0">
                      <a:pos x="6" y="6"/>
                    </a:cxn>
                    <a:cxn ang="0">
                      <a:pos x="4" y="4"/>
                    </a:cxn>
                    <a:cxn ang="0">
                      <a:pos x="8" y="20"/>
                    </a:cxn>
                    <a:cxn ang="0">
                      <a:pos x="2" y="14"/>
                    </a:cxn>
                    <a:cxn ang="0">
                      <a:pos x="8" y="8"/>
                    </a:cxn>
                    <a:cxn ang="0">
                      <a:pos x="14" y="14"/>
                    </a:cxn>
                    <a:cxn ang="0">
                      <a:pos x="8" y="20"/>
                    </a:cxn>
                  </a:cxnLst>
                  <a:rect l="0" t="0" r="r" b="b"/>
                  <a:pathLst>
                    <a:path w="16" h="22">
                      <a:moveTo>
                        <a:pt x="11" y="7"/>
                      </a:move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2" y="8"/>
                        <a:pt x="0" y="11"/>
                        <a:pt x="0" y="14"/>
                      </a:cubicBezTo>
                      <a:cubicBezTo>
                        <a:pt x="0" y="18"/>
                        <a:pt x="4" y="22"/>
                        <a:pt x="8" y="22"/>
                      </a:cubicBezTo>
                      <a:cubicBezTo>
                        <a:pt x="12" y="22"/>
                        <a:pt x="16" y="18"/>
                        <a:pt x="16" y="14"/>
                      </a:cubicBezTo>
                      <a:cubicBezTo>
                        <a:pt x="16" y="11"/>
                        <a:pt x="14" y="8"/>
                        <a:pt x="11" y="7"/>
                      </a:cubicBezTo>
                      <a:close/>
                      <a:moveTo>
                        <a:pt x="10" y="1"/>
                      </a:move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lnTo>
                        <a:pt x="10" y="1"/>
                      </a:lnTo>
                      <a:close/>
                      <a:moveTo>
                        <a:pt x="4" y="4"/>
                      </a:move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6"/>
                        <a:pt x="6" y="6"/>
                        <a:pt x="6" y="6"/>
                      </a:cubicBezTo>
                      <a:lnTo>
                        <a:pt x="4" y="4"/>
                      </a:lnTo>
                      <a:close/>
                      <a:moveTo>
                        <a:pt x="8" y="20"/>
                      </a:moveTo>
                      <a:cubicBezTo>
                        <a:pt x="5" y="20"/>
                        <a:pt x="2" y="17"/>
                        <a:pt x="2" y="14"/>
                      </a:cubicBezTo>
                      <a:cubicBezTo>
                        <a:pt x="2" y="11"/>
                        <a:pt x="5" y="8"/>
                        <a:pt x="8" y="8"/>
                      </a:cubicBezTo>
                      <a:cubicBezTo>
                        <a:pt x="11" y="8"/>
                        <a:pt x="13" y="11"/>
                        <a:pt x="14" y="14"/>
                      </a:cubicBezTo>
                      <a:cubicBezTo>
                        <a:pt x="14" y="17"/>
                        <a:pt x="11" y="20"/>
                        <a:pt x="8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2" name="iŝḷiḓé"/>
                <p:cNvSpPr/>
                <p:nvPr/>
              </p:nvSpPr>
              <p:spPr bwMode="auto">
                <a:xfrm>
                  <a:off x="6493020" y="5084518"/>
                  <a:ext cx="128642" cy="166691"/>
                </a:xfrm>
                <a:custGeom>
                  <a:avLst/>
                  <a:gdLst/>
                  <a:ahLst/>
                  <a:cxnLst>
                    <a:cxn ang="0">
                      <a:pos x="11" y="6"/>
                    </a:cxn>
                    <a:cxn ang="0">
                      <a:pos x="14" y="3"/>
                    </a:cxn>
                    <a:cxn ang="0">
                      <a:pos x="11" y="0"/>
                    </a:cxn>
                    <a:cxn ang="0">
                      <a:pos x="6" y="0"/>
                    </a:cxn>
                    <a:cxn ang="0">
                      <a:pos x="3" y="3"/>
                    </a:cxn>
                    <a:cxn ang="0">
                      <a:pos x="5" y="6"/>
                    </a:cxn>
                    <a:cxn ang="0">
                      <a:pos x="0" y="13"/>
                    </a:cxn>
                    <a:cxn ang="0">
                      <a:pos x="8" y="21"/>
                    </a:cxn>
                    <a:cxn ang="0">
                      <a:pos x="16" y="13"/>
                    </a:cxn>
                    <a:cxn ang="0">
                      <a:pos x="11" y="6"/>
                    </a:cxn>
                    <a:cxn ang="0">
                      <a:pos x="10" y="0"/>
                    </a:cxn>
                    <a:cxn ang="0">
                      <a:pos x="12" y="3"/>
                    </a:cxn>
                    <a:cxn ang="0">
                      <a:pos x="10" y="3"/>
                    </a:cxn>
                    <a:cxn ang="0">
                      <a:pos x="10" y="0"/>
                    </a:cxn>
                    <a:cxn ang="0">
                      <a:pos x="4" y="3"/>
                    </a:cxn>
                    <a:cxn ang="0">
                      <a:pos x="6" y="3"/>
                    </a:cxn>
                    <a:cxn ang="0">
                      <a:pos x="6" y="5"/>
                    </a:cxn>
                    <a:cxn ang="0">
                      <a:pos x="4" y="3"/>
                    </a:cxn>
                    <a:cxn ang="0">
                      <a:pos x="8" y="19"/>
                    </a:cxn>
                    <a:cxn ang="0">
                      <a:pos x="2" y="13"/>
                    </a:cxn>
                    <a:cxn ang="0">
                      <a:pos x="8" y="7"/>
                    </a:cxn>
                    <a:cxn ang="0">
                      <a:pos x="14" y="13"/>
                    </a:cxn>
                    <a:cxn ang="0">
                      <a:pos x="8" y="19"/>
                    </a:cxn>
                  </a:cxnLst>
                  <a:rect l="0" t="0" r="r" b="b"/>
                  <a:pathLst>
                    <a:path w="16" h="21">
                      <a:moveTo>
                        <a:pt x="11" y="6"/>
                      </a:move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2" y="7"/>
                        <a:pt x="0" y="10"/>
                        <a:pt x="0" y="13"/>
                      </a:cubicBezTo>
                      <a:cubicBezTo>
                        <a:pt x="0" y="17"/>
                        <a:pt x="4" y="21"/>
                        <a:pt x="8" y="21"/>
                      </a:cubicBezTo>
                      <a:cubicBezTo>
                        <a:pt x="13" y="21"/>
                        <a:pt x="16" y="17"/>
                        <a:pt x="16" y="13"/>
                      </a:cubicBezTo>
                      <a:cubicBezTo>
                        <a:pt x="16" y="10"/>
                        <a:pt x="14" y="7"/>
                        <a:pt x="11" y="6"/>
                      </a:cubicBezTo>
                      <a:close/>
                      <a:moveTo>
                        <a:pt x="10" y="0"/>
                      </a:move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lnTo>
                        <a:pt x="10" y="0"/>
                      </a:lnTo>
                      <a:close/>
                      <a:moveTo>
                        <a:pt x="4" y="3"/>
                      </a:move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5"/>
                        <a:pt x="6" y="5"/>
                        <a:pt x="6" y="5"/>
                      </a:cubicBezTo>
                      <a:lnTo>
                        <a:pt x="4" y="3"/>
                      </a:lnTo>
                      <a:close/>
                      <a:moveTo>
                        <a:pt x="8" y="19"/>
                      </a:moveTo>
                      <a:cubicBezTo>
                        <a:pt x="5" y="19"/>
                        <a:pt x="2" y="16"/>
                        <a:pt x="2" y="13"/>
                      </a:cubicBezTo>
                      <a:cubicBezTo>
                        <a:pt x="2" y="10"/>
                        <a:pt x="5" y="7"/>
                        <a:pt x="8" y="7"/>
                      </a:cubicBezTo>
                      <a:cubicBezTo>
                        <a:pt x="11" y="7"/>
                        <a:pt x="14" y="10"/>
                        <a:pt x="14" y="13"/>
                      </a:cubicBezTo>
                      <a:cubicBezTo>
                        <a:pt x="14" y="16"/>
                        <a:pt x="11" y="19"/>
                        <a:pt x="8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3" name="iṥ1íḋé"/>
                <p:cNvSpPr/>
                <p:nvPr/>
              </p:nvSpPr>
              <p:spPr bwMode="auto">
                <a:xfrm>
                  <a:off x="6108907" y="3962979"/>
                  <a:ext cx="273590" cy="280838"/>
                </a:xfrm>
                <a:custGeom>
                  <a:avLst/>
                  <a:gdLst/>
                  <a:ahLst/>
                  <a:cxnLst>
                    <a:cxn ang="0">
                      <a:pos x="0" y="32"/>
                    </a:cxn>
                    <a:cxn ang="0">
                      <a:pos x="0" y="35"/>
                    </a:cxn>
                    <a:cxn ang="0">
                      <a:pos x="6" y="35"/>
                    </a:cxn>
                    <a:cxn ang="0">
                      <a:pos x="20" y="35"/>
                    </a:cxn>
                    <a:cxn ang="0">
                      <a:pos x="26" y="35"/>
                    </a:cxn>
                    <a:cxn ang="0">
                      <a:pos x="26" y="32"/>
                    </a:cxn>
                    <a:cxn ang="0">
                      <a:pos x="23" y="32"/>
                    </a:cxn>
                    <a:cxn ang="0">
                      <a:pos x="23" y="28"/>
                    </a:cxn>
                    <a:cxn ang="0">
                      <a:pos x="29" y="28"/>
                    </a:cxn>
                    <a:cxn ang="0">
                      <a:pos x="34" y="23"/>
                    </a:cxn>
                    <a:cxn ang="0">
                      <a:pos x="34" y="8"/>
                    </a:cxn>
                    <a:cxn ang="0">
                      <a:pos x="29" y="3"/>
                    </a:cxn>
                    <a:cxn ang="0">
                      <a:pos x="25" y="3"/>
                    </a:cxn>
                    <a:cxn ang="0">
                      <a:pos x="25" y="6"/>
                    </a:cxn>
                    <a:cxn ang="0">
                      <a:pos x="27" y="6"/>
                    </a:cxn>
                    <a:cxn ang="0">
                      <a:pos x="27" y="8"/>
                    </a:cxn>
                    <a:cxn ang="0">
                      <a:pos x="30" y="11"/>
                    </a:cxn>
                    <a:cxn ang="0">
                      <a:pos x="30" y="11"/>
                    </a:cxn>
                    <a:cxn ang="0">
                      <a:pos x="30" y="23"/>
                    </a:cxn>
                    <a:cxn ang="0">
                      <a:pos x="29" y="24"/>
                    </a:cxn>
                    <a:cxn ang="0">
                      <a:pos x="23" y="24"/>
                    </a:cxn>
                    <a:cxn ang="0">
                      <a:pos x="23" y="6"/>
                    </a:cxn>
                    <a:cxn ang="0">
                      <a:pos x="23" y="3"/>
                    </a:cxn>
                    <a:cxn ang="0">
                      <a:pos x="20" y="0"/>
                    </a:cxn>
                    <a:cxn ang="0">
                      <a:pos x="6" y="0"/>
                    </a:cxn>
                    <a:cxn ang="0">
                      <a:pos x="2" y="3"/>
                    </a:cxn>
                    <a:cxn ang="0">
                      <a:pos x="2" y="32"/>
                    </a:cxn>
                    <a:cxn ang="0">
                      <a:pos x="0" y="32"/>
                    </a:cxn>
                    <a:cxn ang="0">
                      <a:pos x="30" y="10"/>
                    </a:cxn>
                    <a:cxn ang="0">
                      <a:pos x="28" y="8"/>
                    </a:cxn>
                    <a:cxn ang="0">
                      <a:pos x="30" y="6"/>
                    </a:cxn>
                    <a:cxn ang="0">
                      <a:pos x="31" y="7"/>
                    </a:cxn>
                    <a:cxn ang="0">
                      <a:pos x="29" y="8"/>
                    </a:cxn>
                    <a:cxn ang="0">
                      <a:pos x="29" y="9"/>
                    </a:cxn>
                    <a:cxn ang="0">
                      <a:pos x="30" y="9"/>
                    </a:cxn>
                    <a:cxn ang="0">
                      <a:pos x="31" y="8"/>
                    </a:cxn>
                    <a:cxn ang="0">
                      <a:pos x="31" y="8"/>
                    </a:cxn>
                    <a:cxn ang="0">
                      <a:pos x="30" y="10"/>
                    </a:cxn>
                    <a:cxn ang="0">
                      <a:pos x="6" y="16"/>
                    </a:cxn>
                    <a:cxn ang="0">
                      <a:pos x="7" y="15"/>
                    </a:cxn>
                    <a:cxn ang="0">
                      <a:pos x="19" y="15"/>
                    </a:cxn>
                    <a:cxn ang="0">
                      <a:pos x="20" y="16"/>
                    </a:cxn>
                    <a:cxn ang="0">
                      <a:pos x="20" y="16"/>
                    </a:cxn>
                    <a:cxn ang="0">
                      <a:pos x="19" y="17"/>
                    </a:cxn>
                    <a:cxn ang="0">
                      <a:pos x="7" y="17"/>
                    </a:cxn>
                    <a:cxn ang="0">
                      <a:pos x="6" y="16"/>
                    </a:cxn>
                    <a:cxn ang="0">
                      <a:pos x="6" y="4"/>
                    </a:cxn>
                    <a:cxn ang="0">
                      <a:pos x="7" y="3"/>
                    </a:cxn>
                    <a:cxn ang="0">
                      <a:pos x="19" y="3"/>
                    </a:cxn>
                    <a:cxn ang="0">
                      <a:pos x="20" y="4"/>
                    </a:cxn>
                    <a:cxn ang="0">
                      <a:pos x="20" y="10"/>
                    </a:cxn>
                    <a:cxn ang="0">
                      <a:pos x="19" y="11"/>
                    </a:cxn>
                    <a:cxn ang="0">
                      <a:pos x="7" y="11"/>
                    </a:cxn>
                    <a:cxn ang="0">
                      <a:pos x="6" y="10"/>
                    </a:cxn>
                    <a:cxn ang="0">
                      <a:pos x="6" y="4"/>
                    </a:cxn>
                  </a:cxnLst>
                  <a:rect l="0" t="0" r="r" b="b"/>
                  <a:pathLst>
                    <a:path w="34" h="35">
                      <a:moveTo>
                        <a:pt x="0" y="32"/>
                      </a:move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32" y="28"/>
                        <a:pt x="34" y="25"/>
                        <a:pt x="34" y="23"/>
                      </a:cubicBezTo>
                      <a:cubicBezTo>
                        <a:pt x="34" y="8"/>
                        <a:pt x="34" y="8"/>
                        <a:pt x="34" y="8"/>
                      </a:cubicBezTo>
                      <a:cubicBezTo>
                        <a:pt x="34" y="5"/>
                        <a:pt x="32" y="3"/>
                        <a:pt x="29" y="3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7" y="7"/>
                        <a:pt x="27" y="8"/>
                        <a:pt x="27" y="8"/>
                      </a:cubicBezTo>
                      <a:cubicBezTo>
                        <a:pt x="27" y="10"/>
                        <a:pt x="28" y="11"/>
                        <a:pt x="30" y="11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30" y="24"/>
                        <a:pt x="30" y="24"/>
                        <a:pt x="29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3" y="1"/>
                        <a:pt x="22" y="0"/>
                        <a:pt x="20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1"/>
                        <a:pt x="2" y="3"/>
                      </a:cubicBezTo>
                      <a:cubicBezTo>
                        <a:pt x="2" y="32"/>
                        <a:pt x="2" y="32"/>
                        <a:pt x="2" y="32"/>
                      </a:cubicBezTo>
                      <a:lnTo>
                        <a:pt x="0" y="32"/>
                      </a:lnTo>
                      <a:close/>
                      <a:moveTo>
                        <a:pt x="30" y="10"/>
                      </a:moveTo>
                      <a:cubicBezTo>
                        <a:pt x="29" y="10"/>
                        <a:pt x="28" y="9"/>
                        <a:pt x="28" y="8"/>
                      </a:cubicBezTo>
                      <a:cubicBezTo>
                        <a:pt x="28" y="7"/>
                        <a:pt x="29" y="6"/>
                        <a:pt x="30" y="6"/>
                      </a:cubicBezTo>
                      <a:cubicBezTo>
                        <a:pt x="30" y="6"/>
                        <a:pt x="30" y="7"/>
                        <a:pt x="31" y="7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8"/>
                        <a:pt x="29" y="8"/>
                        <a:pt x="29" y="9"/>
                      </a:cubicBezTo>
                      <a:cubicBezTo>
                        <a:pt x="30" y="9"/>
                        <a:pt x="30" y="9"/>
                        <a:pt x="30" y="9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9"/>
                        <a:pt x="31" y="10"/>
                        <a:pt x="30" y="10"/>
                      </a:cubicBezTo>
                      <a:close/>
                      <a:moveTo>
                        <a:pt x="6" y="16"/>
                      </a:moveTo>
                      <a:cubicBezTo>
                        <a:pt x="6" y="15"/>
                        <a:pt x="6" y="15"/>
                        <a:pt x="7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5"/>
                        <a:pt x="20" y="15"/>
                        <a:pt x="20" y="16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20" y="17"/>
                        <a:pt x="19" y="17"/>
                        <a:pt x="19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6" y="17"/>
                        <a:pt x="6" y="17"/>
                        <a:pt x="6" y="16"/>
                      </a:cubicBezTo>
                      <a:close/>
                      <a:moveTo>
                        <a:pt x="6" y="4"/>
                      </a:moveTo>
                      <a:cubicBezTo>
                        <a:pt x="6" y="4"/>
                        <a:pt x="6" y="3"/>
                        <a:pt x="7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20" y="4"/>
                        <a:pt x="20" y="4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1"/>
                        <a:pt x="19" y="11"/>
                        <a:pt x="19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6" y="11"/>
                        <a:pt x="6" y="11"/>
                        <a:pt x="6" y="10"/>
                      </a:cubicBezTo>
                      <a:lnTo>
                        <a:pt x="6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4" name="i$ľïdé"/>
                <p:cNvSpPr/>
                <p:nvPr/>
              </p:nvSpPr>
              <p:spPr bwMode="auto">
                <a:xfrm>
                  <a:off x="3813286" y="3459283"/>
                  <a:ext cx="1623422" cy="1393317"/>
                </a:xfrm>
                <a:custGeom>
                  <a:avLst/>
                  <a:gdLst/>
                  <a:ahLst/>
                  <a:cxnLst>
                    <a:cxn ang="0">
                      <a:pos x="2" y="95"/>
                    </a:cxn>
                    <a:cxn ang="0">
                      <a:pos x="42" y="8"/>
                    </a:cxn>
                    <a:cxn ang="0">
                      <a:pos x="56" y="3"/>
                    </a:cxn>
                    <a:cxn ang="0">
                      <a:pos x="103" y="23"/>
                    </a:cxn>
                    <a:cxn ang="0">
                      <a:pos x="110" y="8"/>
                    </a:cxn>
                    <a:cxn ang="0">
                      <a:pos x="113" y="7"/>
                    </a:cxn>
                    <a:cxn ang="0">
                      <a:pos x="119" y="10"/>
                    </a:cxn>
                    <a:cxn ang="0">
                      <a:pos x="118" y="18"/>
                    </a:cxn>
                    <a:cxn ang="0">
                      <a:pos x="115" y="17"/>
                    </a:cxn>
                    <a:cxn ang="0">
                      <a:pos x="111" y="27"/>
                    </a:cxn>
                    <a:cxn ang="0">
                      <a:pos x="138" y="39"/>
                    </a:cxn>
                    <a:cxn ang="0">
                      <a:pos x="141" y="33"/>
                    </a:cxn>
                    <a:cxn ang="0">
                      <a:pos x="152" y="25"/>
                    </a:cxn>
                    <a:cxn ang="0">
                      <a:pos x="153" y="28"/>
                    </a:cxn>
                    <a:cxn ang="0">
                      <a:pos x="146" y="43"/>
                    </a:cxn>
                    <a:cxn ang="0">
                      <a:pos x="195" y="65"/>
                    </a:cxn>
                    <a:cxn ang="0">
                      <a:pos x="201" y="80"/>
                    </a:cxn>
                    <a:cxn ang="0">
                      <a:pos x="160" y="167"/>
                    </a:cxn>
                    <a:cxn ang="0">
                      <a:pos x="146" y="172"/>
                    </a:cxn>
                    <a:cxn ang="0">
                      <a:pos x="8" y="109"/>
                    </a:cxn>
                    <a:cxn ang="0">
                      <a:pos x="2" y="95"/>
                    </a:cxn>
                  </a:cxnLst>
                  <a:rect l="0" t="0" r="r" b="b"/>
                  <a:pathLst>
                    <a:path w="203" h="174">
                      <a:moveTo>
                        <a:pt x="2" y="95"/>
                      </a:moveTo>
                      <a:cubicBezTo>
                        <a:pt x="42" y="8"/>
                        <a:pt x="42" y="8"/>
                        <a:pt x="42" y="8"/>
                      </a:cubicBezTo>
                      <a:cubicBezTo>
                        <a:pt x="45" y="2"/>
                        <a:pt x="51" y="0"/>
                        <a:pt x="56" y="3"/>
                      </a:cubicBezTo>
                      <a:cubicBezTo>
                        <a:pt x="103" y="23"/>
                        <a:pt x="103" y="23"/>
                        <a:pt x="103" y="23"/>
                      </a:cubicBezTo>
                      <a:cubicBezTo>
                        <a:pt x="110" y="8"/>
                        <a:pt x="110" y="8"/>
                        <a:pt x="110" y="8"/>
                      </a:cubicBezTo>
                      <a:cubicBezTo>
                        <a:pt x="110" y="7"/>
                        <a:pt x="112" y="6"/>
                        <a:pt x="113" y="7"/>
                      </a:cubicBezTo>
                      <a:cubicBezTo>
                        <a:pt x="119" y="10"/>
                        <a:pt x="119" y="10"/>
                        <a:pt x="119" y="10"/>
                      </a:cubicBezTo>
                      <a:cubicBezTo>
                        <a:pt x="119" y="12"/>
                        <a:pt x="118" y="15"/>
                        <a:pt x="118" y="18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1" y="27"/>
                        <a:pt x="111" y="27"/>
                        <a:pt x="111" y="27"/>
                      </a:cubicBezTo>
                      <a:cubicBezTo>
                        <a:pt x="138" y="39"/>
                        <a:pt x="138" y="39"/>
                        <a:pt x="138" y="39"/>
                      </a:cubicBezTo>
                      <a:cubicBezTo>
                        <a:pt x="141" y="33"/>
                        <a:pt x="141" y="33"/>
                        <a:pt x="141" y="33"/>
                      </a:cubicBezTo>
                      <a:cubicBezTo>
                        <a:pt x="144" y="32"/>
                        <a:pt x="150" y="29"/>
                        <a:pt x="152" y="25"/>
                      </a:cubicBezTo>
                      <a:cubicBezTo>
                        <a:pt x="153" y="26"/>
                        <a:pt x="153" y="27"/>
                        <a:pt x="153" y="28"/>
                      </a:cubicBezTo>
                      <a:cubicBezTo>
                        <a:pt x="146" y="43"/>
                        <a:pt x="146" y="43"/>
                        <a:pt x="146" y="43"/>
                      </a:cubicBezTo>
                      <a:cubicBezTo>
                        <a:pt x="195" y="65"/>
                        <a:pt x="195" y="65"/>
                        <a:pt x="195" y="65"/>
                      </a:cubicBezTo>
                      <a:cubicBezTo>
                        <a:pt x="201" y="68"/>
                        <a:pt x="203" y="74"/>
                        <a:pt x="201" y="80"/>
                      </a:cubicBezTo>
                      <a:cubicBezTo>
                        <a:pt x="160" y="167"/>
                        <a:pt x="160" y="167"/>
                        <a:pt x="160" y="167"/>
                      </a:cubicBezTo>
                      <a:cubicBezTo>
                        <a:pt x="158" y="172"/>
                        <a:pt x="152" y="174"/>
                        <a:pt x="146" y="172"/>
                      </a:cubicBezTo>
                      <a:cubicBezTo>
                        <a:pt x="8" y="109"/>
                        <a:pt x="8" y="109"/>
                        <a:pt x="8" y="109"/>
                      </a:cubicBezTo>
                      <a:cubicBezTo>
                        <a:pt x="2" y="107"/>
                        <a:pt x="0" y="100"/>
                        <a:pt x="2" y="9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none" lIns="91440" tIns="45720" rIns="91440" bIns="45720" anchor="ctr" anchorCtr="0" compatLnSpc="1">
                  <a:normAutofit/>
                </a:bodyPr>
                <a:lstStyle/>
                <a:p>
                  <a:pPr algn="ctr"/>
                  <a:r>
                    <a:rPr lang="zh-CN" altLang="en-US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关键词</a:t>
                  </a:r>
                  <a:endParaRPr lang="zh-CN" altLang="en-US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5" name="íşļïdè"/>
                <p:cNvSpPr/>
                <p:nvPr/>
              </p:nvSpPr>
              <p:spPr bwMode="auto">
                <a:xfrm>
                  <a:off x="7326474" y="5812883"/>
                  <a:ext cx="86969" cy="86969"/>
                </a:xfrm>
                <a:custGeom>
                  <a:avLst/>
                  <a:gdLst/>
                  <a:ahLst/>
                  <a:cxnLst>
                    <a:cxn ang="0">
                      <a:pos x="11" y="6"/>
                    </a:cxn>
                    <a:cxn ang="0">
                      <a:pos x="10" y="6"/>
                    </a:cxn>
                    <a:cxn ang="0">
                      <a:pos x="10" y="5"/>
                    </a:cxn>
                    <a:cxn ang="0">
                      <a:pos x="11" y="5"/>
                    </a:cxn>
                    <a:cxn ang="0">
                      <a:pos x="11" y="4"/>
                    </a:cxn>
                    <a:cxn ang="0">
                      <a:pos x="11" y="3"/>
                    </a:cxn>
                    <a:cxn ang="0">
                      <a:pos x="10" y="3"/>
                    </a:cxn>
                    <a:cxn ang="0">
                      <a:pos x="9" y="3"/>
                    </a:cxn>
                    <a:cxn ang="0">
                      <a:pos x="9" y="3"/>
                    </a:cxn>
                    <a:cxn ang="0">
                      <a:pos x="9" y="2"/>
                    </a:cxn>
                    <a:cxn ang="0">
                      <a:pos x="8" y="1"/>
                    </a:cxn>
                    <a:cxn ang="0">
                      <a:pos x="8" y="0"/>
                    </a:cxn>
                    <a:cxn ang="0">
                      <a:pos x="7" y="1"/>
                    </a:cxn>
                    <a:cxn ang="0">
                      <a:pos x="6" y="2"/>
                    </a:cxn>
                    <a:cxn ang="0">
                      <a:pos x="5" y="2"/>
                    </a:cxn>
                    <a:cxn ang="0">
                      <a:pos x="5" y="1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3" y="2"/>
                    </a:cxn>
                    <a:cxn ang="0">
                      <a:pos x="3" y="3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2" y="5"/>
                    </a:cxn>
                    <a:cxn ang="0">
                      <a:pos x="2" y="6"/>
                    </a:cxn>
                    <a:cxn ang="0">
                      <a:pos x="1" y="7"/>
                    </a:cxn>
                    <a:cxn ang="0">
                      <a:pos x="1" y="8"/>
                    </a:cxn>
                    <a:cxn ang="0">
                      <a:pos x="1" y="9"/>
                    </a:cxn>
                    <a:cxn ang="0">
                      <a:pos x="2" y="9"/>
                    </a:cxn>
                    <a:cxn ang="0">
                      <a:pos x="3" y="9"/>
                    </a:cxn>
                    <a:cxn ang="0">
                      <a:pos x="3" y="9"/>
                    </a:cxn>
                    <a:cxn ang="0">
                      <a:pos x="3" y="10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5" y="11"/>
                    </a:cxn>
                    <a:cxn ang="0">
                      <a:pos x="6" y="10"/>
                    </a:cxn>
                    <a:cxn ang="0">
                      <a:pos x="6" y="10"/>
                    </a:cxn>
                    <a:cxn ang="0">
                      <a:pos x="7" y="11"/>
                    </a:cxn>
                    <a:cxn ang="0">
                      <a:pos x="8" y="11"/>
                    </a:cxn>
                    <a:cxn ang="0">
                      <a:pos x="9" y="11"/>
                    </a:cxn>
                    <a:cxn ang="0">
                      <a:pos x="9" y="10"/>
                    </a:cxn>
                    <a:cxn ang="0">
                      <a:pos x="9" y="9"/>
                    </a:cxn>
                    <a:cxn ang="0">
                      <a:pos x="9" y="8"/>
                    </a:cxn>
                    <a:cxn ang="0">
                      <a:pos x="10" y="9"/>
                    </a:cxn>
                    <a:cxn ang="0">
                      <a:pos x="11" y="8"/>
                    </a:cxn>
                    <a:cxn ang="0">
                      <a:pos x="11" y="7"/>
                    </a:cxn>
                    <a:cxn ang="0">
                      <a:pos x="11" y="6"/>
                    </a:cxn>
                    <a:cxn ang="0">
                      <a:pos x="7" y="8"/>
                    </a:cxn>
                    <a:cxn ang="0">
                      <a:pos x="4" y="7"/>
                    </a:cxn>
                    <a:cxn ang="0">
                      <a:pos x="5" y="4"/>
                    </a:cxn>
                    <a:cxn ang="0">
                      <a:pos x="8" y="5"/>
                    </a:cxn>
                    <a:cxn ang="0">
                      <a:pos x="7" y="8"/>
                    </a:cxn>
                  </a:cxnLst>
                  <a:rect l="0" t="0" r="r" b="b"/>
                  <a:pathLst>
                    <a:path w="11" h="11">
                      <a:moveTo>
                        <a:pt x="11" y="6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4"/>
                        <a:pt x="11" y="4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3"/>
                        <a:pt x="10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1"/>
                        <a:pt x="9" y="1"/>
                        <a:pt x="8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1"/>
                        <a:pt x="7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0"/>
                        <a:pt x="4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1" y="3"/>
                        <a:pt x="1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7"/>
                        <a:pt x="1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2" y="9"/>
                        <a:pt x="2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1"/>
                        <a:pt x="3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8" y="11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9" y="11"/>
                        <a:pt x="9" y="10"/>
                        <a:pt x="9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9"/>
                        <a:pt x="9" y="9"/>
                        <a:pt x="9" y="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1" y="9"/>
                        <a:pt x="11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7"/>
                        <a:pt x="11" y="6"/>
                      </a:cubicBezTo>
                      <a:close/>
                      <a:moveTo>
                        <a:pt x="7" y="8"/>
                      </a:moveTo>
                      <a:cubicBezTo>
                        <a:pt x="6" y="8"/>
                        <a:pt x="4" y="8"/>
                        <a:pt x="4" y="7"/>
                      </a:cubicBezTo>
                      <a:cubicBezTo>
                        <a:pt x="3" y="6"/>
                        <a:pt x="4" y="4"/>
                        <a:pt x="5" y="4"/>
                      </a:cubicBezTo>
                      <a:cubicBezTo>
                        <a:pt x="6" y="3"/>
                        <a:pt x="7" y="4"/>
                        <a:pt x="8" y="5"/>
                      </a:cubicBezTo>
                      <a:cubicBezTo>
                        <a:pt x="8" y="6"/>
                        <a:pt x="8" y="7"/>
                        <a:pt x="7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6" name="ïṣḷíḍe"/>
                <p:cNvSpPr/>
                <p:nvPr/>
              </p:nvSpPr>
              <p:spPr bwMode="auto">
                <a:xfrm>
                  <a:off x="6933301" y="5051904"/>
                  <a:ext cx="88781" cy="88781"/>
                </a:xfrm>
                <a:custGeom>
                  <a:avLst/>
                  <a:gdLst/>
                  <a:ahLst/>
                  <a:cxnLst>
                    <a:cxn ang="0">
                      <a:pos x="10" y="6"/>
                    </a:cxn>
                    <a:cxn ang="0">
                      <a:pos x="10" y="6"/>
                    </a:cxn>
                    <a:cxn ang="0">
                      <a:pos x="10" y="5"/>
                    </a:cxn>
                    <a:cxn ang="0">
                      <a:pos x="10" y="5"/>
                    </a:cxn>
                    <a:cxn ang="0">
                      <a:pos x="11" y="4"/>
                    </a:cxn>
                    <a:cxn ang="0">
                      <a:pos x="10" y="3"/>
                    </a:cxn>
                    <a:cxn ang="0">
                      <a:pos x="9" y="2"/>
                    </a:cxn>
                    <a:cxn ang="0">
                      <a:pos x="9" y="3"/>
                    </a:cxn>
                    <a:cxn ang="0">
                      <a:pos x="8" y="2"/>
                    </a:cxn>
                    <a:cxn ang="0">
                      <a:pos x="8" y="1"/>
                    </a:cxn>
                    <a:cxn ang="0">
                      <a:pos x="8" y="0"/>
                    </a:cxn>
                    <a:cxn ang="0">
                      <a:pos x="7" y="0"/>
                    </a:cxn>
                    <a:cxn ang="0">
                      <a:pos x="6" y="1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4" y="0"/>
                    </a:cxn>
                    <a:cxn ang="0">
                      <a:pos x="3" y="1"/>
                    </a:cxn>
                    <a:cxn ang="0">
                      <a:pos x="2" y="2"/>
                    </a:cxn>
                    <a:cxn ang="0">
                      <a:pos x="3" y="2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0" y="6"/>
                    </a:cxn>
                    <a:cxn ang="0">
                      <a:pos x="0" y="7"/>
                    </a:cxn>
                    <a:cxn ang="0">
                      <a:pos x="0" y="8"/>
                    </a:cxn>
                    <a:cxn ang="0">
                      <a:pos x="1" y="9"/>
                    </a:cxn>
                    <a:cxn ang="0">
                      <a:pos x="2" y="8"/>
                    </a:cxn>
                    <a:cxn ang="0">
                      <a:pos x="3" y="9"/>
                    </a:cxn>
                    <a:cxn ang="0">
                      <a:pos x="2" y="10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5" y="10"/>
                    </a:cxn>
                    <a:cxn ang="0">
                      <a:pos x="5" y="10"/>
                    </a:cxn>
                    <a:cxn ang="0">
                      <a:pos x="6" y="10"/>
                    </a:cxn>
                    <a:cxn ang="0">
                      <a:pos x="6" y="10"/>
                    </a:cxn>
                    <a:cxn ang="0">
                      <a:pos x="7" y="11"/>
                    </a:cxn>
                    <a:cxn ang="0">
                      <a:pos x="8" y="10"/>
                    </a:cxn>
                    <a:cxn ang="0">
                      <a:pos x="8" y="9"/>
                    </a:cxn>
                    <a:cxn ang="0">
                      <a:pos x="8" y="9"/>
                    </a:cxn>
                    <a:cxn ang="0">
                      <a:pos x="9" y="8"/>
                    </a:cxn>
                    <a:cxn ang="0">
                      <a:pos x="9" y="8"/>
                    </a:cxn>
                    <a:cxn ang="0">
                      <a:pos x="10" y="8"/>
                    </a:cxn>
                    <a:cxn ang="0">
                      <a:pos x="11" y="7"/>
                    </a:cxn>
                    <a:cxn ang="0">
                      <a:pos x="10" y="6"/>
                    </a:cxn>
                    <a:cxn ang="0">
                      <a:pos x="6" y="7"/>
                    </a:cxn>
                    <a:cxn ang="0">
                      <a:pos x="3" y="6"/>
                    </a:cxn>
                    <a:cxn ang="0">
                      <a:pos x="4" y="4"/>
                    </a:cxn>
                    <a:cxn ang="0">
                      <a:pos x="7" y="5"/>
                    </a:cxn>
                    <a:cxn ang="0">
                      <a:pos x="6" y="7"/>
                    </a:cxn>
                  </a:cxnLst>
                  <a:rect l="0" t="0" r="r" b="b"/>
                  <a:pathLst>
                    <a:path w="11" h="11">
                      <a:moveTo>
                        <a:pt x="10" y="6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5"/>
                        <a:pt x="10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2"/>
                        <a:pt x="10" y="2"/>
                        <a:pt x="9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8" y="3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0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1"/>
                        <a:pt x="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6"/>
                        <a:pt x="1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2" y="9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3" y="10"/>
                        <a:pt x="3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5" y="11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1"/>
                        <a:pt x="7" y="11"/>
                        <a:pt x="7" y="11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10"/>
                        <a:pt x="9" y="10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8"/>
                        <a:pt x="8" y="8"/>
                        <a:pt x="9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9"/>
                        <a:pt x="10" y="8"/>
                        <a:pt x="10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6"/>
                        <a:pt x="10" y="6"/>
                      </a:cubicBezTo>
                      <a:close/>
                      <a:moveTo>
                        <a:pt x="6" y="7"/>
                      </a:moveTo>
                      <a:cubicBezTo>
                        <a:pt x="5" y="8"/>
                        <a:pt x="4" y="7"/>
                        <a:pt x="3" y="6"/>
                      </a:cubicBezTo>
                      <a:cubicBezTo>
                        <a:pt x="3" y="5"/>
                        <a:pt x="3" y="4"/>
                        <a:pt x="4" y="4"/>
                      </a:cubicBezTo>
                      <a:cubicBezTo>
                        <a:pt x="6" y="3"/>
                        <a:pt x="7" y="4"/>
                        <a:pt x="7" y="5"/>
                      </a:cubicBezTo>
                      <a:cubicBezTo>
                        <a:pt x="8" y="6"/>
                        <a:pt x="7" y="7"/>
                        <a:pt x="6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7" name="îśľïḍè"/>
                <p:cNvSpPr/>
                <p:nvPr/>
              </p:nvSpPr>
              <p:spPr bwMode="auto">
                <a:xfrm>
                  <a:off x="6614414" y="5267515"/>
                  <a:ext cx="86969" cy="96028"/>
                </a:xfrm>
                <a:custGeom>
                  <a:avLst/>
                  <a:gdLst/>
                  <a:ahLst/>
                  <a:cxnLst>
                    <a:cxn ang="0">
                      <a:pos x="11" y="7"/>
                    </a:cxn>
                    <a:cxn ang="0">
                      <a:pos x="10" y="6"/>
                    </a:cxn>
                    <a:cxn ang="0">
                      <a:pos x="10" y="6"/>
                    </a:cxn>
                    <a:cxn ang="0">
                      <a:pos x="11" y="5"/>
                    </a:cxn>
                    <a:cxn ang="0">
                      <a:pos x="11" y="4"/>
                    </a:cxn>
                    <a:cxn ang="0">
                      <a:pos x="11" y="3"/>
                    </a:cxn>
                    <a:cxn ang="0">
                      <a:pos x="10" y="3"/>
                    </a:cxn>
                    <a:cxn ang="0">
                      <a:pos x="9" y="3"/>
                    </a:cxn>
                    <a:cxn ang="0">
                      <a:pos x="9" y="3"/>
                    </a:cxn>
                    <a:cxn ang="0">
                      <a:pos x="9" y="2"/>
                    </a:cxn>
                    <a:cxn ang="0">
                      <a:pos x="8" y="1"/>
                    </a:cxn>
                    <a:cxn ang="0">
                      <a:pos x="8" y="1"/>
                    </a:cxn>
                    <a:cxn ang="0">
                      <a:pos x="7" y="1"/>
                    </a:cxn>
                    <a:cxn ang="0">
                      <a:pos x="6" y="2"/>
                    </a:cxn>
                    <a:cxn ang="0">
                      <a:pos x="5" y="2"/>
                    </a:cxn>
                    <a:cxn ang="0">
                      <a:pos x="5" y="1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3" y="2"/>
                    </a:cxn>
                    <a:cxn ang="0">
                      <a:pos x="3" y="3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2" y="6"/>
                    </a:cxn>
                    <a:cxn ang="0">
                      <a:pos x="2" y="7"/>
                    </a:cxn>
                    <a:cxn ang="0">
                      <a:pos x="1" y="7"/>
                    </a:cxn>
                    <a:cxn ang="0">
                      <a:pos x="1" y="8"/>
                    </a:cxn>
                    <a:cxn ang="0">
                      <a:pos x="1" y="9"/>
                    </a:cxn>
                    <a:cxn ang="0">
                      <a:pos x="2" y="9"/>
                    </a:cxn>
                    <a:cxn ang="0">
                      <a:pos x="3" y="9"/>
                    </a:cxn>
                    <a:cxn ang="0">
                      <a:pos x="3" y="9"/>
                    </a:cxn>
                    <a:cxn ang="0">
                      <a:pos x="3" y="10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5" y="11"/>
                    </a:cxn>
                    <a:cxn ang="0">
                      <a:pos x="6" y="10"/>
                    </a:cxn>
                    <a:cxn ang="0">
                      <a:pos x="6" y="10"/>
                    </a:cxn>
                    <a:cxn ang="0">
                      <a:pos x="7" y="11"/>
                    </a:cxn>
                    <a:cxn ang="0">
                      <a:pos x="8" y="11"/>
                    </a:cxn>
                    <a:cxn ang="0">
                      <a:pos x="9" y="11"/>
                    </a:cxn>
                    <a:cxn ang="0">
                      <a:pos x="9" y="10"/>
                    </a:cxn>
                    <a:cxn ang="0">
                      <a:pos x="9" y="9"/>
                    </a:cxn>
                    <a:cxn ang="0">
                      <a:pos x="9" y="9"/>
                    </a:cxn>
                    <a:cxn ang="0">
                      <a:pos x="10" y="9"/>
                    </a:cxn>
                    <a:cxn ang="0">
                      <a:pos x="11" y="8"/>
                    </a:cxn>
                    <a:cxn ang="0">
                      <a:pos x="11" y="8"/>
                    </a:cxn>
                    <a:cxn ang="0">
                      <a:pos x="11" y="7"/>
                    </a:cxn>
                    <a:cxn ang="0">
                      <a:pos x="7" y="8"/>
                    </a:cxn>
                    <a:cxn ang="0">
                      <a:pos x="4" y="7"/>
                    </a:cxn>
                    <a:cxn ang="0">
                      <a:pos x="5" y="4"/>
                    </a:cxn>
                    <a:cxn ang="0">
                      <a:pos x="8" y="5"/>
                    </a:cxn>
                    <a:cxn ang="0">
                      <a:pos x="7" y="8"/>
                    </a:cxn>
                  </a:cxnLst>
                  <a:rect l="0" t="0" r="r" b="b"/>
                  <a:pathLst>
                    <a:path w="11" h="12">
                      <a:moveTo>
                        <a:pt x="11" y="7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3"/>
                        <a:pt x="10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0"/>
                        <a:pt x="7" y="1"/>
                        <a:pt x="7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4" y="0"/>
                        <a:pt x="4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1" y="3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7"/>
                        <a:pt x="1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2" y="9"/>
                        <a:pt x="2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1"/>
                        <a:pt x="3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2"/>
                        <a:pt x="5" y="11"/>
                        <a:pt x="5" y="11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8" y="11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9" y="11"/>
                        <a:pt x="9" y="10"/>
                        <a:pt x="9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1" y="9"/>
                        <a:pt x="11" y="8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lose/>
                      <a:moveTo>
                        <a:pt x="7" y="8"/>
                      </a:moveTo>
                      <a:cubicBezTo>
                        <a:pt x="6" y="8"/>
                        <a:pt x="4" y="8"/>
                        <a:pt x="4" y="7"/>
                      </a:cubicBezTo>
                      <a:cubicBezTo>
                        <a:pt x="3" y="6"/>
                        <a:pt x="4" y="5"/>
                        <a:pt x="5" y="4"/>
                      </a:cubicBezTo>
                      <a:cubicBezTo>
                        <a:pt x="6" y="4"/>
                        <a:pt x="7" y="4"/>
                        <a:pt x="8" y="5"/>
                      </a:cubicBezTo>
                      <a:cubicBezTo>
                        <a:pt x="8" y="6"/>
                        <a:pt x="8" y="7"/>
                        <a:pt x="7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8" name="íṧḷîdè"/>
                <p:cNvSpPr/>
                <p:nvPr/>
              </p:nvSpPr>
              <p:spPr bwMode="auto">
                <a:xfrm>
                  <a:off x="6045492" y="4899708"/>
                  <a:ext cx="103276" cy="105088"/>
                </a:xfrm>
                <a:custGeom>
                  <a:avLst/>
                  <a:gdLst/>
                  <a:ahLst/>
                  <a:cxnLst>
                    <a:cxn ang="0">
                      <a:pos x="12" y="7"/>
                    </a:cxn>
                    <a:cxn ang="0">
                      <a:pos x="11" y="7"/>
                    </a:cxn>
                    <a:cxn ang="0">
                      <a:pos x="11" y="6"/>
                    </a:cxn>
                    <a:cxn ang="0">
                      <a:pos x="12" y="6"/>
                    </a:cxn>
                    <a:cxn ang="0">
                      <a:pos x="13" y="4"/>
                    </a:cxn>
                    <a:cxn ang="0">
                      <a:pos x="12" y="3"/>
                    </a:cxn>
                    <a:cxn ang="0">
                      <a:pos x="11" y="3"/>
                    </a:cxn>
                    <a:cxn ang="0">
                      <a:pos x="10" y="3"/>
                    </a:cxn>
                    <a:cxn ang="0">
                      <a:pos x="9" y="3"/>
                    </a:cxn>
                    <a:cxn ang="0">
                      <a:pos x="10" y="2"/>
                    </a:cxn>
                    <a:cxn ang="0">
                      <a:pos x="9" y="1"/>
                    </a:cxn>
                    <a:cxn ang="0">
                      <a:pos x="8" y="0"/>
                    </a:cxn>
                    <a:cxn ang="0">
                      <a:pos x="7" y="1"/>
                    </a:cxn>
                    <a:cxn ang="0">
                      <a:pos x="7" y="2"/>
                    </a:cxn>
                    <a:cxn ang="0">
                      <a:pos x="6" y="2"/>
                    </a:cxn>
                    <a:cxn ang="0">
                      <a:pos x="5" y="1"/>
                    </a:cxn>
                    <a:cxn ang="0">
                      <a:pos x="4" y="0"/>
                    </a:cxn>
                    <a:cxn ang="0">
                      <a:pos x="3" y="1"/>
                    </a:cxn>
                    <a:cxn ang="0">
                      <a:pos x="3" y="2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0" y="6"/>
                    </a:cxn>
                    <a:cxn ang="0">
                      <a:pos x="1" y="6"/>
                    </a:cxn>
                    <a:cxn ang="0">
                      <a:pos x="1" y="7"/>
                    </a:cxn>
                    <a:cxn ang="0">
                      <a:pos x="0" y="8"/>
                    </a:cxn>
                    <a:cxn ang="0">
                      <a:pos x="0" y="9"/>
                    </a:cxn>
                    <a:cxn ang="0">
                      <a:pos x="0" y="10"/>
                    </a:cxn>
                    <a:cxn ang="0">
                      <a:pos x="2" y="10"/>
                    </a:cxn>
                    <a:cxn ang="0">
                      <a:pos x="2" y="10"/>
                    </a:cxn>
                    <a:cxn ang="0">
                      <a:pos x="3" y="11"/>
                    </a:cxn>
                    <a:cxn ang="0">
                      <a:pos x="3" y="11"/>
                    </a:cxn>
                    <a:cxn ang="0">
                      <a:pos x="3" y="13"/>
                    </a:cxn>
                    <a:cxn ang="0">
                      <a:pos x="4" y="13"/>
                    </a:cxn>
                    <a:cxn ang="0">
                      <a:pos x="5" y="12"/>
                    </a:cxn>
                    <a:cxn ang="0">
                      <a:pos x="6" y="12"/>
                    </a:cxn>
                    <a:cxn ang="0">
                      <a:pos x="7" y="12"/>
                    </a:cxn>
                    <a:cxn ang="0">
                      <a:pos x="7" y="12"/>
                    </a:cxn>
                    <a:cxn ang="0">
                      <a:pos x="8" y="13"/>
                    </a:cxn>
                    <a:cxn ang="0">
                      <a:pos x="9" y="12"/>
                    </a:cxn>
                    <a:cxn ang="0">
                      <a:pos x="10" y="11"/>
                    </a:cxn>
                    <a:cxn ang="0">
                      <a:pos x="9" y="10"/>
                    </a:cxn>
                    <a:cxn ang="0">
                      <a:pos x="10" y="10"/>
                    </a:cxn>
                    <a:cxn ang="0">
                      <a:pos x="11" y="10"/>
                    </a:cxn>
                    <a:cxn ang="0">
                      <a:pos x="12" y="9"/>
                    </a:cxn>
                    <a:cxn ang="0">
                      <a:pos x="13" y="8"/>
                    </a:cxn>
                    <a:cxn ang="0">
                      <a:pos x="12" y="7"/>
                    </a:cxn>
                    <a:cxn ang="0">
                      <a:pos x="7" y="9"/>
                    </a:cxn>
                    <a:cxn ang="0">
                      <a:pos x="4" y="8"/>
                    </a:cxn>
                    <a:cxn ang="0">
                      <a:pos x="5" y="4"/>
                    </a:cxn>
                    <a:cxn ang="0">
                      <a:pos x="8" y="6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3">
                      <a:moveTo>
                        <a:pt x="12" y="7"/>
                      </a:move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6"/>
                        <a:pt x="11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3" y="5"/>
                        <a:pt x="13" y="5"/>
                        <a:pt x="13" y="4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3"/>
                        <a:pt x="11" y="3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3"/>
                        <a:pt x="9" y="3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1"/>
                        <a:pt x="10" y="1"/>
                        <a:pt x="9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7" y="0"/>
                        <a:pt x="7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1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2" y="3"/>
                        <a:pt x="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7"/>
                        <a:pt x="1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9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3" y="10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2"/>
                        <a:pt x="3" y="12"/>
                        <a:pt x="3" y="13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5" y="13"/>
                        <a:pt x="5" y="13"/>
                        <a:pt x="5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7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13"/>
                        <a:pt x="8" y="13"/>
                        <a:pt x="8" y="13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10" y="12"/>
                        <a:pt x="10" y="12"/>
                        <a:pt x="10" y="11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1" y="10"/>
                        <a:pt x="12" y="10"/>
                        <a:pt x="12" y="9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8"/>
                        <a:pt x="13" y="7"/>
                        <a:pt x="12" y="7"/>
                      </a:cubicBezTo>
                      <a:close/>
                      <a:moveTo>
                        <a:pt x="7" y="9"/>
                      </a:moveTo>
                      <a:cubicBezTo>
                        <a:pt x="6" y="9"/>
                        <a:pt x="4" y="9"/>
                        <a:pt x="4" y="8"/>
                      </a:cubicBezTo>
                      <a:cubicBezTo>
                        <a:pt x="3" y="6"/>
                        <a:pt x="4" y="5"/>
                        <a:pt x="5" y="4"/>
                      </a:cubicBezTo>
                      <a:cubicBezTo>
                        <a:pt x="6" y="4"/>
                        <a:pt x="8" y="4"/>
                        <a:pt x="8" y="6"/>
                      </a:cubicBezTo>
                      <a:cubicBezTo>
                        <a:pt x="9" y="7"/>
                        <a:pt x="8" y="8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9" name="ïṥḻïḍè"/>
                <p:cNvSpPr/>
                <p:nvPr/>
              </p:nvSpPr>
              <p:spPr bwMode="auto">
                <a:xfrm>
                  <a:off x="6462219" y="3499144"/>
                  <a:ext cx="86969" cy="88781"/>
                </a:xfrm>
                <a:custGeom>
                  <a:avLst/>
                  <a:gdLst/>
                  <a:ahLst/>
                  <a:cxnLst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10" y="5"/>
                    </a:cxn>
                    <a:cxn ang="0">
                      <a:pos x="11" y="4"/>
                    </a:cxn>
                    <a:cxn ang="0">
                      <a:pos x="11" y="3"/>
                    </a:cxn>
                    <a:cxn ang="0">
                      <a:pos x="11" y="2"/>
                    </a:cxn>
                    <a:cxn ang="0">
                      <a:pos x="10" y="2"/>
                    </a:cxn>
                    <a:cxn ang="0">
                      <a:pos x="9" y="2"/>
                    </a:cxn>
                    <a:cxn ang="0">
                      <a:pos x="9" y="2"/>
                    </a:cxn>
                    <a:cxn ang="0">
                      <a:pos x="9" y="1"/>
                    </a:cxn>
                    <a:cxn ang="0">
                      <a:pos x="8" y="0"/>
                    </a:cxn>
                    <a:cxn ang="0">
                      <a:pos x="8" y="0"/>
                    </a:cxn>
                    <a:cxn ang="0">
                      <a:pos x="7" y="0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3" y="1"/>
                    </a:cxn>
                    <a:cxn ang="0">
                      <a:pos x="3" y="2"/>
                    </a:cxn>
                    <a:cxn ang="0">
                      <a:pos x="3" y="2"/>
                    </a:cxn>
                    <a:cxn ang="0">
                      <a:pos x="2" y="2"/>
                    </a:cxn>
                    <a:cxn ang="0">
                      <a:pos x="1" y="3"/>
                    </a:cxn>
                    <a:cxn ang="0">
                      <a:pos x="1" y="3"/>
                    </a:cxn>
                    <a:cxn ang="0">
                      <a:pos x="1" y="4"/>
                    </a:cxn>
                    <a:cxn ang="0">
                      <a:pos x="2" y="5"/>
                    </a:cxn>
                    <a:cxn ang="0">
                      <a:pos x="2" y="6"/>
                    </a:cxn>
                    <a:cxn ang="0">
                      <a:pos x="1" y="6"/>
                    </a:cxn>
                    <a:cxn ang="0">
                      <a:pos x="1" y="7"/>
                    </a:cxn>
                    <a:cxn ang="0">
                      <a:pos x="1" y="8"/>
                    </a:cxn>
                    <a:cxn ang="0">
                      <a:pos x="2" y="8"/>
                    </a:cxn>
                    <a:cxn ang="0">
                      <a:pos x="3" y="8"/>
                    </a:cxn>
                    <a:cxn ang="0">
                      <a:pos x="3" y="9"/>
                    </a:cxn>
                    <a:cxn ang="0">
                      <a:pos x="3" y="9"/>
                    </a:cxn>
                    <a:cxn ang="0">
                      <a:pos x="3" y="10"/>
                    </a:cxn>
                    <a:cxn ang="0">
                      <a:pos x="4" y="10"/>
                    </a:cxn>
                    <a:cxn ang="0">
                      <a:pos x="5" y="10"/>
                    </a:cxn>
                    <a:cxn ang="0">
                      <a:pos x="6" y="9"/>
                    </a:cxn>
                    <a:cxn ang="0">
                      <a:pos x="6" y="9"/>
                    </a:cxn>
                    <a:cxn ang="0">
                      <a:pos x="7" y="10"/>
                    </a:cxn>
                    <a:cxn ang="0">
                      <a:pos x="8" y="10"/>
                    </a:cxn>
                    <a:cxn ang="0">
                      <a:pos x="9" y="10"/>
                    </a:cxn>
                    <a:cxn ang="0">
                      <a:pos x="9" y="9"/>
                    </a:cxn>
                    <a:cxn ang="0">
                      <a:pos x="9" y="8"/>
                    </a:cxn>
                    <a:cxn ang="0">
                      <a:pos x="9" y="8"/>
                    </a:cxn>
                    <a:cxn ang="0">
                      <a:pos x="10" y="8"/>
                    </a:cxn>
                    <a:cxn ang="0">
                      <a:pos x="11" y="8"/>
                    </a:cxn>
                    <a:cxn ang="0">
                      <a:pos x="11" y="7"/>
                    </a:cxn>
                    <a:cxn ang="0">
                      <a:pos x="11" y="6"/>
                    </a:cxn>
                    <a:cxn ang="0">
                      <a:pos x="7" y="7"/>
                    </a:cxn>
                    <a:cxn ang="0">
                      <a:pos x="4" y="6"/>
                    </a:cxn>
                    <a:cxn ang="0">
                      <a:pos x="5" y="3"/>
                    </a:cxn>
                    <a:cxn ang="0">
                      <a:pos x="8" y="4"/>
                    </a:cxn>
                    <a:cxn ang="0">
                      <a:pos x="7" y="7"/>
                    </a:cxn>
                  </a:cxnLst>
                  <a:rect l="0" t="0" r="r" b="b"/>
                  <a:pathLst>
                    <a:path w="11" h="11">
                      <a:moveTo>
                        <a:pt x="11" y="6"/>
                      </a:move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2"/>
                        <a:pt x="10" y="2"/>
                        <a:pt x="10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1"/>
                        <a:pt x="3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1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0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2" y="8"/>
                        <a:pt x="2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5" y="11"/>
                        <a:pt x="5" y="10"/>
                        <a:pt x="5" y="10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10"/>
                        <a:pt x="7" y="11"/>
                        <a:pt x="8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0"/>
                        <a:pt x="9" y="9"/>
                        <a:pt x="9" y="9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8"/>
                        <a:pt x="11" y="8"/>
                        <a:pt x="11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6"/>
                        <a:pt x="11" y="6"/>
                        <a:pt x="11" y="6"/>
                      </a:cubicBezTo>
                      <a:close/>
                      <a:moveTo>
                        <a:pt x="7" y="7"/>
                      </a:moveTo>
                      <a:cubicBezTo>
                        <a:pt x="6" y="8"/>
                        <a:pt x="4" y="7"/>
                        <a:pt x="4" y="6"/>
                      </a:cubicBezTo>
                      <a:cubicBezTo>
                        <a:pt x="3" y="5"/>
                        <a:pt x="4" y="4"/>
                        <a:pt x="5" y="3"/>
                      </a:cubicBezTo>
                      <a:cubicBezTo>
                        <a:pt x="6" y="3"/>
                        <a:pt x="7" y="3"/>
                        <a:pt x="8" y="4"/>
                      </a:cubicBezTo>
                      <a:cubicBezTo>
                        <a:pt x="8" y="5"/>
                        <a:pt x="8" y="7"/>
                        <a:pt x="7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0" name="íŝļíḓé"/>
                <p:cNvSpPr/>
                <p:nvPr/>
              </p:nvSpPr>
              <p:spPr bwMode="auto">
                <a:xfrm>
                  <a:off x="5621518" y="5684242"/>
                  <a:ext cx="86969" cy="96028"/>
                </a:xfrm>
                <a:custGeom>
                  <a:avLst/>
                  <a:gdLst/>
                  <a:ahLst/>
                  <a:cxnLst>
                    <a:cxn ang="0">
                      <a:pos x="10" y="7"/>
                    </a:cxn>
                    <a:cxn ang="0">
                      <a:pos x="10" y="6"/>
                    </a:cxn>
                    <a:cxn ang="0">
                      <a:pos x="10" y="6"/>
                    </a:cxn>
                    <a:cxn ang="0">
                      <a:pos x="10" y="5"/>
                    </a:cxn>
                    <a:cxn ang="0">
                      <a:pos x="11" y="4"/>
                    </a:cxn>
                    <a:cxn ang="0">
                      <a:pos x="10" y="3"/>
                    </a:cxn>
                    <a:cxn ang="0">
                      <a:pos x="9" y="3"/>
                    </a:cxn>
                    <a:cxn ang="0">
                      <a:pos x="9" y="3"/>
                    </a:cxn>
                    <a:cxn ang="0">
                      <a:pos x="8" y="3"/>
                    </a:cxn>
                    <a:cxn ang="0">
                      <a:pos x="8" y="2"/>
                    </a:cxn>
                    <a:cxn ang="0">
                      <a:pos x="8" y="1"/>
                    </a:cxn>
                    <a:cxn ang="0">
                      <a:pos x="7" y="1"/>
                    </a:cxn>
                    <a:cxn ang="0">
                      <a:pos x="6" y="1"/>
                    </a:cxn>
                    <a:cxn ang="0">
                      <a:pos x="6" y="2"/>
                    </a:cxn>
                    <a:cxn ang="0">
                      <a:pos x="5" y="2"/>
                    </a:cxn>
                    <a:cxn ang="0">
                      <a:pos x="5" y="1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2" y="2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" y="6"/>
                    </a:cxn>
                    <a:cxn ang="0">
                      <a:pos x="1" y="7"/>
                    </a:cxn>
                    <a:cxn ang="0">
                      <a:pos x="0" y="7"/>
                    </a:cxn>
                    <a:cxn ang="0">
                      <a:pos x="0" y="8"/>
                    </a:cxn>
                    <a:cxn ang="0">
                      <a:pos x="0" y="9"/>
                    </a:cxn>
                    <a:cxn ang="0">
                      <a:pos x="1" y="9"/>
                    </a:cxn>
                    <a:cxn ang="0">
                      <a:pos x="2" y="9"/>
                    </a:cxn>
                    <a:cxn ang="0">
                      <a:pos x="3" y="9"/>
                    </a:cxn>
                    <a:cxn ang="0">
                      <a:pos x="2" y="10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5" y="11"/>
                    </a:cxn>
                    <a:cxn ang="0">
                      <a:pos x="5" y="10"/>
                    </a:cxn>
                    <a:cxn ang="0">
                      <a:pos x="6" y="10"/>
                    </a:cxn>
                    <a:cxn ang="0">
                      <a:pos x="6" y="11"/>
                    </a:cxn>
                    <a:cxn ang="0">
                      <a:pos x="7" y="11"/>
                    </a:cxn>
                    <a:cxn ang="0">
                      <a:pos x="8" y="11"/>
                    </a:cxn>
                    <a:cxn ang="0">
                      <a:pos x="8" y="10"/>
                    </a:cxn>
                    <a:cxn ang="0">
                      <a:pos x="8" y="9"/>
                    </a:cxn>
                    <a:cxn ang="0">
                      <a:pos x="9" y="9"/>
                    </a:cxn>
                    <a:cxn ang="0">
                      <a:pos x="9" y="9"/>
                    </a:cxn>
                    <a:cxn ang="0">
                      <a:pos x="10" y="8"/>
                    </a:cxn>
                    <a:cxn ang="0">
                      <a:pos x="11" y="8"/>
                    </a:cxn>
                    <a:cxn ang="0">
                      <a:pos x="10" y="7"/>
                    </a:cxn>
                    <a:cxn ang="0">
                      <a:pos x="6" y="8"/>
                    </a:cxn>
                    <a:cxn ang="0">
                      <a:pos x="3" y="7"/>
                    </a:cxn>
                    <a:cxn ang="0">
                      <a:pos x="4" y="4"/>
                    </a:cxn>
                    <a:cxn ang="0">
                      <a:pos x="7" y="5"/>
                    </a:cxn>
                    <a:cxn ang="0">
                      <a:pos x="6" y="8"/>
                    </a:cxn>
                  </a:cxnLst>
                  <a:rect l="0" t="0" r="r" b="b"/>
                  <a:pathLst>
                    <a:path w="11" h="12">
                      <a:moveTo>
                        <a:pt x="10" y="7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1" y="5"/>
                        <a:pt x="11" y="5"/>
                        <a:pt x="11" y="4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1"/>
                        <a:pt x="8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2"/>
                        <a:pt x="2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3" y="11"/>
                        <a:pt x="3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2"/>
                        <a:pt x="5" y="11"/>
                        <a:pt x="5" y="11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7" y="12"/>
                        <a:pt x="7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9" y="10"/>
                        <a:pt x="8" y="10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9" y="9"/>
                        <a:pt x="9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0" y="9"/>
                        <a:pt x="10" y="9"/>
                        <a:pt x="10" y="8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7"/>
                        <a:pt x="11" y="7"/>
                        <a:pt x="10" y="7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8"/>
                        <a:pt x="3" y="7"/>
                      </a:cubicBezTo>
                      <a:cubicBezTo>
                        <a:pt x="3" y="6"/>
                        <a:pt x="3" y="5"/>
                        <a:pt x="4" y="4"/>
                      </a:cubicBezTo>
                      <a:cubicBezTo>
                        <a:pt x="6" y="4"/>
                        <a:pt x="7" y="4"/>
                        <a:pt x="7" y="5"/>
                      </a:cubicBezTo>
                      <a:cubicBezTo>
                        <a:pt x="8" y="6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1" name="ï$ļíḋe"/>
                <p:cNvSpPr/>
                <p:nvPr/>
              </p:nvSpPr>
              <p:spPr bwMode="auto">
                <a:xfrm>
                  <a:off x="6310023" y="2667503"/>
                  <a:ext cx="72474" cy="72474"/>
                </a:xfrm>
                <a:custGeom>
                  <a:avLst/>
                  <a:gdLst/>
                  <a:ahLst/>
                  <a:cxnLst>
                    <a:cxn ang="0">
                      <a:pos x="8" y="5"/>
                    </a:cxn>
                    <a:cxn ang="0">
                      <a:pos x="8" y="5"/>
                    </a:cxn>
                    <a:cxn ang="0">
                      <a:pos x="8" y="5"/>
                    </a:cxn>
                    <a:cxn ang="0">
                      <a:pos x="8" y="4"/>
                    </a:cxn>
                    <a:cxn ang="0">
                      <a:pos x="9" y="3"/>
                    </a:cxn>
                    <a:cxn ang="0">
                      <a:pos x="8" y="3"/>
                    </a:cxn>
                    <a:cxn ang="0">
                      <a:pos x="8" y="2"/>
                    </a:cxn>
                    <a:cxn ang="0">
                      <a:pos x="7" y="3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6" y="1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2"/>
                    </a:cxn>
                    <a:cxn ang="0">
                      <a:pos x="4" y="2"/>
                    </a:cxn>
                    <a:cxn ang="0">
                      <a:pos x="4" y="1"/>
                    </a:cxn>
                    <a:cxn ang="0">
                      <a:pos x="3" y="1"/>
                    </a:cxn>
                    <a:cxn ang="0">
                      <a:pos x="2" y="1"/>
                    </a:cxn>
                    <a:cxn ang="0">
                      <a:pos x="2" y="2"/>
                    </a:cxn>
                    <a:cxn ang="0">
                      <a:pos x="2" y="2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1" y="4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0" y="6"/>
                    </a:cxn>
                    <a:cxn ang="0">
                      <a:pos x="1" y="7"/>
                    </a:cxn>
                    <a:cxn ang="0">
                      <a:pos x="1" y="7"/>
                    </a:cxn>
                    <a:cxn ang="0">
                      <a:pos x="2" y="7"/>
                    </a:cxn>
                    <a:cxn ang="0">
                      <a:pos x="2" y="8"/>
                    </a:cxn>
                    <a:cxn ang="0">
                      <a:pos x="2" y="8"/>
                    </a:cxn>
                    <a:cxn ang="0">
                      <a:pos x="3" y="9"/>
                    </a:cxn>
                    <a:cxn ang="0">
                      <a:pos x="3" y="9"/>
                    </a:cxn>
                    <a:cxn ang="0">
                      <a:pos x="4" y="9"/>
                    </a:cxn>
                    <a:cxn ang="0">
                      <a:pos x="4" y="8"/>
                    </a:cxn>
                    <a:cxn ang="0">
                      <a:pos x="5" y="8"/>
                    </a:cxn>
                    <a:cxn ang="0">
                      <a:pos x="5" y="9"/>
                    </a:cxn>
                    <a:cxn ang="0">
                      <a:pos x="6" y="9"/>
                    </a:cxn>
                    <a:cxn ang="0">
                      <a:pos x="7" y="9"/>
                    </a:cxn>
                    <a:cxn ang="0">
                      <a:pos x="7" y="8"/>
                    </a:cxn>
                    <a:cxn ang="0">
                      <a:pos x="7" y="7"/>
                    </a:cxn>
                    <a:cxn ang="0">
                      <a:pos x="7" y="7"/>
                    </a:cxn>
                    <a:cxn ang="0">
                      <a:pos x="8" y="7"/>
                    </a:cxn>
                    <a:cxn ang="0">
                      <a:pos x="9" y="7"/>
                    </a:cxn>
                    <a:cxn ang="0">
                      <a:pos x="9" y="6"/>
                    </a:cxn>
                    <a:cxn ang="0">
                      <a:pos x="8" y="5"/>
                    </a:cxn>
                    <a:cxn ang="0">
                      <a:pos x="5" y="6"/>
                    </a:cxn>
                    <a:cxn ang="0">
                      <a:pos x="3" y="6"/>
                    </a:cxn>
                    <a:cxn ang="0">
                      <a:pos x="4" y="3"/>
                    </a:cxn>
                    <a:cxn ang="0">
                      <a:pos x="6" y="4"/>
                    </a:cxn>
                    <a:cxn ang="0">
                      <a:pos x="5" y="6"/>
                    </a:cxn>
                  </a:cxnLst>
                  <a:rect l="0" t="0" r="r" b="b"/>
                  <a:pathLst>
                    <a:path w="9" h="9">
                      <a:moveTo>
                        <a:pt x="8" y="5"/>
                      </a:move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9" y="4"/>
                        <a:pt x="9" y="4"/>
                        <a:pt x="9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4" y="2"/>
                        <a:pt x="4" y="2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3" y="1"/>
                        <a:pt x="3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1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2" y="9"/>
                        <a:pt x="3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5" y="8"/>
                        <a:pt x="5" y="8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6" y="9"/>
                        <a:pt x="6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9"/>
                        <a:pt x="7" y="8"/>
                        <a:pt x="7" y="8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7"/>
                        <a:pt x="8" y="7"/>
                        <a:pt x="9" y="7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8" y="5"/>
                      </a:cubicBezTo>
                      <a:close/>
                      <a:moveTo>
                        <a:pt x="5" y="6"/>
                      </a:moveTo>
                      <a:cubicBezTo>
                        <a:pt x="4" y="7"/>
                        <a:pt x="3" y="6"/>
                        <a:pt x="3" y="6"/>
                      </a:cubicBezTo>
                      <a:cubicBezTo>
                        <a:pt x="3" y="5"/>
                        <a:pt x="3" y="4"/>
                        <a:pt x="4" y="3"/>
                      </a:cubicBezTo>
                      <a:cubicBezTo>
                        <a:pt x="5" y="3"/>
                        <a:pt x="6" y="3"/>
                        <a:pt x="6" y="4"/>
                      </a:cubicBezTo>
                      <a:cubicBezTo>
                        <a:pt x="6" y="5"/>
                        <a:pt x="6" y="6"/>
                        <a:pt x="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2" name="iṧ1ïḑê"/>
                <p:cNvSpPr/>
                <p:nvPr/>
              </p:nvSpPr>
              <p:spPr bwMode="auto">
                <a:xfrm>
                  <a:off x="6190440" y="2339557"/>
                  <a:ext cx="103276" cy="96028"/>
                </a:xfrm>
                <a:custGeom>
                  <a:avLst/>
                  <a:gdLst/>
                  <a:ahLst/>
                  <a:cxnLst>
                    <a:cxn ang="0">
                      <a:pos x="10" y="12"/>
                    </a:cxn>
                    <a:cxn ang="0">
                      <a:pos x="10" y="9"/>
                    </a:cxn>
                    <a:cxn ang="0">
                      <a:pos x="10" y="5"/>
                    </a:cxn>
                    <a:cxn ang="0">
                      <a:pos x="10" y="5"/>
                    </a:cxn>
                    <a:cxn ang="0">
                      <a:pos x="10" y="11"/>
                    </a:cxn>
                    <a:cxn ang="0">
                      <a:pos x="11" y="12"/>
                    </a:cxn>
                    <a:cxn ang="0">
                      <a:pos x="13" y="10"/>
                    </a:cxn>
                    <a:cxn ang="0">
                      <a:pos x="12" y="3"/>
                    </a:cxn>
                    <a:cxn ang="0">
                      <a:pos x="12" y="3"/>
                    </a:cxn>
                    <a:cxn ang="0">
                      <a:pos x="12" y="3"/>
                    </a:cxn>
                    <a:cxn ang="0">
                      <a:pos x="12" y="3"/>
                    </a:cxn>
                    <a:cxn ang="0">
                      <a:pos x="8" y="1"/>
                    </a:cxn>
                    <a:cxn ang="0">
                      <a:pos x="8" y="1"/>
                    </a:cxn>
                    <a:cxn ang="0">
                      <a:pos x="6" y="1"/>
                    </a:cxn>
                    <a:cxn ang="0">
                      <a:pos x="1" y="4"/>
                    </a:cxn>
                    <a:cxn ang="0">
                      <a:pos x="1" y="11"/>
                    </a:cxn>
                    <a:cxn ang="0">
                      <a:pos x="2" y="12"/>
                    </a:cxn>
                    <a:cxn ang="0">
                      <a:pos x="3" y="11"/>
                    </a:cxn>
                    <a:cxn ang="0">
                      <a:pos x="3" y="5"/>
                    </a:cxn>
                    <a:cxn ang="0">
                      <a:pos x="3" y="5"/>
                    </a:cxn>
                    <a:cxn ang="0">
                      <a:pos x="4" y="9"/>
                    </a:cxn>
                    <a:cxn ang="0">
                      <a:pos x="4" y="12"/>
                    </a:cxn>
                    <a:cxn ang="0">
                      <a:pos x="10" y="12"/>
                    </a:cxn>
                  </a:cxnLst>
                  <a:rect l="0" t="0" r="r" b="b"/>
                  <a:pathLst>
                    <a:path w="13" h="12">
                      <a:moveTo>
                        <a:pt x="10" y="12"/>
                      </a:move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1" y="12"/>
                        <a:pt x="11" y="12"/>
                      </a:cubicBezTo>
                      <a:cubicBezTo>
                        <a:pt x="12" y="12"/>
                        <a:pt x="13" y="11"/>
                        <a:pt x="13" y="10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1"/>
                        <a:pt x="9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0" y="0"/>
                        <a:pt x="1" y="4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2"/>
                        <a:pt x="1" y="12"/>
                        <a:pt x="2" y="12"/>
                      </a:cubicBezTo>
                      <a:cubicBezTo>
                        <a:pt x="3" y="12"/>
                        <a:pt x="3" y="11"/>
                        <a:pt x="3" y="11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12"/>
                        <a:pt x="4" y="12"/>
                        <a:pt x="4" y="12"/>
                      </a:cubicBezTo>
                      <a:lnTo>
                        <a:pt x="10" y="1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3" name="iṡḻiḍè"/>
                <p:cNvSpPr/>
                <p:nvPr/>
              </p:nvSpPr>
              <p:spPr bwMode="auto">
                <a:xfrm>
                  <a:off x="6221242" y="2299696"/>
                  <a:ext cx="39861" cy="39861"/>
                </a:xfrm>
                <a:custGeom>
                  <a:avLst/>
                  <a:gdLst/>
                  <a:ahLst/>
                  <a:cxnLst>
                    <a:cxn ang="0">
                      <a:pos x="2" y="5"/>
                    </a:cxn>
                    <a:cxn ang="0">
                      <a:pos x="5" y="2"/>
                    </a:cxn>
                    <a:cxn ang="0">
                      <a:pos x="2" y="0"/>
                    </a:cxn>
                    <a:cxn ang="0">
                      <a:pos x="0" y="3"/>
                    </a:cxn>
                    <a:cxn ang="0">
                      <a:pos x="2" y="5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4" y="5"/>
                        <a:pt x="5" y="4"/>
                        <a:pt x="5" y="2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2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4" name="ïṧḻiďé"/>
                <p:cNvSpPr/>
                <p:nvPr/>
              </p:nvSpPr>
              <p:spPr bwMode="auto">
                <a:xfrm>
                  <a:off x="6277409" y="2426526"/>
                  <a:ext cx="79722" cy="144948"/>
                </a:xfrm>
                <a:custGeom>
                  <a:avLst/>
                  <a:gdLst/>
                  <a:ahLst/>
                  <a:cxnLst>
                    <a:cxn ang="0">
                      <a:pos x="5" y="17"/>
                    </a:cxn>
                    <a:cxn ang="0">
                      <a:pos x="10" y="12"/>
                    </a:cxn>
                    <a:cxn ang="0">
                      <a:pos x="5" y="0"/>
                    </a:cxn>
                    <a:cxn ang="0">
                      <a:pos x="0" y="13"/>
                    </a:cxn>
                    <a:cxn ang="0">
                      <a:pos x="5" y="17"/>
                    </a:cxn>
                    <a:cxn ang="0">
                      <a:pos x="8" y="12"/>
                    </a:cxn>
                    <a:cxn ang="0">
                      <a:pos x="5" y="16"/>
                    </a:cxn>
                    <a:cxn ang="0">
                      <a:pos x="8" y="12"/>
                    </a:cxn>
                  </a:cxnLst>
                  <a:rect l="0" t="0" r="r" b="b"/>
                  <a:pathLst>
                    <a:path w="10" h="18">
                      <a:moveTo>
                        <a:pt x="5" y="17"/>
                      </a:moveTo>
                      <a:cubicBezTo>
                        <a:pt x="8" y="17"/>
                        <a:pt x="10" y="15"/>
                        <a:pt x="10" y="12"/>
                      </a:cubicBezTo>
                      <a:cubicBezTo>
                        <a:pt x="10" y="7"/>
                        <a:pt x="5" y="0"/>
                        <a:pt x="5" y="0"/>
                      </a:cubicBezTo>
                      <a:cubicBezTo>
                        <a:pt x="5" y="0"/>
                        <a:pt x="0" y="8"/>
                        <a:pt x="0" y="13"/>
                      </a:cubicBezTo>
                      <a:cubicBezTo>
                        <a:pt x="0" y="15"/>
                        <a:pt x="2" y="18"/>
                        <a:pt x="5" y="17"/>
                      </a:cubicBezTo>
                      <a:close/>
                      <a:moveTo>
                        <a:pt x="8" y="12"/>
                      </a:moveTo>
                      <a:cubicBezTo>
                        <a:pt x="8" y="12"/>
                        <a:pt x="8" y="16"/>
                        <a:pt x="5" y="16"/>
                      </a:cubicBezTo>
                      <a:lnTo>
                        <a:pt x="8" y="1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5" name="îş1íďé"/>
                <p:cNvSpPr/>
                <p:nvPr/>
              </p:nvSpPr>
              <p:spPr bwMode="auto">
                <a:xfrm>
                  <a:off x="5708487" y="5276574"/>
                  <a:ext cx="121394" cy="166691"/>
                </a:xfrm>
                <a:custGeom>
                  <a:avLst/>
                  <a:gdLst/>
                  <a:ahLst/>
                  <a:cxnLst>
                    <a:cxn ang="0">
                      <a:pos x="11" y="6"/>
                    </a:cxn>
                    <a:cxn ang="0">
                      <a:pos x="13" y="4"/>
                    </a:cxn>
                    <a:cxn ang="0">
                      <a:pos x="10" y="0"/>
                    </a:cxn>
                    <a:cxn ang="0">
                      <a:pos x="5" y="0"/>
                    </a:cxn>
                    <a:cxn ang="0">
                      <a:pos x="2" y="4"/>
                    </a:cxn>
                    <a:cxn ang="0">
                      <a:pos x="4" y="6"/>
                    </a:cxn>
                    <a:cxn ang="0">
                      <a:pos x="0" y="14"/>
                    </a:cxn>
                    <a:cxn ang="0">
                      <a:pos x="8" y="21"/>
                    </a:cxn>
                    <a:cxn ang="0">
                      <a:pos x="15" y="13"/>
                    </a:cxn>
                    <a:cxn ang="0">
                      <a:pos x="11" y="6"/>
                    </a:cxn>
                    <a:cxn ang="0">
                      <a:pos x="9" y="1"/>
                    </a:cxn>
                    <a:cxn ang="0">
                      <a:pos x="11" y="4"/>
                    </a:cxn>
                    <a:cxn ang="0">
                      <a:pos x="9" y="4"/>
                    </a:cxn>
                    <a:cxn ang="0">
                      <a:pos x="9" y="1"/>
                    </a:cxn>
                    <a:cxn ang="0">
                      <a:pos x="4" y="4"/>
                    </a:cxn>
                    <a:cxn ang="0">
                      <a:pos x="5" y="3"/>
                    </a:cxn>
                    <a:cxn ang="0">
                      <a:pos x="6" y="6"/>
                    </a:cxn>
                    <a:cxn ang="0">
                      <a:pos x="4" y="4"/>
                    </a:cxn>
                    <a:cxn ang="0">
                      <a:pos x="8" y="19"/>
                    </a:cxn>
                    <a:cxn ang="0">
                      <a:pos x="2" y="14"/>
                    </a:cxn>
                    <a:cxn ang="0">
                      <a:pos x="8" y="8"/>
                    </a:cxn>
                    <a:cxn ang="0">
                      <a:pos x="13" y="13"/>
                    </a:cxn>
                    <a:cxn ang="0">
                      <a:pos x="8" y="19"/>
                    </a:cxn>
                  </a:cxnLst>
                  <a:rect l="0" t="0" r="r" b="b"/>
                  <a:pathLst>
                    <a:path w="15" h="21">
                      <a:moveTo>
                        <a:pt x="11" y="6"/>
                      </a:move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2" y="8"/>
                        <a:pt x="0" y="10"/>
                        <a:pt x="0" y="14"/>
                      </a:cubicBezTo>
                      <a:cubicBezTo>
                        <a:pt x="0" y="18"/>
                        <a:pt x="3" y="21"/>
                        <a:pt x="8" y="21"/>
                      </a:cubicBezTo>
                      <a:cubicBezTo>
                        <a:pt x="12" y="21"/>
                        <a:pt x="15" y="18"/>
                        <a:pt x="15" y="13"/>
                      </a:cubicBezTo>
                      <a:cubicBezTo>
                        <a:pt x="15" y="10"/>
                        <a:pt x="14" y="8"/>
                        <a:pt x="11" y="6"/>
                      </a:cubicBezTo>
                      <a:close/>
                      <a:moveTo>
                        <a:pt x="9" y="1"/>
                      </a:move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9" y="4"/>
                        <a:pt x="9" y="4"/>
                        <a:pt x="9" y="4"/>
                      </a:cubicBezTo>
                      <a:lnTo>
                        <a:pt x="9" y="1"/>
                      </a:lnTo>
                      <a:close/>
                      <a:moveTo>
                        <a:pt x="4" y="4"/>
                      </a:move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6"/>
                        <a:pt x="6" y="6"/>
                        <a:pt x="6" y="6"/>
                      </a:cubicBezTo>
                      <a:lnTo>
                        <a:pt x="4" y="4"/>
                      </a:lnTo>
                      <a:close/>
                      <a:moveTo>
                        <a:pt x="8" y="19"/>
                      </a:moveTo>
                      <a:cubicBezTo>
                        <a:pt x="5" y="19"/>
                        <a:pt x="2" y="17"/>
                        <a:pt x="2" y="14"/>
                      </a:cubicBezTo>
                      <a:cubicBezTo>
                        <a:pt x="2" y="10"/>
                        <a:pt x="4" y="8"/>
                        <a:pt x="8" y="8"/>
                      </a:cubicBezTo>
                      <a:cubicBezTo>
                        <a:pt x="11" y="8"/>
                        <a:pt x="13" y="10"/>
                        <a:pt x="13" y="13"/>
                      </a:cubicBezTo>
                      <a:cubicBezTo>
                        <a:pt x="13" y="17"/>
                        <a:pt x="11" y="19"/>
                        <a:pt x="8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6" name="íṡļïďe"/>
                <p:cNvSpPr/>
                <p:nvPr/>
              </p:nvSpPr>
              <p:spPr bwMode="auto">
                <a:xfrm>
                  <a:off x="6485773" y="2892173"/>
                  <a:ext cx="88781" cy="86969"/>
                </a:xfrm>
                <a:custGeom>
                  <a:avLst/>
                  <a:gdLst/>
                  <a:ahLst/>
                  <a:cxnLst>
                    <a:cxn ang="0">
                      <a:pos x="11" y="6"/>
                    </a:cxn>
                    <a:cxn ang="0">
                      <a:pos x="10" y="6"/>
                    </a:cxn>
                    <a:cxn ang="0">
                      <a:pos x="10" y="5"/>
                    </a:cxn>
                    <a:cxn ang="0">
                      <a:pos x="11" y="5"/>
                    </a:cxn>
                    <a:cxn ang="0">
                      <a:pos x="11" y="4"/>
                    </a:cxn>
                    <a:cxn ang="0">
                      <a:pos x="11" y="3"/>
                    </a:cxn>
                    <a:cxn ang="0">
                      <a:pos x="10" y="3"/>
                    </a:cxn>
                    <a:cxn ang="0">
                      <a:pos x="9" y="3"/>
                    </a:cxn>
                    <a:cxn ang="0">
                      <a:pos x="8" y="3"/>
                    </a:cxn>
                    <a:cxn ang="0">
                      <a:pos x="9" y="2"/>
                    </a:cxn>
                    <a:cxn ang="0">
                      <a:pos x="8" y="1"/>
                    </a:cxn>
                    <a:cxn ang="0">
                      <a:pos x="7" y="0"/>
                    </a:cxn>
                    <a:cxn ang="0">
                      <a:pos x="6" y="1"/>
                    </a:cxn>
                    <a:cxn ang="0">
                      <a:pos x="6" y="2"/>
                    </a:cxn>
                    <a:cxn ang="0">
                      <a:pos x="5" y="2"/>
                    </a:cxn>
                    <a:cxn ang="0">
                      <a:pos x="5" y="1"/>
                    </a:cxn>
                    <a:cxn ang="0">
                      <a:pos x="4" y="0"/>
                    </a:cxn>
                    <a:cxn ang="0">
                      <a:pos x="3" y="1"/>
                    </a:cxn>
                    <a:cxn ang="0">
                      <a:pos x="3" y="2"/>
                    </a:cxn>
                    <a:cxn ang="0">
                      <a:pos x="3" y="3"/>
                    </a:cxn>
                    <a:cxn ang="0">
                      <a:pos x="2" y="3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0" y="4"/>
                    </a:cxn>
                    <a:cxn ang="0">
                      <a:pos x="1" y="5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1" y="7"/>
                    </a:cxn>
                    <a:cxn ang="0">
                      <a:pos x="0" y="8"/>
                    </a:cxn>
                    <a:cxn ang="0">
                      <a:pos x="1" y="8"/>
                    </a:cxn>
                    <a:cxn ang="0">
                      <a:pos x="2" y="9"/>
                    </a:cxn>
                    <a:cxn ang="0">
                      <a:pos x="2" y="9"/>
                    </a:cxn>
                    <a:cxn ang="0">
                      <a:pos x="3" y="9"/>
                    </a:cxn>
                    <a:cxn ang="0">
                      <a:pos x="3" y="10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5" y="11"/>
                    </a:cxn>
                    <a:cxn ang="0">
                      <a:pos x="5" y="10"/>
                    </a:cxn>
                    <a:cxn ang="0">
                      <a:pos x="6" y="10"/>
                    </a:cxn>
                    <a:cxn ang="0">
                      <a:pos x="7" y="11"/>
                    </a:cxn>
                    <a:cxn ang="0">
                      <a:pos x="8" y="11"/>
                    </a:cxn>
                    <a:cxn ang="0">
                      <a:pos x="8" y="11"/>
                    </a:cxn>
                    <a:cxn ang="0">
                      <a:pos x="9" y="10"/>
                    </a:cxn>
                    <a:cxn ang="0">
                      <a:pos x="9" y="9"/>
                    </a:cxn>
                    <a:cxn ang="0">
                      <a:pos x="9" y="8"/>
                    </a:cxn>
                    <a:cxn ang="0">
                      <a:pos x="10" y="9"/>
                    </a:cxn>
                    <a:cxn ang="0">
                      <a:pos x="11" y="8"/>
                    </a:cxn>
                    <a:cxn ang="0">
                      <a:pos x="11" y="7"/>
                    </a:cxn>
                    <a:cxn ang="0">
                      <a:pos x="11" y="6"/>
                    </a:cxn>
                    <a:cxn ang="0">
                      <a:pos x="7" y="8"/>
                    </a:cxn>
                    <a:cxn ang="0">
                      <a:pos x="4" y="7"/>
                    </a:cxn>
                    <a:cxn ang="0">
                      <a:pos x="5" y="4"/>
                    </a:cxn>
                    <a:cxn ang="0">
                      <a:pos x="8" y="5"/>
                    </a:cxn>
                    <a:cxn ang="0">
                      <a:pos x="7" y="8"/>
                    </a:cxn>
                  </a:cxnLst>
                  <a:rect l="0" t="0" r="r" b="b"/>
                  <a:pathLst>
                    <a:path w="11" h="11">
                      <a:moveTo>
                        <a:pt x="11" y="6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4"/>
                        <a:pt x="11" y="4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3"/>
                        <a:pt x="10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8" y="3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1"/>
                        <a:pt x="9" y="1"/>
                        <a:pt x="8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6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7"/>
                        <a:pt x="0" y="7"/>
                        <a:pt x="0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9"/>
                        <a:pt x="1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1"/>
                        <a:pt x="3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9" y="11"/>
                        <a:pt x="9" y="10"/>
                        <a:pt x="9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9"/>
                        <a:pt x="9" y="9"/>
                        <a:pt x="9" y="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1" y="9"/>
                        <a:pt x="11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7"/>
                        <a:pt x="11" y="6"/>
                      </a:cubicBezTo>
                      <a:close/>
                      <a:moveTo>
                        <a:pt x="7" y="8"/>
                      </a:moveTo>
                      <a:cubicBezTo>
                        <a:pt x="5" y="8"/>
                        <a:pt x="4" y="8"/>
                        <a:pt x="4" y="7"/>
                      </a:cubicBezTo>
                      <a:cubicBezTo>
                        <a:pt x="3" y="6"/>
                        <a:pt x="4" y="4"/>
                        <a:pt x="5" y="4"/>
                      </a:cubicBezTo>
                      <a:cubicBezTo>
                        <a:pt x="6" y="3"/>
                        <a:pt x="7" y="4"/>
                        <a:pt x="8" y="5"/>
                      </a:cubicBezTo>
                      <a:cubicBezTo>
                        <a:pt x="8" y="6"/>
                        <a:pt x="8" y="7"/>
                        <a:pt x="7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7" name="îSľîḑe"/>
                <p:cNvSpPr/>
                <p:nvPr/>
              </p:nvSpPr>
              <p:spPr bwMode="auto">
                <a:xfrm>
                  <a:off x="7422502" y="3691201"/>
                  <a:ext cx="86969" cy="88781"/>
                </a:xfrm>
                <a:custGeom>
                  <a:avLst/>
                  <a:gdLst/>
                  <a:ahLst/>
                  <a:cxnLst>
                    <a:cxn ang="0">
                      <a:pos x="10" y="6"/>
                    </a:cxn>
                    <a:cxn ang="0">
                      <a:pos x="10" y="6"/>
                    </a:cxn>
                    <a:cxn ang="0">
                      <a:pos x="9" y="5"/>
                    </a:cxn>
                    <a:cxn ang="0">
                      <a:pos x="10" y="5"/>
                    </a:cxn>
                    <a:cxn ang="0">
                      <a:pos x="11" y="4"/>
                    </a:cxn>
                    <a:cxn ang="0">
                      <a:pos x="10" y="3"/>
                    </a:cxn>
                    <a:cxn ang="0">
                      <a:pos x="9" y="3"/>
                    </a:cxn>
                    <a:cxn ang="0">
                      <a:pos x="9" y="3"/>
                    </a:cxn>
                    <a:cxn ang="0">
                      <a:pos x="8" y="2"/>
                    </a:cxn>
                    <a:cxn ang="0">
                      <a:pos x="8" y="2"/>
                    </a:cxn>
                    <a:cxn ang="0">
                      <a:pos x="8" y="1"/>
                    </a:cxn>
                    <a:cxn ang="0">
                      <a:pos x="7" y="0"/>
                    </a:cxn>
                    <a:cxn ang="0">
                      <a:pos x="6" y="1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4" y="0"/>
                    </a:cxn>
                    <a:cxn ang="0">
                      <a:pos x="3" y="1"/>
                    </a:cxn>
                    <a:cxn ang="0">
                      <a:pos x="2" y="2"/>
                    </a:cxn>
                    <a:cxn ang="0">
                      <a:pos x="3" y="2"/>
                    </a:cxn>
                    <a:cxn ang="0">
                      <a:pos x="2" y="3"/>
                    </a:cxn>
                    <a:cxn ang="0">
                      <a:pos x="1" y="3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1" y="5"/>
                    </a:cxn>
                    <a:cxn ang="0">
                      <a:pos x="1" y="6"/>
                    </a:cxn>
                    <a:cxn ang="0">
                      <a:pos x="0" y="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" y="9"/>
                    </a:cxn>
                    <a:cxn ang="0">
                      <a:pos x="2" y="8"/>
                    </a:cxn>
                    <a:cxn ang="0">
                      <a:pos x="3" y="9"/>
                    </a:cxn>
                    <a:cxn ang="0">
                      <a:pos x="2" y="10"/>
                    </a:cxn>
                    <a:cxn ang="0">
                      <a:pos x="3" y="11"/>
                    </a:cxn>
                    <a:cxn ang="0">
                      <a:pos x="4" y="11"/>
                    </a:cxn>
                    <a:cxn ang="0">
                      <a:pos x="5" y="11"/>
                    </a:cxn>
                    <a:cxn ang="0">
                      <a:pos x="5" y="10"/>
                    </a:cxn>
                    <a:cxn ang="0">
                      <a:pos x="6" y="10"/>
                    </a:cxn>
                    <a:cxn ang="0">
                      <a:pos x="6" y="11"/>
                    </a:cxn>
                    <a:cxn ang="0">
                      <a:pos x="7" y="11"/>
                    </a:cxn>
                    <a:cxn ang="0">
                      <a:pos x="8" y="11"/>
                    </a:cxn>
                    <a:cxn ang="0">
                      <a:pos x="8" y="10"/>
                    </a:cxn>
                    <a:cxn ang="0">
                      <a:pos x="8" y="9"/>
                    </a:cxn>
                    <a:cxn ang="0">
                      <a:pos x="9" y="8"/>
                    </a:cxn>
                    <a:cxn ang="0">
                      <a:pos x="9" y="9"/>
                    </a:cxn>
                    <a:cxn ang="0">
                      <a:pos x="10" y="8"/>
                    </a:cxn>
                    <a:cxn ang="0">
                      <a:pos x="11" y="7"/>
                    </a:cxn>
                    <a:cxn ang="0">
                      <a:pos x="10" y="6"/>
                    </a:cxn>
                    <a:cxn ang="0">
                      <a:pos x="6" y="8"/>
                    </a:cxn>
                    <a:cxn ang="0">
                      <a:pos x="3" y="7"/>
                    </a:cxn>
                    <a:cxn ang="0">
                      <a:pos x="4" y="4"/>
                    </a:cxn>
                    <a:cxn ang="0">
                      <a:pos x="7" y="5"/>
                    </a:cxn>
                    <a:cxn ang="0">
                      <a:pos x="6" y="8"/>
                    </a:cxn>
                  </a:cxnLst>
                  <a:rect l="0" t="0" r="r" b="b"/>
                  <a:pathLst>
                    <a:path w="11" h="11">
                      <a:moveTo>
                        <a:pt x="10" y="6"/>
                      </a:move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5"/>
                        <a:pt x="9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1" y="5"/>
                        <a:pt x="11" y="4"/>
                        <a:pt x="11" y="4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2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8" y="3"/>
                        <a:pt x="8" y="3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0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1"/>
                        <a:pt x="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1"/>
                        <a:pt x="3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5" y="11"/>
                        <a:pt x="5" y="11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7" y="11"/>
                        <a:pt x="7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0"/>
                        <a:pt x="9" y="10"/>
                        <a:pt x="8" y="10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8"/>
                        <a:pt x="9" y="8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0" y="9"/>
                        <a:pt x="10" y="9"/>
                        <a:pt x="10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6"/>
                        <a:pt x="10" y="6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8"/>
                        <a:pt x="3" y="7"/>
                      </a:cubicBezTo>
                      <a:cubicBezTo>
                        <a:pt x="3" y="5"/>
                        <a:pt x="3" y="4"/>
                        <a:pt x="4" y="4"/>
                      </a:cubicBezTo>
                      <a:cubicBezTo>
                        <a:pt x="5" y="3"/>
                        <a:pt x="7" y="4"/>
                        <a:pt x="7" y="5"/>
                      </a:cubicBezTo>
                      <a:cubicBezTo>
                        <a:pt x="8" y="6"/>
                        <a:pt x="7" y="7"/>
                        <a:pt x="6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" name="íṧ1iḓè"/>
            <p:cNvGrpSpPr/>
            <p:nvPr/>
          </p:nvGrpSpPr>
          <p:grpSpPr>
            <a:xfrm>
              <a:off x="1099868" y="2452735"/>
              <a:ext cx="2792269" cy="720080"/>
              <a:chOff x="3723184" y="4221088"/>
              <a:chExt cx="2792269" cy="720080"/>
            </a:xfrm>
          </p:grpSpPr>
          <p:grpSp>
            <p:nvGrpSpPr>
              <p:cNvPr id="23" name="iš1íḓé"/>
              <p:cNvGrpSpPr/>
              <p:nvPr/>
            </p:nvGrpSpPr>
            <p:grpSpPr>
              <a:xfrm>
                <a:off x="3723184" y="4221088"/>
                <a:ext cx="720080" cy="720080"/>
                <a:chOff x="4007768" y="4221088"/>
                <a:chExt cx="864096" cy="864096"/>
              </a:xfrm>
            </p:grpSpPr>
            <p:cxnSp>
              <p:nvCxnSpPr>
                <p:cNvPr id="25" name="直接连接符 24"/>
                <p:cNvCxnSpPr/>
                <p:nvPr/>
              </p:nvCxnSpPr>
              <p:spPr>
                <a:xfrm flipH="1">
                  <a:off x="4007768" y="4221088"/>
                  <a:ext cx="864096" cy="864096"/>
                </a:xfrm>
                <a:prstGeom prst="line">
                  <a:avLst/>
                </a:prstGeom>
                <a:solidFill>
                  <a:schemeClr val="bg1"/>
                </a:solidFill>
                <a:ln w="3175">
                  <a:gradFill>
                    <a:gsLst>
                      <a:gs pos="0">
                        <a:schemeClr val="accent1"/>
                      </a:gs>
                      <a:gs pos="5800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26" name="íšḻïḓe"/>
                <p:cNvSpPr/>
                <p:nvPr/>
              </p:nvSpPr>
              <p:spPr>
                <a:xfrm>
                  <a:off x="4121508" y="4334830"/>
                  <a:ext cx="636617" cy="63661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gradFill>
                    <a:gsLst>
                      <a:gs pos="0">
                        <a:schemeClr val="accent1"/>
                      </a:gs>
                      <a:gs pos="5800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marL="225425" indent="-225425"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kern="0" dirty="0">
                      <a:solidFill>
                        <a:prstClr val="black"/>
                      </a:solidFill>
                      <a:ea typeface="微软雅黑" panose="020B0503020204020204" pitchFamily="34" charset="-122"/>
                    </a:rPr>
                    <a:t>1</a:t>
                  </a:r>
                  <a:endParaRPr lang="en-US" altLang="zh-CN" kern="0" dirty="0">
                    <a:solidFill>
                      <a:prstClr val="black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" name="îślíḍê"/>
              <p:cNvSpPr txBox="1"/>
              <p:nvPr/>
            </p:nvSpPr>
            <p:spPr bwMode="auto">
              <a:xfrm>
                <a:off x="4511824" y="4245857"/>
                <a:ext cx="2003629" cy="67054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išľíḍé"/>
            <p:cNvGrpSpPr/>
            <p:nvPr/>
          </p:nvGrpSpPr>
          <p:grpSpPr>
            <a:xfrm>
              <a:off x="8266364" y="2452735"/>
              <a:ext cx="2792269" cy="720080"/>
              <a:chOff x="3723184" y="4221088"/>
              <a:chExt cx="2792269" cy="720080"/>
            </a:xfrm>
          </p:grpSpPr>
          <p:grpSp>
            <p:nvGrpSpPr>
              <p:cNvPr id="19" name="îš1îḑê"/>
              <p:cNvGrpSpPr/>
              <p:nvPr/>
            </p:nvGrpSpPr>
            <p:grpSpPr>
              <a:xfrm>
                <a:off x="3723184" y="4221088"/>
                <a:ext cx="720080" cy="720080"/>
                <a:chOff x="4007768" y="4221088"/>
                <a:chExt cx="864096" cy="864096"/>
              </a:xfrm>
            </p:grpSpPr>
            <p:cxnSp>
              <p:nvCxnSpPr>
                <p:cNvPr id="21" name="直接连接符 20"/>
                <p:cNvCxnSpPr/>
                <p:nvPr/>
              </p:nvCxnSpPr>
              <p:spPr>
                <a:xfrm flipH="1">
                  <a:off x="4007768" y="4221088"/>
                  <a:ext cx="864096" cy="864096"/>
                </a:xfrm>
                <a:prstGeom prst="line">
                  <a:avLst/>
                </a:prstGeom>
                <a:solidFill>
                  <a:schemeClr val="bg1"/>
                </a:solidFill>
                <a:ln w="3175">
                  <a:gradFill>
                    <a:gsLst>
                      <a:gs pos="0">
                        <a:schemeClr val="accent1"/>
                      </a:gs>
                      <a:gs pos="5800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22" name="îšlïḓè"/>
                <p:cNvSpPr/>
                <p:nvPr/>
              </p:nvSpPr>
              <p:spPr>
                <a:xfrm>
                  <a:off x="4121508" y="4334830"/>
                  <a:ext cx="636617" cy="63661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gradFill>
                    <a:gsLst>
                      <a:gs pos="0">
                        <a:schemeClr val="accent1"/>
                      </a:gs>
                      <a:gs pos="5800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marL="225425" indent="-225425"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kern="0" dirty="0">
                      <a:solidFill>
                        <a:prstClr val="black"/>
                      </a:solidFill>
                      <a:ea typeface="微软雅黑" panose="020B0503020204020204" pitchFamily="34" charset="-122"/>
                    </a:rPr>
                    <a:t>２</a:t>
                  </a:r>
                  <a:endParaRPr lang="zh-CN" altLang="en-US" kern="0" dirty="0">
                    <a:solidFill>
                      <a:prstClr val="black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" name="ïŝḻíḑe"/>
              <p:cNvSpPr txBox="1"/>
              <p:nvPr/>
            </p:nvSpPr>
            <p:spPr bwMode="auto">
              <a:xfrm>
                <a:off x="4511824" y="4245857"/>
                <a:ext cx="2003629" cy="67054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ïṧḻïḓè"/>
            <p:cNvGrpSpPr/>
            <p:nvPr/>
          </p:nvGrpSpPr>
          <p:grpSpPr>
            <a:xfrm>
              <a:off x="1099868" y="3748879"/>
              <a:ext cx="2792269" cy="720080"/>
              <a:chOff x="3723184" y="4221088"/>
              <a:chExt cx="2792269" cy="720080"/>
            </a:xfrm>
          </p:grpSpPr>
          <p:grpSp>
            <p:nvGrpSpPr>
              <p:cNvPr id="15" name="ïŝľiḓê"/>
              <p:cNvGrpSpPr/>
              <p:nvPr/>
            </p:nvGrpSpPr>
            <p:grpSpPr>
              <a:xfrm>
                <a:off x="3723184" y="4221088"/>
                <a:ext cx="720080" cy="720080"/>
                <a:chOff x="4007768" y="4221088"/>
                <a:chExt cx="864096" cy="864096"/>
              </a:xfrm>
            </p:grpSpPr>
            <p:cxnSp>
              <p:nvCxnSpPr>
                <p:cNvPr id="17" name="直接连接符 16"/>
                <p:cNvCxnSpPr/>
                <p:nvPr/>
              </p:nvCxnSpPr>
              <p:spPr>
                <a:xfrm flipH="1">
                  <a:off x="4007768" y="4221088"/>
                  <a:ext cx="864096" cy="864096"/>
                </a:xfrm>
                <a:prstGeom prst="line">
                  <a:avLst/>
                </a:prstGeom>
                <a:solidFill>
                  <a:schemeClr val="bg1"/>
                </a:solidFill>
                <a:ln w="3175">
                  <a:gradFill>
                    <a:gsLst>
                      <a:gs pos="0">
                        <a:schemeClr val="accent1"/>
                      </a:gs>
                      <a:gs pos="5800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18" name="íśľîḍè"/>
                <p:cNvSpPr/>
                <p:nvPr/>
              </p:nvSpPr>
              <p:spPr>
                <a:xfrm>
                  <a:off x="4121508" y="4334830"/>
                  <a:ext cx="636617" cy="63661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gradFill>
                    <a:gsLst>
                      <a:gs pos="0">
                        <a:schemeClr val="accent1"/>
                      </a:gs>
                      <a:gs pos="5800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marL="225425" indent="-225425"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kern="0" dirty="0">
                      <a:solidFill>
                        <a:prstClr val="black"/>
                      </a:solidFill>
                      <a:ea typeface="微软雅黑" panose="020B0503020204020204" pitchFamily="34" charset="-122"/>
                    </a:rPr>
                    <a:t>3</a:t>
                  </a:r>
                  <a:endParaRPr lang="en-US" altLang="zh-CN" kern="0" dirty="0">
                    <a:solidFill>
                      <a:prstClr val="black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6" name="ïślïḓe"/>
              <p:cNvSpPr txBox="1"/>
              <p:nvPr/>
            </p:nvSpPr>
            <p:spPr bwMode="auto">
              <a:xfrm>
                <a:off x="4511824" y="4245857"/>
                <a:ext cx="2003629" cy="67054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ï$lïḑé"/>
            <p:cNvGrpSpPr/>
            <p:nvPr/>
          </p:nvGrpSpPr>
          <p:grpSpPr>
            <a:xfrm>
              <a:off x="8266364" y="3748879"/>
              <a:ext cx="2792269" cy="720080"/>
              <a:chOff x="3723184" y="4221088"/>
              <a:chExt cx="2792269" cy="720080"/>
            </a:xfrm>
          </p:grpSpPr>
          <p:grpSp>
            <p:nvGrpSpPr>
              <p:cNvPr id="11" name="ís1iḑè"/>
              <p:cNvGrpSpPr/>
              <p:nvPr/>
            </p:nvGrpSpPr>
            <p:grpSpPr>
              <a:xfrm>
                <a:off x="3723184" y="4221088"/>
                <a:ext cx="720080" cy="720080"/>
                <a:chOff x="4007768" y="4221088"/>
                <a:chExt cx="864096" cy="864096"/>
              </a:xfrm>
            </p:grpSpPr>
            <p:cxnSp>
              <p:nvCxnSpPr>
                <p:cNvPr id="13" name="直接连接符 12"/>
                <p:cNvCxnSpPr/>
                <p:nvPr/>
              </p:nvCxnSpPr>
              <p:spPr>
                <a:xfrm flipH="1">
                  <a:off x="4007768" y="4221088"/>
                  <a:ext cx="864096" cy="864096"/>
                </a:xfrm>
                <a:prstGeom prst="line">
                  <a:avLst/>
                </a:prstGeom>
                <a:solidFill>
                  <a:schemeClr val="bg1"/>
                </a:solidFill>
                <a:ln w="3175">
                  <a:gradFill>
                    <a:gsLst>
                      <a:gs pos="0">
                        <a:schemeClr val="accent1"/>
                      </a:gs>
                      <a:gs pos="5800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14" name="îṥ1iḓé"/>
                <p:cNvSpPr/>
                <p:nvPr/>
              </p:nvSpPr>
              <p:spPr>
                <a:xfrm>
                  <a:off x="4121508" y="4334830"/>
                  <a:ext cx="636617" cy="63661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gradFill>
                    <a:gsLst>
                      <a:gs pos="0">
                        <a:schemeClr val="accent1"/>
                      </a:gs>
                      <a:gs pos="5800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marL="225425" indent="-225425"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kern="0" dirty="0">
                      <a:solidFill>
                        <a:prstClr val="black"/>
                      </a:solidFill>
                      <a:ea typeface="微软雅黑" panose="020B0503020204020204" pitchFamily="34" charset="-122"/>
                    </a:rPr>
                    <a:t>4</a:t>
                  </a:r>
                  <a:endParaRPr lang="en-US" altLang="zh-CN" kern="0" dirty="0">
                    <a:solidFill>
                      <a:prstClr val="black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" name="î$ḻîḋe"/>
              <p:cNvSpPr txBox="1"/>
              <p:nvPr/>
            </p:nvSpPr>
            <p:spPr bwMode="auto">
              <a:xfrm>
                <a:off x="4511824" y="4245857"/>
                <a:ext cx="2003629" cy="67054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ïṧliḓê"/>
            <p:cNvSpPr txBox="1"/>
            <p:nvPr/>
          </p:nvSpPr>
          <p:spPr>
            <a:xfrm>
              <a:off x="2936095" y="4881600"/>
              <a:ext cx="877163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dirty="0">
                  <a:ea typeface="微软雅黑" panose="020B0503020204020204" pitchFamily="34" charset="-122"/>
                </a:rPr>
                <a:t>关键词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íSľïḑé"/>
            <p:cNvSpPr txBox="1"/>
            <p:nvPr/>
          </p:nvSpPr>
          <p:spPr>
            <a:xfrm>
              <a:off x="8460127" y="4881600"/>
              <a:ext cx="877163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dirty="0">
                  <a:ea typeface="微软雅黑" panose="020B0503020204020204" pitchFamily="34" charset="-122"/>
                </a:rPr>
                <a:t>关键词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58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整体反思与总结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c67c214-aa16-4803-b522-c694b8e7939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45816" y="1607164"/>
            <a:ext cx="10300368" cy="4457571"/>
            <a:chOff x="739536" y="1388780"/>
            <a:chExt cx="10760982" cy="4656906"/>
          </a:xfrm>
        </p:grpSpPr>
        <p:sp>
          <p:nvSpPr>
            <p:cNvPr id="4" name="îṡľíḍé"/>
            <p:cNvSpPr/>
            <p:nvPr/>
          </p:nvSpPr>
          <p:spPr>
            <a:xfrm>
              <a:off x="2562225" y="2171949"/>
              <a:ext cx="7729967" cy="2715483"/>
            </a:xfrm>
            <a:custGeom>
              <a:avLst/>
              <a:gdLst>
                <a:gd name="connsiteX0" fmla="*/ 0 w 7729967"/>
                <a:gd name="connsiteY0" fmla="*/ 1295151 h 2715483"/>
                <a:gd name="connsiteX1" fmla="*/ 200025 w 7729967"/>
                <a:gd name="connsiteY1" fmla="*/ 809376 h 2715483"/>
                <a:gd name="connsiteX2" fmla="*/ 752475 w 7729967"/>
                <a:gd name="connsiteY2" fmla="*/ 514101 h 2715483"/>
                <a:gd name="connsiteX3" fmla="*/ 2095500 w 7729967"/>
                <a:gd name="connsiteY3" fmla="*/ 1590426 h 2715483"/>
                <a:gd name="connsiteX4" fmla="*/ 2333625 w 7729967"/>
                <a:gd name="connsiteY4" fmla="*/ 2352426 h 2715483"/>
                <a:gd name="connsiteX5" fmla="*/ 3162300 w 7729967"/>
                <a:gd name="connsiteY5" fmla="*/ 2714376 h 2715483"/>
                <a:gd name="connsiteX6" fmla="*/ 4610100 w 7729967"/>
                <a:gd name="connsiteY6" fmla="*/ 2247651 h 2715483"/>
                <a:gd name="connsiteX7" fmla="*/ 5362575 w 7729967"/>
                <a:gd name="connsiteY7" fmla="*/ 1304676 h 2715483"/>
                <a:gd name="connsiteX8" fmla="*/ 6000750 w 7729967"/>
                <a:gd name="connsiteY8" fmla="*/ 18801 h 2715483"/>
                <a:gd name="connsiteX9" fmla="*/ 6953250 w 7729967"/>
                <a:gd name="connsiteY9" fmla="*/ 580776 h 2715483"/>
                <a:gd name="connsiteX10" fmla="*/ 7696200 w 7729967"/>
                <a:gd name="connsiteY10" fmla="*/ 1161801 h 2715483"/>
                <a:gd name="connsiteX11" fmla="*/ 7534275 w 7729967"/>
                <a:gd name="connsiteY11" fmla="*/ 1942851 h 271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29967" h="2715483">
                  <a:moveTo>
                    <a:pt x="0" y="1295151"/>
                  </a:moveTo>
                  <a:cubicBezTo>
                    <a:pt x="37306" y="1117351"/>
                    <a:pt x="74613" y="939551"/>
                    <a:pt x="200025" y="809376"/>
                  </a:cubicBezTo>
                  <a:cubicBezTo>
                    <a:pt x="325438" y="679201"/>
                    <a:pt x="436563" y="383926"/>
                    <a:pt x="752475" y="514101"/>
                  </a:cubicBezTo>
                  <a:cubicBezTo>
                    <a:pt x="1068388" y="644276"/>
                    <a:pt x="1831975" y="1284038"/>
                    <a:pt x="2095500" y="1590426"/>
                  </a:cubicBezTo>
                  <a:cubicBezTo>
                    <a:pt x="2359025" y="1896814"/>
                    <a:pt x="2155825" y="2165101"/>
                    <a:pt x="2333625" y="2352426"/>
                  </a:cubicBezTo>
                  <a:cubicBezTo>
                    <a:pt x="2511425" y="2539751"/>
                    <a:pt x="2782888" y="2731838"/>
                    <a:pt x="3162300" y="2714376"/>
                  </a:cubicBezTo>
                  <a:cubicBezTo>
                    <a:pt x="3541712" y="2696914"/>
                    <a:pt x="4243387" y="2482601"/>
                    <a:pt x="4610100" y="2247651"/>
                  </a:cubicBezTo>
                  <a:cubicBezTo>
                    <a:pt x="4976813" y="2012701"/>
                    <a:pt x="5130800" y="1676151"/>
                    <a:pt x="5362575" y="1304676"/>
                  </a:cubicBezTo>
                  <a:cubicBezTo>
                    <a:pt x="5594350" y="933201"/>
                    <a:pt x="5735638" y="139451"/>
                    <a:pt x="6000750" y="18801"/>
                  </a:cubicBezTo>
                  <a:cubicBezTo>
                    <a:pt x="6265863" y="-101849"/>
                    <a:pt x="6670675" y="390276"/>
                    <a:pt x="6953250" y="580776"/>
                  </a:cubicBezTo>
                  <a:cubicBezTo>
                    <a:pt x="7235825" y="771276"/>
                    <a:pt x="7599363" y="934788"/>
                    <a:pt x="7696200" y="1161801"/>
                  </a:cubicBezTo>
                  <a:cubicBezTo>
                    <a:pt x="7793038" y="1388814"/>
                    <a:pt x="7663656" y="1665832"/>
                    <a:pt x="7534275" y="1942851"/>
                  </a:cubicBezTo>
                </a:path>
              </a:pathLst>
            </a:custGeom>
            <a:noFill/>
            <a:ln w="57150">
              <a:solidFill>
                <a:schemeClr val="accent6"/>
              </a:solidFill>
              <a:prstDash val="sysDash"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iṣliḍe"/>
            <p:cNvSpPr/>
            <p:nvPr/>
          </p:nvSpPr>
          <p:spPr>
            <a:xfrm>
              <a:off x="739536" y="3295499"/>
              <a:ext cx="2427242" cy="2427242"/>
            </a:xfrm>
            <a:prstGeom prst="ellipse">
              <a:avLst/>
            </a:prstGeom>
            <a:blipFill>
              <a:blip r:embed="rId2"/>
              <a:srcRect/>
              <a:stretch>
                <a:fillRect l="-25131" r="-2486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îṩ1ïḑe"/>
            <p:cNvSpPr/>
            <p:nvPr/>
          </p:nvSpPr>
          <p:spPr>
            <a:xfrm>
              <a:off x="3290095" y="1576207"/>
              <a:ext cx="2265426" cy="22654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íS1îḑe"/>
            <p:cNvSpPr/>
            <p:nvPr/>
          </p:nvSpPr>
          <p:spPr>
            <a:xfrm>
              <a:off x="3378868" y="1665660"/>
              <a:ext cx="2087880" cy="2086519"/>
            </a:xfrm>
            <a:prstGeom prst="ellipse">
              <a:avLst/>
            </a:prstGeom>
            <a:blipFill>
              <a:blip r:embed="rId3"/>
              <a:srcRect/>
              <a:stretch>
                <a:fillRect t="-18338" b="-1811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íṧlíḋè"/>
            <p:cNvSpPr/>
            <p:nvPr/>
          </p:nvSpPr>
          <p:spPr>
            <a:xfrm>
              <a:off x="5674666" y="3983993"/>
              <a:ext cx="1699070" cy="169907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ïṣlídè"/>
            <p:cNvSpPr/>
            <p:nvPr/>
          </p:nvSpPr>
          <p:spPr>
            <a:xfrm>
              <a:off x="5741246" y="4051083"/>
              <a:ext cx="1565910" cy="1564890"/>
            </a:xfrm>
            <a:prstGeom prst="ellipse">
              <a:avLst/>
            </a:prstGeom>
            <a:blipFill>
              <a:blip r:embed="rId4"/>
              <a:srcRect/>
              <a:stretch>
                <a:fillRect l="-25153" r="-2474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ïṩlïďe"/>
            <p:cNvSpPr/>
            <p:nvPr/>
          </p:nvSpPr>
          <p:spPr>
            <a:xfrm>
              <a:off x="7492309" y="1623485"/>
              <a:ext cx="2062689" cy="20626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îṣḻiḍe"/>
            <p:cNvSpPr/>
            <p:nvPr/>
          </p:nvSpPr>
          <p:spPr>
            <a:xfrm>
              <a:off x="7573138" y="1704933"/>
              <a:ext cx="1901032" cy="1899793"/>
            </a:xfrm>
            <a:prstGeom prst="ellipse">
              <a:avLst/>
            </a:prstGeom>
            <a:blipFill>
              <a:blip r:embed="rId5"/>
              <a:srcRect/>
              <a:stretch>
                <a:fillRect l="-25118" r="-2478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îṣľïďé"/>
            <p:cNvSpPr/>
            <p:nvPr/>
          </p:nvSpPr>
          <p:spPr>
            <a:xfrm>
              <a:off x="9671214" y="3888911"/>
              <a:ext cx="1794152" cy="1794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ísḻídé"/>
            <p:cNvSpPr/>
            <p:nvPr/>
          </p:nvSpPr>
          <p:spPr>
            <a:xfrm>
              <a:off x="9741520" y="3959756"/>
              <a:ext cx="1653541" cy="1652463"/>
            </a:xfrm>
            <a:prstGeom prst="ellipse">
              <a:avLst/>
            </a:prstGeom>
            <a:blipFill>
              <a:blip r:embed="rId6"/>
              <a:srcRect/>
              <a:stretch>
                <a:fillRect l="-25143" r="-247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iṧľïḍé"/>
            <p:cNvSpPr/>
            <p:nvPr/>
          </p:nvSpPr>
          <p:spPr>
            <a:xfrm>
              <a:off x="2268805" y="4886592"/>
              <a:ext cx="836149" cy="836149"/>
            </a:xfrm>
            <a:prstGeom prst="ellipse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  <a:ea typeface="微软雅黑" panose="020B0503020204020204" pitchFamily="34" charset="-122"/>
                </a:rPr>
                <a:t>95%</a:t>
              </a:r>
              <a:endParaRPr lang="en-US" altLang="zh-CN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ïSlïďe"/>
            <p:cNvSpPr/>
            <p:nvPr/>
          </p:nvSpPr>
          <p:spPr>
            <a:xfrm>
              <a:off x="4838517" y="3005483"/>
              <a:ext cx="836149" cy="836149"/>
            </a:xfrm>
            <a:prstGeom prst="ellipse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  <a:ea typeface="微软雅黑" panose="020B0503020204020204" pitchFamily="34" charset="-122"/>
                </a:rPr>
                <a:t>88%</a:t>
              </a:r>
              <a:endParaRPr lang="en-US" altLang="zh-CN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ïṡ1iďê"/>
            <p:cNvSpPr/>
            <p:nvPr/>
          </p:nvSpPr>
          <p:spPr>
            <a:xfrm>
              <a:off x="8835065" y="2850025"/>
              <a:ext cx="836149" cy="836149"/>
            </a:xfrm>
            <a:prstGeom prst="ellipse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  <a:ea typeface="微软雅黑" panose="020B0503020204020204" pitchFamily="34" charset="-122"/>
                </a:rPr>
                <a:t>75%</a:t>
              </a:r>
              <a:endParaRPr lang="en-US" altLang="zh-CN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í$ľiḓé"/>
            <p:cNvSpPr/>
            <p:nvPr/>
          </p:nvSpPr>
          <p:spPr>
            <a:xfrm>
              <a:off x="6736989" y="4846914"/>
              <a:ext cx="836149" cy="836149"/>
            </a:xfrm>
            <a:prstGeom prst="ellipse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  <a:ea typeface="微软雅黑" panose="020B0503020204020204" pitchFamily="34" charset="-122"/>
                </a:rPr>
                <a:t>55%</a:t>
              </a:r>
              <a:endParaRPr lang="en-US" altLang="zh-CN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ïšḷîḋê"/>
            <p:cNvSpPr/>
            <p:nvPr/>
          </p:nvSpPr>
          <p:spPr>
            <a:xfrm>
              <a:off x="10664369" y="4846914"/>
              <a:ext cx="836149" cy="836149"/>
            </a:xfrm>
            <a:prstGeom prst="ellipse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  <a:ea typeface="微软雅黑" panose="020B0503020204020204" pitchFamily="34" charset="-122"/>
                </a:rPr>
                <a:t>66%</a:t>
              </a:r>
              <a:endParaRPr lang="en-US" altLang="zh-CN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íṥľíḓe"/>
            <p:cNvSpPr txBox="1"/>
            <p:nvPr/>
          </p:nvSpPr>
          <p:spPr bwMode="auto">
            <a:xfrm>
              <a:off x="3104955" y="4886592"/>
              <a:ext cx="2359302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200" b="1" dirty="0"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îṧ1iḍè"/>
            <p:cNvSpPr/>
            <p:nvPr/>
          </p:nvSpPr>
          <p:spPr bwMode="auto">
            <a:xfrm>
              <a:off x="3104955" y="5191303"/>
              <a:ext cx="2359302" cy="854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 dirty="0">
                  <a:ea typeface="微软雅黑" panose="020B0503020204020204" pitchFamily="34" charset="-122"/>
                </a:rPr>
              </a:br>
              <a:r>
                <a:rPr lang="zh-CN" altLang="en-US" sz="1050" dirty="0">
                  <a:ea typeface="微软雅黑" panose="020B0503020204020204" pitchFamily="34" charset="-122"/>
                </a:rPr>
                <a:t>（建议使用主题字体）。</a:t>
              </a:r>
              <a:endParaRPr lang="zh-CN" altLang="en-US" sz="1050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ïŝļíďé"/>
            <p:cNvSpPr txBox="1"/>
            <p:nvPr/>
          </p:nvSpPr>
          <p:spPr bwMode="auto">
            <a:xfrm>
              <a:off x="1027296" y="1388780"/>
              <a:ext cx="2299541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200" b="1" dirty="0">
                <a:solidFill>
                  <a:schemeClr val="accent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î$lïďê"/>
            <p:cNvSpPr/>
            <p:nvPr/>
          </p:nvSpPr>
          <p:spPr bwMode="auto">
            <a:xfrm>
              <a:off x="1027296" y="1693491"/>
              <a:ext cx="2299541" cy="854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 dirty="0">
                  <a:ea typeface="微软雅黑" panose="020B0503020204020204" pitchFamily="34" charset="-122"/>
                </a:rPr>
              </a:br>
              <a:r>
                <a:rPr lang="zh-CN" altLang="en-US" sz="1050" dirty="0">
                  <a:ea typeface="微软雅黑" panose="020B0503020204020204" pitchFamily="34" charset="-122"/>
                </a:rPr>
                <a:t>（建议使用主题字体）。</a:t>
              </a:r>
              <a:endParaRPr lang="zh-CN" altLang="en-US" sz="1050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íşḻïďé"/>
            <p:cNvSpPr txBox="1"/>
            <p:nvPr/>
          </p:nvSpPr>
          <p:spPr bwMode="auto">
            <a:xfrm>
              <a:off x="5393362" y="1388780"/>
              <a:ext cx="2299541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200" b="1" dirty="0">
                <a:solidFill>
                  <a:schemeClr val="accent3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i$ḻíḍè"/>
            <p:cNvSpPr/>
            <p:nvPr/>
          </p:nvSpPr>
          <p:spPr bwMode="auto">
            <a:xfrm>
              <a:off x="5393362" y="1693491"/>
              <a:ext cx="2299541" cy="854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 dirty="0">
                  <a:ea typeface="微软雅黑" panose="020B0503020204020204" pitchFamily="34" charset="-122"/>
                </a:rPr>
              </a:br>
              <a:r>
                <a:rPr lang="zh-CN" altLang="en-US" sz="1050" dirty="0">
                  <a:ea typeface="微软雅黑" panose="020B0503020204020204" pitchFamily="34" charset="-122"/>
                </a:rPr>
                <a:t>（建议使用主题字体）。</a:t>
              </a:r>
              <a:endParaRPr lang="zh-CN" altLang="en-US" sz="1050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ïṩļïḍe"/>
            <p:cNvSpPr txBox="1"/>
            <p:nvPr/>
          </p:nvSpPr>
          <p:spPr bwMode="auto">
            <a:xfrm>
              <a:off x="7336521" y="4324080"/>
              <a:ext cx="2299541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12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200" b="1" dirty="0">
                <a:solidFill>
                  <a:schemeClr val="accent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ï$ḷïḍe"/>
            <p:cNvSpPr/>
            <p:nvPr/>
          </p:nvSpPr>
          <p:spPr bwMode="auto">
            <a:xfrm>
              <a:off x="7336521" y="4628791"/>
              <a:ext cx="2299541" cy="854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 dirty="0">
                  <a:ea typeface="微软雅黑" panose="020B0503020204020204" pitchFamily="34" charset="-122"/>
                </a:rPr>
              </a:br>
              <a:r>
                <a:rPr lang="zh-CN" altLang="en-US" sz="1050" dirty="0">
                  <a:ea typeface="微软雅黑" panose="020B0503020204020204" pitchFamily="34" charset="-122"/>
                </a:rPr>
                <a:t>（建议使用主题字体）。</a:t>
              </a:r>
              <a:endParaRPr lang="zh-CN" altLang="en-US" sz="1050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整体反思与总结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d1d3c07-bd80-47e3-9df6-a7ed0a3d342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01519" y="1831476"/>
            <a:ext cx="9588960" cy="3786498"/>
            <a:chOff x="1414937" y="1583826"/>
            <a:chExt cx="9588960" cy="3786498"/>
          </a:xfrm>
        </p:grpSpPr>
        <p:grpSp>
          <p:nvGrpSpPr>
            <p:cNvPr id="4" name="íśļïḓè"/>
            <p:cNvGrpSpPr/>
            <p:nvPr/>
          </p:nvGrpSpPr>
          <p:grpSpPr>
            <a:xfrm rot="900000">
              <a:off x="1868311" y="1583826"/>
              <a:ext cx="2163111" cy="2163957"/>
              <a:chOff x="2328110" y="2786149"/>
              <a:chExt cx="6516601" cy="6516602"/>
            </a:xfrm>
          </p:grpSpPr>
          <p:sp>
            <p:nvSpPr>
              <p:cNvPr id="100" name="ïŝḻidê"/>
              <p:cNvSpPr/>
              <p:nvPr/>
            </p:nvSpPr>
            <p:spPr bwMode="auto">
              <a:xfrm>
                <a:off x="2328110" y="4367620"/>
                <a:ext cx="4466256" cy="4935131"/>
              </a:xfrm>
              <a:custGeom>
                <a:avLst/>
                <a:gdLst>
                  <a:gd name="T0" fmla="*/ 1472 w 2478"/>
                  <a:gd name="T1" fmla="*/ 0 h 2738"/>
                  <a:gd name="T2" fmla="*/ 1472 w 2478"/>
                  <a:gd name="T3" fmla="*/ 0 h 2738"/>
                  <a:gd name="T4" fmla="*/ 1453 w 2478"/>
                  <a:gd name="T5" fmla="*/ 0 h 2738"/>
                  <a:gd name="T6" fmla="*/ 1342 w 2478"/>
                  <a:gd name="T7" fmla="*/ 75 h 2738"/>
                  <a:gd name="T8" fmla="*/ 1342 w 2478"/>
                  <a:gd name="T9" fmla="*/ 112 h 2738"/>
                  <a:gd name="T10" fmla="*/ 1379 w 2478"/>
                  <a:gd name="T11" fmla="*/ 186 h 2738"/>
                  <a:gd name="T12" fmla="*/ 1360 w 2478"/>
                  <a:gd name="T13" fmla="*/ 205 h 2738"/>
                  <a:gd name="T14" fmla="*/ 615 w 2478"/>
                  <a:gd name="T15" fmla="*/ 1192 h 2738"/>
                  <a:gd name="T16" fmla="*/ 615 w 2478"/>
                  <a:gd name="T17" fmla="*/ 1229 h 2738"/>
                  <a:gd name="T18" fmla="*/ 578 w 2478"/>
                  <a:gd name="T19" fmla="*/ 1210 h 2738"/>
                  <a:gd name="T20" fmla="*/ 559 w 2478"/>
                  <a:gd name="T21" fmla="*/ 1229 h 2738"/>
                  <a:gd name="T22" fmla="*/ 19 w 2478"/>
                  <a:gd name="T23" fmla="*/ 1527 h 2738"/>
                  <a:gd name="T24" fmla="*/ 0 w 2478"/>
                  <a:gd name="T25" fmla="*/ 1583 h 2738"/>
                  <a:gd name="T26" fmla="*/ 354 w 2478"/>
                  <a:gd name="T27" fmla="*/ 2216 h 2738"/>
                  <a:gd name="T28" fmla="*/ 392 w 2478"/>
                  <a:gd name="T29" fmla="*/ 2235 h 2738"/>
                  <a:gd name="T30" fmla="*/ 410 w 2478"/>
                  <a:gd name="T31" fmla="*/ 2235 h 2738"/>
                  <a:gd name="T32" fmla="*/ 541 w 2478"/>
                  <a:gd name="T33" fmla="*/ 2160 h 2738"/>
                  <a:gd name="T34" fmla="*/ 839 w 2478"/>
                  <a:gd name="T35" fmla="*/ 2718 h 2738"/>
                  <a:gd name="T36" fmla="*/ 876 w 2478"/>
                  <a:gd name="T37" fmla="*/ 2737 h 2738"/>
                  <a:gd name="T38" fmla="*/ 895 w 2478"/>
                  <a:gd name="T39" fmla="*/ 2737 h 2738"/>
                  <a:gd name="T40" fmla="*/ 1118 w 2478"/>
                  <a:gd name="T41" fmla="*/ 2606 h 2738"/>
                  <a:gd name="T42" fmla="*/ 1137 w 2478"/>
                  <a:gd name="T43" fmla="*/ 2551 h 2738"/>
                  <a:gd name="T44" fmla="*/ 988 w 2478"/>
                  <a:gd name="T45" fmla="*/ 2290 h 2738"/>
                  <a:gd name="T46" fmla="*/ 1062 w 2478"/>
                  <a:gd name="T47" fmla="*/ 2197 h 2738"/>
                  <a:gd name="T48" fmla="*/ 1062 w 2478"/>
                  <a:gd name="T49" fmla="*/ 2141 h 2738"/>
                  <a:gd name="T50" fmla="*/ 895 w 2478"/>
                  <a:gd name="T51" fmla="*/ 1974 h 2738"/>
                  <a:gd name="T52" fmla="*/ 950 w 2478"/>
                  <a:gd name="T53" fmla="*/ 1937 h 2738"/>
                  <a:gd name="T54" fmla="*/ 969 w 2478"/>
                  <a:gd name="T55" fmla="*/ 1881 h 2738"/>
                  <a:gd name="T56" fmla="*/ 1006 w 2478"/>
                  <a:gd name="T57" fmla="*/ 1899 h 2738"/>
                  <a:gd name="T58" fmla="*/ 1025 w 2478"/>
                  <a:gd name="T59" fmla="*/ 1899 h 2738"/>
                  <a:gd name="T60" fmla="*/ 2236 w 2478"/>
                  <a:gd name="T61" fmla="*/ 1788 h 2738"/>
                  <a:gd name="T62" fmla="*/ 2254 w 2478"/>
                  <a:gd name="T63" fmla="*/ 1788 h 2738"/>
                  <a:gd name="T64" fmla="*/ 2272 w 2478"/>
                  <a:gd name="T65" fmla="*/ 1788 h 2738"/>
                  <a:gd name="T66" fmla="*/ 2310 w 2478"/>
                  <a:gd name="T67" fmla="*/ 1843 h 2738"/>
                  <a:gd name="T68" fmla="*/ 2328 w 2478"/>
                  <a:gd name="T69" fmla="*/ 1862 h 2738"/>
                  <a:gd name="T70" fmla="*/ 2347 w 2478"/>
                  <a:gd name="T71" fmla="*/ 1862 h 2738"/>
                  <a:gd name="T72" fmla="*/ 2459 w 2478"/>
                  <a:gd name="T73" fmla="*/ 1806 h 2738"/>
                  <a:gd name="T74" fmla="*/ 2477 w 2478"/>
                  <a:gd name="T75" fmla="*/ 1750 h 2738"/>
                  <a:gd name="T76" fmla="*/ 1509 w 2478"/>
                  <a:gd name="T77" fmla="*/ 19 h 2738"/>
                  <a:gd name="T78" fmla="*/ 1472 w 2478"/>
                  <a:gd name="T79" fmla="*/ 0 h 2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78" h="2738">
                    <a:moveTo>
                      <a:pt x="1472" y="0"/>
                    </a:moveTo>
                    <a:lnTo>
                      <a:pt x="1472" y="0"/>
                    </a:lnTo>
                    <a:lnTo>
                      <a:pt x="1453" y="0"/>
                    </a:lnTo>
                    <a:cubicBezTo>
                      <a:pt x="1342" y="75"/>
                      <a:pt x="1342" y="75"/>
                      <a:pt x="1342" y="75"/>
                    </a:cubicBezTo>
                    <a:cubicBezTo>
                      <a:pt x="1323" y="75"/>
                      <a:pt x="1323" y="93"/>
                      <a:pt x="1342" y="112"/>
                    </a:cubicBezTo>
                    <a:cubicBezTo>
                      <a:pt x="1379" y="186"/>
                      <a:pt x="1379" y="186"/>
                      <a:pt x="1379" y="186"/>
                    </a:cubicBezTo>
                    <a:cubicBezTo>
                      <a:pt x="1360" y="186"/>
                      <a:pt x="1360" y="186"/>
                      <a:pt x="1360" y="205"/>
                    </a:cubicBezTo>
                    <a:cubicBezTo>
                      <a:pt x="615" y="1192"/>
                      <a:pt x="615" y="1192"/>
                      <a:pt x="615" y="1192"/>
                    </a:cubicBezTo>
                    <a:cubicBezTo>
                      <a:pt x="597" y="1192"/>
                      <a:pt x="597" y="1210"/>
                      <a:pt x="615" y="1229"/>
                    </a:cubicBezTo>
                    <a:cubicBezTo>
                      <a:pt x="597" y="1229"/>
                      <a:pt x="597" y="1210"/>
                      <a:pt x="578" y="1210"/>
                    </a:cubicBezTo>
                    <a:cubicBezTo>
                      <a:pt x="578" y="1210"/>
                      <a:pt x="559" y="1210"/>
                      <a:pt x="559" y="1229"/>
                    </a:cubicBezTo>
                    <a:cubicBezTo>
                      <a:pt x="19" y="1527"/>
                      <a:pt x="19" y="1527"/>
                      <a:pt x="19" y="1527"/>
                    </a:cubicBezTo>
                    <a:cubicBezTo>
                      <a:pt x="0" y="1527"/>
                      <a:pt x="0" y="1564"/>
                      <a:pt x="0" y="1583"/>
                    </a:cubicBezTo>
                    <a:cubicBezTo>
                      <a:pt x="354" y="2216"/>
                      <a:pt x="354" y="2216"/>
                      <a:pt x="354" y="2216"/>
                    </a:cubicBezTo>
                    <a:cubicBezTo>
                      <a:pt x="373" y="2235"/>
                      <a:pt x="373" y="2235"/>
                      <a:pt x="392" y="2235"/>
                    </a:cubicBezTo>
                    <a:lnTo>
                      <a:pt x="410" y="2235"/>
                    </a:lnTo>
                    <a:cubicBezTo>
                      <a:pt x="541" y="2160"/>
                      <a:pt x="541" y="2160"/>
                      <a:pt x="541" y="2160"/>
                    </a:cubicBezTo>
                    <a:cubicBezTo>
                      <a:pt x="839" y="2718"/>
                      <a:pt x="839" y="2718"/>
                      <a:pt x="839" y="2718"/>
                    </a:cubicBezTo>
                    <a:cubicBezTo>
                      <a:pt x="857" y="2737"/>
                      <a:pt x="857" y="2737"/>
                      <a:pt x="876" y="2737"/>
                    </a:cubicBezTo>
                    <a:lnTo>
                      <a:pt x="895" y="2737"/>
                    </a:lnTo>
                    <a:cubicBezTo>
                      <a:pt x="1118" y="2606"/>
                      <a:pt x="1118" y="2606"/>
                      <a:pt x="1118" y="2606"/>
                    </a:cubicBezTo>
                    <a:cubicBezTo>
                      <a:pt x="1137" y="2588"/>
                      <a:pt x="1137" y="2570"/>
                      <a:pt x="1137" y="2551"/>
                    </a:cubicBezTo>
                    <a:cubicBezTo>
                      <a:pt x="988" y="2290"/>
                      <a:pt x="988" y="2290"/>
                      <a:pt x="988" y="2290"/>
                    </a:cubicBezTo>
                    <a:cubicBezTo>
                      <a:pt x="1062" y="2197"/>
                      <a:pt x="1062" y="2197"/>
                      <a:pt x="1062" y="2197"/>
                    </a:cubicBezTo>
                    <a:cubicBezTo>
                      <a:pt x="1081" y="2179"/>
                      <a:pt x="1081" y="2160"/>
                      <a:pt x="1062" y="2141"/>
                    </a:cubicBezTo>
                    <a:cubicBezTo>
                      <a:pt x="895" y="1974"/>
                      <a:pt x="895" y="1974"/>
                      <a:pt x="895" y="1974"/>
                    </a:cubicBezTo>
                    <a:cubicBezTo>
                      <a:pt x="950" y="1937"/>
                      <a:pt x="950" y="1937"/>
                      <a:pt x="950" y="1937"/>
                    </a:cubicBezTo>
                    <a:cubicBezTo>
                      <a:pt x="969" y="1918"/>
                      <a:pt x="969" y="1899"/>
                      <a:pt x="969" y="1881"/>
                    </a:cubicBezTo>
                    <a:cubicBezTo>
                      <a:pt x="969" y="1899"/>
                      <a:pt x="988" y="1899"/>
                      <a:pt x="1006" y="1899"/>
                    </a:cubicBezTo>
                    <a:cubicBezTo>
                      <a:pt x="1006" y="1899"/>
                      <a:pt x="1006" y="1899"/>
                      <a:pt x="1025" y="1899"/>
                    </a:cubicBezTo>
                    <a:cubicBezTo>
                      <a:pt x="2236" y="1788"/>
                      <a:pt x="2236" y="1788"/>
                      <a:pt x="2236" y="1788"/>
                    </a:cubicBezTo>
                    <a:lnTo>
                      <a:pt x="2254" y="1788"/>
                    </a:lnTo>
                    <a:lnTo>
                      <a:pt x="2272" y="1788"/>
                    </a:lnTo>
                    <a:cubicBezTo>
                      <a:pt x="2310" y="1843"/>
                      <a:pt x="2310" y="1843"/>
                      <a:pt x="2310" y="1843"/>
                    </a:cubicBezTo>
                    <a:cubicBezTo>
                      <a:pt x="2310" y="1862"/>
                      <a:pt x="2328" y="1862"/>
                      <a:pt x="2328" y="1862"/>
                    </a:cubicBezTo>
                    <a:cubicBezTo>
                      <a:pt x="2347" y="1862"/>
                      <a:pt x="2347" y="1862"/>
                      <a:pt x="2347" y="1862"/>
                    </a:cubicBezTo>
                    <a:cubicBezTo>
                      <a:pt x="2459" y="1806"/>
                      <a:pt x="2459" y="1806"/>
                      <a:pt x="2459" y="1806"/>
                    </a:cubicBezTo>
                    <a:cubicBezTo>
                      <a:pt x="2477" y="1788"/>
                      <a:pt x="2477" y="1769"/>
                      <a:pt x="2477" y="1750"/>
                    </a:cubicBezTo>
                    <a:cubicBezTo>
                      <a:pt x="1509" y="19"/>
                      <a:pt x="1509" y="19"/>
                      <a:pt x="1509" y="19"/>
                    </a:cubicBezTo>
                    <a:cubicBezTo>
                      <a:pt x="1491" y="19"/>
                      <a:pt x="1491" y="0"/>
                      <a:pt x="1472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1" name="îṩļîdê"/>
              <p:cNvSpPr/>
              <p:nvPr/>
            </p:nvSpPr>
            <p:spPr bwMode="auto">
              <a:xfrm>
                <a:off x="6261915" y="3255029"/>
                <a:ext cx="1176167" cy="1748357"/>
              </a:xfrm>
              <a:custGeom>
                <a:avLst/>
                <a:gdLst>
                  <a:gd name="T0" fmla="*/ 595 w 652"/>
                  <a:gd name="T1" fmla="*/ 0 h 970"/>
                  <a:gd name="T2" fmla="*/ 595 w 652"/>
                  <a:gd name="T3" fmla="*/ 0 h 970"/>
                  <a:gd name="T4" fmla="*/ 0 w 652"/>
                  <a:gd name="T5" fmla="*/ 932 h 970"/>
                  <a:gd name="T6" fmla="*/ 56 w 652"/>
                  <a:gd name="T7" fmla="*/ 969 h 970"/>
                  <a:gd name="T8" fmla="*/ 651 w 652"/>
                  <a:gd name="T9" fmla="*/ 38 h 970"/>
                  <a:gd name="T10" fmla="*/ 595 w 652"/>
                  <a:gd name="T11" fmla="*/ 0 h 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2" h="970">
                    <a:moveTo>
                      <a:pt x="595" y="0"/>
                    </a:moveTo>
                    <a:lnTo>
                      <a:pt x="595" y="0"/>
                    </a:lnTo>
                    <a:cubicBezTo>
                      <a:pt x="0" y="932"/>
                      <a:pt x="0" y="932"/>
                      <a:pt x="0" y="932"/>
                    </a:cubicBezTo>
                    <a:cubicBezTo>
                      <a:pt x="56" y="969"/>
                      <a:pt x="56" y="969"/>
                      <a:pt x="56" y="969"/>
                    </a:cubicBezTo>
                    <a:cubicBezTo>
                      <a:pt x="651" y="38"/>
                      <a:pt x="651" y="38"/>
                      <a:pt x="651" y="38"/>
                    </a:cubicBezTo>
                    <a:cubicBezTo>
                      <a:pt x="632" y="19"/>
                      <a:pt x="614" y="19"/>
                      <a:pt x="595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iṧḻîde"/>
              <p:cNvSpPr/>
              <p:nvPr/>
            </p:nvSpPr>
            <p:spPr bwMode="auto">
              <a:xfrm>
                <a:off x="6659268" y="4129207"/>
                <a:ext cx="1613254" cy="1239744"/>
              </a:xfrm>
              <a:custGeom>
                <a:avLst/>
                <a:gdLst>
                  <a:gd name="T0" fmla="*/ 875 w 895"/>
                  <a:gd name="T1" fmla="*/ 0 h 690"/>
                  <a:gd name="T2" fmla="*/ 875 w 895"/>
                  <a:gd name="T3" fmla="*/ 0 h 690"/>
                  <a:gd name="T4" fmla="*/ 0 w 895"/>
                  <a:gd name="T5" fmla="*/ 633 h 690"/>
                  <a:gd name="T6" fmla="*/ 37 w 895"/>
                  <a:gd name="T7" fmla="*/ 689 h 690"/>
                  <a:gd name="T8" fmla="*/ 894 w 895"/>
                  <a:gd name="T9" fmla="*/ 37 h 690"/>
                  <a:gd name="T10" fmla="*/ 875 w 895"/>
                  <a:gd name="T11" fmla="*/ 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5" h="690">
                    <a:moveTo>
                      <a:pt x="875" y="0"/>
                    </a:moveTo>
                    <a:lnTo>
                      <a:pt x="875" y="0"/>
                    </a:lnTo>
                    <a:cubicBezTo>
                      <a:pt x="0" y="633"/>
                      <a:pt x="0" y="633"/>
                      <a:pt x="0" y="633"/>
                    </a:cubicBezTo>
                    <a:cubicBezTo>
                      <a:pt x="37" y="689"/>
                      <a:pt x="37" y="689"/>
                      <a:pt x="37" y="689"/>
                    </a:cubicBezTo>
                    <a:cubicBezTo>
                      <a:pt x="894" y="37"/>
                      <a:pt x="894" y="37"/>
                      <a:pt x="894" y="37"/>
                    </a:cubicBezTo>
                    <a:cubicBezTo>
                      <a:pt x="894" y="18"/>
                      <a:pt x="875" y="18"/>
                      <a:pt x="875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îṩliḍè"/>
              <p:cNvSpPr/>
              <p:nvPr/>
            </p:nvSpPr>
            <p:spPr bwMode="auto">
              <a:xfrm>
                <a:off x="7000990" y="6712004"/>
                <a:ext cx="1843721" cy="643716"/>
              </a:xfrm>
              <a:custGeom>
                <a:avLst/>
                <a:gdLst>
                  <a:gd name="T0" fmla="*/ 19 w 1025"/>
                  <a:gd name="T1" fmla="*/ 0 h 355"/>
                  <a:gd name="T2" fmla="*/ 19 w 1025"/>
                  <a:gd name="T3" fmla="*/ 0 h 355"/>
                  <a:gd name="T4" fmla="*/ 0 w 1025"/>
                  <a:gd name="T5" fmla="*/ 56 h 355"/>
                  <a:gd name="T6" fmla="*/ 1006 w 1025"/>
                  <a:gd name="T7" fmla="*/ 354 h 355"/>
                  <a:gd name="T8" fmla="*/ 1024 w 1025"/>
                  <a:gd name="T9" fmla="*/ 298 h 355"/>
                  <a:gd name="T10" fmla="*/ 19 w 1025"/>
                  <a:gd name="T11" fmla="*/ 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5" h="355">
                    <a:moveTo>
                      <a:pt x="19" y="0"/>
                    </a:moveTo>
                    <a:lnTo>
                      <a:pt x="19" y="0"/>
                    </a:lnTo>
                    <a:cubicBezTo>
                      <a:pt x="0" y="56"/>
                      <a:pt x="0" y="56"/>
                      <a:pt x="0" y="56"/>
                    </a:cubicBezTo>
                    <a:cubicBezTo>
                      <a:pt x="1006" y="354"/>
                      <a:pt x="1006" y="354"/>
                      <a:pt x="1006" y="354"/>
                    </a:cubicBezTo>
                    <a:cubicBezTo>
                      <a:pt x="1006" y="336"/>
                      <a:pt x="1024" y="317"/>
                      <a:pt x="1024" y="298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ïŝḻíḋé"/>
              <p:cNvSpPr/>
              <p:nvPr/>
            </p:nvSpPr>
            <p:spPr bwMode="auto">
              <a:xfrm>
                <a:off x="5824823" y="2786149"/>
                <a:ext cx="675504" cy="1915248"/>
              </a:xfrm>
              <a:custGeom>
                <a:avLst/>
                <a:gdLst>
                  <a:gd name="T0" fmla="*/ 316 w 373"/>
                  <a:gd name="T1" fmla="*/ 0 h 1062"/>
                  <a:gd name="T2" fmla="*/ 316 w 373"/>
                  <a:gd name="T3" fmla="*/ 0 h 1062"/>
                  <a:gd name="T4" fmla="*/ 0 w 373"/>
                  <a:gd name="T5" fmla="*/ 1043 h 1062"/>
                  <a:gd name="T6" fmla="*/ 55 w 373"/>
                  <a:gd name="T7" fmla="*/ 1061 h 1062"/>
                  <a:gd name="T8" fmla="*/ 372 w 373"/>
                  <a:gd name="T9" fmla="*/ 18 h 1062"/>
                  <a:gd name="T10" fmla="*/ 316 w 373"/>
                  <a:gd name="T11" fmla="*/ 0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3" h="1062">
                    <a:moveTo>
                      <a:pt x="316" y="0"/>
                    </a:moveTo>
                    <a:lnTo>
                      <a:pt x="316" y="0"/>
                    </a:lnTo>
                    <a:cubicBezTo>
                      <a:pt x="0" y="1043"/>
                      <a:pt x="0" y="1043"/>
                      <a:pt x="0" y="1043"/>
                    </a:cubicBezTo>
                    <a:cubicBezTo>
                      <a:pt x="55" y="1061"/>
                      <a:pt x="55" y="1061"/>
                      <a:pt x="55" y="1061"/>
                    </a:cubicBezTo>
                    <a:cubicBezTo>
                      <a:pt x="372" y="18"/>
                      <a:pt x="372" y="18"/>
                      <a:pt x="372" y="18"/>
                    </a:cubicBezTo>
                    <a:cubicBezTo>
                      <a:pt x="353" y="0"/>
                      <a:pt x="334" y="0"/>
                      <a:pt x="316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iṡļïďe"/>
              <p:cNvSpPr/>
              <p:nvPr/>
            </p:nvSpPr>
            <p:spPr bwMode="auto">
              <a:xfrm>
                <a:off x="3202288" y="7784862"/>
                <a:ext cx="1176167" cy="1509944"/>
              </a:xfrm>
              <a:custGeom>
                <a:avLst/>
                <a:gdLst>
                  <a:gd name="T0" fmla="*/ 652 w 653"/>
                  <a:gd name="T1" fmla="*/ 652 h 839"/>
                  <a:gd name="T2" fmla="*/ 652 w 653"/>
                  <a:gd name="T3" fmla="*/ 652 h 839"/>
                  <a:gd name="T4" fmla="*/ 633 w 653"/>
                  <a:gd name="T5" fmla="*/ 707 h 839"/>
                  <a:gd name="T6" fmla="*/ 410 w 653"/>
                  <a:gd name="T7" fmla="*/ 838 h 839"/>
                  <a:gd name="T8" fmla="*/ 354 w 653"/>
                  <a:gd name="T9" fmla="*/ 819 h 839"/>
                  <a:gd name="T10" fmla="*/ 0 w 653"/>
                  <a:gd name="T11" fmla="*/ 187 h 839"/>
                  <a:gd name="T12" fmla="*/ 18 w 653"/>
                  <a:gd name="T13" fmla="*/ 131 h 839"/>
                  <a:gd name="T14" fmla="*/ 242 w 653"/>
                  <a:gd name="T15" fmla="*/ 0 h 839"/>
                  <a:gd name="T16" fmla="*/ 298 w 653"/>
                  <a:gd name="T17" fmla="*/ 19 h 839"/>
                  <a:gd name="T18" fmla="*/ 652 w 653"/>
                  <a:gd name="T19" fmla="*/ 652 h 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3" h="839">
                    <a:moveTo>
                      <a:pt x="652" y="652"/>
                    </a:moveTo>
                    <a:lnTo>
                      <a:pt x="652" y="652"/>
                    </a:lnTo>
                    <a:cubicBezTo>
                      <a:pt x="652" y="671"/>
                      <a:pt x="652" y="689"/>
                      <a:pt x="633" y="707"/>
                    </a:cubicBezTo>
                    <a:cubicBezTo>
                      <a:pt x="410" y="838"/>
                      <a:pt x="410" y="838"/>
                      <a:pt x="410" y="838"/>
                    </a:cubicBezTo>
                    <a:cubicBezTo>
                      <a:pt x="391" y="838"/>
                      <a:pt x="372" y="838"/>
                      <a:pt x="354" y="819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68"/>
                      <a:pt x="0" y="149"/>
                      <a:pt x="18" y="131"/>
                    </a:cubicBezTo>
                    <a:cubicBezTo>
                      <a:pt x="242" y="0"/>
                      <a:pt x="242" y="0"/>
                      <a:pt x="242" y="0"/>
                    </a:cubicBezTo>
                    <a:cubicBezTo>
                      <a:pt x="261" y="0"/>
                      <a:pt x="279" y="0"/>
                      <a:pt x="298" y="19"/>
                    </a:cubicBezTo>
                    <a:lnTo>
                      <a:pt x="652" y="652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îš1ïḓê"/>
              <p:cNvSpPr/>
              <p:nvPr/>
            </p:nvSpPr>
            <p:spPr bwMode="auto">
              <a:xfrm>
                <a:off x="2328110" y="6545119"/>
                <a:ext cx="1748357" cy="1883453"/>
              </a:xfrm>
              <a:custGeom>
                <a:avLst/>
                <a:gdLst>
                  <a:gd name="T0" fmla="*/ 969 w 970"/>
                  <a:gd name="T1" fmla="*/ 671 h 1044"/>
                  <a:gd name="T2" fmla="*/ 969 w 970"/>
                  <a:gd name="T3" fmla="*/ 671 h 1044"/>
                  <a:gd name="T4" fmla="*/ 950 w 970"/>
                  <a:gd name="T5" fmla="*/ 727 h 1044"/>
                  <a:gd name="T6" fmla="*/ 410 w 970"/>
                  <a:gd name="T7" fmla="*/ 1025 h 1044"/>
                  <a:gd name="T8" fmla="*/ 354 w 970"/>
                  <a:gd name="T9" fmla="*/ 1006 h 1044"/>
                  <a:gd name="T10" fmla="*/ 0 w 970"/>
                  <a:gd name="T11" fmla="*/ 373 h 1044"/>
                  <a:gd name="T12" fmla="*/ 19 w 970"/>
                  <a:gd name="T13" fmla="*/ 317 h 1044"/>
                  <a:gd name="T14" fmla="*/ 559 w 970"/>
                  <a:gd name="T15" fmla="*/ 19 h 1044"/>
                  <a:gd name="T16" fmla="*/ 615 w 970"/>
                  <a:gd name="T17" fmla="*/ 19 h 1044"/>
                  <a:gd name="T18" fmla="*/ 969 w 970"/>
                  <a:gd name="T19" fmla="*/ 671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0" h="1044">
                    <a:moveTo>
                      <a:pt x="969" y="671"/>
                    </a:moveTo>
                    <a:lnTo>
                      <a:pt x="969" y="671"/>
                    </a:lnTo>
                    <a:cubicBezTo>
                      <a:pt x="969" y="689"/>
                      <a:pt x="969" y="708"/>
                      <a:pt x="950" y="727"/>
                    </a:cubicBezTo>
                    <a:cubicBezTo>
                      <a:pt x="410" y="1025"/>
                      <a:pt x="410" y="1025"/>
                      <a:pt x="410" y="1025"/>
                    </a:cubicBezTo>
                    <a:cubicBezTo>
                      <a:pt x="392" y="1043"/>
                      <a:pt x="373" y="1025"/>
                      <a:pt x="354" y="1006"/>
                    </a:cubicBezTo>
                    <a:cubicBezTo>
                      <a:pt x="0" y="373"/>
                      <a:pt x="0" y="373"/>
                      <a:pt x="0" y="373"/>
                    </a:cubicBezTo>
                    <a:cubicBezTo>
                      <a:pt x="0" y="354"/>
                      <a:pt x="0" y="317"/>
                      <a:pt x="19" y="317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78" y="0"/>
                      <a:pt x="597" y="0"/>
                      <a:pt x="615" y="19"/>
                    </a:cubicBezTo>
                    <a:lnTo>
                      <a:pt x="969" y="671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ï$lïḑé"/>
              <p:cNvSpPr/>
              <p:nvPr/>
            </p:nvSpPr>
            <p:spPr bwMode="auto">
              <a:xfrm>
                <a:off x="4712233" y="4367620"/>
                <a:ext cx="2082134" cy="3393399"/>
              </a:xfrm>
              <a:custGeom>
                <a:avLst/>
                <a:gdLst>
                  <a:gd name="T0" fmla="*/ 1154 w 1155"/>
                  <a:gd name="T1" fmla="*/ 1750 h 1882"/>
                  <a:gd name="T2" fmla="*/ 1154 w 1155"/>
                  <a:gd name="T3" fmla="*/ 1750 h 1882"/>
                  <a:gd name="T4" fmla="*/ 1136 w 1155"/>
                  <a:gd name="T5" fmla="*/ 1806 h 1882"/>
                  <a:gd name="T6" fmla="*/ 1024 w 1155"/>
                  <a:gd name="T7" fmla="*/ 1862 h 1882"/>
                  <a:gd name="T8" fmla="*/ 987 w 1155"/>
                  <a:gd name="T9" fmla="*/ 1843 h 1882"/>
                  <a:gd name="T10" fmla="*/ 19 w 1155"/>
                  <a:gd name="T11" fmla="*/ 112 h 1882"/>
                  <a:gd name="T12" fmla="*/ 19 w 1155"/>
                  <a:gd name="T13" fmla="*/ 75 h 1882"/>
                  <a:gd name="T14" fmla="*/ 130 w 1155"/>
                  <a:gd name="T15" fmla="*/ 0 h 1882"/>
                  <a:gd name="T16" fmla="*/ 186 w 1155"/>
                  <a:gd name="T17" fmla="*/ 19 h 1882"/>
                  <a:gd name="T18" fmla="*/ 1154 w 1155"/>
                  <a:gd name="T19" fmla="*/ 1750 h 1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55" h="1882">
                    <a:moveTo>
                      <a:pt x="1154" y="1750"/>
                    </a:moveTo>
                    <a:lnTo>
                      <a:pt x="1154" y="1750"/>
                    </a:lnTo>
                    <a:cubicBezTo>
                      <a:pt x="1154" y="1769"/>
                      <a:pt x="1154" y="1788"/>
                      <a:pt x="1136" y="1806"/>
                    </a:cubicBezTo>
                    <a:cubicBezTo>
                      <a:pt x="1024" y="1862"/>
                      <a:pt x="1024" y="1862"/>
                      <a:pt x="1024" y="1862"/>
                    </a:cubicBezTo>
                    <a:cubicBezTo>
                      <a:pt x="1005" y="1881"/>
                      <a:pt x="987" y="1862"/>
                      <a:pt x="987" y="1843"/>
                    </a:cubicBezTo>
                    <a:cubicBezTo>
                      <a:pt x="19" y="112"/>
                      <a:pt x="19" y="112"/>
                      <a:pt x="19" y="112"/>
                    </a:cubicBezTo>
                    <a:cubicBezTo>
                      <a:pt x="0" y="93"/>
                      <a:pt x="0" y="75"/>
                      <a:pt x="19" y="75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49" y="0"/>
                      <a:pt x="168" y="0"/>
                      <a:pt x="186" y="19"/>
                    </a:cubicBezTo>
                    <a:lnTo>
                      <a:pt x="1154" y="175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8" name="is1îḍê"/>
              <p:cNvSpPr/>
              <p:nvPr/>
            </p:nvSpPr>
            <p:spPr bwMode="auto">
              <a:xfrm>
                <a:off x="2399636" y="6918628"/>
                <a:ext cx="1104642" cy="1374847"/>
              </a:xfrm>
              <a:custGeom>
                <a:avLst/>
                <a:gdLst>
                  <a:gd name="T0" fmla="*/ 242 w 615"/>
                  <a:gd name="T1" fmla="*/ 93 h 765"/>
                  <a:gd name="T2" fmla="*/ 261 w 615"/>
                  <a:gd name="T3" fmla="*/ 0 h 765"/>
                  <a:gd name="T4" fmla="*/ 298 w 615"/>
                  <a:gd name="T5" fmla="*/ 93 h 765"/>
                  <a:gd name="T6" fmla="*/ 354 w 615"/>
                  <a:gd name="T7" fmla="*/ 205 h 765"/>
                  <a:gd name="T8" fmla="*/ 316 w 615"/>
                  <a:gd name="T9" fmla="*/ 112 h 765"/>
                  <a:gd name="T10" fmla="*/ 298 w 615"/>
                  <a:gd name="T11" fmla="*/ 205 h 765"/>
                  <a:gd name="T12" fmla="*/ 428 w 615"/>
                  <a:gd name="T13" fmla="*/ 298 h 765"/>
                  <a:gd name="T14" fmla="*/ 428 w 615"/>
                  <a:gd name="T15" fmla="*/ 242 h 765"/>
                  <a:gd name="T16" fmla="*/ 335 w 615"/>
                  <a:gd name="T17" fmla="*/ 279 h 765"/>
                  <a:gd name="T18" fmla="*/ 428 w 615"/>
                  <a:gd name="T19" fmla="*/ 298 h 765"/>
                  <a:gd name="T20" fmla="*/ 503 w 615"/>
                  <a:gd name="T21" fmla="*/ 373 h 765"/>
                  <a:gd name="T22" fmla="*/ 410 w 615"/>
                  <a:gd name="T23" fmla="*/ 354 h 765"/>
                  <a:gd name="T24" fmla="*/ 447 w 615"/>
                  <a:gd name="T25" fmla="*/ 428 h 765"/>
                  <a:gd name="T26" fmla="*/ 205 w 615"/>
                  <a:gd name="T27" fmla="*/ 149 h 765"/>
                  <a:gd name="T28" fmla="*/ 149 w 615"/>
                  <a:gd name="T29" fmla="*/ 75 h 765"/>
                  <a:gd name="T30" fmla="*/ 130 w 615"/>
                  <a:gd name="T31" fmla="*/ 149 h 765"/>
                  <a:gd name="T32" fmla="*/ 261 w 615"/>
                  <a:gd name="T33" fmla="*/ 261 h 765"/>
                  <a:gd name="T34" fmla="*/ 261 w 615"/>
                  <a:gd name="T35" fmla="*/ 186 h 765"/>
                  <a:gd name="T36" fmla="*/ 167 w 615"/>
                  <a:gd name="T37" fmla="*/ 224 h 765"/>
                  <a:gd name="T38" fmla="*/ 261 w 615"/>
                  <a:gd name="T39" fmla="*/ 261 h 765"/>
                  <a:gd name="T40" fmla="*/ 335 w 615"/>
                  <a:gd name="T41" fmla="*/ 317 h 765"/>
                  <a:gd name="T42" fmla="*/ 242 w 615"/>
                  <a:gd name="T43" fmla="*/ 298 h 765"/>
                  <a:gd name="T44" fmla="*/ 298 w 615"/>
                  <a:gd name="T45" fmla="*/ 373 h 765"/>
                  <a:gd name="T46" fmla="*/ 372 w 615"/>
                  <a:gd name="T47" fmla="*/ 466 h 765"/>
                  <a:gd name="T48" fmla="*/ 335 w 615"/>
                  <a:gd name="T49" fmla="*/ 391 h 765"/>
                  <a:gd name="T50" fmla="*/ 316 w 615"/>
                  <a:gd name="T51" fmla="*/ 466 h 765"/>
                  <a:gd name="T52" fmla="*/ 93 w 615"/>
                  <a:gd name="T53" fmla="*/ 205 h 765"/>
                  <a:gd name="T54" fmla="*/ 93 w 615"/>
                  <a:gd name="T55" fmla="*/ 130 h 765"/>
                  <a:gd name="T56" fmla="*/ 0 w 615"/>
                  <a:gd name="T57" fmla="*/ 186 h 765"/>
                  <a:gd name="T58" fmla="*/ 93 w 615"/>
                  <a:gd name="T59" fmla="*/ 205 h 765"/>
                  <a:gd name="T60" fmla="*/ 167 w 615"/>
                  <a:gd name="T61" fmla="*/ 279 h 765"/>
                  <a:gd name="T62" fmla="*/ 74 w 615"/>
                  <a:gd name="T63" fmla="*/ 242 h 765"/>
                  <a:gd name="T64" fmla="*/ 130 w 615"/>
                  <a:gd name="T65" fmla="*/ 335 h 765"/>
                  <a:gd name="T66" fmla="*/ 205 w 615"/>
                  <a:gd name="T67" fmla="*/ 428 h 765"/>
                  <a:gd name="T68" fmla="*/ 167 w 615"/>
                  <a:gd name="T69" fmla="*/ 335 h 765"/>
                  <a:gd name="T70" fmla="*/ 149 w 615"/>
                  <a:gd name="T71" fmla="*/ 428 h 765"/>
                  <a:gd name="T72" fmla="*/ 279 w 615"/>
                  <a:gd name="T73" fmla="*/ 522 h 765"/>
                  <a:gd name="T74" fmla="*/ 279 w 615"/>
                  <a:gd name="T75" fmla="*/ 466 h 765"/>
                  <a:gd name="T76" fmla="*/ 186 w 615"/>
                  <a:gd name="T77" fmla="*/ 503 h 765"/>
                  <a:gd name="T78" fmla="*/ 279 w 615"/>
                  <a:gd name="T79" fmla="*/ 522 h 765"/>
                  <a:gd name="T80" fmla="*/ 559 w 615"/>
                  <a:gd name="T81" fmla="*/ 484 h 765"/>
                  <a:gd name="T82" fmla="*/ 465 w 615"/>
                  <a:gd name="T83" fmla="*/ 447 h 765"/>
                  <a:gd name="T84" fmla="*/ 521 w 615"/>
                  <a:gd name="T85" fmla="*/ 540 h 765"/>
                  <a:gd name="T86" fmla="*/ 596 w 615"/>
                  <a:gd name="T87" fmla="*/ 633 h 765"/>
                  <a:gd name="T88" fmla="*/ 559 w 615"/>
                  <a:gd name="T89" fmla="*/ 540 h 765"/>
                  <a:gd name="T90" fmla="*/ 540 w 615"/>
                  <a:gd name="T91" fmla="*/ 633 h 765"/>
                  <a:gd name="T92" fmla="*/ 428 w 615"/>
                  <a:gd name="T93" fmla="*/ 577 h 765"/>
                  <a:gd name="T94" fmla="*/ 428 w 615"/>
                  <a:gd name="T95" fmla="*/ 503 h 765"/>
                  <a:gd name="T96" fmla="*/ 354 w 615"/>
                  <a:gd name="T97" fmla="*/ 559 h 765"/>
                  <a:gd name="T98" fmla="*/ 428 w 615"/>
                  <a:gd name="T99" fmla="*/ 577 h 765"/>
                  <a:gd name="T100" fmla="*/ 503 w 615"/>
                  <a:gd name="T101" fmla="*/ 652 h 765"/>
                  <a:gd name="T102" fmla="*/ 428 w 615"/>
                  <a:gd name="T103" fmla="*/ 615 h 765"/>
                  <a:gd name="T104" fmla="*/ 465 w 615"/>
                  <a:gd name="T105" fmla="*/ 708 h 765"/>
                  <a:gd name="T106" fmla="*/ 335 w 615"/>
                  <a:gd name="T107" fmla="*/ 633 h 765"/>
                  <a:gd name="T108" fmla="*/ 279 w 615"/>
                  <a:gd name="T109" fmla="*/ 559 h 765"/>
                  <a:gd name="T110" fmla="*/ 261 w 615"/>
                  <a:gd name="T111" fmla="*/ 633 h 765"/>
                  <a:gd name="T112" fmla="*/ 391 w 615"/>
                  <a:gd name="T113" fmla="*/ 745 h 765"/>
                  <a:gd name="T114" fmla="*/ 391 w 615"/>
                  <a:gd name="T115" fmla="*/ 671 h 765"/>
                  <a:gd name="T116" fmla="*/ 298 w 615"/>
                  <a:gd name="T117" fmla="*/ 726 h 765"/>
                  <a:gd name="T118" fmla="*/ 391 w 615"/>
                  <a:gd name="T119" fmla="*/ 745 h 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15" h="765">
                    <a:moveTo>
                      <a:pt x="279" y="112"/>
                    </a:moveTo>
                    <a:lnTo>
                      <a:pt x="279" y="112"/>
                    </a:lnTo>
                    <a:cubicBezTo>
                      <a:pt x="261" y="112"/>
                      <a:pt x="242" y="112"/>
                      <a:pt x="242" y="93"/>
                    </a:cubicBezTo>
                    <a:cubicBezTo>
                      <a:pt x="223" y="56"/>
                      <a:pt x="223" y="56"/>
                      <a:pt x="223" y="56"/>
                    </a:cubicBezTo>
                    <a:cubicBezTo>
                      <a:pt x="205" y="56"/>
                      <a:pt x="223" y="37"/>
                      <a:pt x="223" y="19"/>
                    </a:cubicBezTo>
                    <a:cubicBezTo>
                      <a:pt x="261" y="0"/>
                      <a:pt x="261" y="0"/>
                      <a:pt x="261" y="0"/>
                    </a:cubicBezTo>
                    <a:cubicBezTo>
                      <a:pt x="279" y="0"/>
                      <a:pt x="298" y="0"/>
                      <a:pt x="298" y="19"/>
                    </a:cubicBezTo>
                    <a:cubicBezTo>
                      <a:pt x="316" y="56"/>
                      <a:pt x="316" y="56"/>
                      <a:pt x="316" y="56"/>
                    </a:cubicBezTo>
                    <a:cubicBezTo>
                      <a:pt x="316" y="56"/>
                      <a:pt x="316" y="75"/>
                      <a:pt x="298" y="93"/>
                    </a:cubicBezTo>
                    <a:lnTo>
                      <a:pt x="279" y="112"/>
                    </a:lnTo>
                    <a:close/>
                    <a:moveTo>
                      <a:pt x="354" y="205"/>
                    </a:moveTo>
                    <a:lnTo>
                      <a:pt x="354" y="205"/>
                    </a:lnTo>
                    <a:cubicBezTo>
                      <a:pt x="372" y="186"/>
                      <a:pt x="391" y="168"/>
                      <a:pt x="372" y="149"/>
                    </a:cubicBezTo>
                    <a:cubicBezTo>
                      <a:pt x="354" y="130"/>
                      <a:pt x="354" y="130"/>
                      <a:pt x="354" y="130"/>
                    </a:cubicBezTo>
                    <a:cubicBezTo>
                      <a:pt x="354" y="112"/>
                      <a:pt x="335" y="112"/>
                      <a:pt x="316" y="112"/>
                    </a:cubicBezTo>
                    <a:cubicBezTo>
                      <a:pt x="298" y="130"/>
                      <a:pt x="298" y="130"/>
                      <a:pt x="298" y="130"/>
                    </a:cubicBezTo>
                    <a:cubicBezTo>
                      <a:pt x="279" y="130"/>
                      <a:pt x="279" y="149"/>
                      <a:pt x="279" y="168"/>
                    </a:cubicBezTo>
                    <a:cubicBezTo>
                      <a:pt x="298" y="205"/>
                      <a:pt x="298" y="205"/>
                      <a:pt x="298" y="205"/>
                    </a:cubicBezTo>
                    <a:cubicBezTo>
                      <a:pt x="298" y="205"/>
                      <a:pt x="316" y="224"/>
                      <a:pt x="335" y="205"/>
                    </a:cubicBezTo>
                    <a:lnTo>
                      <a:pt x="354" y="205"/>
                    </a:lnTo>
                    <a:close/>
                    <a:moveTo>
                      <a:pt x="428" y="298"/>
                    </a:moveTo>
                    <a:lnTo>
                      <a:pt x="428" y="298"/>
                    </a:lnTo>
                    <a:cubicBezTo>
                      <a:pt x="447" y="298"/>
                      <a:pt x="447" y="279"/>
                      <a:pt x="428" y="261"/>
                    </a:cubicBezTo>
                    <a:cubicBezTo>
                      <a:pt x="428" y="242"/>
                      <a:pt x="428" y="242"/>
                      <a:pt x="428" y="242"/>
                    </a:cubicBezTo>
                    <a:cubicBezTo>
                      <a:pt x="410" y="224"/>
                      <a:pt x="391" y="224"/>
                      <a:pt x="372" y="224"/>
                    </a:cubicBezTo>
                    <a:cubicBezTo>
                      <a:pt x="354" y="242"/>
                      <a:pt x="354" y="242"/>
                      <a:pt x="354" y="242"/>
                    </a:cubicBezTo>
                    <a:cubicBezTo>
                      <a:pt x="335" y="242"/>
                      <a:pt x="335" y="261"/>
                      <a:pt x="335" y="279"/>
                    </a:cubicBezTo>
                    <a:cubicBezTo>
                      <a:pt x="354" y="317"/>
                      <a:pt x="354" y="317"/>
                      <a:pt x="354" y="317"/>
                    </a:cubicBezTo>
                    <a:cubicBezTo>
                      <a:pt x="354" y="317"/>
                      <a:pt x="372" y="335"/>
                      <a:pt x="391" y="317"/>
                    </a:cubicBezTo>
                    <a:lnTo>
                      <a:pt x="428" y="298"/>
                    </a:lnTo>
                    <a:close/>
                    <a:moveTo>
                      <a:pt x="484" y="410"/>
                    </a:moveTo>
                    <a:lnTo>
                      <a:pt x="484" y="410"/>
                    </a:lnTo>
                    <a:cubicBezTo>
                      <a:pt x="503" y="410"/>
                      <a:pt x="503" y="391"/>
                      <a:pt x="503" y="373"/>
                    </a:cubicBezTo>
                    <a:cubicBezTo>
                      <a:pt x="484" y="335"/>
                      <a:pt x="484" y="335"/>
                      <a:pt x="484" y="335"/>
                    </a:cubicBezTo>
                    <a:cubicBezTo>
                      <a:pt x="465" y="335"/>
                      <a:pt x="447" y="317"/>
                      <a:pt x="447" y="335"/>
                    </a:cubicBezTo>
                    <a:cubicBezTo>
                      <a:pt x="410" y="354"/>
                      <a:pt x="410" y="354"/>
                      <a:pt x="410" y="354"/>
                    </a:cubicBezTo>
                    <a:cubicBezTo>
                      <a:pt x="391" y="354"/>
                      <a:pt x="391" y="373"/>
                      <a:pt x="391" y="391"/>
                    </a:cubicBezTo>
                    <a:cubicBezTo>
                      <a:pt x="410" y="410"/>
                      <a:pt x="410" y="410"/>
                      <a:pt x="410" y="410"/>
                    </a:cubicBezTo>
                    <a:cubicBezTo>
                      <a:pt x="428" y="428"/>
                      <a:pt x="447" y="428"/>
                      <a:pt x="447" y="428"/>
                    </a:cubicBezTo>
                    <a:lnTo>
                      <a:pt x="484" y="410"/>
                    </a:lnTo>
                    <a:close/>
                    <a:moveTo>
                      <a:pt x="205" y="149"/>
                    </a:moveTo>
                    <a:lnTo>
                      <a:pt x="205" y="149"/>
                    </a:lnTo>
                    <a:cubicBezTo>
                      <a:pt x="205" y="130"/>
                      <a:pt x="223" y="112"/>
                      <a:pt x="205" y="112"/>
                    </a:cubicBezTo>
                    <a:cubicBezTo>
                      <a:pt x="186" y="75"/>
                      <a:pt x="186" y="75"/>
                      <a:pt x="186" y="75"/>
                    </a:cubicBezTo>
                    <a:cubicBezTo>
                      <a:pt x="186" y="56"/>
                      <a:pt x="167" y="56"/>
                      <a:pt x="149" y="75"/>
                    </a:cubicBezTo>
                    <a:cubicBezTo>
                      <a:pt x="130" y="75"/>
                      <a:pt x="130" y="75"/>
                      <a:pt x="130" y="75"/>
                    </a:cubicBezTo>
                    <a:cubicBezTo>
                      <a:pt x="112" y="93"/>
                      <a:pt x="112" y="112"/>
                      <a:pt x="112" y="130"/>
                    </a:cubicBezTo>
                    <a:cubicBezTo>
                      <a:pt x="130" y="149"/>
                      <a:pt x="130" y="149"/>
                      <a:pt x="130" y="149"/>
                    </a:cubicBezTo>
                    <a:cubicBezTo>
                      <a:pt x="130" y="168"/>
                      <a:pt x="149" y="168"/>
                      <a:pt x="167" y="168"/>
                    </a:cubicBezTo>
                    <a:lnTo>
                      <a:pt x="205" y="149"/>
                    </a:lnTo>
                    <a:close/>
                    <a:moveTo>
                      <a:pt x="261" y="261"/>
                    </a:moveTo>
                    <a:lnTo>
                      <a:pt x="261" y="261"/>
                    </a:lnTo>
                    <a:cubicBezTo>
                      <a:pt x="279" y="242"/>
                      <a:pt x="279" y="224"/>
                      <a:pt x="261" y="205"/>
                    </a:cubicBezTo>
                    <a:cubicBezTo>
                      <a:pt x="261" y="186"/>
                      <a:pt x="261" y="186"/>
                      <a:pt x="261" y="186"/>
                    </a:cubicBezTo>
                    <a:cubicBezTo>
                      <a:pt x="242" y="168"/>
                      <a:pt x="223" y="168"/>
                      <a:pt x="205" y="168"/>
                    </a:cubicBezTo>
                    <a:cubicBezTo>
                      <a:pt x="186" y="186"/>
                      <a:pt x="186" y="186"/>
                      <a:pt x="186" y="186"/>
                    </a:cubicBezTo>
                    <a:cubicBezTo>
                      <a:pt x="167" y="205"/>
                      <a:pt x="167" y="224"/>
                      <a:pt x="167" y="224"/>
                    </a:cubicBezTo>
                    <a:cubicBezTo>
                      <a:pt x="186" y="261"/>
                      <a:pt x="186" y="261"/>
                      <a:pt x="186" y="261"/>
                    </a:cubicBezTo>
                    <a:cubicBezTo>
                      <a:pt x="205" y="279"/>
                      <a:pt x="223" y="279"/>
                      <a:pt x="223" y="261"/>
                    </a:cubicBezTo>
                    <a:lnTo>
                      <a:pt x="261" y="261"/>
                    </a:lnTo>
                    <a:close/>
                    <a:moveTo>
                      <a:pt x="316" y="354"/>
                    </a:moveTo>
                    <a:lnTo>
                      <a:pt x="316" y="354"/>
                    </a:lnTo>
                    <a:cubicBezTo>
                      <a:pt x="335" y="354"/>
                      <a:pt x="335" y="335"/>
                      <a:pt x="335" y="317"/>
                    </a:cubicBezTo>
                    <a:cubicBezTo>
                      <a:pt x="316" y="298"/>
                      <a:pt x="316" y="298"/>
                      <a:pt x="316" y="298"/>
                    </a:cubicBezTo>
                    <a:cubicBezTo>
                      <a:pt x="298" y="279"/>
                      <a:pt x="279" y="279"/>
                      <a:pt x="279" y="279"/>
                    </a:cubicBezTo>
                    <a:cubicBezTo>
                      <a:pt x="242" y="298"/>
                      <a:pt x="242" y="298"/>
                      <a:pt x="242" y="298"/>
                    </a:cubicBezTo>
                    <a:cubicBezTo>
                      <a:pt x="223" y="298"/>
                      <a:pt x="223" y="317"/>
                      <a:pt x="242" y="335"/>
                    </a:cubicBezTo>
                    <a:cubicBezTo>
                      <a:pt x="242" y="373"/>
                      <a:pt x="242" y="373"/>
                      <a:pt x="242" y="373"/>
                    </a:cubicBezTo>
                    <a:cubicBezTo>
                      <a:pt x="261" y="373"/>
                      <a:pt x="279" y="391"/>
                      <a:pt x="298" y="373"/>
                    </a:cubicBezTo>
                    <a:lnTo>
                      <a:pt x="316" y="354"/>
                    </a:lnTo>
                    <a:close/>
                    <a:moveTo>
                      <a:pt x="372" y="466"/>
                    </a:moveTo>
                    <a:lnTo>
                      <a:pt x="372" y="466"/>
                    </a:lnTo>
                    <a:cubicBezTo>
                      <a:pt x="391" y="466"/>
                      <a:pt x="391" y="447"/>
                      <a:pt x="391" y="428"/>
                    </a:cubicBezTo>
                    <a:cubicBezTo>
                      <a:pt x="372" y="410"/>
                      <a:pt x="372" y="410"/>
                      <a:pt x="372" y="410"/>
                    </a:cubicBezTo>
                    <a:cubicBezTo>
                      <a:pt x="372" y="391"/>
                      <a:pt x="354" y="391"/>
                      <a:pt x="335" y="391"/>
                    </a:cubicBezTo>
                    <a:cubicBezTo>
                      <a:pt x="298" y="410"/>
                      <a:pt x="298" y="410"/>
                      <a:pt x="298" y="410"/>
                    </a:cubicBezTo>
                    <a:cubicBezTo>
                      <a:pt x="298" y="410"/>
                      <a:pt x="279" y="428"/>
                      <a:pt x="298" y="447"/>
                    </a:cubicBezTo>
                    <a:cubicBezTo>
                      <a:pt x="316" y="466"/>
                      <a:pt x="316" y="466"/>
                      <a:pt x="316" y="466"/>
                    </a:cubicBezTo>
                    <a:cubicBezTo>
                      <a:pt x="316" y="484"/>
                      <a:pt x="335" y="503"/>
                      <a:pt x="354" y="484"/>
                    </a:cubicBezTo>
                    <a:lnTo>
                      <a:pt x="372" y="466"/>
                    </a:lnTo>
                    <a:close/>
                    <a:moveTo>
                      <a:pt x="93" y="205"/>
                    </a:moveTo>
                    <a:lnTo>
                      <a:pt x="93" y="205"/>
                    </a:lnTo>
                    <a:cubicBezTo>
                      <a:pt x="112" y="205"/>
                      <a:pt x="112" y="186"/>
                      <a:pt x="112" y="168"/>
                    </a:cubicBezTo>
                    <a:cubicBezTo>
                      <a:pt x="93" y="130"/>
                      <a:pt x="93" y="130"/>
                      <a:pt x="93" y="130"/>
                    </a:cubicBezTo>
                    <a:cubicBezTo>
                      <a:pt x="74" y="130"/>
                      <a:pt x="56" y="112"/>
                      <a:pt x="56" y="130"/>
                    </a:cubicBezTo>
                    <a:cubicBezTo>
                      <a:pt x="18" y="149"/>
                      <a:pt x="18" y="149"/>
                      <a:pt x="18" y="149"/>
                    </a:cubicBezTo>
                    <a:cubicBezTo>
                      <a:pt x="0" y="149"/>
                      <a:pt x="0" y="168"/>
                      <a:pt x="0" y="186"/>
                    </a:cubicBezTo>
                    <a:cubicBezTo>
                      <a:pt x="18" y="205"/>
                      <a:pt x="18" y="205"/>
                      <a:pt x="18" y="205"/>
                    </a:cubicBezTo>
                    <a:cubicBezTo>
                      <a:pt x="37" y="224"/>
                      <a:pt x="56" y="224"/>
                      <a:pt x="74" y="224"/>
                    </a:cubicBezTo>
                    <a:lnTo>
                      <a:pt x="93" y="205"/>
                    </a:lnTo>
                    <a:close/>
                    <a:moveTo>
                      <a:pt x="149" y="317"/>
                    </a:moveTo>
                    <a:lnTo>
                      <a:pt x="149" y="317"/>
                    </a:lnTo>
                    <a:cubicBezTo>
                      <a:pt x="167" y="298"/>
                      <a:pt x="167" y="279"/>
                      <a:pt x="167" y="279"/>
                    </a:cubicBezTo>
                    <a:cubicBezTo>
                      <a:pt x="149" y="242"/>
                      <a:pt x="149" y="242"/>
                      <a:pt x="149" y="242"/>
                    </a:cubicBezTo>
                    <a:cubicBezTo>
                      <a:pt x="149" y="224"/>
                      <a:pt x="130" y="224"/>
                      <a:pt x="112" y="224"/>
                    </a:cubicBezTo>
                    <a:cubicBezTo>
                      <a:pt x="74" y="242"/>
                      <a:pt x="74" y="242"/>
                      <a:pt x="74" y="242"/>
                    </a:cubicBezTo>
                    <a:cubicBezTo>
                      <a:pt x="74" y="261"/>
                      <a:pt x="56" y="279"/>
                      <a:pt x="74" y="279"/>
                    </a:cubicBezTo>
                    <a:cubicBezTo>
                      <a:pt x="93" y="317"/>
                      <a:pt x="93" y="317"/>
                      <a:pt x="93" y="317"/>
                    </a:cubicBezTo>
                    <a:cubicBezTo>
                      <a:pt x="93" y="335"/>
                      <a:pt x="112" y="335"/>
                      <a:pt x="130" y="335"/>
                    </a:cubicBezTo>
                    <a:lnTo>
                      <a:pt x="149" y="317"/>
                    </a:lnTo>
                    <a:close/>
                    <a:moveTo>
                      <a:pt x="205" y="428"/>
                    </a:moveTo>
                    <a:lnTo>
                      <a:pt x="205" y="428"/>
                    </a:lnTo>
                    <a:cubicBezTo>
                      <a:pt x="223" y="410"/>
                      <a:pt x="242" y="391"/>
                      <a:pt x="223" y="373"/>
                    </a:cubicBezTo>
                    <a:cubicBezTo>
                      <a:pt x="205" y="354"/>
                      <a:pt x="205" y="354"/>
                      <a:pt x="205" y="354"/>
                    </a:cubicBezTo>
                    <a:cubicBezTo>
                      <a:pt x="205" y="335"/>
                      <a:pt x="186" y="335"/>
                      <a:pt x="167" y="335"/>
                    </a:cubicBezTo>
                    <a:cubicBezTo>
                      <a:pt x="149" y="354"/>
                      <a:pt x="149" y="354"/>
                      <a:pt x="149" y="354"/>
                    </a:cubicBezTo>
                    <a:cubicBezTo>
                      <a:pt x="130" y="373"/>
                      <a:pt x="130" y="391"/>
                      <a:pt x="130" y="391"/>
                    </a:cubicBezTo>
                    <a:cubicBezTo>
                      <a:pt x="149" y="428"/>
                      <a:pt x="149" y="428"/>
                      <a:pt x="149" y="428"/>
                    </a:cubicBezTo>
                    <a:cubicBezTo>
                      <a:pt x="149" y="447"/>
                      <a:pt x="167" y="447"/>
                      <a:pt x="186" y="428"/>
                    </a:cubicBezTo>
                    <a:lnTo>
                      <a:pt x="205" y="428"/>
                    </a:lnTo>
                    <a:close/>
                    <a:moveTo>
                      <a:pt x="279" y="522"/>
                    </a:moveTo>
                    <a:lnTo>
                      <a:pt x="279" y="522"/>
                    </a:lnTo>
                    <a:cubicBezTo>
                      <a:pt x="298" y="522"/>
                      <a:pt x="298" y="503"/>
                      <a:pt x="279" y="484"/>
                    </a:cubicBezTo>
                    <a:cubicBezTo>
                      <a:pt x="279" y="466"/>
                      <a:pt x="279" y="466"/>
                      <a:pt x="279" y="466"/>
                    </a:cubicBezTo>
                    <a:cubicBezTo>
                      <a:pt x="261" y="447"/>
                      <a:pt x="242" y="447"/>
                      <a:pt x="223" y="447"/>
                    </a:cubicBezTo>
                    <a:cubicBezTo>
                      <a:pt x="205" y="466"/>
                      <a:pt x="205" y="466"/>
                      <a:pt x="205" y="466"/>
                    </a:cubicBezTo>
                    <a:cubicBezTo>
                      <a:pt x="186" y="466"/>
                      <a:pt x="186" y="484"/>
                      <a:pt x="186" y="503"/>
                    </a:cubicBezTo>
                    <a:cubicBezTo>
                      <a:pt x="205" y="540"/>
                      <a:pt x="205" y="540"/>
                      <a:pt x="205" y="540"/>
                    </a:cubicBezTo>
                    <a:cubicBezTo>
                      <a:pt x="205" y="540"/>
                      <a:pt x="223" y="559"/>
                      <a:pt x="242" y="540"/>
                    </a:cubicBezTo>
                    <a:lnTo>
                      <a:pt x="279" y="522"/>
                    </a:lnTo>
                    <a:close/>
                    <a:moveTo>
                      <a:pt x="540" y="522"/>
                    </a:moveTo>
                    <a:lnTo>
                      <a:pt x="540" y="522"/>
                    </a:lnTo>
                    <a:cubicBezTo>
                      <a:pt x="559" y="503"/>
                      <a:pt x="559" y="484"/>
                      <a:pt x="559" y="484"/>
                    </a:cubicBezTo>
                    <a:cubicBezTo>
                      <a:pt x="540" y="447"/>
                      <a:pt x="540" y="447"/>
                      <a:pt x="540" y="447"/>
                    </a:cubicBezTo>
                    <a:cubicBezTo>
                      <a:pt x="521" y="428"/>
                      <a:pt x="503" y="428"/>
                      <a:pt x="503" y="428"/>
                    </a:cubicBezTo>
                    <a:cubicBezTo>
                      <a:pt x="465" y="447"/>
                      <a:pt x="465" y="447"/>
                      <a:pt x="465" y="447"/>
                    </a:cubicBezTo>
                    <a:cubicBezTo>
                      <a:pt x="447" y="466"/>
                      <a:pt x="447" y="484"/>
                      <a:pt x="447" y="484"/>
                    </a:cubicBezTo>
                    <a:cubicBezTo>
                      <a:pt x="465" y="522"/>
                      <a:pt x="465" y="522"/>
                      <a:pt x="465" y="522"/>
                    </a:cubicBezTo>
                    <a:cubicBezTo>
                      <a:pt x="484" y="540"/>
                      <a:pt x="503" y="540"/>
                      <a:pt x="521" y="540"/>
                    </a:cubicBezTo>
                    <a:lnTo>
                      <a:pt x="540" y="522"/>
                    </a:lnTo>
                    <a:close/>
                    <a:moveTo>
                      <a:pt x="596" y="633"/>
                    </a:moveTo>
                    <a:lnTo>
                      <a:pt x="596" y="633"/>
                    </a:lnTo>
                    <a:cubicBezTo>
                      <a:pt x="614" y="615"/>
                      <a:pt x="614" y="596"/>
                      <a:pt x="614" y="577"/>
                    </a:cubicBezTo>
                    <a:cubicBezTo>
                      <a:pt x="596" y="559"/>
                      <a:pt x="596" y="559"/>
                      <a:pt x="596" y="559"/>
                    </a:cubicBezTo>
                    <a:cubicBezTo>
                      <a:pt x="596" y="540"/>
                      <a:pt x="577" y="540"/>
                      <a:pt x="559" y="540"/>
                    </a:cubicBezTo>
                    <a:cubicBezTo>
                      <a:pt x="521" y="559"/>
                      <a:pt x="521" y="559"/>
                      <a:pt x="521" y="559"/>
                    </a:cubicBezTo>
                    <a:cubicBezTo>
                      <a:pt x="521" y="577"/>
                      <a:pt x="503" y="596"/>
                      <a:pt x="521" y="596"/>
                    </a:cubicBezTo>
                    <a:cubicBezTo>
                      <a:pt x="540" y="633"/>
                      <a:pt x="540" y="633"/>
                      <a:pt x="540" y="633"/>
                    </a:cubicBezTo>
                    <a:cubicBezTo>
                      <a:pt x="540" y="652"/>
                      <a:pt x="559" y="652"/>
                      <a:pt x="577" y="633"/>
                    </a:cubicBezTo>
                    <a:lnTo>
                      <a:pt x="596" y="633"/>
                    </a:lnTo>
                    <a:close/>
                    <a:moveTo>
                      <a:pt x="428" y="577"/>
                    </a:moveTo>
                    <a:lnTo>
                      <a:pt x="428" y="577"/>
                    </a:lnTo>
                    <a:cubicBezTo>
                      <a:pt x="447" y="559"/>
                      <a:pt x="447" y="559"/>
                      <a:pt x="447" y="540"/>
                    </a:cubicBezTo>
                    <a:cubicBezTo>
                      <a:pt x="428" y="503"/>
                      <a:pt x="428" y="503"/>
                      <a:pt x="428" y="503"/>
                    </a:cubicBezTo>
                    <a:cubicBezTo>
                      <a:pt x="428" y="484"/>
                      <a:pt x="410" y="484"/>
                      <a:pt x="391" y="503"/>
                    </a:cubicBezTo>
                    <a:cubicBezTo>
                      <a:pt x="354" y="503"/>
                      <a:pt x="354" y="503"/>
                      <a:pt x="354" y="503"/>
                    </a:cubicBezTo>
                    <a:cubicBezTo>
                      <a:pt x="354" y="522"/>
                      <a:pt x="335" y="540"/>
                      <a:pt x="354" y="559"/>
                    </a:cubicBezTo>
                    <a:cubicBezTo>
                      <a:pt x="372" y="577"/>
                      <a:pt x="372" y="577"/>
                      <a:pt x="372" y="577"/>
                    </a:cubicBezTo>
                    <a:cubicBezTo>
                      <a:pt x="372" y="596"/>
                      <a:pt x="391" y="596"/>
                      <a:pt x="410" y="596"/>
                    </a:cubicBezTo>
                    <a:lnTo>
                      <a:pt x="428" y="577"/>
                    </a:lnTo>
                    <a:close/>
                    <a:moveTo>
                      <a:pt x="503" y="689"/>
                    </a:moveTo>
                    <a:lnTo>
                      <a:pt x="503" y="689"/>
                    </a:lnTo>
                    <a:cubicBezTo>
                      <a:pt x="503" y="671"/>
                      <a:pt x="521" y="652"/>
                      <a:pt x="503" y="652"/>
                    </a:cubicBezTo>
                    <a:cubicBezTo>
                      <a:pt x="484" y="615"/>
                      <a:pt x="484" y="615"/>
                      <a:pt x="484" y="615"/>
                    </a:cubicBezTo>
                    <a:cubicBezTo>
                      <a:pt x="484" y="596"/>
                      <a:pt x="465" y="596"/>
                      <a:pt x="447" y="596"/>
                    </a:cubicBezTo>
                    <a:cubicBezTo>
                      <a:pt x="428" y="615"/>
                      <a:pt x="428" y="615"/>
                      <a:pt x="428" y="615"/>
                    </a:cubicBezTo>
                    <a:cubicBezTo>
                      <a:pt x="410" y="633"/>
                      <a:pt x="410" y="652"/>
                      <a:pt x="410" y="652"/>
                    </a:cubicBezTo>
                    <a:cubicBezTo>
                      <a:pt x="428" y="689"/>
                      <a:pt x="428" y="689"/>
                      <a:pt x="428" y="689"/>
                    </a:cubicBezTo>
                    <a:cubicBezTo>
                      <a:pt x="428" y="708"/>
                      <a:pt x="447" y="708"/>
                      <a:pt x="465" y="708"/>
                    </a:cubicBezTo>
                    <a:lnTo>
                      <a:pt x="503" y="689"/>
                    </a:lnTo>
                    <a:close/>
                    <a:moveTo>
                      <a:pt x="335" y="633"/>
                    </a:moveTo>
                    <a:lnTo>
                      <a:pt x="335" y="633"/>
                    </a:lnTo>
                    <a:cubicBezTo>
                      <a:pt x="354" y="633"/>
                      <a:pt x="354" y="615"/>
                      <a:pt x="335" y="596"/>
                    </a:cubicBezTo>
                    <a:cubicBezTo>
                      <a:pt x="335" y="559"/>
                      <a:pt x="335" y="559"/>
                      <a:pt x="335" y="559"/>
                    </a:cubicBezTo>
                    <a:cubicBezTo>
                      <a:pt x="316" y="559"/>
                      <a:pt x="298" y="540"/>
                      <a:pt x="279" y="559"/>
                    </a:cubicBezTo>
                    <a:cubicBezTo>
                      <a:pt x="261" y="577"/>
                      <a:pt x="261" y="577"/>
                      <a:pt x="261" y="577"/>
                    </a:cubicBezTo>
                    <a:cubicBezTo>
                      <a:pt x="242" y="577"/>
                      <a:pt x="242" y="596"/>
                      <a:pt x="242" y="615"/>
                    </a:cubicBezTo>
                    <a:cubicBezTo>
                      <a:pt x="261" y="633"/>
                      <a:pt x="261" y="633"/>
                      <a:pt x="261" y="633"/>
                    </a:cubicBezTo>
                    <a:cubicBezTo>
                      <a:pt x="279" y="652"/>
                      <a:pt x="279" y="652"/>
                      <a:pt x="298" y="652"/>
                    </a:cubicBezTo>
                    <a:lnTo>
                      <a:pt x="335" y="633"/>
                    </a:lnTo>
                    <a:close/>
                    <a:moveTo>
                      <a:pt x="391" y="745"/>
                    </a:moveTo>
                    <a:lnTo>
                      <a:pt x="391" y="745"/>
                    </a:lnTo>
                    <a:cubicBezTo>
                      <a:pt x="410" y="726"/>
                      <a:pt x="410" y="708"/>
                      <a:pt x="410" y="708"/>
                    </a:cubicBezTo>
                    <a:cubicBezTo>
                      <a:pt x="391" y="671"/>
                      <a:pt x="391" y="671"/>
                      <a:pt x="391" y="671"/>
                    </a:cubicBezTo>
                    <a:cubicBezTo>
                      <a:pt x="372" y="652"/>
                      <a:pt x="354" y="652"/>
                      <a:pt x="354" y="671"/>
                    </a:cubicBezTo>
                    <a:cubicBezTo>
                      <a:pt x="316" y="671"/>
                      <a:pt x="316" y="671"/>
                      <a:pt x="316" y="671"/>
                    </a:cubicBezTo>
                    <a:cubicBezTo>
                      <a:pt x="298" y="689"/>
                      <a:pt x="298" y="708"/>
                      <a:pt x="298" y="726"/>
                    </a:cubicBezTo>
                    <a:cubicBezTo>
                      <a:pt x="316" y="745"/>
                      <a:pt x="316" y="745"/>
                      <a:pt x="316" y="745"/>
                    </a:cubicBezTo>
                    <a:cubicBezTo>
                      <a:pt x="335" y="764"/>
                      <a:pt x="354" y="764"/>
                      <a:pt x="372" y="764"/>
                    </a:cubicBezTo>
                    <a:lnTo>
                      <a:pt x="391" y="745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ïŝlîdè"/>
              <p:cNvSpPr/>
              <p:nvPr/>
            </p:nvSpPr>
            <p:spPr bwMode="auto">
              <a:xfrm rot="19800000">
                <a:off x="6944546" y="5479437"/>
                <a:ext cx="1843721" cy="643716"/>
              </a:xfrm>
              <a:custGeom>
                <a:avLst/>
                <a:gdLst>
                  <a:gd name="T0" fmla="*/ 19 w 1025"/>
                  <a:gd name="T1" fmla="*/ 0 h 355"/>
                  <a:gd name="T2" fmla="*/ 19 w 1025"/>
                  <a:gd name="T3" fmla="*/ 0 h 355"/>
                  <a:gd name="T4" fmla="*/ 0 w 1025"/>
                  <a:gd name="T5" fmla="*/ 56 h 355"/>
                  <a:gd name="T6" fmla="*/ 1006 w 1025"/>
                  <a:gd name="T7" fmla="*/ 354 h 355"/>
                  <a:gd name="T8" fmla="*/ 1024 w 1025"/>
                  <a:gd name="T9" fmla="*/ 298 h 355"/>
                  <a:gd name="T10" fmla="*/ 19 w 1025"/>
                  <a:gd name="T11" fmla="*/ 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5" h="355">
                    <a:moveTo>
                      <a:pt x="19" y="0"/>
                    </a:moveTo>
                    <a:lnTo>
                      <a:pt x="19" y="0"/>
                    </a:lnTo>
                    <a:cubicBezTo>
                      <a:pt x="0" y="56"/>
                      <a:pt x="0" y="56"/>
                      <a:pt x="0" y="56"/>
                    </a:cubicBezTo>
                    <a:cubicBezTo>
                      <a:pt x="1006" y="354"/>
                      <a:pt x="1006" y="354"/>
                      <a:pt x="1006" y="354"/>
                    </a:cubicBezTo>
                    <a:cubicBezTo>
                      <a:pt x="1006" y="336"/>
                      <a:pt x="1024" y="317"/>
                      <a:pt x="1024" y="298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iSļidé"/>
            <p:cNvGrpSpPr/>
            <p:nvPr/>
          </p:nvGrpSpPr>
          <p:grpSpPr>
            <a:xfrm>
              <a:off x="5209114" y="1669458"/>
              <a:ext cx="1767423" cy="2033692"/>
              <a:chOff x="1522413" y="800100"/>
              <a:chExt cx="4660900" cy="5360988"/>
            </a:xfrm>
          </p:grpSpPr>
          <p:sp>
            <p:nvSpPr>
              <p:cNvPr id="79" name="iṡlïḑê"/>
              <p:cNvSpPr/>
              <p:nvPr/>
            </p:nvSpPr>
            <p:spPr bwMode="auto">
              <a:xfrm>
                <a:off x="1522413" y="800100"/>
                <a:ext cx="4660900" cy="5360988"/>
              </a:xfrm>
              <a:custGeom>
                <a:avLst/>
                <a:gdLst>
                  <a:gd name="T0" fmla="*/ 6681 w 12949"/>
                  <a:gd name="T1" fmla="*/ 0 h 14892"/>
                  <a:gd name="T2" fmla="*/ 6267 w 12949"/>
                  <a:gd name="T3" fmla="*/ 0 h 14892"/>
                  <a:gd name="T4" fmla="*/ 6267 w 12949"/>
                  <a:gd name="T5" fmla="*/ 1026 h 14892"/>
                  <a:gd name="T6" fmla="*/ 4018 w 12949"/>
                  <a:gd name="T7" fmla="*/ 1026 h 14892"/>
                  <a:gd name="T8" fmla="*/ 4018 w 12949"/>
                  <a:gd name="T9" fmla="*/ 1266 h 14892"/>
                  <a:gd name="T10" fmla="*/ 0 w 12949"/>
                  <a:gd name="T11" fmla="*/ 1266 h 14892"/>
                  <a:gd name="T12" fmla="*/ 0 w 12949"/>
                  <a:gd name="T13" fmla="*/ 1681 h 14892"/>
                  <a:gd name="T14" fmla="*/ 655 w 12949"/>
                  <a:gd name="T15" fmla="*/ 1681 h 14892"/>
                  <a:gd name="T16" fmla="*/ 655 w 12949"/>
                  <a:gd name="T17" fmla="*/ 10306 h 14892"/>
                  <a:gd name="T18" fmla="*/ 0 w 12949"/>
                  <a:gd name="T19" fmla="*/ 10306 h 14892"/>
                  <a:gd name="T20" fmla="*/ 0 w 12949"/>
                  <a:gd name="T21" fmla="*/ 10699 h 14892"/>
                  <a:gd name="T22" fmla="*/ 2970 w 12949"/>
                  <a:gd name="T23" fmla="*/ 10699 h 14892"/>
                  <a:gd name="T24" fmla="*/ 1070 w 12949"/>
                  <a:gd name="T25" fmla="*/ 14891 h 14892"/>
                  <a:gd name="T26" fmla="*/ 1528 w 12949"/>
                  <a:gd name="T27" fmla="*/ 14891 h 14892"/>
                  <a:gd name="T28" fmla="*/ 3428 w 12949"/>
                  <a:gd name="T29" fmla="*/ 10699 h 14892"/>
                  <a:gd name="T30" fmla="*/ 6267 w 12949"/>
                  <a:gd name="T31" fmla="*/ 10699 h 14892"/>
                  <a:gd name="T32" fmla="*/ 6267 w 12949"/>
                  <a:gd name="T33" fmla="*/ 13363 h 14892"/>
                  <a:gd name="T34" fmla="*/ 6681 w 12949"/>
                  <a:gd name="T35" fmla="*/ 13363 h 14892"/>
                  <a:gd name="T36" fmla="*/ 6681 w 12949"/>
                  <a:gd name="T37" fmla="*/ 10699 h 14892"/>
                  <a:gd name="T38" fmla="*/ 9542 w 12949"/>
                  <a:gd name="T39" fmla="*/ 10699 h 14892"/>
                  <a:gd name="T40" fmla="*/ 11442 w 12949"/>
                  <a:gd name="T41" fmla="*/ 14891 h 14892"/>
                  <a:gd name="T42" fmla="*/ 11900 w 12949"/>
                  <a:gd name="T43" fmla="*/ 14891 h 14892"/>
                  <a:gd name="T44" fmla="*/ 10000 w 12949"/>
                  <a:gd name="T45" fmla="*/ 10699 h 14892"/>
                  <a:gd name="T46" fmla="*/ 12948 w 12949"/>
                  <a:gd name="T47" fmla="*/ 10699 h 14892"/>
                  <a:gd name="T48" fmla="*/ 12948 w 12949"/>
                  <a:gd name="T49" fmla="*/ 10306 h 14892"/>
                  <a:gd name="T50" fmla="*/ 12358 w 12949"/>
                  <a:gd name="T51" fmla="*/ 10306 h 14892"/>
                  <a:gd name="T52" fmla="*/ 12358 w 12949"/>
                  <a:gd name="T53" fmla="*/ 1681 h 14892"/>
                  <a:gd name="T54" fmla="*/ 12948 w 12949"/>
                  <a:gd name="T55" fmla="*/ 1681 h 14892"/>
                  <a:gd name="T56" fmla="*/ 12948 w 12949"/>
                  <a:gd name="T57" fmla="*/ 1266 h 14892"/>
                  <a:gd name="T58" fmla="*/ 8930 w 12949"/>
                  <a:gd name="T59" fmla="*/ 1266 h 14892"/>
                  <a:gd name="T60" fmla="*/ 8930 w 12949"/>
                  <a:gd name="T61" fmla="*/ 1026 h 14892"/>
                  <a:gd name="T62" fmla="*/ 6681 w 12949"/>
                  <a:gd name="T63" fmla="*/ 1026 h 14892"/>
                  <a:gd name="T64" fmla="*/ 6681 w 12949"/>
                  <a:gd name="T65" fmla="*/ 0 h 14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49" h="14892">
                    <a:moveTo>
                      <a:pt x="6681" y="0"/>
                    </a:moveTo>
                    <a:lnTo>
                      <a:pt x="6267" y="0"/>
                    </a:lnTo>
                    <a:lnTo>
                      <a:pt x="6267" y="1026"/>
                    </a:lnTo>
                    <a:lnTo>
                      <a:pt x="4018" y="1026"/>
                    </a:lnTo>
                    <a:lnTo>
                      <a:pt x="4018" y="1266"/>
                    </a:lnTo>
                    <a:lnTo>
                      <a:pt x="0" y="1266"/>
                    </a:lnTo>
                    <a:lnTo>
                      <a:pt x="0" y="1681"/>
                    </a:lnTo>
                    <a:lnTo>
                      <a:pt x="655" y="1681"/>
                    </a:lnTo>
                    <a:lnTo>
                      <a:pt x="655" y="10306"/>
                    </a:lnTo>
                    <a:lnTo>
                      <a:pt x="0" y="10306"/>
                    </a:lnTo>
                    <a:lnTo>
                      <a:pt x="0" y="10699"/>
                    </a:lnTo>
                    <a:lnTo>
                      <a:pt x="2970" y="10699"/>
                    </a:lnTo>
                    <a:lnTo>
                      <a:pt x="1070" y="14891"/>
                    </a:lnTo>
                    <a:lnTo>
                      <a:pt x="1528" y="14891"/>
                    </a:lnTo>
                    <a:lnTo>
                      <a:pt x="3428" y="10699"/>
                    </a:lnTo>
                    <a:lnTo>
                      <a:pt x="6267" y="10699"/>
                    </a:lnTo>
                    <a:lnTo>
                      <a:pt x="6267" y="13363"/>
                    </a:lnTo>
                    <a:lnTo>
                      <a:pt x="6681" y="13363"/>
                    </a:lnTo>
                    <a:lnTo>
                      <a:pt x="6681" y="10699"/>
                    </a:lnTo>
                    <a:lnTo>
                      <a:pt x="9542" y="10699"/>
                    </a:lnTo>
                    <a:lnTo>
                      <a:pt x="11442" y="14891"/>
                    </a:lnTo>
                    <a:lnTo>
                      <a:pt x="11900" y="14891"/>
                    </a:lnTo>
                    <a:lnTo>
                      <a:pt x="10000" y="10699"/>
                    </a:lnTo>
                    <a:lnTo>
                      <a:pt x="12948" y="10699"/>
                    </a:lnTo>
                    <a:lnTo>
                      <a:pt x="12948" y="10306"/>
                    </a:lnTo>
                    <a:lnTo>
                      <a:pt x="12358" y="10306"/>
                    </a:lnTo>
                    <a:lnTo>
                      <a:pt x="12358" y="1681"/>
                    </a:lnTo>
                    <a:lnTo>
                      <a:pt x="12948" y="1681"/>
                    </a:lnTo>
                    <a:lnTo>
                      <a:pt x="12948" y="1266"/>
                    </a:lnTo>
                    <a:lnTo>
                      <a:pt x="8930" y="1266"/>
                    </a:lnTo>
                    <a:lnTo>
                      <a:pt x="8930" y="1026"/>
                    </a:lnTo>
                    <a:lnTo>
                      <a:pt x="6681" y="1026"/>
                    </a:lnTo>
                    <a:lnTo>
                      <a:pt x="6681" y="0"/>
                    </a:lnTo>
                  </a:path>
                </a:pathLst>
              </a:custGeom>
              <a:solidFill>
                <a:srgbClr val="E6E9E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íṡḻîďe"/>
              <p:cNvSpPr/>
              <p:nvPr/>
            </p:nvSpPr>
            <p:spPr bwMode="auto">
              <a:xfrm>
                <a:off x="1522413" y="800100"/>
                <a:ext cx="4660900" cy="5360988"/>
              </a:xfrm>
              <a:custGeom>
                <a:avLst/>
                <a:gdLst>
                  <a:gd name="T0" fmla="*/ 6681 w 12949"/>
                  <a:gd name="T1" fmla="*/ 0 h 14892"/>
                  <a:gd name="T2" fmla="*/ 6267 w 12949"/>
                  <a:gd name="T3" fmla="*/ 0 h 14892"/>
                  <a:gd name="T4" fmla="*/ 6267 w 12949"/>
                  <a:gd name="T5" fmla="*/ 1026 h 14892"/>
                  <a:gd name="T6" fmla="*/ 4018 w 12949"/>
                  <a:gd name="T7" fmla="*/ 1026 h 14892"/>
                  <a:gd name="T8" fmla="*/ 4018 w 12949"/>
                  <a:gd name="T9" fmla="*/ 1266 h 14892"/>
                  <a:gd name="T10" fmla="*/ 0 w 12949"/>
                  <a:gd name="T11" fmla="*/ 1266 h 14892"/>
                  <a:gd name="T12" fmla="*/ 0 w 12949"/>
                  <a:gd name="T13" fmla="*/ 1681 h 14892"/>
                  <a:gd name="T14" fmla="*/ 655 w 12949"/>
                  <a:gd name="T15" fmla="*/ 1681 h 14892"/>
                  <a:gd name="T16" fmla="*/ 655 w 12949"/>
                  <a:gd name="T17" fmla="*/ 10306 h 14892"/>
                  <a:gd name="T18" fmla="*/ 0 w 12949"/>
                  <a:gd name="T19" fmla="*/ 10306 h 14892"/>
                  <a:gd name="T20" fmla="*/ 0 w 12949"/>
                  <a:gd name="T21" fmla="*/ 10699 h 14892"/>
                  <a:gd name="T22" fmla="*/ 2970 w 12949"/>
                  <a:gd name="T23" fmla="*/ 10699 h 14892"/>
                  <a:gd name="T24" fmla="*/ 1070 w 12949"/>
                  <a:gd name="T25" fmla="*/ 14891 h 14892"/>
                  <a:gd name="T26" fmla="*/ 1528 w 12949"/>
                  <a:gd name="T27" fmla="*/ 14891 h 14892"/>
                  <a:gd name="T28" fmla="*/ 3428 w 12949"/>
                  <a:gd name="T29" fmla="*/ 10699 h 14892"/>
                  <a:gd name="T30" fmla="*/ 6267 w 12949"/>
                  <a:gd name="T31" fmla="*/ 10699 h 14892"/>
                  <a:gd name="T32" fmla="*/ 6267 w 12949"/>
                  <a:gd name="T33" fmla="*/ 13363 h 14892"/>
                  <a:gd name="T34" fmla="*/ 6681 w 12949"/>
                  <a:gd name="T35" fmla="*/ 13363 h 14892"/>
                  <a:gd name="T36" fmla="*/ 6681 w 12949"/>
                  <a:gd name="T37" fmla="*/ 10699 h 14892"/>
                  <a:gd name="T38" fmla="*/ 9542 w 12949"/>
                  <a:gd name="T39" fmla="*/ 10699 h 14892"/>
                  <a:gd name="T40" fmla="*/ 11442 w 12949"/>
                  <a:gd name="T41" fmla="*/ 14891 h 14892"/>
                  <a:gd name="T42" fmla="*/ 11900 w 12949"/>
                  <a:gd name="T43" fmla="*/ 14891 h 14892"/>
                  <a:gd name="T44" fmla="*/ 10000 w 12949"/>
                  <a:gd name="T45" fmla="*/ 10699 h 14892"/>
                  <a:gd name="T46" fmla="*/ 12948 w 12949"/>
                  <a:gd name="T47" fmla="*/ 10699 h 14892"/>
                  <a:gd name="T48" fmla="*/ 12948 w 12949"/>
                  <a:gd name="T49" fmla="*/ 10306 h 14892"/>
                  <a:gd name="T50" fmla="*/ 12358 w 12949"/>
                  <a:gd name="T51" fmla="*/ 10306 h 14892"/>
                  <a:gd name="T52" fmla="*/ 12358 w 12949"/>
                  <a:gd name="T53" fmla="*/ 1681 h 14892"/>
                  <a:gd name="T54" fmla="*/ 12948 w 12949"/>
                  <a:gd name="T55" fmla="*/ 1681 h 14892"/>
                  <a:gd name="T56" fmla="*/ 12948 w 12949"/>
                  <a:gd name="T57" fmla="*/ 1266 h 14892"/>
                  <a:gd name="T58" fmla="*/ 8930 w 12949"/>
                  <a:gd name="T59" fmla="*/ 1266 h 14892"/>
                  <a:gd name="T60" fmla="*/ 8930 w 12949"/>
                  <a:gd name="T61" fmla="*/ 1026 h 14892"/>
                  <a:gd name="T62" fmla="*/ 6681 w 12949"/>
                  <a:gd name="T63" fmla="*/ 1026 h 14892"/>
                  <a:gd name="T64" fmla="*/ 6681 w 12949"/>
                  <a:gd name="T65" fmla="*/ 0 h 14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949" h="14892">
                    <a:moveTo>
                      <a:pt x="6681" y="0"/>
                    </a:moveTo>
                    <a:lnTo>
                      <a:pt x="6267" y="0"/>
                    </a:lnTo>
                    <a:lnTo>
                      <a:pt x="6267" y="1026"/>
                    </a:lnTo>
                    <a:lnTo>
                      <a:pt x="4018" y="1026"/>
                    </a:lnTo>
                    <a:lnTo>
                      <a:pt x="4018" y="1266"/>
                    </a:lnTo>
                    <a:lnTo>
                      <a:pt x="0" y="1266"/>
                    </a:lnTo>
                    <a:lnTo>
                      <a:pt x="0" y="1681"/>
                    </a:lnTo>
                    <a:lnTo>
                      <a:pt x="655" y="1681"/>
                    </a:lnTo>
                    <a:lnTo>
                      <a:pt x="655" y="10306"/>
                    </a:lnTo>
                    <a:lnTo>
                      <a:pt x="0" y="10306"/>
                    </a:lnTo>
                    <a:lnTo>
                      <a:pt x="0" y="10699"/>
                    </a:lnTo>
                    <a:lnTo>
                      <a:pt x="2970" y="10699"/>
                    </a:lnTo>
                    <a:lnTo>
                      <a:pt x="1070" y="14891"/>
                    </a:lnTo>
                    <a:lnTo>
                      <a:pt x="1528" y="14891"/>
                    </a:lnTo>
                    <a:lnTo>
                      <a:pt x="3428" y="10699"/>
                    </a:lnTo>
                    <a:lnTo>
                      <a:pt x="6267" y="10699"/>
                    </a:lnTo>
                    <a:lnTo>
                      <a:pt x="6267" y="13363"/>
                    </a:lnTo>
                    <a:lnTo>
                      <a:pt x="6681" y="13363"/>
                    </a:lnTo>
                    <a:lnTo>
                      <a:pt x="6681" y="10699"/>
                    </a:lnTo>
                    <a:lnTo>
                      <a:pt x="9542" y="10699"/>
                    </a:lnTo>
                    <a:lnTo>
                      <a:pt x="11442" y="14891"/>
                    </a:lnTo>
                    <a:lnTo>
                      <a:pt x="11900" y="14891"/>
                    </a:lnTo>
                    <a:lnTo>
                      <a:pt x="10000" y="10699"/>
                    </a:lnTo>
                    <a:lnTo>
                      <a:pt x="12948" y="10699"/>
                    </a:lnTo>
                    <a:lnTo>
                      <a:pt x="12948" y="10306"/>
                    </a:lnTo>
                    <a:lnTo>
                      <a:pt x="12358" y="10306"/>
                    </a:lnTo>
                    <a:lnTo>
                      <a:pt x="12358" y="1681"/>
                    </a:lnTo>
                    <a:lnTo>
                      <a:pt x="12948" y="1681"/>
                    </a:lnTo>
                    <a:lnTo>
                      <a:pt x="12948" y="1266"/>
                    </a:lnTo>
                    <a:lnTo>
                      <a:pt x="8930" y="1266"/>
                    </a:lnTo>
                    <a:lnTo>
                      <a:pt x="8930" y="1026"/>
                    </a:lnTo>
                    <a:lnTo>
                      <a:pt x="6681" y="1026"/>
                    </a:lnTo>
                    <a:lnTo>
                      <a:pt x="6681" y="0"/>
                    </a:lnTo>
                  </a:path>
                </a:pathLst>
              </a:custGeom>
              <a:solidFill>
                <a:srgbClr val="E6E9E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iṣḷíḍè"/>
              <p:cNvSpPr/>
              <p:nvPr/>
            </p:nvSpPr>
            <p:spPr bwMode="auto">
              <a:xfrm>
                <a:off x="3778250" y="2646363"/>
                <a:ext cx="149225" cy="2963862"/>
              </a:xfrm>
              <a:custGeom>
                <a:avLst/>
                <a:gdLst>
                  <a:gd name="T0" fmla="*/ 0 w 415"/>
                  <a:gd name="T1" fmla="*/ 0 h 8233"/>
                  <a:gd name="T2" fmla="*/ 0 w 415"/>
                  <a:gd name="T3" fmla="*/ 8232 h 8233"/>
                  <a:gd name="T4" fmla="*/ 414 w 415"/>
                  <a:gd name="T5" fmla="*/ 8232 h 8233"/>
                  <a:gd name="T6" fmla="*/ 414 w 415"/>
                  <a:gd name="T7" fmla="*/ 0 h 8233"/>
                  <a:gd name="T8" fmla="*/ 0 w 415"/>
                  <a:gd name="T9" fmla="*/ 0 h 8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5" h="8233">
                    <a:moveTo>
                      <a:pt x="0" y="0"/>
                    </a:moveTo>
                    <a:lnTo>
                      <a:pt x="0" y="8232"/>
                    </a:lnTo>
                    <a:lnTo>
                      <a:pt x="414" y="8232"/>
                    </a:lnTo>
                    <a:lnTo>
                      <a:pt x="414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B283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is1íḋe"/>
              <p:cNvSpPr/>
              <p:nvPr/>
            </p:nvSpPr>
            <p:spPr bwMode="auto">
              <a:xfrm>
                <a:off x="1906588" y="2646363"/>
                <a:ext cx="3898900" cy="3514724"/>
              </a:xfrm>
              <a:custGeom>
                <a:avLst/>
                <a:gdLst>
                  <a:gd name="T0" fmla="*/ 0 w 10831"/>
                  <a:gd name="T1" fmla="*/ 9760 h 9761"/>
                  <a:gd name="T2" fmla="*/ 4411 w 10831"/>
                  <a:gd name="T3" fmla="*/ 0 h 9761"/>
                  <a:gd name="T4" fmla="*/ 4869 w 10831"/>
                  <a:gd name="T5" fmla="*/ 0 h 9761"/>
                  <a:gd name="T6" fmla="*/ 458 w 10831"/>
                  <a:gd name="T7" fmla="*/ 9760 h 9761"/>
                  <a:gd name="T8" fmla="*/ 0 w 10831"/>
                  <a:gd name="T9" fmla="*/ 9760 h 9761"/>
                  <a:gd name="T10" fmla="*/ 10830 w 10831"/>
                  <a:gd name="T11" fmla="*/ 9760 h 9761"/>
                  <a:gd name="T12" fmla="*/ 6420 w 10831"/>
                  <a:gd name="T13" fmla="*/ 0 h 9761"/>
                  <a:gd name="T14" fmla="*/ 5961 w 10831"/>
                  <a:gd name="T15" fmla="*/ 0 h 9761"/>
                  <a:gd name="T16" fmla="*/ 10372 w 10831"/>
                  <a:gd name="T17" fmla="*/ 9760 h 9761"/>
                  <a:gd name="T18" fmla="*/ 10830 w 10831"/>
                  <a:gd name="T19" fmla="*/ 9760 h 9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31" h="9761">
                    <a:moveTo>
                      <a:pt x="0" y="9760"/>
                    </a:moveTo>
                    <a:lnTo>
                      <a:pt x="4411" y="0"/>
                    </a:lnTo>
                    <a:lnTo>
                      <a:pt x="4869" y="0"/>
                    </a:lnTo>
                    <a:lnTo>
                      <a:pt x="458" y="9760"/>
                    </a:lnTo>
                    <a:lnTo>
                      <a:pt x="0" y="9760"/>
                    </a:lnTo>
                    <a:close/>
                    <a:moveTo>
                      <a:pt x="10830" y="9760"/>
                    </a:moveTo>
                    <a:lnTo>
                      <a:pt x="6420" y="0"/>
                    </a:lnTo>
                    <a:lnTo>
                      <a:pt x="5961" y="0"/>
                    </a:lnTo>
                    <a:lnTo>
                      <a:pt x="10372" y="9760"/>
                    </a:lnTo>
                    <a:lnTo>
                      <a:pt x="10830" y="976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îṩḻîdè"/>
              <p:cNvSpPr/>
              <p:nvPr/>
            </p:nvSpPr>
            <p:spPr bwMode="auto">
              <a:xfrm>
                <a:off x="3778250" y="800100"/>
                <a:ext cx="149225" cy="377825"/>
              </a:xfrm>
              <a:custGeom>
                <a:avLst/>
                <a:gdLst>
                  <a:gd name="T0" fmla="*/ 414 w 415"/>
                  <a:gd name="T1" fmla="*/ 1048 h 1049"/>
                  <a:gd name="T2" fmla="*/ 414 w 415"/>
                  <a:gd name="T3" fmla="*/ 0 h 1049"/>
                  <a:gd name="T4" fmla="*/ 0 w 415"/>
                  <a:gd name="T5" fmla="*/ 0 h 1049"/>
                  <a:gd name="T6" fmla="*/ 0 w 415"/>
                  <a:gd name="T7" fmla="*/ 1048 h 1049"/>
                  <a:gd name="T8" fmla="*/ 414 w 415"/>
                  <a:gd name="T9" fmla="*/ 1048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5" h="1049">
                    <a:moveTo>
                      <a:pt x="414" y="1048"/>
                    </a:moveTo>
                    <a:lnTo>
                      <a:pt x="414" y="0"/>
                    </a:lnTo>
                    <a:lnTo>
                      <a:pt x="0" y="0"/>
                    </a:lnTo>
                    <a:lnTo>
                      <a:pt x="0" y="1048"/>
                    </a:lnTo>
                    <a:lnTo>
                      <a:pt x="414" y="1048"/>
                    </a:lnTo>
                  </a:path>
                </a:pathLst>
              </a:custGeom>
              <a:solidFill>
                <a:srgbClr val="F8AB9D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ïsḷïḓè"/>
              <p:cNvSpPr/>
              <p:nvPr/>
            </p:nvSpPr>
            <p:spPr bwMode="auto">
              <a:xfrm>
                <a:off x="1757363" y="1389063"/>
                <a:ext cx="4213225" cy="3121025"/>
              </a:xfrm>
              <a:custGeom>
                <a:avLst/>
                <a:gdLst>
                  <a:gd name="T0" fmla="*/ 11703 w 11704"/>
                  <a:gd name="T1" fmla="*/ 8668 h 8669"/>
                  <a:gd name="T2" fmla="*/ 0 w 11704"/>
                  <a:gd name="T3" fmla="*/ 8668 h 8669"/>
                  <a:gd name="T4" fmla="*/ 0 w 11704"/>
                  <a:gd name="T5" fmla="*/ 0 h 8669"/>
                  <a:gd name="T6" fmla="*/ 11703 w 11704"/>
                  <a:gd name="T7" fmla="*/ 0 h 8669"/>
                  <a:gd name="T8" fmla="*/ 11703 w 11704"/>
                  <a:gd name="T9" fmla="*/ 8668 h 8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4" h="8669">
                    <a:moveTo>
                      <a:pt x="11703" y="8668"/>
                    </a:moveTo>
                    <a:lnTo>
                      <a:pt x="0" y="8668"/>
                    </a:lnTo>
                    <a:lnTo>
                      <a:pt x="0" y="0"/>
                    </a:lnTo>
                    <a:lnTo>
                      <a:pt x="11703" y="0"/>
                    </a:lnTo>
                    <a:lnTo>
                      <a:pt x="11703" y="8668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îšļîḑè"/>
              <p:cNvSpPr/>
              <p:nvPr/>
            </p:nvSpPr>
            <p:spPr bwMode="auto">
              <a:xfrm>
                <a:off x="1820863" y="1468438"/>
                <a:ext cx="4064000" cy="2963862"/>
              </a:xfrm>
              <a:custGeom>
                <a:avLst/>
                <a:gdLst>
                  <a:gd name="T0" fmla="*/ 11289 w 11290"/>
                  <a:gd name="T1" fmla="*/ 8231 h 8232"/>
                  <a:gd name="T2" fmla="*/ 0 w 11290"/>
                  <a:gd name="T3" fmla="*/ 8231 h 8232"/>
                  <a:gd name="T4" fmla="*/ 0 w 11290"/>
                  <a:gd name="T5" fmla="*/ 0 h 8232"/>
                  <a:gd name="T6" fmla="*/ 11289 w 11290"/>
                  <a:gd name="T7" fmla="*/ 0 h 8232"/>
                  <a:gd name="T8" fmla="*/ 11289 w 11290"/>
                  <a:gd name="T9" fmla="*/ 8231 h 8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90" h="8232">
                    <a:moveTo>
                      <a:pt x="11289" y="8231"/>
                    </a:moveTo>
                    <a:lnTo>
                      <a:pt x="0" y="8231"/>
                    </a:lnTo>
                    <a:lnTo>
                      <a:pt x="0" y="0"/>
                    </a:lnTo>
                    <a:lnTo>
                      <a:pt x="11289" y="0"/>
                    </a:lnTo>
                    <a:lnTo>
                      <a:pt x="11289" y="8231"/>
                    </a:lnTo>
                  </a:path>
                </a:pathLst>
              </a:custGeom>
              <a:solidFill>
                <a:srgbClr val="F9FAE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îṡlïḑê"/>
              <p:cNvSpPr/>
              <p:nvPr/>
            </p:nvSpPr>
            <p:spPr bwMode="auto">
              <a:xfrm>
                <a:off x="1522413" y="1255713"/>
                <a:ext cx="4660900" cy="149225"/>
              </a:xfrm>
              <a:custGeom>
                <a:avLst/>
                <a:gdLst>
                  <a:gd name="T0" fmla="*/ 12948 w 12949"/>
                  <a:gd name="T1" fmla="*/ 415 h 416"/>
                  <a:gd name="T2" fmla="*/ 0 w 12949"/>
                  <a:gd name="T3" fmla="*/ 415 h 416"/>
                  <a:gd name="T4" fmla="*/ 0 w 12949"/>
                  <a:gd name="T5" fmla="*/ 0 h 416"/>
                  <a:gd name="T6" fmla="*/ 12948 w 12949"/>
                  <a:gd name="T7" fmla="*/ 0 h 416"/>
                  <a:gd name="T8" fmla="*/ 12948 w 12949"/>
                  <a:gd name="T9" fmla="*/ 415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49" h="416">
                    <a:moveTo>
                      <a:pt x="12948" y="415"/>
                    </a:moveTo>
                    <a:lnTo>
                      <a:pt x="0" y="415"/>
                    </a:lnTo>
                    <a:lnTo>
                      <a:pt x="0" y="0"/>
                    </a:lnTo>
                    <a:lnTo>
                      <a:pt x="12948" y="0"/>
                    </a:lnTo>
                    <a:lnTo>
                      <a:pt x="12948" y="415"/>
                    </a:ln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iṡlïḍe"/>
              <p:cNvSpPr/>
              <p:nvPr/>
            </p:nvSpPr>
            <p:spPr bwMode="auto">
              <a:xfrm>
                <a:off x="2968625" y="1168400"/>
                <a:ext cx="1768475" cy="149225"/>
              </a:xfrm>
              <a:custGeom>
                <a:avLst/>
                <a:gdLst>
                  <a:gd name="T0" fmla="*/ 4912 w 4913"/>
                  <a:gd name="T1" fmla="*/ 415 h 416"/>
                  <a:gd name="T2" fmla="*/ 0 w 4913"/>
                  <a:gd name="T3" fmla="*/ 415 h 416"/>
                  <a:gd name="T4" fmla="*/ 0 w 4913"/>
                  <a:gd name="T5" fmla="*/ 0 h 416"/>
                  <a:gd name="T6" fmla="*/ 4912 w 4913"/>
                  <a:gd name="T7" fmla="*/ 0 h 416"/>
                  <a:gd name="T8" fmla="*/ 4912 w 4913"/>
                  <a:gd name="T9" fmla="*/ 415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3" h="416">
                    <a:moveTo>
                      <a:pt x="4912" y="415"/>
                    </a:moveTo>
                    <a:lnTo>
                      <a:pt x="0" y="415"/>
                    </a:lnTo>
                    <a:lnTo>
                      <a:pt x="0" y="0"/>
                    </a:lnTo>
                    <a:lnTo>
                      <a:pt x="4912" y="0"/>
                    </a:lnTo>
                    <a:lnTo>
                      <a:pt x="4912" y="41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íṧ1iḋe"/>
              <p:cNvSpPr/>
              <p:nvPr/>
            </p:nvSpPr>
            <p:spPr bwMode="auto">
              <a:xfrm>
                <a:off x="1522413" y="4510088"/>
                <a:ext cx="4660900" cy="141287"/>
              </a:xfrm>
              <a:custGeom>
                <a:avLst/>
                <a:gdLst>
                  <a:gd name="T0" fmla="*/ 12948 w 12949"/>
                  <a:gd name="T1" fmla="*/ 393 h 394"/>
                  <a:gd name="T2" fmla="*/ 0 w 12949"/>
                  <a:gd name="T3" fmla="*/ 393 h 394"/>
                  <a:gd name="T4" fmla="*/ 0 w 12949"/>
                  <a:gd name="T5" fmla="*/ 0 h 394"/>
                  <a:gd name="T6" fmla="*/ 12948 w 12949"/>
                  <a:gd name="T7" fmla="*/ 0 h 394"/>
                  <a:gd name="T8" fmla="*/ 12948 w 12949"/>
                  <a:gd name="T9" fmla="*/ 393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49" h="394">
                    <a:moveTo>
                      <a:pt x="12948" y="393"/>
                    </a:moveTo>
                    <a:lnTo>
                      <a:pt x="0" y="393"/>
                    </a:lnTo>
                    <a:lnTo>
                      <a:pt x="0" y="0"/>
                    </a:lnTo>
                    <a:lnTo>
                      <a:pt x="12948" y="0"/>
                    </a:lnTo>
                    <a:lnTo>
                      <a:pt x="12948" y="393"/>
                    </a:ln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ïŝlîḓê"/>
              <p:cNvSpPr/>
              <p:nvPr/>
            </p:nvSpPr>
            <p:spPr bwMode="auto">
              <a:xfrm>
                <a:off x="3778250" y="800100"/>
                <a:ext cx="149225" cy="377825"/>
              </a:xfrm>
              <a:custGeom>
                <a:avLst/>
                <a:gdLst>
                  <a:gd name="T0" fmla="*/ 414 w 415"/>
                  <a:gd name="T1" fmla="*/ 1048 h 1049"/>
                  <a:gd name="T2" fmla="*/ 414 w 415"/>
                  <a:gd name="T3" fmla="*/ 0 h 1049"/>
                  <a:gd name="T4" fmla="*/ 0 w 415"/>
                  <a:gd name="T5" fmla="*/ 0 h 1049"/>
                  <a:gd name="T6" fmla="*/ 0 w 415"/>
                  <a:gd name="T7" fmla="*/ 1048 h 1049"/>
                  <a:gd name="T8" fmla="*/ 414 w 415"/>
                  <a:gd name="T9" fmla="*/ 1048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5" h="1049">
                    <a:moveTo>
                      <a:pt x="414" y="1048"/>
                    </a:moveTo>
                    <a:lnTo>
                      <a:pt x="414" y="0"/>
                    </a:lnTo>
                    <a:lnTo>
                      <a:pt x="0" y="0"/>
                    </a:lnTo>
                    <a:lnTo>
                      <a:pt x="0" y="1048"/>
                    </a:lnTo>
                    <a:lnTo>
                      <a:pt x="414" y="1048"/>
                    </a:ln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íśḻíḓé"/>
              <p:cNvSpPr/>
              <p:nvPr/>
            </p:nvSpPr>
            <p:spPr bwMode="auto">
              <a:xfrm>
                <a:off x="2174875" y="1631950"/>
                <a:ext cx="3403600" cy="2617788"/>
              </a:xfrm>
              <a:custGeom>
                <a:avLst/>
                <a:gdLst>
                  <a:gd name="T0" fmla="*/ 8449 w 9455"/>
                  <a:gd name="T1" fmla="*/ 240 h 7273"/>
                  <a:gd name="T2" fmla="*/ 6048 w 9455"/>
                  <a:gd name="T3" fmla="*/ 0 h 7273"/>
                  <a:gd name="T4" fmla="*/ 4301 w 9455"/>
                  <a:gd name="T5" fmla="*/ 240 h 7273"/>
                  <a:gd name="T6" fmla="*/ 1877 w 9455"/>
                  <a:gd name="T7" fmla="*/ 0 h 7273"/>
                  <a:gd name="T8" fmla="*/ 130 w 9455"/>
                  <a:gd name="T9" fmla="*/ 240 h 7273"/>
                  <a:gd name="T10" fmla="*/ 0 w 9455"/>
                  <a:gd name="T11" fmla="*/ 1987 h 7273"/>
                  <a:gd name="T12" fmla="*/ 130 w 9455"/>
                  <a:gd name="T13" fmla="*/ 4433 h 7273"/>
                  <a:gd name="T14" fmla="*/ 0 w 9455"/>
                  <a:gd name="T15" fmla="*/ 6179 h 7273"/>
                  <a:gd name="T16" fmla="*/ 960 w 9455"/>
                  <a:gd name="T17" fmla="*/ 7272 h 7273"/>
                  <a:gd name="T18" fmla="*/ 2707 w 9455"/>
                  <a:gd name="T19" fmla="*/ 7010 h 7273"/>
                  <a:gd name="T20" fmla="*/ 5130 w 9455"/>
                  <a:gd name="T21" fmla="*/ 7272 h 7273"/>
                  <a:gd name="T22" fmla="*/ 6877 w 9455"/>
                  <a:gd name="T23" fmla="*/ 7010 h 7273"/>
                  <a:gd name="T24" fmla="*/ 9279 w 9455"/>
                  <a:gd name="T25" fmla="*/ 7272 h 7273"/>
                  <a:gd name="T26" fmla="*/ 9345 w 9455"/>
                  <a:gd name="T27" fmla="*/ 5328 h 7273"/>
                  <a:gd name="T28" fmla="*/ 9454 w 9455"/>
                  <a:gd name="T29" fmla="*/ 3581 h 7273"/>
                  <a:gd name="T30" fmla="*/ 9345 w 9455"/>
                  <a:gd name="T31" fmla="*/ 1158 h 7273"/>
                  <a:gd name="T32" fmla="*/ 8449 w 9455"/>
                  <a:gd name="T33" fmla="*/ 328 h 7273"/>
                  <a:gd name="T34" fmla="*/ 5196 w 9455"/>
                  <a:gd name="T35" fmla="*/ 2839 h 7273"/>
                  <a:gd name="T36" fmla="*/ 3449 w 9455"/>
                  <a:gd name="T37" fmla="*/ 3581 h 7273"/>
                  <a:gd name="T38" fmla="*/ 3536 w 9455"/>
                  <a:gd name="T39" fmla="*/ 3668 h 7273"/>
                  <a:gd name="T40" fmla="*/ 5196 w 9455"/>
                  <a:gd name="T41" fmla="*/ 3668 h 7273"/>
                  <a:gd name="T42" fmla="*/ 6048 w 9455"/>
                  <a:gd name="T43" fmla="*/ 3581 h 7273"/>
                  <a:gd name="T44" fmla="*/ 5960 w 9455"/>
                  <a:gd name="T45" fmla="*/ 2752 h 7273"/>
                  <a:gd name="T46" fmla="*/ 4301 w 9455"/>
                  <a:gd name="T47" fmla="*/ 2752 h 7273"/>
                  <a:gd name="T48" fmla="*/ 2620 w 9455"/>
                  <a:gd name="T49" fmla="*/ 2752 h 7273"/>
                  <a:gd name="T50" fmla="*/ 2620 w 9455"/>
                  <a:gd name="T51" fmla="*/ 3668 h 7273"/>
                  <a:gd name="T52" fmla="*/ 2707 w 9455"/>
                  <a:gd name="T53" fmla="*/ 4498 h 7273"/>
                  <a:gd name="T54" fmla="*/ 4366 w 9455"/>
                  <a:gd name="T55" fmla="*/ 4498 h 7273"/>
                  <a:gd name="T56" fmla="*/ 6048 w 9455"/>
                  <a:gd name="T57" fmla="*/ 4498 h 7273"/>
                  <a:gd name="T58" fmla="*/ 6877 w 9455"/>
                  <a:gd name="T59" fmla="*/ 4433 h 7273"/>
                  <a:gd name="T60" fmla="*/ 6877 w 9455"/>
                  <a:gd name="T61" fmla="*/ 2752 h 7273"/>
                  <a:gd name="T62" fmla="*/ 6790 w 9455"/>
                  <a:gd name="T63" fmla="*/ 1921 h 7273"/>
                  <a:gd name="T64" fmla="*/ 5130 w 9455"/>
                  <a:gd name="T65" fmla="*/ 1921 h 7273"/>
                  <a:gd name="T66" fmla="*/ 3449 w 9455"/>
                  <a:gd name="T67" fmla="*/ 1921 h 7273"/>
                  <a:gd name="T68" fmla="*/ 1790 w 9455"/>
                  <a:gd name="T69" fmla="*/ 1921 h 7273"/>
                  <a:gd name="T70" fmla="*/ 1790 w 9455"/>
                  <a:gd name="T71" fmla="*/ 2839 h 7273"/>
                  <a:gd name="T72" fmla="*/ 1790 w 9455"/>
                  <a:gd name="T73" fmla="*/ 4498 h 7273"/>
                  <a:gd name="T74" fmla="*/ 1877 w 9455"/>
                  <a:gd name="T75" fmla="*/ 5328 h 7273"/>
                  <a:gd name="T76" fmla="*/ 3536 w 9455"/>
                  <a:gd name="T77" fmla="*/ 5328 h 7273"/>
                  <a:gd name="T78" fmla="*/ 5196 w 9455"/>
                  <a:gd name="T79" fmla="*/ 5328 h 7273"/>
                  <a:gd name="T80" fmla="*/ 6877 w 9455"/>
                  <a:gd name="T81" fmla="*/ 5328 h 7273"/>
                  <a:gd name="T82" fmla="*/ 7685 w 9455"/>
                  <a:gd name="T83" fmla="*/ 5263 h 7273"/>
                  <a:gd name="T84" fmla="*/ 7685 w 9455"/>
                  <a:gd name="T85" fmla="*/ 3581 h 7273"/>
                  <a:gd name="T86" fmla="*/ 7685 w 9455"/>
                  <a:gd name="T87" fmla="*/ 1921 h 7273"/>
                  <a:gd name="T88" fmla="*/ 6790 w 9455"/>
                  <a:gd name="T89" fmla="*/ 328 h 7273"/>
                  <a:gd name="T90" fmla="*/ 5130 w 9455"/>
                  <a:gd name="T91" fmla="*/ 328 h 7273"/>
                  <a:gd name="T92" fmla="*/ 3449 w 9455"/>
                  <a:gd name="T93" fmla="*/ 328 h 7273"/>
                  <a:gd name="T94" fmla="*/ 1790 w 9455"/>
                  <a:gd name="T95" fmla="*/ 328 h 7273"/>
                  <a:gd name="T96" fmla="*/ 196 w 9455"/>
                  <a:gd name="T97" fmla="*/ 1158 h 7273"/>
                  <a:gd name="T98" fmla="*/ 196 w 9455"/>
                  <a:gd name="T99" fmla="*/ 2839 h 7273"/>
                  <a:gd name="T100" fmla="*/ 196 w 9455"/>
                  <a:gd name="T101" fmla="*/ 4498 h 7273"/>
                  <a:gd name="T102" fmla="*/ 196 w 9455"/>
                  <a:gd name="T103" fmla="*/ 6922 h 7273"/>
                  <a:gd name="T104" fmla="*/ 1877 w 9455"/>
                  <a:gd name="T105" fmla="*/ 6922 h 7273"/>
                  <a:gd name="T106" fmla="*/ 3536 w 9455"/>
                  <a:gd name="T107" fmla="*/ 6922 h 7273"/>
                  <a:gd name="T108" fmla="*/ 5196 w 9455"/>
                  <a:gd name="T109" fmla="*/ 6922 h 7273"/>
                  <a:gd name="T110" fmla="*/ 6877 w 9455"/>
                  <a:gd name="T111" fmla="*/ 6922 h 7273"/>
                  <a:gd name="T112" fmla="*/ 9279 w 9455"/>
                  <a:gd name="T113" fmla="*/ 6922 h 7273"/>
                  <a:gd name="T114" fmla="*/ 9279 w 9455"/>
                  <a:gd name="T115" fmla="*/ 5263 h 7273"/>
                  <a:gd name="T116" fmla="*/ 9279 w 9455"/>
                  <a:gd name="T117" fmla="*/ 3581 h 7273"/>
                  <a:gd name="T118" fmla="*/ 9279 w 9455"/>
                  <a:gd name="T119" fmla="*/ 1921 h 7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455" h="7273">
                    <a:moveTo>
                      <a:pt x="9454" y="328"/>
                    </a:moveTo>
                    <a:lnTo>
                      <a:pt x="9454" y="240"/>
                    </a:lnTo>
                    <a:lnTo>
                      <a:pt x="9345" y="240"/>
                    </a:lnTo>
                    <a:lnTo>
                      <a:pt x="9345" y="0"/>
                    </a:lnTo>
                    <a:lnTo>
                      <a:pt x="9279" y="0"/>
                    </a:lnTo>
                    <a:lnTo>
                      <a:pt x="9279" y="240"/>
                    </a:lnTo>
                    <a:lnTo>
                      <a:pt x="8515" y="240"/>
                    </a:lnTo>
                    <a:lnTo>
                      <a:pt x="8515" y="0"/>
                    </a:lnTo>
                    <a:lnTo>
                      <a:pt x="8449" y="0"/>
                    </a:lnTo>
                    <a:lnTo>
                      <a:pt x="8449" y="240"/>
                    </a:lnTo>
                    <a:lnTo>
                      <a:pt x="7685" y="240"/>
                    </a:lnTo>
                    <a:lnTo>
                      <a:pt x="7685" y="0"/>
                    </a:lnTo>
                    <a:lnTo>
                      <a:pt x="7598" y="0"/>
                    </a:lnTo>
                    <a:lnTo>
                      <a:pt x="7598" y="240"/>
                    </a:lnTo>
                    <a:lnTo>
                      <a:pt x="6877" y="240"/>
                    </a:lnTo>
                    <a:lnTo>
                      <a:pt x="6877" y="0"/>
                    </a:lnTo>
                    <a:lnTo>
                      <a:pt x="6790" y="0"/>
                    </a:lnTo>
                    <a:lnTo>
                      <a:pt x="6790" y="240"/>
                    </a:lnTo>
                    <a:lnTo>
                      <a:pt x="6048" y="240"/>
                    </a:lnTo>
                    <a:lnTo>
                      <a:pt x="6048" y="0"/>
                    </a:lnTo>
                    <a:lnTo>
                      <a:pt x="5960" y="0"/>
                    </a:lnTo>
                    <a:lnTo>
                      <a:pt x="5960" y="240"/>
                    </a:lnTo>
                    <a:lnTo>
                      <a:pt x="5196" y="240"/>
                    </a:lnTo>
                    <a:lnTo>
                      <a:pt x="5196" y="0"/>
                    </a:lnTo>
                    <a:lnTo>
                      <a:pt x="5130" y="0"/>
                    </a:lnTo>
                    <a:lnTo>
                      <a:pt x="5130" y="240"/>
                    </a:lnTo>
                    <a:lnTo>
                      <a:pt x="4366" y="240"/>
                    </a:lnTo>
                    <a:lnTo>
                      <a:pt x="4366" y="0"/>
                    </a:lnTo>
                    <a:lnTo>
                      <a:pt x="4301" y="0"/>
                    </a:lnTo>
                    <a:lnTo>
                      <a:pt x="4301" y="240"/>
                    </a:lnTo>
                    <a:lnTo>
                      <a:pt x="3536" y="240"/>
                    </a:lnTo>
                    <a:lnTo>
                      <a:pt x="3536" y="0"/>
                    </a:lnTo>
                    <a:lnTo>
                      <a:pt x="3449" y="0"/>
                    </a:lnTo>
                    <a:lnTo>
                      <a:pt x="3449" y="240"/>
                    </a:lnTo>
                    <a:lnTo>
                      <a:pt x="2707" y="240"/>
                    </a:lnTo>
                    <a:lnTo>
                      <a:pt x="2707" y="0"/>
                    </a:lnTo>
                    <a:lnTo>
                      <a:pt x="2620" y="0"/>
                    </a:lnTo>
                    <a:lnTo>
                      <a:pt x="2620" y="240"/>
                    </a:lnTo>
                    <a:lnTo>
                      <a:pt x="1877" y="240"/>
                    </a:lnTo>
                    <a:lnTo>
                      <a:pt x="1877" y="0"/>
                    </a:lnTo>
                    <a:lnTo>
                      <a:pt x="1790" y="0"/>
                    </a:lnTo>
                    <a:lnTo>
                      <a:pt x="1790" y="240"/>
                    </a:lnTo>
                    <a:lnTo>
                      <a:pt x="1025" y="240"/>
                    </a:lnTo>
                    <a:lnTo>
                      <a:pt x="1025" y="0"/>
                    </a:lnTo>
                    <a:lnTo>
                      <a:pt x="960" y="0"/>
                    </a:lnTo>
                    <a:lnTo>
                      <a:pt x="960" y="240"/>
                    </a:lnTo>
                    <a:lnTo>
                      <a:pt x="196" y="240"/>
                    </a:lnTo>
                    <a:lnTo>
                      <a:pt x="196" y="0"/>
                    </a:lnTo>
                    <a:lnTo>
                      <a:pt x="130" y="0"/>
                    </a:lnTo>
                    <a:lnTo>
                      <a:pt x="130" y="240"/>
                    </a:lnTo>
                    <a:lnTo>
                      <a:pt x="0" y="240"/>
                    </a:lnTo>
                    <a:lnTo>
                      <a:pt x="0" y="328"/>
                    </a:lnTo>
                    <a:lnTo>
                      <a:pt x="130" y="328"/>
                    </a:lnTo>
                    <a:lnTo>
                      <a:pt x="130" y="1092"/>
                    </a:lnTo>
                    <a:lnTo>
                      <a:pt x="0" y="1092"/>
                    </a:lnTo>
                    <a:lnTo>
                      <a:pt x="0" y="1158"/>
                    </a:lnTo>
                    <a:lnTo>
                      <a:pt x="130" y="1158"/>
                    </a:lnTo>
                    <a:lnTo>
                      <a:pt x="130" y="1921"/>
                    </a:lnTo>
                    <a:lnTo>
                      <a:pt x="0" y="1921"/>
                    </a:lnTo>
                    <a:lnTo>
                      <a:pt x="0" y="1987"/>
                    </a:lnTo>
                    <a:lnTo>
                      <a:pt x="130" y="1987"/>
                    </a:lnTo>
                    <a:lnTo>
                      <a:pt x="130" y="2752"/>
                    </a:lnTo>
                    <a:lnTo>
                      <a:pt x="0" y="2752"/>
                    </a:lnTo>
                    <a:lnTo>
                      <a:pt x="0" y="2839"/>
                    </a:lnTo>
                    <a:lnTo>
                      <a:pt x="130" y="2839"/>
                    </a:lnTo>
                    <a:lnTo>
                      <a:pt x="130" y="3581"/>
                    </a:lnTo>
                    <a:lnTo>
                      <a:pt x="0" y="3581"/>
                    </a:lnTo>
                    <a:lnTo>
                      <a:pt x="0" y="3668"/>
                    </a:lnTo>
                    <a:lnTo>
                      <a:pt x="130" y="3668"/>
                    </a:lnTo>
                    <a:lnTo>
                      <a:pt x="130" y="4433"/>
                    </a:lnTo>
                    <a:lnTo>
                      <a:pt x="0" y="4433"/>
                    </a:lnTo>
                    <a:lnTo>
                      <a:pt x="0" y="4498"/>
                    </a:lnTo>
                    <a:lnTo>
                      <a:pt x="130" y="4498"/>
                    </a:lnTo>
                    <a:lnTo>
                      <a:pt x="130" y="5263"/>
                    </a:lnTo>
                    <a:lnTo>
                      <a:pt x="0" y="5263"/>
                    </a:lnTo>
                    <a:lnTo>
                      <a:pt x="0" y="5328"/>
                    </a:lnTo>
                    <a:lnTo>
                      <a:pt x="130" y="5328"/>
                    </a:lnTo>
                    <a:lnTo>
                      <a:pt x="130" y="6092"/>
                    </a:lnTo>
                    <a:lnTo>
                      <a:pt x="0" y="6092"/>
                    </a:lnTo>
                    <a:lnTo>
                      <a:pt x="0" y="6179"/>
                    </a:lnTo>
                    <a:lnTo>
                      <a:pt x="130" y="6179"/>
                    </a:lnTo>
                    <a:lnTo>
                      <a:pt x="130" y="6922"/>
                    </a:lnTo>
                    <a:lnTo>
                      <a:pt x="0" y="6922"/>
                    </a:lnTo>
                    <a:lnTo>
                      <a:pt x="0" y="7010"/>
                    </a:lnTo>
                    <a:lnTo>
                      <a:pt x="130" y="7010"/>
                    </a:lnTo>
                    <a:lnTo>
                      <a:pt x="130" y="7272"/>
                    </a:lnTo>
                    <a:lnTo>
                      <a:pt x="196" y="7272"/>
                    </a:lnTo>
                    <a:lnTo>
                      <a:pt x="196" y="7010"/>
                    </a:lnTo>
                    <a:lnTo>
                      <a:pt x="960" y="7010"/>
                    </a:lnTo>
                    <a:lnTo>
                      <a:pt x="960" y="7272"/>
                    </a:lnTo>
                    <a:lnTo>
                      <a:pt x="1025" y="7272"/>
                    </a:lnTo>
                    <a:lnTo>
                      <a:pt x="1025" y="7010"/>
                    </a:lnTo>
                    <a:lnTo>
                      <a:pt x="1790" y="7010"/>
                    </a:lnTo>
                    <a:lnTo>
                      <a:pt x="1790" y="7272"/>
                    </a:lnTo>
                    <a:lnTo>
                      <a:pt x="1877" y="7272"/>
                    </a:lnTo>
                    <a:lnTo>
                      <a:pt x="1877" y="7010"/>
                    </a:lnTo>
                    <a:lnTo>
                      <a:pt x="2620" y="7010"/>
                    </a:lnTo>
                    <a:lnTo>
                      <a:pt x="2620" y="7272"/>
                    </a:lnTo>
                    <a:lnTo>
                      <a:pt x="2707" y="7272"/>
                    </a:lnTo>
                    <a:lnTo>
                      <a:pt x="2707" y="7010"/>
                    </a:lnTo>
                    <a:lnTo>
                      <a:pt x="3449" y="7010"/>
                    </a:lnTo>
                    <a:lnTo>
                      <a:pt x="3449" y="7272"/>
                    </a:lnTo>
                    <a:lnTo>
                      <a:pt x="3536" y="7272"/>
                    </a:lnTo>
                    <a:lnTo>
                      <a:pt x="3536" y="7010"/>
                    </a:lnTo>
                    <a:lnTo>
                      <a:pt x="4301" y="7010"/>
                    </a:lnTo>
                    <a:lnTo>
                      <a:pt x="4301" y="7272"/>
                    </a:lnTo>
                    <a:lnTo>
                      <a:pt x="4366" y="7272"/>
                    </a:lnTo>
                    <a:lnTo>
                      <a:pt x="4366" y="7010"/>
                    </a:lnTo>
                    <a:lnTo>
                      <a:pt x="5130" y="7010"/>
                    </a:lnTo>
                    <a:lnTo>
                      <a:pt x="5130" y="7272"/>
                    </a:lnTo>
                    <a:lnTo>
                      <a:pt x="5196" y="7272"/>
                    </a:lnTo>
                    <a:lnTo>
                      <a:pt x="5196" y="7010"/>
                    </a:lnTo>
                    <a:lnTo>
                      <a:pt x="5960" y="7010"/>
                    </a:lnTo>
                    <a:lnTo>
                      <a:pt x="5960" y="7272"/>
                    </a:lnTo>
                    <a:lnTo>
                      <a:pt x="6048" y="7272"/>
                    </a:lnTo>
                    <a:lnTo>
                      <a:pt x="6048" y="7010"/>
                    </a:lnTo>
                    <a:lnTo>
                      <a:pt x="6790" y="7010"/>
                    </a:lnTo>
                    <a:lnTo>
                      <a:pt x="6790" y="7272"/>
                    </a:lnTo>
                    <a:lnTo>
                      <a:pt x="6877" y="7272"/>
                    </a:lnTo>
                    <a:lnTo>
                      <a:pt x="6877" y="7010"/>
                    </a:lnTo>
                    <a:lnTo>
                      <a:pt x="7598" y="7010"/>
                    </a:lnTo>
                    <a:lnTo>
                      <a:pt x="7598" y="7272"/>
                    </a:lnTo>
                    <a:lnTo>
                      <a:pt x="7685" y="7272"/>
                    </a:lnTo>
                    <a:lnTo>
                      <a:pt x="7685" y="7010"/>
                    </a:lnTo>
                    <a:lnTo>
                      <a:pt x="8449" y="7010"/>
                    </a:lnTo>
                    <a:lnTo>
                      <a:pt x="8449" y="7272"/>
                    </a:lnTo>
                    <a:lnTo>
                      <a:pt x="8515" y="7272"/>
                    </a:lnTo>
                    <a:lnTo>
                      <a:pt x="8515" y="7010"/>
                    </a:lnTo>
                    <a:lnTo>
                      <a:pt x="9279" y="7010"/>
                    </a:lnTo>
                    <a:lnTo>
                      <a:pt x="9279" y="7272"/>
                    </a:lnTo>
                    <a:lnTo>
                      <a:pt x="9345" y="7272"/>
                    </a:lnTo>
                    <a:lnTo>
                      <a:pt x="9345" y="7010"/>
                    </a:lnTo>
                    <a:lnTo>
                      <a:pt x="9454" y="7010"/>
                    </a:lnTo>
                    <a:lnTo>
                      <a:pt x="9454" y="6922"/>
                    </a:lnTo>
                    <a:lnTo>
                      <a:pt x="9345" y="6922"/>
                    </a:lnTo>
                    <a:lnTo>
                      <a:pt x="9345" y="6179"/>
                    </a:lnTo>
                    <a:lnTo>
                      <a:pt x="9454" y="6179"/>
                    </a:lnTo>
                    <a:lnTo>
                      <a:pt x="9454" y="6092"/>
                    </a:lnTo>
                    <a:lnTo>
                      <a:pt x="9345" y="6092"/>
                    </a:lnTo>
                    <a:lnTo>
                      <a:pt x="9345" y="5328"/>
                    </a:lnTo>
                    <a:lnTo>
                      <a:pt x="9454" y="5328"/>
                    </a:lnTo>
                    <a:lnTo>
                      <a:pt x="9454" y="5263"/>
                    </a:lnTo>
                    <a:lnTo>
                      <a:pt x="9345" y="5263"/>
                    </a:lnTo>
                    <a:lnTo>
                      <a:pt x="9345" y="4498"/>
                    </a:lnTo>
                    <a:lnTo>
                      <a:pt x="9454" y="4498"/>
                    </a:lnTo>
                    <a:lnTo>
                      <a:pt x="9454" y="4433"/>
                    </a:lnTo>
                    <a:lnTo>
                      <a:pt x="9345" y="4433"/>
                    </a:lnTo>
                    <a:lnTo>
                      <a:pt x="9345" y="3668"/>
                    </a:lnTo>
                    <a:lnTo>
                      <a:pt x="9454" y="3668"/>
                    </a:lnTo>
                    <a:lnTo>
                      <a:pt x="9454" y="3581"/>
                    </a:lnTo>
                    <a:lnTo>
                      <a:pt x="9345" y="3581"/>
                    </a:lnTo>
                    <a:lnTo>
                      <a:pt x="9345" y="2839"/>
                    </a:lnTo>
                    <a:lnTo>
                      <a:pt x="9454" y="2839"/>
                    </a:lnTo>
                    <a:lnTo>
                      <a:pt x="9454" y="2752"/>
                    </a:lnTo>
                    <a:lnTo>
                      <a:pt x="9345" y="2752"/>
                    </a:lnTo>
                    <a:lnTo>
                      <a:pt x="9345" y="1987"/>
                    </a:lnTo>
                    <a:lnTo>
                      <a:pt x="9454" y="1987"/>
                    </a:lnTo>
                    <a:lnTo>
                      <a:pt x="9454" y="1921"/>
                    </a:lnTo>
                    <a:lnTo>
                      <a:pt x="9345" y="1921"/>
                    </a:lnTo>
                    <a:lnTo>
                      <a:pt x="9345" y="1158"/>
                    </a:lnTo>
                    <a:lnTo>
                      <a:pt x="9454" y="1158"/>
                    </a:lnTo>
                    <a:lnTo>
                      <a:pt x="9454" y="1092"/>
                    </a:lnTo>
                    <a:lnTo>
                      <a:pt x="9345" y="1092"/>
                    </a:lnTo>
                    <a:lnTo>
                      <a:pt x="9345" y="328"/>
                    </a:lnTo>
                    <a:lnTo>
                      <a:pt x="9454" y="328"/>
                    </a:lnTo>
                    <a:close/>
                    <a:moveTo>
                      <a:pt x="8449" y="328"/>
                    </a:moveTo>
                    <a:lnTo>
                      <a:pt x="8449" y="1092"/>
                    </a:lnTo>
                    <a:lnTo>
                      <a:pt x="7685" y="1092"/>
                    </a:lnTo>
                    <a:lnTo>
                      <a:pt x="7685" y="328"/>
                    </a:lnTo>
                    <a:lnTo>
                      <a:pt x="8449" y="328"/>
                    </a:lnTo>
                    <a:close/>
                    <a:moveTo>
                      <a:pt x="5130" y="3581"/>
                    </a:moveTo>
                    <a:lnTo>
                      <a:pt x="4366" y="3581"/>
                    </a:lnTo>
                    <a:lnTo>
                      <a:pt x="4366" y="2839"/>
                    </a:lnTo>
                    <a:lnTo>
                      <a:pt x="5130" y="2839"/>
                    </a:lnTo>
                    <a:lnTo>
                      <a:pt x="5130" y="3581"/>
                    </a:lnTo>
                    <a:close/>
                    <a:moveTo>
                      <a:pt x="5196" y="2839"/>
                    </a:moveTo>
                    <a:lnTo>
                      <a:pt x="5960" y="2839"/>
                    </a:lnTo>
                    <a:lnTo>
                      <a:pt x="5960" y="3581"/>
                    </a:lnTo>
                    <a:lnTo>
                      <a:pt x="5196" y="3581"/>
                    </a:lnTo>
                    <a:lnTo>
                      <a:pt x="5196" y="2839"/>
                    </a:lnTo>
                    <a:close/>
                    <a:moveTo>
                      <a:pt x="4301" y="3581"/>
                    </a:moveTo>
                    <a:lnTo>
                      <a:pt x="3536" y="3581"/>
                    </a:lnTo>
                    <a:lnTo>
                      <a:pt x="3536" y="2839"/>
                    </a:lnTo>
                    <a:lnTo>
                      <a:pt x="4301" y="2839"/>
                    </a:lnTo>
                    <a:lnTo>
                      <a:pt x="4301" y="3581"/>
                    </a:lnTo>
                    <a:close/>
                    <a:moveTo>
                      <a:pt x="3449" y="3581"/>
                    </a:moveTo>
                    <a:lnTo>
                      <a:pt x="2707" y="3581"/>
                    </a:lnTo>
                    <a:lnTo>
                      <a:pt x="2707" y="2839"/>
                    </a:lnTo>
                    <a:lnTo>
                      <a:pt x="3449" y="2839"/>
                    </a:lnTo>
                    <a:lnTo>
                      <a:pt x="3449" y="3581"/>
                    </a:lnTo>
                    <a:close/>
                    <a:moveTo>
                      <a:pt x="3449" y="3668"/>
                    </a:moveTo>
                    <a:lnTo>
                      <a:pt x="3449" y="4433"/>
                    </a:lnTo>
                    <a:lnTo>
                      <a:pt x="2707" y="4433"/>
                    </a:lnTo>
                    <a:lnTo>
                      <a:pt x="2707" y="3668"/>
                    </a:lnTo>
                    <a:lnTo>
                      <a:pt x="3449" y="3668"/>
                    </a:lnTo>
                    <a:close/>
                    <a:moveTo>
                      <a:pt x="3536" y="3668"/>
                    </a:moveTo>
                    <a:lnTo>
                      <a:pt x="4301" y="3668"/>
                    </a:lnTo>
                    <a:lnTo>
                      <a:pt x="4301" y="4433"/>
                    </a:lnTo>
                    <a:lnTo>
                      <a:pt x="3536" y="4433"/>
                    </a:lnTo>
                    <a:lnTo>
                      <a:pt x="3536" y="3668"/>
                    </a:lnTo>
                    <a:close/>
                    <a:moveTo>
                      <a:pt x="4366" y="3668"/>
                    </a:moveTo>
                    <a:lnTo>
                      <a:pt x="5130" y="3668"/>
                    </a:lnTo>
                    <a:lnTo>
                      <a:pt x="5130" y="4433"/>
                    </a:lnTo>
                    <a:lnTo>
                      <a:pt x="4366" y="4433"/>
                    </a:lnTo>
                    <a:lnTo>
                      <a:pt x="4366" y="3668"/>
                    </a:lnTo>
                    <a:close/>
                    <a:moveTo>
                      <a:pt x="5196" y="3668"/>
                    </a:moveTo>
                    <a:lnTo>
                      <a:pt x="5960" y="3668"/>
                    </a:lnTo>
                    <a:lnTo>
                      <a:pt x="5960" y="4433"/>
                    </a:lnTo>
                    <a:lnTo>
                      <a:pt x="5196" y="4433"/>
                    </a:lnTo>
                    <a:lnTo>
                      <a:pt x="5196" y="3668"/>
                    </a:lnTo>
                    <a:close/>
                    <a:moveTo>
                      <a:pt x="6048" y="3668"/>
                    </a:moveTo>
                    <a:lnTo>
                      <a:pt x="6790" y="3668"/>
                    </a:lnTo>
                    <a:lnTo>
                      <a:pt x="6790" y="4433"/>
                    </a:lnTo>
                    <a:lnTo>
                      <a:pt x="6048" y="4433"/>
                    </a:lnTo>
                    <a:lnTo>
                      <a:pt x="6048" y="3668"/>
                    </a:lnTo>
                    <a:close/>
                    <a:moveTo>
                      <a:pt x="6048" y="3581"/>
                    </a:moveTo>
                    <a:lnTo>
                      <a:pt x="6048" y="2839"/>
                    </a:lnTo>
                    <a:lnTo>
                      <a:pt x="6790" y="2839"/>
                    </a:lnTo>
                    <a:lnTo>
                      <a:pt x="6790" y="3581"/>
                    </a:lnTo>
                    <a:lnTo>
                      <a:pt x="6048" y="3581"/>
                    </a:lnTo>
                    <a:close/>
                    <a:moveTo>
                      <a:pt x="6048" y="2752"/>
                    </a:moveTo>
                    <a:lnTo>
                      <a:pt x="6048" y="1987"/>
                    </a:lnTo>
                    <a:lnTo>
                      <a:pt x="6790" y="1987"/>
                    </a:lnTo>
                    <a:lnTo>
                      <a:pt x="6790" y="2752"/>
                    </a:lnTo>
                    <a:lnTo>
                      <a:pt x="6048" y="2752"/>
                    </a:lnTo>
                    <a:close/>
                    <a:moveTo>
                      <a:pt x="5960" y="2752"/>
                    </a:moveTo>
                    <a:lnTo>
                      <a:pt x="5196" y="2752"/>
                    </a:lnTo>
                    <a:lnTo>
                      <a:pt x="5196" y="1987"/>
                    </a:lnTo>
                    <a:lnTo>
                      <a:pt x="5960" y="1987"/>
                    </a:lnTo>
                    <a:lnTo>
                      <a:pt x="5960" y="2752"/>
                    </a:lnTo>
                    <a:close/>
                    <a:moveTo>
                      <a:pt x="5130" y="2752"/>
                    </a:moveTo>
                    <a:lnTo>
                      <a:pt x="4366" y="2752"/>
                    </a:lnTo>
                    <a:lnTo>
                      <a:pt x="4366" y="1987"/>
                    </a:lnTo>
                    <a:lnTo>
                      <a:pt x="5130" y="1987"/>
                    </a:lnTo>
                    <a:lnTo>
                      <a:pt x="5130" y="2752"/>
                    </a:lnTo>
                    <a:close/>
                    <a:moveTo>
                      <a:pt x="4301" y="2752"/>
                    </a:moveTo>
                    <a:lnTo>
                      <a:pt x="3536" y="2752"/>
                    </a:lnTo>
                    <a:lnTo>
                      <a:pt x="3536" y="1987"/>
                    </a:lnTo>
                    <a:lnTo>
                      <a:pt x="4301" y="1987"/>
                    </a:lnTo>
                    <a:lnTo>
                      <a:pt x="4301" y="2752"/>
                    </a:lnTo>
                    <a:close/>
                    <a:moveTo>
                      <a:pt x="3449" y="2752"/>
                    </a:moveTo>
                    <a:lnTo>
                      <a:pt x="2707" y="2752"/>
                    </a:lnTo>
                    <a:lnTo>
                      <a:pt x="2707" y="1987"/>
                    </a:lnTo>
                    <a:lnTo>
                      <a:pt x="3449" y="1987"/>
                    </a:lnTo>
                    <a:lnTo>
                      <a:pt x="3449" y="2752"/>
                    </a:lnTo>
                    <a:close/>
                    <a:moveTo>
                      <a:pt x="2620" y="2752"/>
                    </a:moveTo>
                    <a:lnTo>
                      <a:pt x="1877" y="2752"/>
                    </a:lnTo>
                    <a:lnTo>
                      <a:pt x="1877" y="1987"/>
                    </a:lnTo>
                    <a:lnTo>
                      <a:pt x="2620" y="1987"/>
                    </a:lnTo>
                    <a:lnTo>
                      <a:pt x="2620" y="2752"/>
                    </a:lnTo>
                    <a:close/>
                    <a:moveTo>
                      <a:pt x="2620" y="2839"/>
                    </a:moveTo>
                    <a:lnTo>
                      <a:pt x="2620" y="3581"/>
                    </a:lnTo>
                    <a:lnTo>
                      <a:pt x="1877" y="3581"/>
                    </a:lnTo>
                    <a:lnTo>
                      <a:pt x="1877" y="2839"/>
                    </a:lnTo>
                    <a:lnTo>
                      <a:pt x="2620" y="2839"/>
                    </a:lnTo>
                    <a:close/>
                    <a:moveTo>
                      <a:pt x="2620" y="3668"/>
                    </a:moveTo>
                    <a:lnTo>
                      <a:pt x="2620" y="4433"/>
                    </a:lnTo>
                    <a:lnTo>
                      <a:pt x="1877" y="4433"/>
                    </a:lnTo>
                    <a:lnTo>
                      <a:pt x="1877" y="3668"/>
                    </a:lnTo>
                    <a:lnTo>
                      <a:pt x="2620" y="3668"/>
                    </a:lnTo>
                    <a:close/>
                    <a:moveTo>
                      <a:pt x="2620" y="4498"/>
                    </a:moveTo>
                    <a:lnTo>
                      <a:pt x="2620" y="5263"/>
                    </a:lnTo>
                    <a:lnTo>
                      <a:pt x="1877" y="5263"/>
                    </a:lnTo>
                    <a:lnTo>
                      <a:pt x="1877" y="4498"/>
                    </a:lnTo>
                    <a:lnTo>
                      <a:pt x="2620" y="4498"/>
                    </a:lnTo>
                    <a:close/>
                    <a:moveTo>
                      <a:pt x="2707" y="4498"/>
                    </a:moveTo>
                    <a:lnTo>
                      <a:pt x="3449" y="4498"/>
                    </a:lnTo>
                    <a:lnTo>
                      <a:pt x="3449" y="5263"/>
                    </a:lnTo>
                    <a:lnTo>
                      <a:pt x="2707" y="5263"/>
                    </a:lnTo>
                    <a:lnTo>
                      <a:pt x="2707" y="4498"/>
                    </a:lnTo>
                    <a:close/>
                    <a:moveTo>
                      <a:pt x="3536" y="4498"/>
                    </a:moveTo>
                    <a:lnTo>
                      <a:pt x="4301" y="4498"/>
                    </a:lnTo>
                    <a:lnTo>
                      <a:pt x="4301" y="5263"/>
                    </a:lnTo>
                    <a:lnTo>
                      <a:pt x="3536" y="5263"/>
                    </a:lnTo>
                    <a:lnTo>
                      <a:pt x="3536" y="4498"/>
                    </a:lnTo>
                    <a:close/>
                    <a:moveTo>
                      <a:pt x="4366" y="4498"/>
                    </a:moveTo>
                    <a:lnTo>
                      <a:pt x="5130" y="4498"/>
                    </a:lnTo>
                    <a:lnTo>
                      <a:pt x="5130" y="5263"/>
                    </a:lnTo>
                    <a:lnTo>
                      <a:pt x="4366" y="5263"/>
                    </a:lnTo>
                    <a:lnTo>
                      <a:pt x="4366" y="4498"/>
                    </a:lnTo>
                    <a:close/>
                    <a:moveTo>
                      <a:pt x="5196" y="4498"/>
                    </a:moveTo>
                    <a:lnTo>
                      <a:pt x="5960" y="4498"/>
                    </a:lnTo>
                    <a:lnTo>
                      <a:pt x="5960" y="5263"/>
                    </a:lnTo>
                    <a:lnTo>
                      <a:pt x="5196" y="5263"/>
                    </a:lnTo>
                    <a:lnTo>
                      <a:pt x="5196" y="4498"/>
                    </a:lnTo>
                    <a:close/>
                    <a:moveTo>
                      <a:pt x="6048" y="4498"/>
                    </a:moveTo>
                    <a:lnTo>
                      <a:pt x="6790" y="4498"/>
                    </a:lnTo>
                    <a:lnTo>
                      <a:pt x="6790" y="5263"/>
                    </a:lnTo>
                    <a:lnTo>
                      <a:pt x="6048" y="5263"/>
                    </a:lnTo>
                    <a:lnTo>
                      <a:pt x="6048" y="4498"/>
                    </a:lnTo>
                    <a:close/>
                    <a:moveTo>
                      <a:pt x="6877" y="4498"/>
                    </a:moveTo>
                    <a:lnTo>
                      <a:pt x="7598" y="4498"/>
                    </a:lnTo>
                    <a:lnTo>
                      <a:pt x="7598" y="5263"/>
                    </a:lnTo>
                    <a:lnTo>
                      <a:pt x="6877" y="5263"/>
                    </a:lnTo>
                    <a:lnTo>
                      <a:pt x="6877" y="4498"/>
                    </a:lnTo>
                    <a:close/>
                    <a:moveTo>
                      <a:pt x="6877" y="4433"/>
                    </a:moveTo>
                    <a:lnTo>
                      <a:pt x="6877" y="3668"/>
                    </a:lnTo>
                    <a:lnTo>
                      <a:pt x="7598" y="3668"/>
                    </a:lnTo>
                    <a:lnTo>
                      <a:pt x="7598" y="4433"/>
                    </a:lnTo>
                    <a:lnTo>
                      <a:pt x="6877" y="4433"/>
                    </a:lnTo>
                    <a:close/>
                    <a:moveTo>
                      <a:pt x="6877" y="3581"/>
                    </a:moveTo>
                    <a:lnTo>
                      <a:pt x="6877" y="2839"/>
                    </a:lnTo>
                    <a:lnTo>
                      <a:pt x="7598" y="2839"/>
                    </a:lnTo>
                    <a:lnTo>
                      <a:pt x="7598" y="3581"/>
                    </a:lnTo>
                    <a:lnTo>
                      <a:pt x="6877" y="3581"/>
                    </a:lnTo>
                    <a:close/>
                    <a:moveTo>
                      <a:pt x="6877" y="2752"/>
                    </a:moveTo>
                    <a:lnTo>
                      <a:pt x="6877" y="1987"/>
                    </a:lnTo>
                    <a:lnTo>
                      <a:pt x="7598" y="1987"/>
                    </a:lnTo>
                    <a:lnTo>
                      <a:pt x="7598" y="2752"/>
                    </a:lnTo>
                    <a:lnTo>
                      <a:pt x="6877" y="2752"/>
                    </a:lnTo>
                    <a:close/>
                    <a:moveTo>
                      <a:pt x="6877" y="1921"/>
                    </a:moveTo>
                    <a:lnTo>
                      <a:pt x="6877" y="1158"/>
                    </a:lnTo>
                    <a:lnTo>
                      <a:pt x="7598" y="1158"/>
                    </a:lnTo>
                    <a:lnTo>
                      <a:pt x="7598" y="1921"/>
                    </a:lnTo>
                    <a:lnTo>
                      <a:pt x="6877" y="1921"/>
                    </a:lnTo>
                    <a:close/>
                    <a:moveTo>
                      <a:pt x="6790" y="1921"/>
                    </a:moveTo>
                    <a:lnTo>
                      <a:pt x="6048" y="1921"/>
                    </a:lnTo>
                    <a:lnTo>
                      <a:pt x="6048" y="1158"/>
                    </a:lnTo>
                    <a:lnTo>
                      <a:pt x="6790" y="1158"/>
                    </a:lnTo>
                    <a:lnTo>
                      <a:pt x="6790" y="1921"/>
                    </a:lnTo>
                    <a:close/>
                    <a:moveTo>
                      <a:pt x="5960" y="1921"/>
                    </a:moveTo>
                    <a:lnTo>
                      <a:pt x="5196" y="1921"/>
                    </a:lnTo>
                    <a:lnTo>
                      <a:pt x="5196" y="1158"/>
                    </a:lnTo>
                    <a:lnTo>
                      <a:pt x="5960" y="1158"/>
                    </a:lnTo>
                    <a:lnTo>
                      <a:pt x="5960" y="1921"/>
                    </a:lnTo>
                    <a:close/>
                    <a:moveTo>
                      <a:pt x="5130" y="1921"/>
                    </a:moveTo>
                    <a:lnTo>
                      <a:pt x="4366" y="1921"/>
                    </a:lnTo>
                    <a:lnTo>
                      <a:pt x="4366" y="1158"/>
                    </a:lnTo>
                    <a:lnTo>
                      <a:pt x="5130" y="1158"/>
                    </a:lnTo>
                    <a:lnTo>
                      <a:pt x="5130" y="1921"/>
                    </a:lnTo>
                    <a:close/>
                    <a:moveTo>
                      <a:pt x="4301" y="1921"/>
                    </a:moveTo>
                    <a:lnTo>
                      <a:pt x="3536" y="1921"/>
                    </a:lnTo>
                    <a:lnTo>
                      <a:pt x="3536" y="1158"/>
                    </a:lnTo>
                    <a:lnTo>
                      <a:pt x="4301" y="1158"/>
                    </a:lnTo>
                    <a:lnTo>
                      <a:pt x="4301" y="1921"/>
                    </a:lnTo>
                    <a:close/>
                    <a:moveTo>
                      <a:pt x="3449" y="1921"/>
                    </a:moveTo>
                    <a:lnTo>
                      <a:pt x="2707" y="1921"/>
                    </a:lnTo>
                    <a:lnTo>
                      <a:pt x="2707" y="1158"/>
                    </a:lnTo>
                    <a:lnTo>
                      <a:pt x="3449" y="1158"/>
                    </a:lnTo>
                    <a:lnTo>
                      <a:pt x="3449" y="1921"/>
                    </a:lnTo>
                    <a:close/>
                    <a:moveTo>
                      <a:pt x="2620" y="1921"/>
                    </a:moveTo>
                    <a:lnTo>
                      <a:pt x="1877" y="1921"/>
                    </a:lnTo>
                    <a:lnTo>
                      <a:pt x="1877" y="1158"/>
                    </a:lnTo>
                    <a:lnTo>
                      <a:pt x="2620" y="1158"/>
                    </a:lnTo>
                    <a:lnTo>
                      <a:pt x="2620" y="1921"/>
                    </a:lnTo>
                    <a:close/>
                    <a:moveTo>
                      <a:pt x="1790" y="1921"/>
                    </a:moveTo>
                    <a:lnTo>
                      <a:pt x="1025" y="1921"/>
                    </a:lnTo>
                    <a:lnTo>
                      <a:pt x="1025" y="1158"/>
                    </a:lnTo>
                    <a:lnTo>
                      <a:pt x="1790" y="1158"/>
                    </a:lnTo>
                    <a:lnTo>
                      <a:pt x="1790" y="1921"/>
                    </a:lnTo>
                    <a:close/>
                    <a:moveTo>
                      <a:pt x="1790" y="1987"/>
                    </a:moveTo>
                    <a:lnTo>
                      <a:pt x="1790" y="2752"/>
                    </a:lnTo>
                    <a:lnTo>
                      <a:pt x="1025" y="2752"/>
                    </a:lnTo>
                    <a:lnTo>
                      <a:pt x="1025" y="1987"/>
                    </a:lnTo>
                    <a:lnTo>
                      <a:pt x="1790" y="1987"/>
                    </a:lnTo>
                    <a:close/>
                    <a:moveTo>
                      <a:pt x="1790" y="2839"/>
                    </a:moveTo>
                    <a:lnTo>
                      <a:pt x="1790" y="3581"/>
                    </a:lnTo>
                    <a:lnTo>
                      <a:pt x="1025" y="3581"/>
                    </a:lnTo>
                    <a:lnTo>
                      <a:pt x="1025" y="2839"/>
                    </a:lnTo>
                    <a:lnTo>
                      <a:pt x="1790" y="2839"/>
                    </a:lnTo>
                    <a:close/>
                    <a:moveTo>
                      <a:pt x="1790" y="3668"/>
                    </a:moveTo>
                    <a:lnTo>
                      <a:pt x="1790" y="4433"/>
                    </a:lnTo>
                    <a:lnTo>
                      <a:pt x="1025" y="4433"/>
                    </a:lnTo>
                    <a:lnTo>
                      <a:pt x="1025" y="3668"/>
                    </a:lnTo>
                    <a:lnTo>
                      <a:pt x="1790" y="3668"/>
                    </a:lnTo>
                    <a:close/>
                    <a:moveTo>
                      <a:pt x="1790" y="4498"/>
                    </a:moveTo>
                    <a:lnTo>
                      <a:pt x="1790" y="5263"/>
                    </a:lnTo>
                    <a:lnTo>
                      <a:pt x="1025" y="5263"/>
                    </a:lnTo>
                    <a:lnTo>
                      <a:pt x="1025" y="4498"/>
                    </a:lnTo>
                    <a:lnTo>
                      <a:pt x="1790" y="4498"/>
                    </a:lnTo>
                    <a:close/>
                    <a:moveTo>
                      <a:pt x="1790" y="5328"/>
                    </a:moveTo>
                    <a:lnTo>
                      <a:pt x="1790" y="6092"/>
                    </a:lnTo>
                    <a:lnTo>
                      <a:pt x="1025" y="6092"/>
                    </a:lnTo>
                    <a:lnTo>
                      <a:pt x="1025" y="5328"/>
                    </a:lnTo>
                    <a:lnTo>
                      <a:pt x="1790" y="5328"/>
                    </a:lnTo>
                    <a:close/>
                    <a:moveTo>
                      <a:pt x="1877" y="5328"/>
                    </a:moveTo>
                    <a:lnTo>
                      <a:pt x="2620" y="5328"/>
                    </a:lnTo>
                    <a:lnTo>
                      <a:pt x="2620" y="6092"/>
                    </a:lnTo>
                    <a:lnTo>
                      <a:pt x="1877" y="6092"/>
                    </a:lnTo>
                    <a:lnTo>
                      <a:pt x="1877" y="5328"/>
                    </a:lnTo>
                    <a:close/>
                    <a:moveTo>
                      <a:pt x="2707" y="5328"/>
                    </a:moveTo>
                    <a:lnTo>
                      <a:pt x="3449" y="5328"/>
                    </a:lnTo>
                    <a:lnTo>
                      <a:pt x="3449" y="6092"/>
                    </a:lnTo>
                    <a:lnTo>
                      <a:pt x="2707" y="6092"/>
                    </a:lnTo>
                    <a:lnTo>
                      <a:pt x="2707" y="5328"/>
                    </a:lnTo>
                    <a:close/>
                    <a:moveTo>
                      <a:pt x="3536" y="5328"/>
                    </a:moveTo>
                    <a:lnTo>
                      <a:pt x="4301" y="5328"/>
                    </a:lnTo>
                    <a:lnTo>
                      <a:pt x="4301" y="6092"/>
                    </a:lnTo>
                    <a:lnTo>
                      <a:pt x="3536" y="6092"/>
                    </a:lnTo>
                    <a:lnTo>
                      <a:pt x="3536" y="5328"/>
                    </a:lnTo>
                    <a:close/>
                    <a:moveTo>
                      <a:pt x="4366" y="5328"/>
                    </a:moveTo>
                    <a:lnTo>
                      <a:pt x="5130" y="5328"/>
                    </a:lnTo>
                    <a:lnTo>
                      <a:pt x="5130" y="6092"/>
                    </a:lnTo>
                    <a:lnTo>
                      <a:pt x="4366" y="6092"/>
                    </a:lnTo>
                    <a:lnTo>
                      <a:pt x="4366" y="5328"/>
                    </a:lnTo>
                    <a:close/>
                    <a:moveTo>
                      <a:pt x="5196" y="5328"/>
                    </a:moveTo>
                    <a:lnTo>
                      <a:pt x="5960" y="5328"/>
                    </a:lnTo>
                    <a:lnTo>
                      <a:pt x="5960" y="6092"/>
                    </a:lnTo>
                    <a:lnTo>
                      <a:pt x="5196" y="6092"/>
                    </a:lnTo>
                    <a:lnTo>
                      <a:pt x="5196" y="5328"/>
                    </a:lnTo>
                    <a:close/>
                    <a:moveTo>
                      <a:pt x="6048" y="5328"/>
                    </a:moveTo>
                    <a:lnTo>
                      <a:pt x="6790" y="5328"/>
                    </a:lnTo>
                    <a:lnTo>
                      <a:pt x="6790" y="6092"/>
                    </a:lnTo>
                    <a:lnTo>
                      <a:pt x="6048" y="6092"/>
                    </a:lnTo>
                    <a:lnTo>
                      <a:pt x="6048" y="5328"/>
                    </a:lnTo>
                    <a:close/>
                    <a:moveTo>
                      <a:pt x="6877" y="5328"/>
                    </a:moveTo>
                    <a:lnTo>
                      <a:pt x="7598" y="5328"/>
                    </a:lnTo>
                    <a:lnTo>
                      <a:pt x="7598" y="6092"/>
                    </a:lnTo>
                    <a:lnTo>
                      <a:pt x="6877" y="6092"/>
                    </a:lnTo>
                    <a:lnTo>
                      <a:pt x="6877" y="5328"/>
                    </a:lnTo>
                    <a:close/>
                    <a:moveTo>
                      <a:pt x="7685" y="5328"/>
                    </a:moveTo>
                    <a:lnTo>
                      <a:pt x="8449" y="5328"/>
                    </a:lnTo>
                    <a:lnTo>
                      <a:pt x="8449" y="6092"/>
                    </a:lnTo>
                    <a:lnTo>
                      <a:pt x="7685" y="6092"/>
                    </a:lnTo>
                    <a:lnTo>
                      <a:pt x="7685" y="5328"/>
                    </a:lnTo>
                    <a:close/>
                    <a:moveTo>
                      <a:pt x="7685" y="5263"/>
                    </a:moveTo>
                    <a:lnTo>
                      <a:pt x="7685" y="4498"/>
                    </a:lnTo>
                    <a:lnTo>
                      <a:pt x="8449" y="4498"/>
                    </a:lnTo>
                    <a:lnTo>
                      <a:pt x="8449" y="5263"/>
                    </a:lnTo>
                    <a:lnTo>
                      <a:pt x="7685" y="5263"/>
                    </a:lnTo>
                    <a:close/>
                    <a:moveTo>
                      <a:pt x="7685" y="4433"/>
                    </a:moveTo>
                    <a:lnTo>
                      <a:pt x="7685" y="3668"/>
                    </a:lnTo>
                    <a:lnTo>
                      <a:pt x="8449" y="3668"/>
                    </a:lnTo>
                    <a:lnTo>
                      <a:pt x="8449" y="4433"/>
                    </a:lnTo>
                    <a:lnTo>
                      <a:pt x="7685" y="4433"/>
                    </a:lnTo>
                    <a:close/>
                    <a:moveTo>
                      <a:pt x="7685" y="3581"/>
                    </a:moveTo>
                    <a:lnTo>
                      <a:pt x="7685" y="2839"/>
                    </a:lnTo>
                    <a:lnTo>
                      <a:pt x="8449" y="2839"/>
                    </a:lnTo>
                    <a:lnTo>
                      <a:pt x="8449" y="3581"/>
                    </a:lnTo>
                    <a:lnTo>
                      <a:pt x="7685" y="3581"/>
                    </a:lnTo>
                    <a:close/>
                    <a:moveTo>
                      <a:pt x="7685" y="2752"/>
                    </a:moveTo>
                    <a:lnTo>
                      <a:pt x="7685" y="1987"/>
                    </a:lnTo>
                    <a:lnTo>
                      <a:pt x="8449" y="1987"/>
                    </a:lnTo>
                    <a:lnTo>
                      <a:pt x="8449" y="2752"/>
                    </a:lnTo>
                    <a:lnTo>
                      <a:pt x="7685" y="2752"/>
                    </a:lnTo>
                    <a:close/>
                    <a:moveTo>
                      <a:pt x="7685" y="1921"/>
                    </a:moveTo>
                    <a:lnTo>
                      <a:pt x="7685" y="1158"/>
                    </a:lnTo>
                    <a:lnTo>
                      <a:pt x="8449" y="1158"/>
                    </a:lnTo>
                    <a:lnTo>
                      <a:pt x="8449" y="1921"/>
                    </a:lnTo>
                    <a:lnTo>
                      <a:pt x="7685" y="1921"/>
                    </a:lnTo>
                    <a:close/>
                    <a:moveTo>
                      <a:pt x="7598" y="328"/>
                    </a:moveTo>
                    <a:lnTo>
                      <a:pt x="7598" y="1092"/>
                    </a:lnTo>
                    <a:lnTo>
                      <a:pt x="6877" y="1092"/>
                    </a:lnTo>
                    <a:lnTo>
                      <a:pt x="6877" y="328"/>
                    </a:lnTo>
                    <a:lnTo>
                      <a:pt x="7598" y="328"/>
                    </a:lnTo>
                    <a:close/>
                    <a:moveTo>
                      <a:pt x="6790" y="328"/>
                    </a:moveTo>
                    <a:lnTo>
                      <a:pt x="6790" y="1092"/>
                    </a:lnTo>
                    <a:lnTo>
                      <a:pt x="6048" y="1092"/>
                    </a:lnTo>
                    <a:lnTo>
                      <a:pt x="6048" y="328"/>
                    </a:lnTo>
                    <a:lnTo>
                      <a:pt x="6790" y="328"/>
                    </a:lnTo>
                    <a:close/>
                    <a:moveTo>
                      <a:pt x="5960" y="328"/>
                    </a:moveTo>
                    <a:lnTo>
                      <a:pt x="5960" y="1092"/>
                    </a:lnTo>
                    <a:lnTo>
                      <a:pt x="5196" y="1092"/>
                    </a:lnTo>
                    <a:lnTo>
                      <a:pt x="5196" y="328"/>
                    </a:lnTo>
                    <a:lnTo>
                      <a:pt x="5960" y="328"/>
                    </a:lnTo>
                    <a:close/>
                    <a:moveTo>
                      <a:pt x="5130" y="328"/>
                    </a:moveTo>
                    <a:lnTo>
                      <a:pt x="5130" y="1092"/>
                    </a:lnTo>
                    <a:lnTo>
                      <a:pt x="4366" y="1092"/>
                    </a:lnTo>
                    <a:lnTo>
                      <a:pt x="4366" y="328"/>
                    </a:lnTo>
                    <a:lnTo>
                      <a:pt x="5130" y="328"/>
                    </a:lnTo>
                    <a:close/>
                    <a:moveTo>
                      <a:pt x="4301" y="328"/>
                    </a:moveTo>
                    <a:lnTo>
                      <a:pt x="4301" y="1092"/>
                    </a:lnTo>
                    <a:lnTo>
                      <a:pt x="3536" y="1092"/>
                    </a:lnTo>
                    <a:lnTo>
                      <a:pt x="3536" y="328"/>
                    </a:lnTo>
                    <a:lnTo>
                      <a:pt x="4301" y="328"/>
                    </a:lnTo>
                    <a:close/>
                    <a:moveTo>
                      <a:pt x="3449" y="328"/>
                    </a:moveTo>
                    <a:lnTo>
                      <a:pt x="3449" y="1092"/>
                    </a:lnTo>
                    <a:lnTo>
                      <a:pt x="2707" y="1092"/>
                    </a:lnTo>
                    <a:lnTo>
                      <a:pt x="2707" y="328"/>
                    </a:lnTo>
                    <a:lnTo>
                      <a:pt x="3449" y="328"/>
                    </a:lnTo>
                    <a:close/>
                    <a:moveTo>
                      <a:pt x="2620" y="328"/>
                    </a:moveTo>
                    <a:lnTo>
                      <a:pt x="2620" y="1092"/>
                    </a:lnTo>
                    <a:lnTo>
                      <a:pt x="1877" y="1092"/>
                    </a:lnTo>
                    <a:lnTo>
                      <a:pt x="1877" y="328"/>
                    </a:lnTo>
                    <a:lnTo>
                      <a:pt x="2620" y="328"/>
                    </a:lnTo>
                    <a:close/>
                    <a:moveTo>
                      <a:pt x="1790" y="328"/>
                    </a:moveTo>
                    <a:lnTo>
                      <a:pt x="1790" y="1092"/>
                    </a:lnTo>
                    <a:lnTo>
                      <a:pt x="1025" y="1092"/>
                    </a:lnTo>
                    <a:lnTo>
                      <a:pt x="1025" y="328"/>
                    </a:lnTo>
                    <a:lnTo>
                      <a:pt x="1790" y="328"/>
                    </a:lnTo>
                    <a:close/>
                    <a:moveTo>
                      <a:pt x="196" y="328"/>
                    </a:moveTo>
                    <a:lnTo>
                      <a:pt x="960" y="328"/>
                    </a:lnTo>
                    <a:lnTo>
                      <a:pt x="960" y="1092"/>
                    </a:lnTo>
                    <a:lnTo>
                      <a:pt x="196" y="1092"/>
                    </a:lnTo>
                    <a:lnTo>
                      <a:pt x="196" y="328"/>
                    </a:lnTo>
                    <a:close/>
                    <a:moveTo>
                      <a:pt x="196" y="1158"/>
                    </a:moveTo>
                    <a:lnTo>
                      <a:pt x="960" y="1158"/>
                    </a:lnTo>
                    <a:lnTo>
                      <a:pt x="960" y="1921"/>
                    </a:lnTo>
                    <a:lnTo>
                      <a:pt x="196" y="1921"/>
                    </a:lnTo>
                    <a:lnTo>
                      <a:pt x="196" y="1158"/>
                    </a:lnTo>
                    <a:close/>
                    <a:moveTo>
                      <a:pt x="196" y="1987"/>
                    </a:moveTo>
                    <a:lnTo>
                      <a:pt x="960" y="1987"/>
                    </a:lnTo>
                    <a:lnTo>
                      <a:pt x="960" y="2752"/>
                    </a:lnTo>
                    <a:lnTo>
                      <a:pt x="196" y="2752"/>
                    </a:lnTo>
                    <a:lnTo>
                      <a:pt x="196" y="1987"/>
                    </a:lnTo>
                    <a:close/>
                    <a:moveTo>
                      <a:pt x="196" y="2839"/>
                    </a:moveTo>
                    <a:lnTo>
                      <a:pt x="960" y="2839"/>
                    </a:lnTo>
                    <a:lnTo>
                      <a:pt x="960" y="3581"/>
                    </a:lnTo>
                    <a:lnTo>
                      <a:pt x="196" y="3581"/>
                    </a:lnTo>
                    <a:lnTo>
                      <a:pt x="196" y="2839"/>
                    </a:lnTo>
                    <a:close/>
                    <a:moveTo>
                      <a:pt x="196" y="3668"/>
                    </a:moveTo>
                    <a:lnTo>
                      <a:pt x="960" y="3668"/>
                    </a:lnTo>
                    <a:lnTo>
                      <a:pt x="960" y="4433"/>
                    </a:lnTo>
                    <a:lnTo>
                      <a:pt x="196" y="4433"/>
                    </a:lnTo>
                    <a:lnTo>
                      <a:pt x="196" y="3668"/>
                    </a:lnTo>
                    <a:close/>
                    <a:moveTo>
                      <a:pt x="196" y="4498"/>
                    </a:moveTo>
                    <a:lnTo>
                      <a:pt x="960" y="4498"/>
                    </a:lnTo>
                    <a:lnTo>
                      <a:pt x="960" y="5263"/>
                    </a:lnTo>
                    <a:lnTo>
                      <a:pt x="196" y="5263"/>
                    </a:lnTo>
                    <a:lnTo>
                      <a:pt x="196" y="4498"/>
                    </a:lnTo>
                    <a:close/>
                    <a:moveTo>
                      <a:pt x="196" y="5328"/>
                    </a:moveTo>
                    <a:lnTo>
                      <a:pt x="960" y="5328"/>
                    </a:lnTo>
                    <a:lnTo>
                      <a:pt x="960" y="6092"/>
                    </a:lnTo>
                    <a:lnTo>
                      <a:pt x="196" y="6092"/>
                    </a:lnTo>
                    <a:lnTo>
                      <a:pt x="196" y="5328"/>
                    </a:lnTo>
                    <a:close/>
                    <a:moveTo>
                      <a:pt x="196" y="6922"/>
                    </a:moveTo>
                    <a:lnTo>
                      <a:pt x="196" y="6179"/>
                    </a:lnTo>
                    <a:lnTo>
                      <a:pt x="960" y="6179"/>
                    </a:lnTo>
                    <a:lnTo>
                      <a:pt x="960" y="6922"/>
                    </a:lnTo>
                    <a:lnTo>
                      <a:pt x="196" y="6922"/>
                    </a:lnTo>
                    <a:close/>
                    <a:moveTo>
                      <a:pt x="1025" y="6922"/>
                    </a:moveTo>
                    <a:lnTo>
                      <a:pt x="1025" y="6179"/>
                    </a:lnTo>
                    <a:lnTo>
                      <a:pt x="1790" y="6179"/>
                    </a:lnTo>
                    <a:lnTo>
                      <a:pt x="1790" y="6922"/>
                    </a:lnTo>
                    <a:lnTo>
                      <a:pt x="1025" y="6922"/>
                    </a:lnTo>
                    <a:close/>
                    <a:moveTo>
                      <a:pt x="1877" y="6922"/>
                    </a:moveTo>
                    <a:lnTo>
                      <a:pt x="1877" y="6179"/>
                    </a:lnTo>
                    <a:lnTo>
                      <a:pt x="2620" y="6179"/>
                    </a:lnTo>
                    <a:lnTo>
                      <a:pt x="2620" y="6922"/>
                    </a:lnTo>
                    <a:lnTo>
                      <a:pt x="1877" y="6922"/>
                    </a:lnTo>
                    <a:close/>
                    <a:moveTo>
                      <a:pt x="2707" y="6922"/>
                    </a:moveTo>
                    <a:lnTo>
                      <a:pt x="2707" y="6179"/>
                    </a:lnTo>
                    <a:lnTo>
                      <a:pt x="3449" y="6179"/>
                    </a:lnTo>
                    <a:lnTo>
                      <a:pt x="3449" y="6922"/>
                    </a:lnTo>
                    <a:lnTo>
                      <a:pt x="2707" y="6922"/>
                    </a:lnTo>
                    <a:close/>
                    <a:moveTo>
                      <a:pt x="3536" y="6922"/>
                    </a:moveTo>
                    <a:lnTo>
                      <a:pt x="3536" y="6179"/>
                    </a:lnTo>
                    <a:lnTo>
                      <a:pt x="4301" y="6179"/>
                    </a:lnTo>
                    <a:lnTo>
                      <a:pt x="4301" y="6922"/>
                    </a:lnTo>
                    <a:lnTo>
                      <a:pt x="3536" y="6922"/>
                    </a:lnTo>
                    <a:close/>
                    <a:moveTo>
                      <a:pt x="4366" y="6922"/>
                    </a:moveTo>
                    <a:lnTo>
                      <a:pt x="4366" y="6179"/>
                    </a:lnTo>
                    <a:lnTo>
                      <a:pt x="5130" y="6179"/>
                    </a:lnTo>
                    <a:lnTo>
                      <a:pt x="5130" y="6922"/>
                    </a:lnTo>
                    <a:lnTo>
                      <a:pt x="4366" y="6922"/>
                    </a:lnTo>
                    <a:close/>
                    <a:moveTo>
                      <a:pt x="5196" y="6922"/>
                    </a:moveTo>
                    <a:lnTo>
                      <a:pt x="5196" y="6179"/>
                    </a:lnTo>
                    <a:lnTo>
                      <a:pt x="5960" y="6179"/>
                    </a:lnTo>
                    <a:lnTo>
                      <a:pt x="5960" y="6922"/>
                    </a:lnTo>
                    <a:lnTo>
                      <a:pt x="5196" y="6922"/>
                    </a:lnTo>
                    <a:close/>
                    <a:moveTo>
                      <a:pt x="6048" y="6922"/>
                    </a:moveTo>
                    <a:lnTo>
                      <a:pt x="6048" y="6179"/>
                    </a:lnTo>
                    <a:lnTo>
                      <a:pt x="6790" y="6179"/>
                    </a:lnTo>
                    <a:lnTo>
                      <a:pt x="6790" y="6922"/>
                    </a:lnTo>
                    <a:lnTo>
                      <a:pt x="6048" y="6922"/>
                    </a:lnTo>
                    <a:close/>
                    <a:moveTo>
                      <a:pt x="6877" y="6922"/>
                    </a:moveTo>
                    <a:lnTo>
                      <a:pt x="6877" y="6179"/>
                    </a:lnTo>
                    <a:lnTo>
                      <a:pt x="7598" y="6179"/>
                    </a:lnTo>
                    <a:lnTo>
                      <a:pt x="7598" y="6922"/>
                    </a:lnTo>
                    <a:lnTo>
                      <a:pt x="6877" y="6922"/>
                    </a:lnTo>
                    <a:close/>
                    <a:moveTo>
                      <a:pt x="7685" y="6922"/>
                    </a:moveTo>
                    <a:lnTo>
                      <a:pt x="7685" y="6179"/>
                    </a:lnTo>
                    <a:lnTo>
                      <a:pt x="8449" y="6179"/>
                    </a:lnTo>
                    <a:lnTo>
                      <a:pt x="8449" y="6922"/>
                    </a:lnTo>
                    <a:lnTo>
                      <a:pt x="7685" y="6922"/>
                    </a:lnTo>
                    <a:close/>
                    <a:moveTo>
                      <a:pt x="9279" y="6922"/>
                    </a:moveTo>
                    <a:lnTo>
                      <a:pt x="8515" y="6922"/>
                    </a:lnTo>
                    <a:lnTo>
                      <a:pt x="8515" y="6179"/>
                    </a:lnTo>
                    <a:lnTo>
                      <a:pt x="9279" y="6179"/>
                    </a:lnTo>
                    <a:lnTo>
                      <a:pt x="9279" y="6922"/>
                    </a:lnTo>
                    <a:close/>
                    <a:moveTo>
                      <a:pt x="9279" y="6092"/>
                    </a:moveTo>
                    <a:lnTo>
                      <a:pt x="8515" y="6092"/>
                    </a:lnTo>
                    <a:lnTo>
                      <a:pt x="8515" y="5328"/>
                    </a:lnTo>
                    <a:lnTo>
                      <a:pt x="9279" y="5328"/>
                    </a:lnTo>
                    <a:lnTo>
                      <a:pt x="9279" y="6092"/>
                    </a:lnTo>
                    <a:close/>
                    <a:moveTo>
                      <a:pt x="9279" y="5263"/>
                    </a:moveTo>
                    <a:lnTo>
                      <a:pt x="8515" y="5263"/>
                    </a:lnTo>
                    <a:lnTo>
                      <a:pt x="8515" y="4498"/>
                    </a:lnTo>
                    <a:lnTo>
                      <a:pt x="9279" y="4498"/>
                    </a:lnTo>
                    <a:lnTo>
                      <a:pt x="9279" y="5263"/>
                    </a:lnTo>
                    <a:close/>
                    <a:moveTo>
                      <a:pt x="9279" y="4433"/>
                    </a:moveTo>
                    <a:lnTo>
                      <a:pt x="8515" y="4433"/>
                    </a:lnTo>
                    <a:lnTo>
                      <a:pt x="8515" y="3668"/>
                    </a:lnTo>
                    <a:lnTo>
                      <a:pt x="9279" y="3668"/>
                    </a:lnTo>
                    <a:lnTo>
                      <a:pt x="9279" y="4433"/>
                    </a:lnTo>
                    <a:close/>
                    <a:moveTo>
                      <a:pt x="9279" y="3581"/>
                    </a:moveTo>
                    <a:lnTo>
                      <a:pt x="8515" y="3581"/>
                    </a:lnTo>
                    <a:lnTo>
                      <a:pt x="8515" y="2839"/>
                    </a:lnTo>
                    <a:lnTo>
                      <a:pt x="9279" y="2839"/>
                    </a:lnTo>
                    <a:lnTo>
                      <a:pt x="9279" y="3581"/>
                    </a:lnTo>
                    <a:close/>
                    <a:moveTo>
                      <a:pt x="9279" y="2752"/>
                    </a:moveTo>
                    <a:lnTo>
                      <a:pt x="8515" y="2752"/>
                    </a:lnTo>
                    <a:lnTo>
                      <a:pt x="8515" y="1987"/>
                    </a:lnTo>
                    <a:lnTo>
                      <a:pt x="9279" y="1987"/>
                    </a:lnTo>
                    <a:lnTo>
                      <a:pt x="9279" y="2752"/>
                    </a:lnTo>
                    <a:close/>
                    <a:moveTo>
                      <a:pt x="9279" y="1921"/>
                    </a:moveTo>
                    <a:lnTo>
                      <a:pt x="8515" y="1921"/>
                    </a:lnTo>
                    <a:lnTo>
                      <a:pt x="8515" y="1158"/>
                    </a:lnTo>
                    <a:lnTo>
                      <a:pt x="9279" y="1158"/>
                    </a:lnTo>
                    <a:lnTo>
                      <a:pt x="9279" y="1921"/>
                    </a:lnTo>
                    <a:close/>
                    <a:moveTo>
                      <a:pt x="9279" y="1092"/>
                    </a:moveTo>
                    <a:lnTo>
                      <a:pt x="8515" y="1092"/>
                    </a:lnTo>
                    <a:lnTo>
                      <a:pt x="8515" y="328"/>
                    </a:lnTo>
                    <a:lnTo>
                      <a:pt x="9279" y="328"/>
                    </a:lnTo>
                    <a:lnTo>
                      <a:pt x="9279" y="1092"/>
                    </a:lnTo>
                    <a:close/>
                  </a:path>
                </a:pathLst>
              </a:custGeom>
              <a:solidFill>
                <a:srgbClr val="E6E9E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îṣļîḑê"/>
              <p:cNvSpPr/>
              <p:nvPr/>
            </p:nvSpPr>
            <p:spPr bwMode="auto">
              <a:xfrm>
                <a:off x="2198688" y="2332038"/>
                <a:ext cx="3363912" cy="1541462"/>
              </a:xfrm>
              <a:custGeom>
                <a:avLst/>
                <a:gdLst>
                  <a:gd name="T0" fmla="*/ 65 w 9346"/>
                  <a:gd name="T1" fmla="*/ 4279 h 4280"/>
                  <a:gd name="T2" fmla="*/ 65 w 9346"/>
                  <a:gd name="T3" fmla="*/ 4279 h 4280"/>
                  <a:gd name="T4" fmla="*/ 22 w 9346"/>
                  <a:gd name="T5" fmla="*/ 4257 h 4280"/>
                  <a:gd name="T6" fmla="*/ 22 w 9346"/>
                  <a:gd name="T7" fmla="*/ 4191 h 4280"/>
                  <a:gd name="T8" fmla="*/ 1681 w 9346"/>
                  <a:gd name="T9" fmla="*/ 2510 h 4280"/>
                  <a:gd name="T10" fmla="*/ 1769 w 9346"/>
                  <a:gd name="T11" fmla="*/ 2510 h 4280"/>
                  <a:gd name="T12" fmla="*/ 2532 w 9346"/>
                  <a:gd name="T13" fmla="*/ 3209 h 4280"/>
                  <a:gd name="T14" fmla="*/ 3341 w 9346"/>
                  <a:gd name="T15" fmla="*/ 43 h 4280"/>
                  <a:gd name="T16" fmla="*/ 3384 w 9346"/>
                  <a:gd name="T17" fmla="*/ 0 h 4280"/>
                  <a:gd name="T18" fmla="*/ 3428 w 9346"/>
                  <a:gd name="T19" fmla="*/ 21 h 4280"/>
                  <a:gd name="T20" fmla="*/ 5065 w 9346"/>
                  <a:gd name="T21" fmla="*/ 2445 h 4280"/>
                  <a:gd name="T22" fmla="*/ 5851 w 9346"/>
                  <a:gd name="T23" fmla="*/ 786 h 4280"/>
                  <a:gd name="T24" fmla="*/ 5895 w 9346"/>
                  <a:gd name="T25" fmla="*/ 763 h 4280"/>
                  <a:gd name="T26" fmla="*/ 5939 w 9346"/>
                  <a:gd name="T27" fmla="*/ 786 h 4280"/>
                  <a:gd name="T28" fmla="*/ 6790 w 9346"/>
                  <a:gd name="T29" fmla="*/ 3995 h 4280"/>
                  <a:gd name="T30" fmla="*/ 7489 w 9346"/>
                  <a:gd name="T31" fmla="*/ 1703 h 4280"/>
                  <a:gd name="T32" fmla="*/ 7533 w 9346"/>
                  <a:gd name="T33" fmla="*/ 1659 h 4280"/>
                  <a:gd name="T34" fmla="*/ 7598 w 9346"/>
                  <a:gd name="T35" fmla="*/ 1703 h 4280"/>
                  <a:gd name="T36" fmla="*/ 8362 w 9346"/>
                  <a:gd name="T37" fmla="*/ 3187 h 4280"/>
                  <a:gd name="T38" fmla="*/ 9236 w 9346"/>
                  <a:gd name="T39" fmla="*/ 873 h 4280"/>
                  <a:gd name="T40" fmla="*/ 9301 w 9346"/>
                  <a:gd name="T41" fmla="*/ 829 h 4280"/>
                  <a:gd name="T42" fmla="*/ 9345 w 9346"/>
                  <a:gd name="T43" fmla="*/ 895 h 4280"/>
                  <a:gd name="T44" fmla="*/ 8428 w 9346"/>
                  <a:gd name="T45" fmla="*/ 3340 h 4280"/>
                  <a:gd name="T46" fmla="*/ 8384 w 9346"/>
                  <a:gd name="T47" fmla="*/ 3362 h 4280"/>
                  <a:gd name="T48" fmla="*/ 8341 w 9346"/>
                  <a:gd name="T49" fmla="*/ 3340 h 4280"/>
                  <a:gd name="T50" fmla="*/ 7555 w 9346"/>
                  <a:gd name="T51" fmla="*/ 1856 h 4280"/>
                  <a:gd name="T52" fmla="*/ 6856 w 9346"/>
                  <a:gd name="T53" fmla="*/ 4191 h 4280"/>
                  <a:gd name="T54" fmla="*/ 6790 w 9346"/>
                  <a:gd name="T55" fmla="*/ 4235 h 4280"/>
                  <a:gd name="T56" fmla="*/ 6747 w 9346"/>
                  <a:gd name="T57" fmla="*/ 4191 h 4280"/>
                  <a:gd name="T58" fmla="*/ 5895 w 9346"/>
                  <a:gd name="T59" fmla="*/ 961 h 4280"/>
                  <a:gd name="T60" fmla="*/ 5109 w 9346"/>
                  <a:gd name="T61" fmla="*/ 2576 h 4280"/>
                  <a:gd name="T62" fmla="*/ 5065 w 9346"/>
                  <a:gd name="T63" fmla="*/ 2598 h 4280"/>
                  <a:gd name="T64" fmla="*/ 5022 w 9346"/>
                  <a:gd name="T65" fmla="*/ 2576 h 4280"/>
                  <a:gd name="T66" fmla="*/ 3406 w 9346"/>
                  <a:gd name="T67" fmla="*/ 174 h 4280"/>
                  <a:gd name="T68" fmla="*/ 2620 w 9346"/>
                  <a:gd name="T69" fmla="*/ 3319 h 4280"/>
                  <a:gd name="T70" fmla="*/ 2576 w 9346"/>
                  <a:gd name="T71" fmla="*/ 3362 h 4280"/>
                  <a:gd name="T72" fmla="*/ 2532 w 9346"/>
                  <a:gd name="T73" fmla="*/ 3362 h 4280"/>
                  <a:gd name="T74" fmla="*/ 1725 w 9346"/>
                  <a:gd name="T75" fmla="*/ 2620 h 4280"/>
                  <a:gd name="T76" fmla="*/ 87 w 9346"/>
                  <a:gd name="T77" fmla="*/ 4257 h 4280"/>
                  <a:gd name="T78" fmla="*/ 65 w 9346"/>
                  <a:gd name="T79" fmla="*/ 4279 h 4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346" h="4280">
                    <a:moveTo>
                      <a:pt x="65" y="4279"/>
                    </a:moveTo>
                    <a:lnTo>
                      <a:pt x="65" y="4279"/>
                    </a:lnTo>
                    <a:cubicBezTo>
                      <a:pt x="44" y="4279"/>
                      <a:pt x="22" y="4279"/>
                      <a:pt x="22" y="4257"/>
                    </a:cubicBezTo>
                    <a:cubicBezTo>
                      <a:pt x="0" y="4235"/>
                      <a:pt x="0" y="4214"/>
                      <a:pt x="22" y="4191"/>
                    </a:cubicBezTo>
                    <a:cubicBezTo>
                      <a:pt x="1681" y="2510"/>
                      <a:pt x="1681" y="2510"/>
                      <a:pt x="1681" y="2510"/>
                    </a:cubicBezTo>
                    <a:cubicBezTo>
                      <a:pt x="1703" y="2510"/>
                      <a:pt x="1746" y="2489"/>
                      <a:pt x="1769" y="2510"/>
                    </a:cubicBezTo>
                    <a:cubicBezTo>
                      <a:pt x="2532" y="3209"/>
                      <a:pt x="2532" y="3209"/>
                      <a:pt x="2532" y="3209"/>
                    </a:cubicBezTo>
                    <a:cubicBezTo>
                      <a:pt x="3341" y="43"/>
                      <a:pt x="3341" y="43"/>
                      <a:pt x="3341" y="43"/>
                    </a:cubicBezTo>
                    <a:cubicBezTo>
                      <a:pt x="3341" y="21"/>
                      <a:pt x="3362" y="0"/>
                      <a:pt x="3384" y="0"/>
                    </a:cubicBezTo>
                    <a:cubicBezTo>
                      <a:pt x="3406" y="0"/>
                      <a:pt x="3428" y="0"/>
                      <a:pt x="3428" y="21"/>
                    </a:cubicBezTo>
                    <a:cubicBezTo>
                      <a:pt x="5065" y="2445"/>
                      <a:pt x="5065" y="2445"/>
                      <a:pt x="5065" y="2445"/>
                    </a:cubicBezTo>
                    <a:cubicBezTo>
                      <a:pt x="5851" y="786"/>
                      <a:pt x="5851" y="786"/>
                      <a:pt x="5851" y="786"/>
                    </a:cubicBezTo>
                    <a:cubicBezTo>
                      <a:pt x="5851" y="763"/>
                      <a:pt x="5874" y="763"/>
                      <a:pt x="5895" y="763"/>
                    </a:cubicBezTo>
                    <a:cubicBezTo>
                      <a:pt x="5917" y="763"/>
                      <a:pt x="5939" y="786"/>
                      <a:pt x="5939" y="786"/>
                    </a:cubicBezTo>
                    <a:cubicBezTo>
                      <a:pt x="6790" y="3995"/>
                      <a:pt x="6790" y="3995"/>
                      <a:pt x="6790" y="3995"/>
                    </a:cubicBezTo>
                    <a:cubicBezTo>
                      <a:pt x="7489" y="1703"/>
                      <a:pt x="7489" y="1703"/>
                      <a:pt x="7489" y="1703"/>
                    </a:cubicBezTo>
                    <a:cubicBezTo>
                      <a:pt x="7489" y="1681"/>
                      <a:pt x="7511" y="1681"/>
                      <a:pt x="7533" y="1659"/>
                    </a:cubicBezTo>
                    <a:cubicBezTo>
                      <a:pt x="7555" y="1659"/>
                      <a:pt x="7576" y="1681"/>
                      <a:pt x="7598" y="1703"/>
                    </a:cubicBezTo>
                    <a:cubicBezTo>
                      <a:pt x="8362" y="3187"/>
                      <a:pt x="8362" y="3187"/>
                      <a:pt x="8362" y="3187"/>
                    </a:cubicBezTo>
                    <a:cubicBezTo>
                      <a:pt x="9236" y="873"/>
                      <a:pt x="9236" y="873"/>
                      <a:pt x="9236" y="873"/>
                    </a:cubicBezTo>
                    <a:cubicBezTo>
                      <a:pt x="9257" y="851"/>
                      <a:pt x="9280" y="829"/>
                      <a:pt x="9301" y="829"/>
                    </a:cubicBezTo>
                    <a:cubicBezTo>
                      <a:pt x="9323" y="851"/>
                      <a:pt x="9345" y="873"/>
                      <a:pt x="9345" y="895"/>
                    </a:cubicBezTo>
                    <a:cubicBezTo>
                      <a:pt x="8428" y="3340"/>
                      <a:pt x="8428" y="3340"/>
                      <a:pt x="8428" y="3340"/>
                    </a:cubicBezTo>
                    <a:cubicBezTo>
                      <a:pt x="8428" y="3340"/>
                      <a:pt x="8406" y="3362"/>
                      <a:pt x="8384" y="3362"/>
                    </a:cubicBezTo>
                    <a:cubicBezTo>
                      <a:pt x="8362" y="3362"/>
                      <a:pt x="8341" y="3362"/>
                      <a:pt x="8341" y="3340"/>
                    </a:cubicBezTo>
                    <a:cubicBezTo>
                      <a:pt x="7555" y="1856"/>
                      <a:pt x="7555" y="1856"/>
                      <a:pt x="7555" y="1856"/>
                    </a:cubicBezTo>
                    <a:cubicBezTo>
                      <a:pt x="6856" y="4191"/>
                      <a:pt x="6856" y="4191"/>
                      <a:pt x="6856" y="4191"/>
                    </a:cubicBezTo>
                    <a:cubicBezTo>
                      <a:pt x="6834" y="4214"/>
                      <a:pt x="6812" y="4235"/>
                      <a:pt x="6790" y="4235"/>
                    </a:cubicBezTo>
                    <a:cubicBezTo>
                      <a:pt x="6769" y="4235"/>
                      <a:pt x="6747" y="4214"/>
                      <a:pt x="6747" y="4191"/>
                    </a:cubicBezTo>
                    <a:cubicBezTo>
                      <a:pt x="5895" y="961"/>
                      <a:pt x="5895" y="961"/>
                      <a:pt x="5895" y="961"/>
                    </a:cubicBezTo>
                    <a:cubicBezTo>
                      <a:pt x="5109" y="2576"/>
                      <a:pt x="5109" y="2576"/>
                      <a:pt x="5109" y="2576"/>
                    </a:cubicBezTo>
                    <a:cubicBezTo>
                      <a:pt x="5109" y="2598"/>
                      <a:pt x="5088" y="2598"/>
                      <a:pt x="5065" y="2598"/>
                    </a:cubicBezTo>
                    <a:cubicBezTo>
                      <a:pt x="5044" y="2598"/>
                      <a:pt x="5022" y="2598"/>
                      <a:pt x="5022" y="2576"/>
                    </a:cubicBezTo>
                    <a:cubicBezTo>
                      <a:pt x="3406" y="174"/>
                      <a:pt x="3406" y="174"/>
                      <a:pt x="3406" y="174"/>
                    </a:cubicBezTo>
                    <a:cubicBezTo>
                      <a:pt x="2620" y="3319"/>
                      <a:pt x="2620" y="3319"/>
                      <a:pt x="2620" y="3319"/>
                    </a:cubicBezTo>
                    <a:cubicBezTo>
                      <a:pt x="2598" y="3340"/>
                      <a:pt x="2598" y="3362"/>
                      <a:pt x="2576" y="3362"/>
                    </a:cubicBezTo>
                    <a:cubicBezTo>
                      <a:pt x="2555" y="3362"/>
                      <a:pt x="2532" y="3362"/>
                      <a:pt x="2532" y="3362"/>
                    </a:cubicBezTo>
                    <a:cubicBezTo>
                      <a:pt x="1725" y="2620"/>
                      <a:pt x="1725" y="2620"/>
                      <a:pt x="1725" y="2620"/>
                    </a:cubicBezTo>
                    <a:cubicBezTo>
                      <a:pt x="87" y="4257"/>
                      <a:pt x="87" y="4257"/>
                      <a:pt x="87" y="4257"/>
                    </a:cubicBezTo>
                    <a:cubicBezTo>
                      <a:pt x="87" y="4279"/>
                      <a:pt x="65" y="4279"/>
                      <a:pt x="65" y="4279"/>
                    </a:cubicBezTo>
                  </a:path>
                </a:pathLst>
              </a:custGeom>
              <a:solidFill>
                <a:srgbClr val="394D6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ïŝḻiḍé"/>
              <p:cNvSpPr/>
              <p:nvPr/>
            </p:nvSpPr>
            <p:spPr bwMode="auto">
              <a:xfrm>
                <a:off x="3352800" y="2284413"/>
                <a:ext cx="142875" cy="133350"/>
              </a:xfrm>
              <a:custGeom>
                <a:avLst/>
                <a:gdLst>
                  <a:gd name="T0" fmla="*/ 394 w 395"/>
                  <a:gd name="T1" fmla="*/ 175 h 372"/>
                  <a:gd name="T2" fmla="*/ 394 w 395"/>
                  <a:gd name="T3" fmla="*/ 175 h 372"/>
                  <a:gd name="T4" fmla="*/ 197 w 395"/>
                  <a:gd name="T5" fmla="*/ 0 h 372"/>
                  <a:gd name="T6" fmla="*/ 0 w 395"/>
                  <a:gd name="T7" fmla="*/ 175 h 372"/>
                  <a:gd name="T8" fmla="*/ 197 w 395"/>
                  <a:gd name="T9" fmla="*/ 371 h 372"/>
                  <a:gd name="T10" fmla="*/ 394 w 395"/>
                  <a:gd name="T11" fmla="*/ 175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5" h="372">
                    <a:moveTo>
                      <a:pt x="394" y="175"/>
                    </a:moveTo>
                    <a:lnTo>
                      <a:pt x="394" y="175"/>
                    </a:lnTo>
                    <a:cubicBezTo>
                      <a:pt x="394" y="88"/>
                      <a:pt x="306" y="0"/>
                      <a:pt x="197" y="0"/>
                    </a:cubicBezTo>
                    <a:cubicBezTo>
                      <a:pt x="88" y="0"/>
                      <a:pt x="0" y="88"/>
                      <a:pt x="0" y="175"/>
                    </a:cubicBezTo>
                    <a:cubicBezTo>
                      <a:pt x="0" y="284"/>
                      <a:pt x="88" y="371"/>
                      <a:pt x="197" y="371"/>
                    </a:cubicBezTo>
                    <a:cubicBezTo>
                      <a:pt x="306" y="371"/>
                      <a:pt x="394" y="284"/>
                      <a:pt x="394" y="175"/>
                    </a:cubicBezTo>
                  </a:path>
                </a:pathLst>
              </a:custGeom>
              <a:solidFill>
                <a:srgbClr val="F4826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işḷîḍe"/>
              <p:cNvSpPr/>
              <p:nvPr/>
            </p:nvSpPr>
            <p:spPr bwMode="auto">
              <a:xfrm>
                <a:off x="3046413" y="3440113"/>
                <a:ext cx="141287" cy="141287"/>
              </a:xfrm>
              <a:custGeom>
                <a:avLst/>
                <a:gdLst>
                  <a:gd name="T0" fmla="*/ 393 w 394"/>
                  <a:gd name="T1" fmla="*/ 197 h 394"/>
                  <a:gd name="T2" fmla="*/ 393 w 394"/>
                  <a:gd name="T3" fmla="*/ 197 h 394"/>
                  <a:gd name="T4" fmla="*/ 197 w 394"/>
                  <a:gd name="T5" fmla="*/ 0 h 394"/>
                  <a:gd name="T6" fmla="*/ 0 w 394"/>
                  <a:gd name="T7" fmla="*/ 197 h 394"/>
                  <a:gd name="T8" fmla="*/ 197 w 394"/>
                  <a:gd name="T9" fmla="*/ 393 h 394"/>
                  <a:gd name="T10" fmla="*/ 393 w 394"/>
                  <a:gd name="T11" fmla="*/ 197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394">
                    <a:moveTo>
                      <a:pt x="393" y="197"/>
                    </a:moveTo>
                    <a:lnTo>
                      <a:pt x="393" y="197"/>
                    </a:lnTo>
                    <a:cubicBezTo>
                      <a:pt x="393" y="88"/>
                      <a:pt x="306" y="0"/>
                      <a:pt x="197" y="0"/>
                    </a:cubicBezTo>
                    <a:cubicBezTo>
                      <a:pt x="87" y="0"/>
                      <a:pt x="0" y="88"/>
                      <a:pt x="0" y="197"/>
                    </a:cubicBezTo>
                    <a:cubicBezTo>
                      <a:pt x="0" y="306"/>
                      <a:pt x="87" y="393"/>
                      <a:pt x="197" y="393"/>
                    </a:cubicBezTo>
                    <a:cubicBezTo>
                      <a:pt x="306" y="393"/>
                      <a:pt x="393" y="306"/>
                      <a:pt x="393" y="197"/>
                    </a:cubicBezTo>
                  </a:path>
                </a:pathLst>
              </a:custGeom>
              <a:solidFill>
                <a:srgbClr val="394D6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iṩļíḑê"/>
              <p:cNvSpPr/>
              <p:nvPr/>
            </p:nvSpPr>
            <p:spPr bwMode="auto">
              <a:xfrm>
                <a:off x="2747963" y="3189288"/>
                <a:ext cx="141287" cy="141287"/>
              </a:xfrm>
              <a:custGeom>
                <a:avLst/>
                <a:gdLst>
                  <a:gd name="T0" fmla="*/ 393 w 394"/>
                  <a:gd name="T1" fmla="*/ 196 h 393"/>
                  <a:gd name="T2" fmla="*/ 393 w 394"/>
                  <a:gd name="T3" fmla="*/ 196 h 393"/>
                  <a:gd name="T4" fmla="*/ 197 w 394"/>
                  <a:gd name="T5" fmla="*/ 0 h 393"/>
                  <a:gd name="T6" fmla="*/ 0 w 394"/>
                  <a:gd name="T7" fmla="*/ 196 h 393"/>
                  <a:gd name="T8" fmla="*/ 197 w 394"/>
                  <a:gd name="T9" fmla="*/ 392 h 393"/>
                  <a:gd name="T10" fmla="*/ 393 w 394"/>
                  <a:gd name="T11" fmla="*/ 19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393">
                    <a:moveTo>
                      <a:pt x="393" y="196"/>
                    </a:moveTo>
                    <a:lnTo>
                      <a:pt x="393" y="196"/>
                    </a:lnTo>
                    <a:cubicBezTo>
                      <a:pt x="393" y="87"/>
                      <a:pt x="306" y="0"/>
                      <a:pt x="197" y="0"/>
                    </a:cubicBezTo>
                    <a:cubicBezTo>
                      <a:pt x="88" y="0"/>
                      <a:pt x="0" y="87"/>
                      <a:pt x="0" y="196"/>
                    </a:cubicBezTo>
                    <a:cubicBezTo>
                      <a:pt x="0" y="305"/>
                      <a:pt x="88" y="392"/>
                      <a:pt x="197" y="392"/>
                    </a:cubicBezTo>
                    <a:cubicBezTo>
                      <a:pt x="306" y="392"/>
                      <a:pt x="393" y="305"/>
                      <a:pt x="393" y="196"/>
                    </a:cubicBezTo>
                  </a:path>
                </a:pathLst>
              </a:custGeom>
              <a:solidFill>
                <a:srgbClr val="394D6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i$ļíḍè"/>
              <p:cNvSpPr/>
              <p:nvPr/>
            </p:nvSpPr>
            <p:spPr bwMode="auto">
              <a:xfrm>
                <a:off x="3951288" y="3173413"/>
                <a:ext cx="141287" cy="133350"/>
              </a:xfrm>
              <a:custGeom>
                <a:avLst/>
                <a:gdLst>
                  <a:gd name="T0" fmla="*/ 393 w 394"/>
                  <a:gd name="T1" fmla="*/ 174 h 372"/>
                  <a:gd name="T2" fmla="*/ 393 w 394"/>
                  <a:gd name="T3" fmla="*/ 174 h 372"/>
                  <a:gd name="T4" fmla="*/ 196 w 394"/>
                  <a:gd name="T5" fmla="*/ 0 h 372"/>
                  <a:gd name="T6" fmla="*/ 0 w 394"/>
                  <a:gd name="T7" fmla="*/ 174 h 372"/>
                  <a:gd name="T8" fmla="*/ 196 w 394"/>
                  <a:gd name="T9" fmla="*/ 371 h 372"/>
                  <a:gd name="T10" fmla="*/ 393 w 394"/>
                  <a:gd name="T11" fmla="*/ 17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372">
                    <a:moveTo>
                      <a:pt x="393" y="174"/>
                    </a:moveTo>
                    <a:lnTo>
                      <a:pt x="393" y="174"/>
                    </a:lnTo>
                    <a:cubicBezTo>
                      <a:pt x="393" y="65"/>
                      <a:pt x="306" y="0"/>
                      <a:pt x="196" y="0"/>
                    </a:cubicBezTo>
                    <a:cubicBezTo>
                      <a:pt x="87" y="0"/>
                      <a:pt x="0" y="65"/>
                      <a:pt x="0" y="174"/>
                    </a:cubicBezTo>
                    <a:cubicBezTo>
                      <a:pt x="0" y="284"/>
                      <a:pt x="87" y="371"/>
                      <a:pt x="196" y="371"/>
                    </a:cubicBezTo>
                    <a:cubicBezTo>
                      <a:pt x="306" y="371"/>
                      <a:pt x="393" y="284"/>
                      <a:pt x="393" y="174"/>
                    </a:cubicBezTo>
                  </a:path>
                </a:pathLst>
              </a:custGeom>
              <a:solidFill>
                <a:srgbClr val="394D6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6" name="ïŝļîḋê"/>
              <p:cNvSpPr/>
              <p:nvPr/>
            </p:nvSpPr>
            <p:spPr bwMode="auto">
              <a:xfrm>
                <a:off x="4257675" y="2560638"/>
                <a:ext cx="133350" cy="141287"/>
              </a:xfrm>
              <a:custGeom>
                <a:avLst/>
                <a:gdLst>
                  <a:gd name="T0" fmla="*/ 371 w 372"/>
                  <a:gd name="T1" fmla="*/ 196 h 394"/>
                  <a:gd name="T2" fmla="*/ 371 w 372"/>
                  <a:gd name="T3" fmla="*/ 196 h 394"/>
                  <a:gd name="T4" fmla="*/ 196 w 372"/>
                  <a:gd name="T5" fmla="*/ 0 h 394"/>
                  <a:gd name="T6" fmla="*/ 0 w 372"/>
                  <a:gd name="T7" fmla="*/ 196 h 394"/>
                  <a:gd name="T8" fmla="*/ 196 w 372"/>
                  <a:gd name="T9" fmla="*/ 393 h 394"/>
                  <a:gd name="T10" fmla="*/ 371 w 372"/>
                  <a:gd name="T11" fmla="*/ 196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2" h="394">
                    <a:moveTo>
                      <a:pt x="371" y="196"/>
                    </a:moveTo>
                    <a:lnTo>
                      <a:pt x="371" y="196"/>
                    </a:lnTo>
                    <a:cubicBezTo>
                      <a:pt x="371" y="87"/>
                      <a:pt x="283" y="0"/>
                      <a:pt x="196" y="0"/>
                    </a:cubicBezTo>
                    <a:cubicBezTo>
                      <a:pt x="87" y="0"/>
                      <a:pt x="0" y="87"/>
                      <a:pt x="0" y="196"/>
                    </a:cubicBezTo>
                    <a:cubicBezTo>
                      <a:pt x="0" y="305"/>
                      <a:pt x="87" y="393"/>
                      <a:pt x="196" y="393"/>
                    </a:cubicBezTo>
                    <a:cubicBezTo>
                      <a:pt x="283" y="393"/>
                      <a:pt x="371" y="305"/>
                      <a:pt x="371" y="196"/>
                    </a:cubicBezTo>
                  </a:path>
                </a:pathLst>
              </a:custGeom>
              <a:solidFill>
                <a:srgbClr val="394D6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îṣlíḋé"/>
              <p:cNvSpPr/>
              <p:nvPr/>
            </p:nvSpPr>
            <p:spPr bwMode="auto">
              <a:xfrm>
                <a:off x="4579938" y="3770313"/>
                <a:ext cx="141287" cy="134937"/>
              </a:xfrm>
              <a:custGeom>
                <a:avLst/>
                <a:gdLst>
                  <a:gd name="T0" fmla="*/ 393 w 394"/>
                  <a:gd name="T1" fmla="*/ 175 h 373"/>
                  <a:gd name="T2" fmla="*/ 393 w 394"/>
                  <a:gd name="T3" fmla="*/ 175 h 373"/>
                  <a:gd name="T4" fmla="*/ 196 w 394"/>
                  <a:gd name="T5" fmla="*/ 0 h 373"/>
                  <a:gd name="T6" fmla="*/ 0 w 394"/>
                  <a:gd name="T7" fmla="*/ 175 h 373"/>
                  <a:gd name="T8" fmla="*/ 196 w 394"/>
                  <a:gd name="T9" fmla="*/ 372 h 373"/>
                  <a:gd name="T10" fmla="*/ 393 w 394"/>
                  <a:gd name="T11" fmla="*/ 175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373">
                    <a:moveTo>
                      <a:pt x="393" y="175"/>
                    </a:moveTo>
                    <a:lnTo>
                      <a:pt x="393" y="175"/>
                    </a:lnTo>
                    <a:cubicBezTo>
                      <a:pt x="393" y="87"/>
                      <a:pt x="306" y="0"/>
                      <a:pt x="196" y="0"/>
                    </a:cubicBezTo>
                    <a:cubicBezTo>
                      <a:pt x="87" y="0"/>
                      <a:pt x="0" y="87"/>
                      <a:pt x="0" y="175"/>
                    </a:cubicBezTo>
                    <a:cubicBezTo>
                      <a:pt x="0" y="284"/>
                      <a:pt x="87" y="372"/>
                      <a:pt x="196" y="372"/>
                    </a:cubicBezTo>
                    <a:cubicBezTo>
                      <a:pt x="306" y="372"/>
                      <a:pt x="393" y="284"/>
                      <a:pt x="393" y="175"/>
                    </a:cubicBezTo>
                  </a:path>
                </a:pathLst>
              </a:custGeom>
              <a:solidFill>
                <a:srgbClr val="82B179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8" name="iṧlîḑê"/>
              <p:cNvSpPr/>
              <p:nvPr/>
            </p:nvSpPr>
            <p:spPr bwMode="auto">
              <a:xfrm>
                <a:off x="4846638" y="2890838"/>
                <a:ext cx="141287" cy="141287"/>
              </a:xfrm>
              <a:custGeom>
                <a:avLst/>
                <a:gdLst>
                  <a:gd name="T0" fmla="*/ 393 w 394"/>
                  <a:gd name="T1" fmla="*/ 197 h 394"/>
                  <a:gd name="T2" fmla="*/ 393 w 394"/>
                  <a:gd name="T3" fmla="*/ 197 h 394"/>
                  <a:gd name="T4" fmla="*/ 197 w 394"/>
                  <a:gd name="T5" fmla="*/ 0 h 394"/>
                  <a:gd name="T6" fmla="*/ 0 w 394"/>
                  <a:gd name="T7" fmla="*/ 197 h 394"/>
                  <a:gd name="T8" fmla="*/ 197 w 394"/>
                  <a:gd name="T9" fmla="*/ 393 h 394"/>
                  <a:gd name="T10" fmla="*/ 393 w 394"/>
                  <a:gd name="T11" fmla="*/ 197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394">
                    <a:moveTo>
                      <a:pt x="393" y="197"/>
                    </a:moveTo>
                    <a:lnTo>
                      <a:pt x="393" y="197"/>
                    </a:lnTo>
                    <a:cubicBezTo>
                      <a:pt x="393" y="87"/>
                      <a:pt x="306" y="0"/>
                      <a:pt x="197" y="0"/>
                    </a:cubicBezTo>
                    <a:cubicBezTo>
                      <a:pt x="88" y="0"/>
                      <a:pt x="0" y="87"/>
                      <a:pt x="0" y="197"/>
                    </a:cubicBezTo>
                    <a:cubicBezTo>
                      <a:pt x="0" y="306"/>
                      <a:pt x="88" y="393"/>
                      <a:pt x="197" y="393"/>
                    </a:cubicBezTo>
                    <a:cubicBezTo>
                      <a:pt x="306" y="393"/>
                      <a:pt x="393" y="306"/>
                      <a:pt x="393" y="197"/>
                    </a:cubicBezTo>
                  </a:path>
                </a:pathLst>
              </a:custGeom>
              <a:solidFill>
                <a:srgbClr val="394D6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9" name="iŝḻïḋè"/>
              <p:cNvSpPr/>
              <p:nvPr/>
            </p:nvSpPr>
            <p:spPr bwMode="auto">
              <a:xfrm>
                <a:off x="5145088" y="3432175"/>
                <a:ext cx="141287" cy="141288"/>
              </a:xfrm>
              <a:custGeom>
                <a:avLst/>
                <a:gdLst>
                  <a:gd name="T0" fmla="*/ 393 w 394"/>
                  <a:gd name="T1" fmla="*/ 196 h 393"/>
                  <a:gd name="T2" fmla="*/ 393 w 394"/>
                  <a:gd name="T3" fmla="*/ 196 h 393"/>
                  <a:gd name="T4" fmla="*/ 196 w 394"/>
                  <a:gd name="T5" fmla="*/ 0 h 393"/>
                  <a:gd name="T6" fmla="*/ 0 w 394"/>
                  <a:gd name="T7" fmla="*/ 196 h 393"/>
                  <a:gd name="T8" fmla="*/ 196 w 394"/>
                  <a:gd name="T9" fmla="*/ 392 h 393"/>
                  <a:gd name="T10" fmla="*/ 393 w 394"/>
                  <a:gd name="T11" fmla="*/ 19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393">
                    <a:moveTo>
                      <a:pt x="393" y="196"/>
                    </a:moveTo>
                    <a:lnTo>
                      <a:pt x="393" y="196"/>
                    </a:lnTo>
                    <a:cubicBezTo>
                      <a:pt x="393" y="87"/>
                      <a:pt x="306" y="0"/>
                      <a:pt x="196" y="0"/>
                    </a:cubicBezTo>
                    <a:cubicBezTo>
                      <a:pt x="87" y="0"/>
                      <a:pt x="0" y="87"/>
                      <a:pt x="0" y="196"/>
                    </a:cubicBezTo>
                    <a:cubicBezTo>
                      <a:pt x="0" y="305"/>
                      <a:pt x="87" y="392"/>
                      <a:pt x="196" y="392"/>
                    </a:cubicBezTo>
                    <a:cubicBezTo>
                      <a:pt x="306" y="392"/>
                      <a:pt x="393" y="305"/>
                      <a:pt x="393" y="196"/>
                    </a:cubicBezTo>
                  </a:path>
                </a:pathLst>
              </a:custGeom>
              <a:solidFill>
                <a:srgbClr val="394D6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ïŝ1iḋè"/>
            <p:cNvGrpSpPr/>
            <p:nvPr/>
          </p:nvGrpSpPr>
          <p:grpSpPr>
            <a:xfrm>
              <a:off x="8414208" y="1689197"/>
              <a:ext cx="2013381" cy="2012291"/>
              <a:chOff x="484188" y="2957513"/>
              <a:chExt cx="1704975" cy="1703387"/>
            </a:xfrm>
          </p:grpSpPr>
          <p:sp>
            <p:nvSpPr>
              <p:cNvPr id="16" name="i$ḻîḓè"/>
              <p:cNvSpPr/>
              <p:nvPr/>
            </p:nvSpPr>
            <p:spPr bwMode="auto">
              <a:xfrm>
                <a:off x="484188" y="2957513"/>
                <a:ext cx="1703387" cy="1703387"/>
              </a:xfrm>
              <a:custGeom>
                <a:avLst/>
                <a:gdLst>
                  <a:gd name="T0" fmla="*/ 4731 w 4732"/>
                  <a:gd name="T1" fmla="*/ 2366 h 4733"/>
                  <a:gd name="T2" fmla="*/ 4731 w 4732"/>
                  <a:gd name="T3" fmla="*/ 2366 h 4733"/>
                  <a:gd name="T4" fmla="*/ 2366 w 4732"/>
                  <a:gd name="T5" fmla="*/ 4732 h 4733"/>
                  <a:gd name="T6" fmla="*/ 0 w 4732"/>
                  <a:gd name="T7" fmla="*/ 2366 h 4733"/>
                  <a:gd name="T8" fmla="*/ 2366 w 4732"/>
                  <a:gd name="T9" fmla="*/ 0 h 4733"/>
                  <a:gd name="T10" fmla="*/ 4731 w 4732"/>
                  <a:gd name="T11" fmla="*/ 2366 h 4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32" h="4733">
                    <a:moveTo>
                      <a:pt x="4731" y="2366"/>
                    </a:moveTo>
                    <a:lnTo>
                      <a:pt x="4731" y="2366"/>
                    </a:lnTo>
                    <a:cubicBezTo>
                      <a:pt x="4731" y="3667"/>
                      <a:pt x="3679" y="4732"/>
                      <a:pt x="2366" y="4732"/>
                    </a:cubicBezTo>
                    <a:cubicBezTo>
                      <a:pt x="1065" y="4732"/>
                      <a:pt x="0" y="3667"/>
                      <a:pt x="0" y="2366"/>
                    </a:cubicBezTo>
                    <a:cubicBezTo>
                      <a:pt x="0" y="1052"/>
                      <a:pt x="1065" y="0"/>
                      <a:pt x="2366" y="0"/>
                    </a:cubicBezTo>
                    <a:cubicBezTo>
                      <a:pt x="3679" y="0"/>
                      <a:pt x="4731" y="1052"/>
                      <a:pt x="4731" y="2366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íṣlîdé"/>
              <p:cNvSpPr/>
              <p:nvPr/>
            </p:nvSpPr>
            <p:spPr bwMode="auto">
              <a:xfrm>
                <a:off x="952500" y="4013200"/>
                <a:ext cx="25400" cy="20638"/>
              </a:xfrm>
              <a:custGeom>
                <a:avLst/>
                <a:gdLst>
                  <a:gd name="T0" fmla="*/ 55 w 70"/>
                  <a:gd name="T1" fmla="*/ 55 h 56"/>
                  <a:gd name="T2" fmla="*/ 0 w 70"/>
                  <a:gd name="T3" fmla="*/ 14 h 56"/>
                  <a:gd name="T4" fmla="*/ 0 w 70"/>
                  <a:gd name="T5" fmla="*/ 0 h 56"/>
                  <a:gd name="T6" fmla="*/ 28 w 70"/>
                  <a:gd name="T7" fmla="*/ 14 h 56"/>
                  <a:gd name="T8" fmla="*/ 55 w 70"/>
                  <a:gd name="T9" fmla="*/ 0 h 56"/>
                  <a:gd name="T10" fmla="*/ 55 w 70"/>
                  <a:gd name="T11" fmla="*/ 14 h 56"/>
                  <a:gd name="T12" fmla="*/ 69 w 70"/>
                  <a:gd name="T13" fmla="*/ 42 h 56"/>
                  <a:gd name="T14" fmla="*/ 55 w 70"/>
                  <a:gd name="T15" fmla="*/ 55 h 56"/>
                  <a:gd name="T16" fmla="*/ 42 w 70"/>
                  <a:gd name="T17" fmla="*/ 14 h 56"/>
                  <a:gd name="T18" fmla="*/ 28 w 70"/>
                  <a:gd name="T19" fmla="*/ 28 h 56"/>
                  <a:gd name="T20" fmla="*/ 55 w 70"/>
                  <a:gd name="T21" fmla="*/ 42 h 56"/>
                  <a:gd name="T22" fmla="*/ 55 w 70"/>
                  <a:gd name="T23" fmla="*/ 28 h 56"/>
                  <a:gd name="T24" fmla="*/ 42 w 70"/>
                  <a:gd name="T25" fmla="*/ 1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56">
                    <a:moveTo>
                      <a:pt x="55" y="55"/>
                    </a:moveTo>
                    <a:cubicBezTo>
                      <a:pt x="0" y="14"/>
                      <a:pt x="0" y="14"/>
                      <a:pt x="0" y="14"/>
                    </a:cubicBezTo>
                    <a:lnTo>
                      <a:pt x="0" y="0"/>
                    </a:lnTo>
                    <a:lnTo>
                      <a:pt x="28" y="14"/>
                    </a:lnTo>
                    <a:cubicBezTo>
                      <a:pt x="28" y="0"/>
                      <a:pt x="42" y="0"/>
                      <a:pt x="55" y="0"/>
                    </a:cubicBezTo>
                    <a:lnTo>
                      <a:pt x="55" y="14"/>
                    </a:lnTo>
                    <a:cubicBezTo>
                      <a:pt x="69" y="14"/>
                      <a:pt x="69" y="28"/>
                      <a:pt x="69" y="42"/>
                    </a:cubicBezTo>
                    <a:lnTo>
                      <a:pt x="55" y="55"/>
                    </a:lnTo>
                    <a:close/>
                    <a:moveTo>
                      <a:pt x="42" y="14"/>
                    </a:moveTo>
                    <a:cubicBezTo>
                      <a:pt x="28" y="28"/>
                      <a:pt x="28" y="28"/>
                      <a:pt x="28" y="28"/>
                    </a:cubicBezTo>
                    <a:cubicBezTo>
                      <a:pt x="55" y="42"/>
                      <a:pt x="55" y="42"/>
                      <a:pt x="55" y="42"/>
                    </a:cubicBezTo>
                    <a:lnTo>
                      <a:pt x="55" y="28"/>
                    </a:lnTo>
                    <a:lnTo>
                      <a:pt x="4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iṡļïḋê"/>
              <p:cNvSpPr/>
              <p:nvPr/>
            </p:nvSpPr>
            <p:spPr bwMode="auto">
              <a:xfrm>
                <a:off x="962025" y="3987800"/>
                <a:ext cx="25400" cy="25400"/>
              </a:xfrm>
              <a:custGeom>
                <a:avLst/>
                <a:gdLst>
                  <a:gd name="T0" fmla="*/ 69 w 70"/>
                  <a:gd name="T1" fmla="*/ 55 h 70"/>
                  <a:gd name="T2" fmla="*/ 69 w 70"/>
                  <a:gd name="T3" fmla="*/ 69 h 70"/>
                  <a:gd name="T4" fmla="*/ 0 w 70"/>
                  <a:gd name="T5" fmla="*/ 42 h 70"/>
                  <a:gd name="T6" fmla="*/ 0 w 70"/>
                  <a:gd name="T7" fmla="*/ 28 h 70"/>
                  <a:gd name="T8" fmla="*/ 14 w 70"/>
                  <a:gd name="T9" fmla="*/ 28 h 70"/>
                  <a:gd name="T10" fmla="*/ 27 w 70"/>
                  <a:gd name="T11" fmla="*/ 28 h 70"/>
                  <a:gd name="T12" fmla="*/ 14 w 70"/>
                  <a:gd name="T13" fmla="*/ 14 h 70"/>
                  <a:gd name="T14" fmla="*/ 14 w 70"/>
                  <a:gd name="T15" fmla="*/ 0 h 70"/>
                  <a:gd name="T16" fmla="*/ 69 w 70"/>
                  <a:gd name="T17" fmla="*/ 55 h 70"/>
                  <a:gd name="T18" fmla="*/ 55 w 70"/>
                  <a:gd name="T19" fmla="*/ 55 h 70"/>
                  <a:gd name="T20" fmla="*/ 27 w 70"/>
                  <a:gd name="T21" fmla="*/ 28 h 70"/>
                  <a:gd name="T22" fmla="*/ 27 w 70"/>
                  <a:gd name="T23" fmla="*/ 42 h 70"/>
                  <a:gd name="T24" fmla="*/ 55 w 70"/>
                  <a:gd name="T25" fmla="*/ 5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70">
                    <a:moveTo>
                      <a:pt x="69" y="55"/>
                    </a:moveTo>
                    <a:lnTo>
                      <a:pt x="69" y="69"/>
                    </a:lnTo>
                    <a:lnTo>
                      <a:pt x="0" y="42"/>
                    </a:lnTo>
                    <a:lnTo>
                      <a:pt x="0" y="28"/>
                    </a:lnTo>
                    <a:lnTo>
                      <a:pt x="14" y="28"/>
                    </a:lnTo>
                    <a:lnTo>
                      <a:pt x="27" y="28"/>
                    </a:lnTo>
                    <a:lnTo>
                      <a:pt x="14" y="14"/>
                    </a:lnTo>
                    <a:lnTo>
                      <a:pt x="14" y="0"/>
                    </a:lnTo>
                    <a:lnTo>
                      <a:pt x="69" y="55"/>
                    </a:lnTo>
                    <a:close/>
                    <a:moveTo>
                      <a:pt x="55" y="55"/>
                    </a:moveTo>
                    <a:lnTo>
                      <a:pt x="27" y="28"/>
                    </a:lnTo>
                    <a:lnTo>
                      <a:pt x="27" y="42"/>
                    </a:lnTo>
                    <a:lnTo>
                      <a:pt x="55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ïšlïḋê"/>
              <p:cNvSpPr/>
              <p:nvPr/>
            </p:nvSpPr>
            <p:spPr bwMode="auto">
              <a:xfrm>
                <a:off x="962025" y="3987800"/>
                <a:ext cx="25400" cy="25400"/>
              </a:xfrm>
              <a:custGeom>
                <a:avLst/>
                <a:gdLst>
                  <a:gd name="T0" fmla="*/ 69 w 70"/>
                  <a:gd name="T1" fmla="*/ 55 h 70"/>
                  <a:gd name="T2" fmla="*/ 69 w 70"/>
                  <a:gd name="T3" fmla="*/ 69 h 70"/>
                  <a:gd name="T4" fmla="*/ 0 w 70"/>
                  <a:gd name="T5" fmla="*/ 42 h 70"/>
                  <a:gd name="T6" fmla="*/ 0 w 70"/>
                  <a:gd name="T7" fmla="*/ 28 h 70"/>
                  <a:gd name="T8" fmla="*/ 14 w 70"/>
                  <a:gd name="T9" fmla="*/ 28 h 70"/>
                  <a:gd name="T10" fmla="*/ 27 w 70"/>
                  <a:gd name="T11" fmla="*/ 28 h 70"/>
                  <a:gd name="T12" fmla="*/ 14 w 70"/>
                  <a:gd name="T13" fmla="*/ 14 h 70"/>
                  <a:gd name="T14" fmla="*/ 14 w 70"/>
                  <a:gd name="T15" fmla="*/ 0 h 70"/>
                  <a:gd name="T16" fmla="*/ 69 w 70"/>
                  <a:gd name="T17" fmla="*/ 5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70">
                    <a:moveTo>
                      <a:pt x="69" y="55"/>
                    </a:moveTo>
                    <a:lnTo>
                      <a:pt x="69" y="69"/>
                    </a:lnTo>
                    <a:lnTo>
                      <a:pt x="0" y="42"/>
                    </a:lnTo>
                    <a:lnTo>
                      <a:pt x="0" y="28"/>
                    </a:lnTo>
                    <a:lnTo>
                      <a:pt x="14" y="28"/>
                    </a:lnTo>
                    <a:lnTo>
                      <a:pt x="27" y="28"/>
                    </a:lnTo>
                    <a:lnTo>
                      <a:pt x="14" y="14"/>
                    </a:lnTo>
                    <a:lnTo>
                      <a:pt x="14" y="0"/>
                    </a:lnTo>
                    <a:lnTo>
                      <a:pt x="69" y="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îṡļîdé"/>
              <p:cNvSpPr/>
              <p:nvPr/>
            </p:nvSpPr>
            <p:spPr bwMode="auto">
              <a:xfrm>
                <a:off x="973138" y="3998913"/>
                <a:ext cx="11112" cy="9525"/>
              </a:xfrm>
              <a:custGeom>
                <a:avLst/>
                <a:gdLst>
                  <a:gd name="T0" fmla="*/ 28 w 29"/>
                  <a:gd name="T1" fmla="*/ 27 h 28"/>
                  <a:gd name="T2" fmla="*/ 0 w 29"/>
                  <a:gd name="T3" fmla="*/ 14 h 28"/>
                  <a:gd name="T4" fmla="*/ 0 w 29"/>
                  <a:gd name="T5" fmla="*/ 0 h 28"/>
                  <a:gd name="T6" fmla="*/ 28 w 29"/>
                  <a:gd name="T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8">
                    <a:moveTo>
                      <a:pt x="28" y="27"/>
                    </a:moveTo>
                    <a:lnTo>
                      <a:pt x="0" y="14"/>
                    </a:lnTo>
                    <a:lnTo>
                      <a:pt x="0" y="0"/>
                    </a:lnTo>
                    <a:lnTo>
                      <a:pt x="28" y="27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ísľíḓe"/>
              <p:cNvSpPr/>
              <p:nvPr/>
            </p:nvSpPr>
            <p:spPr bwMode="auto">
              <a:xfrm>
                <a:off x="973138" y="3973513"/>
                <a:ext cx="30162" cy="25400"/>
              </a:xfrm>
              <a:custGeom>
                <a:avLst/>
                <a:gdLst>
                  <a:gd name="T0" fmla="*/ 28 w 85"/>
                  <a:gd name="T1" fmla="*/ 0 h 71"/>
                  <a:gd name="T2" fmla="*/ 28 w 85"/>
                  <a:gd name="T3" fmla="*/ 0 h 71"/>
                  <a:gd name="T4" fmla="*/ 28 w 85"/>
                  <a:gd name="T5" fmla="*/ 0 h 71"/>
                  <a:gd name="T6" fmla="*/ 42 w 85"/>
                  <a:gd name="T7" fmla="*/ 15 h 71"/>
                  <a:gd name="T8" fmla="*/ 56 w 85"/>
                  <a:gd name="T9" fmla="*/ 28 h 71"/>
                  <a:gd name="T10" fmla="*/ 70 w 85"/>
                  <a:gd name="T11" fmla="*/ 28 h 71"/>
                  <a:gd name="T12" fmla="*/ 70 w 85"/>
                  <a:gd name="T13" fmla="*/ 28 h 71"/>
                  <a:gd name="T14" fmla="*/ 70 w 85"/>
                  <a:gd name="T15" fmla="*/ 56 h 71"/>
                  <a:gd name="T16" fmla="*/ 70 w 85"/>
                  <a:gd name="T17" fmla="*/ 70 h 71"/>
                  <a:gd name="T18" fmla="*/ 0 w 85"/>
                  <a:gd name="T19" fmla="*/ 28 h 71"/>
                  <a:gd name="T20" fmla="*/ 14 w 85"/>
                  <a:gd name="T21" fmla="*/ 15 h 71"/>
                  <a:gd name="T22" fmla="*/ 42 w 85"/>
                  <a:gd name="T23" fmla="*/ 42 h 71"/>
                  <a:gd name="T24" fmla="*/ 42 w 85"/>
                  <a:gd name="T25" fmla="*/ 28 h 71"/>
                  <a:gd name="T26" fmla="*/ 28 w 85"/>
                  <a:gd name="T27" fmla="*/ 28 h 71"/>
                  <a:gd name="T28" fmla="*/ 28 w 85"/>
                  <a:gd name="T29" fmla="*/ 15 h 71"/>
                  <a:gd name="T30" fmla="*/ 14 w 85"/>
                  <a:gd name="T31" fmla="*/ 15 h 71"/>
                  <a:gd name="T32" fmla="*/ 28 w 85"/>
                  <a:gd name="T33" fmla="*/ 0 h 71"/>
                  <a:gd name="T34" fmla="*/ 70 w 85"/>
                  <a:gd name="T35" fmla="*/ 56 h 71"/>
                  <a:gd name="T36" fmla="*/ 70 w 85"/>
                  <a:gd name="T37" fmla="*/ 56 h 71"/>
                  <a:gd name="T38" fmla="*/ 70 w 85"/>
                  <a:gd name="T39" fmla="*/ 42 h 71"/>
                  <a:gd name="T40" fmla="*/ 56 w 85"/>
                  <a:gd name="T41" fmla="*/ 42 h 71"/>
                  <a:gd name="T42" fmla="*/ 42 w 85"/>
                  <a:gd name="T43" fmla="*/ 42 h 71"/>
                  <a:gd name="T44" fmla="*/ 42 w 85"/>
                  <a:gd name="T45" fmla="*/ 42 h 71"/>
                  <a:gd name="T46" fmla="*/ 70 w 85"/>
                  <a:gd name="T47" fmla="*/ 5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5" h="71">
                    <a:moveTo>
                      <a:pt x="28" y="0"/>
                    </a:moveTo>
                    <a:lnTo>
                      <a:pt x="28" y="0"/>
                    </a:lnTo>
                    <a:lnTo>
                      <a:pt x="28" y="0"/>
                    </a:lnTo>
                    <a:cubicBezTo>
                      <a:pt x="42" y="15"/>
                      <a:pt x="42" y="15"/>
                      <a:pt x="42" y="15"/>
                    </a:cubicBezTo>
                    <a:cubicBezTo>
                      <a:pt x="42" y="15"/>
                      <a:pt x="56" y="15"/>
                      <a:pt x="56" y="28"/>
                    </a:cubicBezTo>
                    <a:cubicBezTo>
                      <a:pt x="56" y="28"/>
                      <a:pt x="56" y="28"/>
                      <a:pt x="70" y="28"/>
                    </a:cubicBezTo>
                    <a:lnTo>
                      <a:pt x="70" y="28"/>
                    </a:lnTo>
                    <a:cubicBezTo>
                      <a:pt x="84" y="42"/>
                      <a:pt x="84" y="42"/>
                      <a:pt x="70" y="56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28" y="28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28" y="0"/>
                    </a:lnTo>
                    <a:close/>
                    <a:moveTo>
                      <a:pt x="70" y="56"/>
                    </a:moveTo>
                    <a:lnTo>
                      <a:pt x="70" y="56"/>
                    </a:lnTo>
                    <a:cubicBezTo>
                      <a:pt x="70" y="42"/>
                      <a:pt x="70" y="42"/>
                      <a:pt x="70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28"/>
                      <a:pt x="56" y="42"/>
                      <a:pt x="42" y="42"/>
                    </a:cubicBezTo>
                    <a:lnTo>
                      <a:pt x="42" y="42"/>
                    </a:lnTo>
                    <a:cubicBezTo>
                      <a:pt x="70" y="56"/>
                      <a:pt x="70" y="56"/>
                      <a:pt x="70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ïšḻîdé"/>
              <p:cNvSpPr/>
              <p:nvPr/>
            </p:nvSpPr>
            <p:spPr bwMode="auto">
              <a:xfrm>
                <a:off x="987425" y="3957638"/>
                <a:ext cx="30163" cy="25400"/>
              </a:xfrm>
              <a:custGeom>
                <a:avLst/>
                <a:gdLst>
                  <a:gd name="T0" fmla="*/ 42 w 84"/>
                  <a:gd name="T1" fmla="*/ 69 h 70"/>
                  <a:gd name="T2" fmla="*/ 55 w 84"/>
                  <a:gd name="T3" fmla="*/ 56 h 70"/>
                  <a:gd name="T4" fmla="*/ 0 w 84"/>
                  <a:gd name="T5" fmla="*/ 14 h 70"/>
                  <a:gd name="T6" fmla="*/ 0 w 84"/>
                  <a:gd name="T7" fmla="*/ 0 h 70"/>
                  <a:gd name="T8" fmla="*/ 55 w 84"/>
                  <a:gd name="T9" fmla="*/ 41 h 70"/>
                  <a:gd name="T10" fmla="*/ 69 w 84"/>
                  <a:gd name="T11" fmla="*/ 28 h 70"/>
                  <a:gd name="T12" fmla="*/ 83 w 84"/>
                  <a:gd name="T13" fmla="*/ 41 h 70"/>
                  <a:gd name="T14" fmla="*/ 55 w 84"/>
                  <a:gd name="T15" fmla="*/ 69 h 70"/>
                  <a:gd name="T16" fmla="*/ 42 w 84"/>
                  <a:gd name="T17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70">
                    <a:moveTo>
                      <a:pt x="42" y="69"/>
                    </a:moveTo>
                    <a:lnTo>
                      <a:pt x="55" y="56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55" y="41"/>
                    </a:lnTo>
                    <a:lnTo>
                      <a:pt x="69" y="28"/>
                    </a:lnTo>
                    <a:lnTo>
                      <a:pt x="83" y="41"/>
                    </a:lnTo>
                    <a:lnTo>
                      <a:pt x="55" y="69"/>
                    </a:lnTo>
                    <a:lnTo>
                      <a:pt x="42" y="6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íṣļîḑe"/>
              <p:cNvSpPr/>
              <p:nvPr/>
            </p:nvSpPr>
            <p:spPr bwMode="auto">
              <a:xfrm>
                <a:off x="996950" y="3938588"/>
                <a:ext cx="30163" cy="30162"/>
              </a:xfrm>
              <a:custGeom>
                <a:avLst/>
                <a:gdLst>
                  <a:gd name="T0" fmla="*/ 14 w 84"/>
                  <a:gd name="T1" fmla="*/ 14 h 84"/>
                  <a:gd name="T2" fmla="*/ 14 w 84"/>
                  <a:gd name="T3" fmla="*/ 0 h 84"/>
                  <a:gd name="T4" fmla="*/ 83 w 84"/>
                  <a:gd name="T5" fmla="*/ 55 h 84"/>
                  <a:gd name="T6" fmla="*/ 69 w 84"/>
                  <a:gd name="T7" fmla="*/ 55 h 84"/>
                  <a:gd name="T8" fmla="*/ 41 w 84"/>
                  <a:gd name="T9" fmla="*/ 27 h 84"/>
                  <a:gd name="T10" fmla="*/ 69 w 84"/>
                  <a:gd name="T11" fmla="*/ 69 h 84"/>
                  <a:gd name="T12" fmla="*/ 55 w 84"/>
                  <a:gd name="T13" fmla="*/ 83 h 84"/>
                  <a:gd name="T14" fmla="*/ 0 w 84"/>
                  <a:gd name="T15" fmla="*/ 41 h 84"/>
                  <a:gd name="T16" fmla="*/ 0 w 84"/>
                  <a:gd name="T17" fmla="*/ 27 h 84"/>
                  <a:gd name="T18" fmla="*/ 55 w 84"/>
                  <a:gd name="T19" fmla="*/ 55 h 84"/>
                  <a:gd name="T20" fmla="*/ 14 w 84"/>
                  <a:gd name="T21" fmla="*/ 1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84">
                    <a:moveTo>
                      <a:pt x="14" y="14"/>
                    </a:moveTo>
                    <a:lnTo>
                      <a:pt x="14" y="0"/>
                    </a:lnTo>
                    <a:lnTo>
                      <a:pt x="83" y="55"/>
                    </a:lnTo>
                    <a:lnTo>
                      <a:pt x="69" y="55"/>
                    </a:lnTo>
                    <a:lnTo>
                      <a:pt x="41" y="27"/>
                    </a:lnTo>
                    <a:lnTo>
                      <a:pt x="69" y="69"/>
                    </a:lnTo>
                    <a:lnTo>
                      <a:pt x="55" y="83"/>
                    </a:lnTo>
                    <a:lnTo>
                      <a:pt x="0" y="41"/>
                    </a:lnTo>
                    <a:lnTo>
                      <a:pt x="0" y="27"/>
                    </a:lnTo>
                    <a:lnTo>
                      <a:pt x="55" y="55"/>
                    </a:lnTo>
                    <a:lnTo>
                      <a:pt x="14" y="14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i$ļiďè"/>
              <p:cNvSpPr/>
              <p:nvPr/>
            </p:nvSpPr>
            <p:spPr bwMode="auto">
              <a:xfrm>
                <a:off x="1008063" y="3922713"/>
                <a:ext cx="30162" cy="25400"/>
              </a:xfrm>
              <a:custGeom>
                <a:avLst/>
                <a:gdLst>
                  <a:gd name="T0" fmla="*/ 69 w 84"/>
                  <a:gd name="T1" fmla="*/ 56 h 70"/>
                  <a:gd name="T2" fmla="*/ 83 w 84"/>
                  <a:gd name="T3" fmla="*/ 42 h 70"/>
                  <a:gd name="T4" fmla="*/ 83 w 84"/>
                  <a:gd name="T5" fmla="*/ 42 h 70"/>
                  <a:gd name="T6" fmla="*/ 69 w 84"/>
                  <a:gd name="T7" fmla="*/ 69 h 70"/>
                  <a:gd name="T8" fmla="*/ 0 w 84"/>
                  <a:gd name="T9" fmla="*/ 28 h 70"/>
                  <a:gd name="T10" fmla="*/ 28 w 84"/>
                  <a:gd name="T11" fmla="*/ 0 h 70"/>
                  <a:gd name="T12" fmla="*/ 28 w 84"/>
                  <a:gd name="T13" fmla="*/ 14 h 70"/>
                  <a:gd name="T14" fmla="*/ 14 w 84"/>
                  <a:gd name="T15" fmla="*/ 28 h 70"/>
                  <a:gd name="T16" fmla="*/ 42 w 84"/>
                  <a:gd name="T17" fmla="*/ 42 h 70"/>
                  <a:gd name="T18" fmla="*/ 42 w 84"/>
                  <a:gd name="T19" fmla="*/ 28 h 70"/>
                  <a:gd name="T20" fmla="*/ 56 w 84"/>
                  <a:gd name="T21" fmla="*/ 28 h 70"/>
                  <a:gd name="T22" fmla="*/ 42 w 84"/>
                  <a:gd name="T23" fmla="*/ 42 h 70"/>
                  <a:gd name="T24" fmla="*/ 69 w 84"/>
                  <a:gd name="T25" fmla="*/ 5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70">
                    <a:moveTo>
                      <a:pt x="69" y="56"/>
                    </a:moveTo>
                    <a:lnTo>
                      <a:pt x="83" y="42"/>
                    </a:lnTo>
                    <a:lnTo>
                      <a:pt x="83" y="42"/>
                    </a:lnTo>
                    <a:lnTo>
                      <a:pt x="69" y="69"/>
                    </a:lnTo>
                    <a:lnTo>
                      <a:pt x="0" y="28"/>
                    </a:lnTo>
                    <a:lnTo>
                      <a:pt x="28" y="0"/>
                    </a:lnTo>
                    <a:lnTo>
                      <a:pt x="28" y="14"/>
                    </a:lnTo>
                    <a:lnTo>
                      <a:pt x="14" y="28"/>
                    </a:lnTo>
                    <a:lnTo>
                      <a:pt x="42" y="42"/>
                    </a:lnTo>
                    <a:lnTo>
                      <a:pt x="42" y="28"/>
                    </a:lnTo>
                    <a:lnTo>
                      <a:pt x="56" y="28"/>
                    </a:lnTo>
                    <a:lnTo>
                      <a:pt x="42" y="42"/>
                    </a:lnTo>
                    <a:lnTo>
                      <a:pt x="69" y="56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iS1idè"/>
              <p:cNvSpPr/>
              <p:nvPr/>
            </p:nvSpPr>
            <p:spPr bwMode="auto">
              <a:xfrm>
                <a:off x="1022350" y="3908425"/>
                <a:ext cx="25400" cy="25400"/>
              </a:xfrm>
              <a:custGeom>
                <a:avLst/>
                <a:gdLst>
                  <a:gd name="T0" fmla="*/ 14 w 70"/>
                  <a:gd name="T1" fmla="*/ 0 h 70"/>
                  <a:gd name="T2" fmla="*/ 14 w 70"/>
                  <a:gd name="T3" fmla="*/ 0 h 70"/>
                  <a:gd name="T4" fmla="*/ 27 w 70"/>
                  <a:gd name="T5" fmla="*/ 0 h 70"/>
                  <a:gd name="T6" fmla="*/ 27 w 70"/>
                  <a:gd name="T7" fmla="*/ 13 h 70"/>
                  <a:gd name="T8" fmla="*/ 41 w 70"/>
                  <a:gd name="T9" fmla="*/ 28 h 70"/>
                  <a:gd name="T10" fmla="*/ 55 w 70"/>
                  <a:gd name="T11" fmla="*/ 28 h 70"/>
                  <a:gd name="T12" fmla="*/ 69 w 70"/>
                  <a:gd name="T13" fmla="*/ 28 h 70"/>
                  <a:gd name="T14" fmla="*/ 69 w 70"/>
                  <a:gd name="T15" fmla="*/ 55 h 70"/>
                  <a:gd name="T16" fmla="*/ 55 w 70"/>
                  <a:gd name="T17" fmla="*/ 69 h 70"/>
                  <a:gd name="T18" fmla="*/ 0 w 70"/>
                  <a:gd name="T19" fmla="*/ 28 h 70"/>
                  <a:gd name="T20" fmla="*/ 0 w 70"/>
                  <a:gd name="T21" fmla="*/ 13 h 70"/>
                  <a:gd name="T22" fmla="*/ 27 w 70"/>
                  <a:gd name="T23" fmla="*/ 41 h 70"/>
                  <a:gd name="T24" fmla="*/ 27 w 70"/>
                  <a:gd name="T25" fmla="*/ 28 h 70"/>
                  <a:gd name="T26" fmla="*/ 27 w 70"/>
                  <a:gd name="T27" fmla="*/ 13 h 70"/>
                  <a:gd name="T28" fmla="*/ 14 w 70"/>
                  <a:gd name="T29" fmla="*/ 13 h 70"/>
                  <a:gd name="T30" fmla="*/ 14 w 70"/>
                  <a:gd name="T31" fmla="*/ 0 h 70"/>
                  <a:gd name="T32" fmla="*/ 55 w 70"/>
                  <a:gd name="T33" fmla="*/ 55 h 70"/>
                  <a:gd name="T34" fmla="*/ 55 w 70"/>
                  <a:gd name="T35" fmla="*/ 55 h 70"/>
                  <a:gd name="T36" fmla="*/ 55 w 70"/>
                  <a:gd name="T37" fmla="*/ 41 h 70"/>
                  <a:gd name="T38" fmla="*/ 55 w 70"/>
                  <a:gd name="T39" fmla="*/ 41 h 70"/>
                  <a:gd name="T40" fmla="*/ 41 w 70"/>
                  <a:gd name="T41" fmla="*/ 41 h 70"/>
                  <a:gd name="T42" fmla="*/ 41 w 70"/>
                  <a:gd name="T43" fmla="*/ 41 h 70"/>
                  <a:gd name="T44" fmla="*/ 55 w 70"/>
                  <a:gd name="T45" fmla="*/ 5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0" h="70">
                    <a:moveTo>
                      <a:pt x="14" y="0"/>
                    </a:moveTo>
                    <a:lnTo>
                      <a:pt x="14" y="0"/>
                    </a:lnTo>
                    <a:cubicBezTo>
                      <a:pt x="14" y="0"/>
                      <a:pt x="14" y="0"/>
                      <a:pt x="27" y="0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41" y="13"/>
                      <a:pt x="41" y="13"/>
                      <a:pt x="41" y="28"/>
                    </a:cubicBezTo>
                    <a:lnTo>
                      <a:pt x="55" y="28"/>
                    </a:lnTo>
                    <a:cubicBezTo>
                      <a:pt x="69" y="28"/>
                      <a:pt x="69" y="28"/>
                      <a:pt x="69" y="28"/>
                    </a:cubicBezTo>
                    <a:cubicBezTo>
                      <a:pt x="69" y="41"/>
                      <a:pt x="69" y="41"/>
                      <a:pt x="69" y="55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8"/>
                      <a:pt x="27" y="28"/>
                      <a:pt x="27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4" y="0"/>
                    </a:cubicBezTo>
                    <a:close/>
                    <a:moveTo>
                      <a:pt x="55" y="55"/>
                    </a:moveTo>
                    <a:lnTo>
                      <a:pt x="55" y="55"/>
                    </a:lnTo>
                    <a:cubicBezTo>
                      <a:pt x="55" y="41"/>
                      <a:pt x="55" y="41"/>
                      <a:pt x="55" y="41"/>
                    </a:cubicBezTo>
                    <a:lnTo>
                      <a:pt x="55" y="41"/>
                    </a:lnTo>
                    <a:cubicBezTo>
                      <a:pt x="41" y="28"/>
                      <a:pt x="41" y="28"/>
                      <a:pt x="41" y="41"/>
                    </a:cubicBezTo>
                    <a:lnTo>
                      <a:pt x="41" y="41"/>
                    </a:lnTo>
                    <a:cubicBezTo>
                      <a:pt x="55" y="55"/>
                      <a:pt x="55" y="55"/>
                      <a:pt x="55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ïṥļîḋe"/>
              <p:cNvSpPr/>
              <p:nvPr/>
            </p:nvSpPr>
            <p:spPr bwMode="auto">
              <a:xfrm>
                <a:off x="1262063" y="3803650"/>
                <a:ext cx="433387" cy="354013"/>
              </a:xfrm>
              <a:custGeom>
                <a:avLst/>
                <a:gdLst>
                  <a:gd name="T0" fmla="*/ 0 w 1204"/>
                  <a:gd name="T1" fmla="*/ 249 h 984"/>
                  <a:gd name="T2" fmla="*/ 180 w 1204"/>
                  <a:gd name="T3" fmla="*/ 0 h 984"/>
                  <a:gd name="T4" fmla="*/ 1203 w 1204"/>
                  <a:gd name="T5" fmla="*/ 733 h 984"/>
                  <a:gd name="T6" fmla="*/ 1023 w 1204"/>
                  <a:gd name="T7" fmla="*/ 983 h 984"/>
                  <a:gd name="T8" fmla="*/ 0 w 1204"/>
                  <a:gd name="T9" fmla="*/ 249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4" h="984">
                    <a:moveTo>
                      <a:pt x="0" y="249"/>
                    </a:moveTo>
                    <a:lnTo>
                      <a:pt x="180" y="0"/>
                    </a:lnTo>
                    <a:lnTo>
                      <a:pt x="1203" y="733"/>
                    </a:lnTo>
                    <a:lnTo>
                      <a:pt x="1023" y="983"/>
                    </a:lnTo>
                    <a:lnTo>
                      <a:pt x="0" y="249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iŝḷîdè"/>
              <p:cNvSpPr/>
              <p:nvPr/>
            </p:nvSpPr>
            <p:spPr bwMode="auto">
              <a:xfrm>
                <a:off x="1262063" y="3803650"/>
                <a:ext cx="433387" cy="354013"/>
              </a:xfrm>
              <a:custGeom>
                <a:avLst/>
                <a:gdLst>
                  <a:gd name="T0" fmla="*/ 0 w 1204"/>
                  <a:gd name="T1" fmla="*/ 249 h 984"/>
                  <a:gd name="T2" fmla="*/ 180 w 1204"/>
                  <a:gd name="T3" fmla="*/ 0 h 984"/>
                  <a:gd name="T4" fmla="*/ 1203 w 1204"/>
                  <a:gd name="T5" fmla="*/ 733 h 984"/>
                  <a:gd name="T6" fmla="*/ 1023 w 1204"/>
                  <a:gd name="T7" fmla="*/ 983 h 984"/>
                  <a:gd name="T8" fmla="*/ 0 w 1204"/>
                  <a:gd name="T9" fmla="*/ 249 h 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4" h="984">
                    <a:moveTo>
                      <a:pt x="0" y="249"/>
                    </a:moveTo>
                    <a:lnTo>
                      <a:pt x="180" y="0"/>
                    </a:lnTo>
                    <a:lnTo>
                      <a:pt x="1203" y="733"/>
                    </a:lnTo>
                    <a:lnTo>
                      <a:pt x="1023" y="983"/>
                    </a:lnTo>
                    <a:lnTo>
                      <a:pt x="0" y="249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ïsḷîḑé"/>
              <p:cNvSpPr/>
              <p:nvPr/>
            </p:nvSpPr>
            <p:spPr bwMode="auto">
              <a:xfrm>
                <a:off x="1600200" y="4052888"/>
                <a:ext cx="130175" cy="125412"/>
              </a:xfrm>
              <a:custGeom>
                <a:avLst/>
                <a:gdLst>
                  <a:gd name="T0" fmla="*/ 82 w 360"/>
                  <a:gd name="T1" fmla="*/ 291 h 347"/>
                  <a:gd name="T2" fmla="*/ 82 w 360"/>
                  <a:gd name="T3" fmla="*/ 291 h 347"/>
                  <a:gd name="T4" fmla="*/ 41 w 360"/>
                  <a:gd name="T5" fmla="*/ 69 h 347"/>
                  <a:gd name="T6" fmla="*/ 262 w 360"/>
                  <a:gd name="T7" fmla="*/ 41 h 347"/>
                  <a:gd name="T8" fmla="*/ 304 w 360"/>
                  <a:gd name="T9" fmla="*/ 263 h 347"/>
                  <a:gd name="T10" fmla="*/ 82 w 360"/>
                  <a:gd name="T11" fmla="*/ 291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0" h="347">
                    <a:moveTo>
                      <a:pt x="82" y="291"/>
                    </a:moveTo>
                    <a:lnTo>
                      <a:pt x="82" y="291"/>
                    </a:lnTo>
                    <a:cubicBezTo>
                      <a:pt x="13" y="235"/>
                      <a:pt x="0" y="138"/>
                      <a:pt x="41" y="69"/>
                    </a:cubicBezTo>
                    <a:cubicBezTo>
                      <a:pt x="97" y="0"/>
                      <a:pt x="193" y="0"/>
                      <a:pt x="262" y="41"/>
                    </a:cubicBezTo>
                    <a:cubicBezTo>
                      <a:pt x="332" y="97"/>
                      <a:pt x="359" y="194"/>
                      <a:pt x="304" y="263"/>
                    </a:cubicBezTo>
                    <a:cubicBezTo>
                      <a:pt x="262" y="332"/>
                      <a:pt x="152" y="346"/>
                      <a:pt x="82" y="291"/>
                    </a:cubicBez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íšḷîḑê"/>
              <p:cNvSpPr/>
              <p:nvPr/>
            </p:nvSpPr>
            <p:spPr bwMode="auto">
              <a:xfrm>
                <a:off x="1311275" y="3784600"/>
                <a:ext cx="50800" cy="34925"/>
              </a:xfrm>
              <a:custGeom>
                <a:avLst/>
                <a:gdLst>
                  <a:gd name="T0" fmla="*/ 139 w 140"/>
                  <a:gd name="T1" fmla="*/ 97 h 98"/>
                  <a:gd name="T2" fmla="*/ 0 w 140"/>
                  <a:gd name="T3" fmla="*/ 97 h 98"/>
                  <a:gd name="T4" fmla="*/ 14 w 140"/>
                  <a:gd name="T5" fmla="*/ 42 h 98"/>
                  <a:gd name="T6" fmla="*/ 55 w 140"/>
                  <a:gd name="T7" fmla="*/ 0 h 98"/>
                  <a:gd name="T8" fmla="*/ 111 w 140"/>
                  <a:gd name="T9" fmla="*/ 27 h 98"/>
                  <a:gd name="T10" fmla="*/ 139 w 140"/>
                  <a:gd name="T11" fmla="*/ 9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98">
                    <a:moveTo>
                      <a:pt x="139" y="97"/>
                    </a:moveTo>
                    <a:lnTo>
                      <a:pt x="0" y="97"/>
                    </a:lnTo>
                    <a:lnTo>
                      <a:pt x="14" y="42"/>
                    </a:lnTo>
                    <a:lnTo>
                      <a:pt x="55" y="0"/>
                    </a:lnTo>
                    <a:lnTo>
                      <a:pt x="111" y="27"/>
                    </a:lnTo>
                    <a:lnTo>
                      <a:pt x="139" y="97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iśliḋé"/>
              <p:cNvSpPr/>
              <p:nvPr/>
            </p:nvSpPr>
            <p:spPr bwMode="auto">
              <a:xfrm>
                <a:off x="873125" y="3673475"/>
                <a:ext cx="463550" cy="488950"/>
              </a:xfrm>
              <a:custGeom>
                <a:avLst/>
                <a:gdLst>
                  <a:gd name="T0" fmla="*/ 1287 w 1288"/>
                  <a:gd name="T1" fmla="*/ 347 h 1357"/>
                  <a:gd name="T2" fmla="*/ 567 w 1288"/>
                  <a:gd name="T3" fmla="*/ 1356 h 1357"/>
                  <a:gd name="T4" fmla="*/ 235 w 1288"/>
                  <a:gd name="T5" fmla="*/ 1121 h 1357"/>
                  <a:gd name="T6" fmla="*/ 194 w 1288"/>
                  <a:gd name="T7" fmla="*/ 1093 h 1357"/>
                  <a:gd name="T8" fmla="*/ 180 w 1288"/>
                  <a:gd name="T9" fmla="*/ 623 h 1357"/>
                  <a:gd name="T10" fmla="*/ 429 w 1288"/>
                  <a:gd name="T11" fmla="*/ 291 h 1357"/>
                  <a:gd name="T12" fmla="*/ 484 w 1288"/>
                  <a:gd name="T13" fmla="*/ 222 h 1357"/>
                  <a:gd name="T14" fmla="*/ 484 w 1288"/>
                  <a:gd name="T15" fmla="*/ 222 h 1357"/>
                  <a:gd name="T16" fmla="*/ 830 w 1288"/>
                  <a:gd name="T17" fmla="*/ 42 h 1357"/>
                  <a:gd name="T18" fmla="*/ 885 w 1288"/>
                  <a:gd name="T19" fmla="*/ 70 h 1357"/>
                  <a:gd name="T20" fmla="*/ 996 w 1288"/>
                  <a:gd name="T21" fmla="*/ 70 h 1357"/>
                  <a:gd name="T22" fmla="*/ 968 w 1288"/>
                  <a:gd name="T23" fmla="*/ 111 h 1357"/>
                  <a:gd name="T24" fmla="*/ 1287 w 1288"/>
                  <a:gd name="T25" fmla="*/ 347 h 1357"/>
                  <a:gd name="T26" fmla="*/ 1287 w 1288"/>
                  <a:gd name="T27" fmla="*/ 347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8" h="1357">
                    <a:moveTo>
                      <a:pt x="1287" y="347"/>
                    </a:moveTo>
                    <a:cubicBezTo>
                      <a:pt x="1287" y="347"/>
                      <a:pt x="1287" y="347"/>
                      <a:pt x="567" y="1356"/>
                    </a:cubicBezTo>
                    <a:cubicBezTo>
                      <a:pt x="567" y="1356"/>
                      <a:pt x="567" y="1356"/>
                      <a:pt x="235" y="1121"/>
                    </a:cubicBezTo>
                    <a:cubicBezTo>
                      <a:pt x="235" y="1121"/>
                      <a:pt x="235" y="1121"/>
                      <a:pt x="194" y="1093"/>
                    </a:cubicBezTo>
                    <a:cubicBezTo>
                      <a:pt x="0" y="872"/>
                      <a:pt x="180" y="623"/>
                      <a:pt x="180" y="623"/>
                    </a:cubicBezTo>
                    <a:cubicBezTo>
                      <a:pt x="180" y="623"/>
                      <a:pt x="180" y="623"/>
                      <a:pt x="429" y="291"/>
                    </a:cubicBezTo>
                    <a:cubicBezTo>
                      <a:pt x="442" y="263"/>
                      <a:pt x="456" y="250"/>
                      <a:pt x="484" y="222"/>
                    </a:cubicBezTo>
                    <a:lnTo>
                      <a:pt x="484" y="222"/>
                    </a:lnTo>
                    <a:cubicBezTo>
                      <a:pt x="650" y="0"/>
                      <a:pt x="830" y="42"/>
                      <a:pt x="830" y="42"/>
                    </a:cubicBezTo>
                    <a:cubicBezTo>
                      <a:pt x="830" y="42"/>
                      <a:pt x="830" y="42"/>
                      <a:pt x="885" y="70"/>
                    </a:cubicBezTo>
                    <a:cubicBezTo>
                      <a:pt x="955" y="70"/>
                      <a:pt x="996" y="70"/>
                      <a:pt x="996" y="70"/>
                    </a:cubicBezTo>
                    <a:cubicBezTo>
                      <a:pt x="996" y="70"/>
                      <a:pt x="996" y="70"/>
                      <a:pt x="968" y="111"/>
                    </a:cubicBezTo>
                    <a:cubicBezTo>
                      <a:pt x="968" y="111"/>
                      <a:pt x="968" y="111"/>
                      <a:pt x="1287" y="347"/>
                    </a:cubicBezTo>
                    <a:lnTo>
                      <a:pt x="1287" y="347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iŝḷîďé"/>
              <p:cNvSpPr/>
              <p:nvPr/>
            </p:nvSpPr>
            <p:spPr bwMode="auto">
              <a:xfrm>
                <a:off x="733425" y="3594100"/>
                <a:ext cx="384175" cy="384175"/>
              </a:xfrm>
              <a:custGeom>
                <a:avLst/>
                <a:gdLst>
                  <a:gd name="T0" fmla="*/ 0 w 1067"/>
                  <a:gd name="T1" fmla="*/ 623 h 1067"/>
                  <a:gd name="T2" fmla="*/ 443 w 1067"/>
                  <a:gd name="T3" fmla="*/ 0 h 1067"/>
                  <a:gd name="T4" fmla="*/ 1066 w 1067"/>
                  <a:gd name="T5" fmla="*/ 443 h 1067"/>
                  <a:gd name="T6" fmla="*/ 623 w 1067"/>
                  <a:gd name="T7" fmla="*/ 1066 h 1067"/>
                  <a:gd name="T8" fmla="*/ 0 w 1067"/>
                  <a:gd name="T9" fmla="*/ 623 h 1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7" h="1067">
                    <a:moveTo>
                      <a:pt x="0" y="623"/>
                    </a:moveTo>
                    <a:lnTo>
                      <a:pt x="443" y="0"/>
                    </a:lnTo>
                    <a:lnTo>
                      <a:pt x="1066" y="443"/>
                    </a:lnTo>
                    <a:lnTo>
                      <a:pt x="623" y="1066"/>
                    </a:lnTo>
                    <a:lnTo>
                      <a:pt x="0" y="623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iŝľîḍê"/>
              <p:cNvSpPr/>
              <p:nvPr/>
            </p:nvSpPr>
            <p:spPr bwMode="auto">
              <a:xfrm>
                <a:off x="1316038" y="3933825"/>
                <a:ext cx="65087" cy="46038"/>
              </a:xfrm>
              <a:custGeom>
                <a:avLst/>
                <a:gdLst>
                  <a:gd name="T0" fmla="*/ 152 w 181"/>
                  <a:gd name="T1" fmla="*/ 110 h 126"/>
                  <a:gd name="T2" fmla="*/ 111 w 181"/>
                  <a:gd name="T3" fmla="*/ 83 h 126"/>
                  <a:gd name="T4" fmla="*/ 69 w 181"/>
                  <a:gd name="T5" fmla="*/ 55 h 126"/>
                  <a:gd name="T6" fmla="*/ 28 w 181"/>
                  <a:gd name="T7" fmla="*/ 28 h 126"/>
                  <a:gd name="T8" fmla="*/ 28 w 181"/>
                  <a:gd name="T9" fmla="*/ 14 h 126"/>
                  <a:gd name="T10" fmla="*/ 14 w 181"/>
                  <a:gd name="T11" fmla="*/ 14 h 126"/>
                  <a:gd name="T12" fmla="*/ 0 w 181"/>
                  <a:gd name="T13" fmla="*/ 0 h 126"/>
                  <a:gd name="T14" fmla="*/ 14 w 181"/>
                  <a:gd name="T15" fmla="*/ 0 h 126"/>
                  <a:gd name="T16" fmla="*/ 28 w 181"/>
                  <a:gd name="T17" fmla="*/ 14 h 126"/>
                  <a:gd name="T18" fmla="*/ 41 w 181"/>
                  <a:gd name="T19" fmla="*/ 14 h 126"/>
                  <a:gd name="T20" fmla="*/ 83 w 181"/>
                  <a:gd name="T21" fmla="*/ 41 h 126"/>
                  <a:gd name="T22" fmla="*/ 111 w 181"/>
                  <a:gd name="T23" fmla="*/ 69 h 126"/>
                  <a:gd name="T24" fmla="*/ 152 w 181"/>
                  <a:gd name="T25" fmla="*/ 97 h 126"/>
                  <a:gd name="T26" fmla="*/ 180 w 181"/>
                  <a:gd name="T27" fmla="*/ 125 h 126"/>
                  <a:gd name="T28" fmla="*/ 152 w 181"/>
                  <a:gd name="T29" fmla="*/ 11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1" h="126">
                    <a:moveTo>
                      <a:pt x="152" y="110"/>
                    </a:moveTo>
                    <a:cubicBezTo>
                      <a:pt x="138" y="97"/>
                      <a:pt x="125" y="97"/>
                      <a:pt x="111" y="83"/>
                    </a:cubicBezTo>
                    <a:cubicBezTo>
                      <a:pt x="97" y="69"/>
                      <a:pt x="83" y="69"/>
                      <a:pt x="69" y="55"/>
                    </a:cubicBezTo>
                    <a:cubicBezTo>
                      <a:pt x="56" y="55"/>
                      <a:pt x="41" y="41"/>
                      <a:pt x="28" y="28"/>
                    </a:cubicBezTo>
                    <a:lnTo>
                      <a:pt x="28" y="14"/>
                    </a:lnTo>
                    <a:lnTo>
                      <a:pt x="14" y="14"/>
                    </a:lnTo>
                    <a:cubicBezTo>
                      <a:pt x="14" y="0"/>
                      <a:pt x="0" y="0"/>
                      <a:pt x="0" y="0"/>
                    </a:cubicBezTo>
                    <a:lnTo>
                      <a:pt x="14" y="0"/>
                    </a:lnTo>
                    <a:cubicBezTo>
                      <a:pt x="14" y="14"/>
                      <a:pt x="28" y="14"/>
                      <a:pt x="28" y="14"/>
                    </a:cubicBezTo>
                    <a:lnTo>
                      <a:pt x="41" y="14"/>
                    </a:lnTo>
                    <a:cubicBezTo>
                      <a:pt x="56" y="28"/>
                      <a:pt x="69" y="28"/>
                      <a:pt x="83" y="41"/>
                    </a:cubicBezTo>
                    <a:lnTo>
                      <a:pt x="111" y="69"/>
                    </a:lnTo>
                    <a:cubicBezTo>
                      <a:pt x="125" y="83"/>
                      <a:pt x="138" y="83"/>
                      <a:pt x="152" y="97"/>
                    </a:cubicBezTo>
                    <a:cubicBezTo>
                      <a:pt x="166" y="110"/>
                      <a:pt x="180" y="110"/>
                      <a:pt x="180" y="125"/>
                    </a:cubicBezTo>
                    <a:cubicBezTo>
                      <a:pt x="166" y="125"/>
                      <a:pt x="152" y="110"/>
                      <a:pt x="152" y="110"/>
                    </a:cubicBez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íŝ1íḋê"/>
              <p:cNvSpPr/>
              <p:nvPr/>
            </p:nvSpPr>
            <p:spPr bwMode="auto">
              <a:xfrm>
                <a:off x="733425" y="3589338"/>
                <a:ext cx="323850" cy="349250"/>
              </a:xfrm>
              <a:custGeom>
                <a:avLst/>
                <a:gdLst>
                  <a:gd name="T0" fmla="*/ 0 w 901"/>
                  <a:gd name="T1" fmla="*/ 651 h 970"/>
                  <a:gd name="T2" fmla="*/ 457 w 901"/>
                  <a:gd name="T3" fmla="*/ 0 h 970"/>
                  <a:gd name="T4" fmla="*/ 900 w 901"/>
                  <a:gd name="T5" fmla="*/ 305 h 970"/>
                  <a:gd name="T6" fmla="*/ 429 w 901"/>
                  <a:gd name="T7" fmla="*/ 969 h 970"/>
                  <a:gd name="T8" fmla="*/ 0 w 901"/>
                  <a:gd name="T9" fmla="*/ 651 h 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1" h="970">
                    <a:moveTo>
                      <a:pt x="0" y="651"/>
                    </a:moveTo>
                    <a:lnTo>
                      <a:pt x="457" y="0"/>
                    </a:lnTo>
                    <a:lnTo>
                      <a:pt x="900" y="305"/>
                    </a:lnTo>
                    <a:lnTo>
                      <a:pt x="429" y="969"/>
                    </a:lnTo>
                    <a:lnTo>
                      <a:pt x="0" y="651"/>
                    </a:lnTo>
                  </a:path>
                </a:pathLst>
              </a:custGeom>
              <a:solidFill>
                <a:srgbClr val="F0EFE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îṩľíḓe"/>
              <p:cNvSpPr/>
              <p:nvPr/>
            </p:nvSpPr>
            <p:spPr bwMode="auto">
              <a:xfrm>
                <a:off x="1027113" y="4043363"/>
                <a:ext cx="393700" cy="323850"/>
              </a:xfrm>
              <a:custGeom>
                <a:avLst/>
                <a:gdLst>
                  <a:gd name="T0" fmla="*/ 166 w 1094"/>
                  <a:gd name="T1" fmla="*/ 0 h 900"/>
                  <a:gd name="T2" fmla="*/ 1093 w 1094"/>
                  <a:gd name="T3" fmla="*/ 664 h 900"/>
                  <a:gd name="T4" fmla="*/ 927 w 1094"/>
                  <a:gd name="T5" fmla="*/ 899 h 900"/>
                  <a:gd name="T6" fmla="*/ 0 w 1094"/>
                  <a:gd name="T7" fmla="*/ 235 h 900"/>
                  <a:gd name="T8" fmla="*/ 166 w 1094"/>
                  <a:gd name="T9" fmla="*/ 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4" h="900">
                    <a:moveTo>
                      <a:pt x="166" y="0"/>
                    </a:moveTo>
                    <a:lnTo>
                      <a:pt x="1093" y="664"/>
                    </a:lnTo>
                    <a:lnTo>
                      <a:pt x="927" y="899"/>
                    </a:lnTo>
                    <a:lnTo>
                      <a:pt x="0" y="235"/>
                    </a:lnTo>
                    <a:lnTo>
                      <a:pt x="166" y="0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îś1îḍê"/>
              <p:cNvSpPr/>
              <p:nvPr/>
            </p:nvSpPr>
            <p:spPr bwMode="auto">
              <a:xfrm>
                <a:off x="1027113" y="4043363"/>
                <a:ext cx="393700" cy="323850"/>
              </a:xfrm>
              <a:custGeom>
                <a:avLst/>
                <a:gdLst>
                  <a:gd name="T0" fmla="*/ 166 w 1094"/>
                  <a:gd name="T1" fmla="*/ 0 h 900"/>
                  <a:gd name="T2" fmla="*/ 1093 w 1094"/>
                  <a:gd name="T3" fmla="*/ 664 h 900"/>
                  <a:gd name="T4" fmla="*/ 927 w 1094"/>
                  <a:gd name="T5" fmla="*/ 899 h 900"/>
                  <a:gd name="T6" fmla="*/ 0 w 1094"/>
                  <a:gd name="T7" fmla="*/ 235 h 900"/>
                  <a:gd name="T8" fmla="*/ 166 w 1094"/>
                  <a:gd name="T9" fmla="*/ 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4" h="900">
                    <a:moveTo>
                      <a:pt x="166" y="0"/>
                    </a:moveTo>
                    <a:lnTo>
                      <a:pt x="1093" y="664"/>
                    </a:lnTo>
                    <a:lnTo>
                      <a:pt x="927" y="899"/>
                    </a:lnTo>
                    <a:lnTo>
                      <a:pt x="0" y="235"/>
                    </a:lnTo>
                    <a:lnTo>
                      <a:pt x="166" y="0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ï$ľiḍè"/>
              <p:cNvSpPr/>
              <p:nvPr/>
            </p:nvSpPr>
            <p:spPr bwMode="auto">
              <a:xfrm>
                <a:off x="1087438" y="3952875"/>
                <a:ext cx="477837" cy="388938"/>
              </a:xfrm>
              <a:custGeom>
                <a:avLst/>
                <a:gdLst>
                  <a:gd name="T0" fmla="*/ 179 w 1329"/>
                  <a:gd name="T1" fmla="*/ 0 h 1080"/>
                  <a:gd name="T2" fmla="*/ 1328 w 1329"/>
                  <a:gd name="T3" fmla="*/ 816 h 1080"/>
                  <a:gd name="T4" fmla="*/ 1148 w 1329"/>
                  <a:gd name="T5" fmla="*/ 1079 h 1080"/>
                  <a:gd name="T6" fmla="*/ 0 w 1329"/>
                  <a:gd name="T7" fmla="*/ 249 h 1080"/>
                  <a:gd name="T8" fmla="*/ 179 w 1329"/>
                  <a:gd name="T9" fmla="*/ 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9" h="1080">
                    <a:moveTo>
                      <a:pt x="179" y="0"/>
                    </a:moveTo>
                    <a:lnTo>
                      <a:pt x="1328" y="816"/>
                    </a:lnTo>
                    <a:lnTo>
                      <a:pt x="1148" y="1079"/>
                    </a:lnTo>
                    <a:lnTo>
                      <a:pt x="0" y="249"/>
                    </a:lnTo>
                    <a:lnTo>
                      <a:pt x="179" y="0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íś1íḍê"/>
              <p:cNvSpPr/>
              <p:nvPr/>
            </p:nvSpPr>
            <p:spPr bwMode="auto">
              <a:xfrm>
                <a:off x="1087438" y="3952875"/>
                <a:ext cx="477837" cy="388938"/>
              </a:xfrm>
              <a:custGeom>
                <a:avLst/>
                <a:gdLst>
                  <a:gd name="T0" fmla="*/ 179 w 1329"/>
                  <a:gd name="T1" fmla="*/ 0 h 1080"/>
                  <a:gd name="T2" fmla="*/ 1328 w 1329"/>
                  <a:gd name="T3" fmla="*/ 816 h 1080"/>
                  <a:gd name="T4" fmla="*/ 1148 w 1329"/>
                  <a:gd name="T5" fmla="*/ 1079 h 1080"/>
                  <a:gd name="T6" fmla="*/ 0 w 1329"/>
                  <a:gd name="T7" fmla="*/ 249 h 1080"/>
                  <a:gd name="T8" fmla="*/ 179 w 1329"/>
                  <a:gd name="T9" fmla="*/ 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9" h="1080">
                    <a:moveTo>
                      <a:pt x="179" y="0"/>
                    </a:moveTo>
                    <a:lnTo>
                      <a:pt x="1328" y="816"/>
                    </a:lnTo>
                    <a:lnTo>
                      <a:pt x="1148" y="1079"/>
                    </a:lnTo>
                    <a:lnTo>
                      <a:pt x="0" y="249"/>
                    </a:lnTo>
                    <a:lnTo>
                      <a:pt x="179" y="0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íṣľïdê"/>
              <p:cNvSpPr/>
              <p:nvPr/>
            </p:nvSpPr>
            <p:spPr bwMode="auto">
              <a:xfrm>
                <a:off x="1150938" y="3863975"/>
                <a:ext cx="542925" cy="428625"/>
              </a:xfrm>
              <a:custGeom>
                <a:avLst/>
                <a:gdLst>
                  <a:gd name="T0" fmla="*/ 181 w 1509"/>
                  <a:gd name="T1" fmla="*/ 0 h 1191"/>
                  <a:gd name="T2" fmla="*/ 1508 w 1509"/>
                  <a:gd name="T3" fmla="*/ 941 h 1191"/>
                  <a:gd name="T4" fmla="*/ 1328 w 1509"/>
                  <a:gd name="T5" fmla="*/ 1190 h 1191"/>
                  <a:gd name="T6" fmla="*/ 0 w 1509"/>
                  <a:gd name="T7" fmla="*/ 249 h 1191"/>
                  <a:gd name="T8" fmla="*/ 181 w 1509"/>
                  <a:gd name="T9" fmla="*/ 0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9" h="1191">
                    <a:moveTo>
                      <a:pt x="181" y="0"/>
                    </a:moveTo>
                    <a:lnTo>
                      <a:pt x="1508" y="941"/>
                    </a:lnTo>
                    <a:lnTo>
                      <a:pt x="1328" y="1190"/>
                    </a:lnTo>
                    <a:lnTo>
                      <a:pt x="0" y="249"/>
                    </a:lnTo>
                    <a:lnTo>
                      <a:pt x="181" y="0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ïṧ1íḍê"/>
              <p:cNvSpPr/>
              <p:nvPr/>
            </p:nvSpPr>
            <p:spPr bwMode="auto">
              <a:xfrm>
                <a:off x="1150938" y="3863975"/>
                <a:ext cx="542925" cy="428625"/>
              </a:xfrm>
              <a:custGeom>
                <a:avLst/>
                <a:gdLst>
                  <a:gd name="T0" fmla="*/ 181 w 1509"/>
                  <a:gd name="T1" fmla="*/ 0 h 1191"/>
                  <a:gd name="T2" fmla="*/ 1508 w 1509"/>
                  <a:gd name="T3" fmla="*/ 941 h 1191"/>
                  <a:gd name="T4" fmla="*/ 1328 w 1509"/>
                  <a:gd name="T5" fmla="*/ 1190 h 1191"/>
                  <a:gd name="T6" fmla="*/ 0 w 1509"/>
                  <a:gd name="T7" fmla="*/ 249 h 1191"/>
                  <a:gd name="T8" fmla="*/ 181 w 1509"/>
                  <a:gd name="T9" fmla="*/ 0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9" h="1191">
                    <a:moveTo>
                      <a:pt x="181" y="0"/>
                    </a:moveTo>
                    <a:lnTo>
                      <a:pt x="1508" y="941"/>
                    </a:lnTo>
                    <a:lnTo>
                      <a:pt x="1328" y="1190"/>
                    </a:lnTo>
                    <a:lnTo>
                      <a:pt x="0" y="249"/>
                    </a:lnTo>
                    <a:lnTo>
                      <a:pt x="181" y="0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iŝḻîďé"/>
              <p:cNvSpPr/>
              <p:nvPr/>
            </p:nvSpPr>
            <p:spPr bwMode="auto">
              <a:xfrm>
                <a:off x="1330325" y="4267200"/>
                <a:ext cx="120650" cy="114300"/>
              </a:xfrm>
              <a:custGeom>
                <a:avLst/>
                <a:gdLst>
                  <a:gd name="T0" fmla="*/ 250 w 333"/>
                  <a:gd name="T1" fmla="*/ 41 h 319"/>
                  <a:gd name="T2" fmla="*/ 277 w 333"/>
                  <a:gd name="T3" fmla="*/ 249 h 319"/>
                  <a:gd name="T4" fmla="*/ 84 w 333"/>
                  <a:gd name="T5" fmla="*/ 276 h 319"/>
                  <a:gd name="T6" fmla="*/ 56 w 333"/>
                  <a:gd name="T7" fmla="*/ 83 h 319"/>
                  <a:gd name="T8" fmla="*/ 250 w 333"/>
                  <a:gd name="T9" fmla="*/ 41 h 319"/>
                  <a:gd name="T10" fmla="*/ 250 w 333"/>
                  <a:gd name="T11" fmla="*/ 41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319">
                    <a:moveTo>
                      <a:pt x="250" y="41"/>
                    </a:moveTo>
                    <a:cubicBezTo>
                      <a:pt x="319" y="97"/>
                      <a:pt x="332" y="180"/>
                      <a:pt x="277" y="249"/>
                    </a:cubicBezTo>
                    <a:cubicBezTo>
                      <a:pt x="236" y="304"/>
                      <a:pt x="153" y="318"/>
                      <a:pt x="84" y="276"/>
                    </a:cubicBezTo>
                    <a:cubicBezTo>
                      <a:pt x="15" y="235"/>
                      <a:pt x="0" y="138"/>
                      <a:pt x="56" y="83"/>
                    </a:cubicBezTo>
                    <a:cubicBezTo>
                      <a:pt x="97" y="14"/>
                      <a:pt x="180" y="0"/>
                      <a:pt x="250" y="41"/>
                    </a:cubicBezTo>
                    <a:lnTo>
                      <a:pt x="250" y="41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íṥlíḓe"/>
              <p:cNvSpPr/>
              <p:nvPr/>
            </p:nvSpPr>
            <p:spPr bwMode="auto">
              <a:xfrm>
                <a:off x="1470025" y="4232275"/>
                <a:ext cx="125413" cy="125413"/>
              </a:xfrm>
              <a:custGeom>
                <a:avLst/>
                <a:gdLst>
                  <a:gd name="T0" fmla="*/ 263 w 347"/>
                  <a:gd name="T1" fmla="*/ 41 h 347"/>
                  <a:gd name="T2" fmla="*/ 304 w 347"/>
                  <a:gd name="T3" fmla="*/ 263 h 347"/>
                  <a:gd name="T4" fmla="*/ 83 w 347"/>
                  <a:gd name="T5" fmla="*/ 304 h 347"/>
                  <a:gd name="T6" fmla="*/ 41 w 347"/>
                  <a:gd name="T7" fmla="*/ 83 h 347"/>
                  <a:gd name="T8" fmla="*/ 263 w 347"/>
                  <a:gd name="T9" fmla="*/ 41 h 347"/>
                  <a:gd name="T10" fmla="*/ 263 w 347"/>
                  <a:gd name="T11" fmla="*/ 41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7" h="347">
                    <a:moveTo>
                      <a:pt x="263" y="41"/>
                    </a:moveTo>
                    <a:cubicBezTo>
                      <a:pt x="332" y="97"/>
                      <a:pt x="346" y="194"/>
                      <a:pt x="304" y="263"/>
                    </a:cubicBezTo>
                    <a:cubicBezTo>
                      <a:pt x="249" y="332"/>
                      <a:pt x="152" y="346"/>
                      <a:pt x="83" y="304"/>
                    </a:cubicBezTo>
                    <a:cubicBezTo>
                      <a:pt x="13" y="249"/>
                      <a:pt x="0" y="152"/>
                      <a:pt x="41" y="83"/>
                    </a:cubicBezTo>
                    <a:cubicBezTo>
                      <a:pt x="97" y="14"/>
                      <a:pt x="194" y="0"/>
                      <a:pt x="263" y="41"/>
                    </a:cubicBezTo>
                    <a:lnTo>
                      <a:pt x="263" y="41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îṡlîḓê"/>
              <p:cNvSpPr/>
              <p:nvPr/>
            </p:nvSpPr>
            <p:spPr bwMode="auto">
              <a:xfrm>
                <a:off x="1604963" y="4192588"/>
                <a:ext cx="130175" cy="125412"/>
              </a:xfrm>
              <a:custGeom>
                <a:avLst/>
                <a:gdLst>
                  <a:gd name="T0" fmla="*/ 277 w 361"/>
                  <a:gd name="T1" fmla="*/ 42 h 347"/>
                  <a:gd name="T2" fmla="*/ 305 w 361"/>
                  <a:gd name="T3" fmla="*/ 263 h 347"/>
                  <a:gd name="T4" fmla="*/ 84 w 361"/>
                  <a:gd name="T5" fmla="*/ 305 h 347"/>
                  <a:gd name="T6" fmla="*/ 56 w 361"/>
                  <a:gd name="T7" fmla="*/ 83 h 347"/>
                  <a:gd name="T8" fmla="*/ 277 w 361"/>
                  <a:gd name="T9" fmla="*/ 42 h 347"/>
                  <a:gd name="T10" fmla="*/ 277 w 361"/>
                  <a:gd name="T11" fmla="*/ 4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1" h="347">
                    <a:moveTo>
                      <a:pt x="277" y="42"/>
                    </a:moveTo>
                    <a:cubicBezTo>
                      <a:pt x="346" y="97"/>
                      <a:pt x="360" y="194"/>
                      <a:pt x="305" y="263"/>
                    </a:cubicBezTo>
                    <a:cubicBezTo>
                      <a:pt x="263" y="332"/>
                      <a:pt x="153" y="346"/>
                      <a:pt x="84" y="305"/>
                    </a:cubicBezTo>
                    <a:cubicBezTo>
                      <a:pt x="14" y="249"/>
                      <a:pt x="0" y="152"/>
                      <a:pt x="56" y="83"/>
                    </a:cubicBezTo>
                    <a:cubicBezTo>
                      <a:pt x="97" y="14"/>
                      <a:pt x="194" y="0"/>
                      <a:pt x="277" y="42"/>
                    </a:cubicBezTo>
                    <a:lnTo>
                      <a:pt x="277" y="42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îś1îde"/>
              <p:cNvSpPr/>
              <p:nvPr/>
            </p:nvSpPr>
            <p:spPr bwMode="auto">
              <a:xfrm>
                <a:off x="922338" y="3813175"/>
                <a:ext cx="398462" cy="225425"/>
              </a:xfrm>
              <a:custGeom>
                <a:avLst/>
                <a:gdLst>
                  <a:gd name="T0" fmla="*/ 0 w 1108"/>
                  <a:gd name="T1" fmla="*/ 623 h 624"/>
                  <a:gd name="T2" fmla="*/ 0 w 1108"/>
                  <a:gd name="T3" fmla="*/ 623 h 624"/>
                  <a:gd name="T4" fmla="*/ 152 w 1108"/>
                  <a:gd name="T5" fmla="*/ 484 h 624"/>
                  <a:gd name="T6" fmla="*/ 1065 w 1108"/>
                  <a:gd name="T7" fmla="*/ 0 h 624"/>
                  <a:gd name="T8" fmla="*/ 1107 w 1108"/>
                  <a:gd name="T9" fmla="*/ 0 h 624"/>
                  <a:gd name="T10" fmla="*/ 0 w 1108"/>
                  <a:gd name="T11" fmla="*/ 623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8" h="624">
                    <a:moveTo>
                      <a:pt x="0" y="623"/>
                    </a:moveTo>
                    <a:lnTo>
                      <a:pt x="0" y="623"/>
                    </a:lnTo>
                    <a:cubicBezTo>
                      <a:pt x="0" y="623"/>
                      <a:pt x="28" y="553"/>
                      <a:pt x="152" y="484"/>
                    </a:cubicBezTo>
                    <a:cubicBezTo>
                      <a:pt x="1065" y="0"/>
                      <a:pt x="1065" y="0"/>
                      <a:pt x="1065" y="0"/>
                    </a:cubicBezTo>
                    <a:cubicBezTo>
                      <a:pt x="1107" y="0"/>
                      <a:pt x="1107" y="0"/>
                      <a:pt x="1107" y="0"/>
                    </a:cubicBezTo>
                    <a:cubicBezTo>
                      <a:pt x="0" y="623"/>
                      <a:pt x="0" y="623"/>
                      <a:pt x="0" y="623"/>
                    </a:cubicBezTo>
                  </a:path>
                </a:pathLst>
              </a:custGeom>
              <a:solidFill>
                <a:srgbClr val="E0B1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îṧliḓé"/>
              <p:cNvSpPr/>
              <p:nvPr/>
            </p:nvSpPr>
            <p:spPr bwMode="auto">
              <a:xfrm>
                <a:off x="947738" y="3798888"/>
                <a:ext cx="458787" cy="309562"/>
              </a:xfrm>
              <a:custGeom>
                <a:avLst/>
                <a:gdLst>
                  <a:gd name="T0" fmla="*/ 1273 w 1274"/>
                  <a:gd name="T1" fmla="*/ 262 h 858"/>
                  <a:gd name="T2" fmla="*/ 153 w 1274"/>
                  <a:gd name="T3" fmla="*/ 857 h 858"/>
                  <a:gd name="T4" fmla="*/ 0 w 1274"/>
                  <a:gd name="T5" fmla="*/ 594 h 858"/>
                  <a:gd name="T6" fmla="*/ 1121 w 1274"/>
                  <a:gd name="T7" fmla="*/ 0 h 858"/>
                  <a:gd name="T8" fmla="*/ 1273 w 1274"/>
                  <a:gd name="T9" fmla="*/ 262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4" h="858">
                    <a:moveTo>
                      <a:pt x="1273" y="262"/>
                    </a:moveTo>
                    <a:lnTo>
                      <a:pt x="153" y="857"/>
                    </a:lnTo>
                    <a:lnTo>
                      <a:pt x="0" y="594"/>
                    </a:lnTo>
                    <a:lnTo>
                      <a:pt x="1121" y="0"/>
                    </a:lnTo>
                    <a:lnTo>
                      <a:pt x="1273" y="262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ïṥḷîďê"/>
              <p:cNvSpPr/>
              <p:nvPr/>
            </p:nvSpPr>
            <p:spPr bwMode="auto">
              <a:xfrm>
                <a:off x="947738" y="3798888"/>
                <a:ext cx="458787" cy="309562"/>
              </a:xfrm>
              <a:custGeom>
                <a:avLst/>
                <a:gdLst>
                  <a:gd name="T0" fmla="*/ 1273 w 1274"/>
                  <a:gd name="T1" fmla="*/ 262 h 858"/>
                  <a:gd name="T2" fmla="*/ 153 w 1274"/>
                  <a:gd name="T3" fmla="*/ 857 h 858"/>
                  <a:gd name="T4" fmla="*/ 0 w 1274"/>
                  <a:gd name="T5" fmla="*/ 594 h 858"/>
                  <a:gd name="T6" fmla="*/ 1121 w 1274"/>
                  <a:gd name="T7" fmla="*/ 0 h 858"/>
                  <a:gd name="T8" fmla="*/ 1273 w 1274"/>
                  <a:gd name="T9" fmla="*/ 262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4" h="858">
                    <a:moveTo>
                      <a:pt x="1273" y="262"/>
                    </a:moveTo>
                    <a:lnTo>
                      <a:pt x="153" y="857"/>
                    </a:lnTo>
                    <a:lnTo>
                      <a:pt x="0" y="594"/>
                    </a:lnTo>
                    <a:lnTo>
                      <a:pt x="1121" y="0"/>
                    </a:lnTo>
                    <a:lnTo>
                      <a:pt x="1273" y="262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íşlíḓê"/>
              <p:cNvSpPr/>
              <p:nvPr/>
            </p:nvSpPr>
            <p:spPr bwMode="auto">
              <a:xfrm>
                <a:off x="908050" y="3998913"/>
                <a:ext cx="134938" cy="125412"/>
              </a:xfrm>
              <a:custGeom>
                <a:avLst/>
                <a:gdLst>
                  <a:gd name="T0" fmla="*/ 263 w 374"/>
                  <a:gd name="T1" fmla="*/ 304 h 347"/>
                  <a:gd name="T2" fmla="*/ 41 w 374"/>
                  <a:gd name="T3" fmla="*/ 249 h 347"/>
                  <a:gd name="T4" fmla="*/ 110 w 374"/>
                  <a:gd name="T5" fmla="*/ 41 h 347"/>
                  <a:gd name="T6" fmla="*/ 332 w 374"/>
                  <a:gd name="T7" fmla="*/ 96 h 347"/>
                  <a:gd name="T8" fmla="*/ 263 w 374"/>
                  <a:gd name="T9" fmla="*/ 304 h 347"/>
                  <a:gd name="T10" fmla="*/ 263 w 374"/>
                  <a:gd name="T11" fmla="*/ 304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4" h="347">
                    <a:moveTo>
                      <a:pt x="263" y="304"/>
                    </a:moveTo>
                    <a:cubicBezTo>
                      <a:pt x="179" y="346"/>
                      <a:pt x="83" y="318"/>
                      <a:pt x="41" y="249"/>
                    </a:cubicBezTo>
                    <a:cubicBezTo>
                      <a:pt x="0" y="180"/>
                      <a:pt x="41" y="83"/>
                      <a:pt x="110" y="41"/>
                    </a:cubicBezTo>
                    <a:cubicBezTo>
                      <a:pt x="193" y="0"/>
                      <a:pt x="290" y="27"/>
                      <a:pt x="332" y="96"/>
                    </a:cubicBezTo>
                    <a:cubicBezTo>
                      <a:pt x="373" y="166"/>
                      <a:pt x="332" y="263"/>
                      <a:pt x="263" y="304"/>
                    </a:cubicBezTo>
                    <a:lnTo>
                      <a:pt x="263" y="304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îšḻíḋé"/>
              <p:cNvSpPr/>
              <p:nvPr/>
            </p:nvSpPr>
            <p:spPr bwMode="auto">
              <a:xfrm>
                <a:off x="1565275" y="3649663"/>
                <a:ext cx="368300" cy="368300"/>
              </a:xfrm>
              <a:custGeom>
                <a:avLst/>
                <a:gdLst>
                  <a:gd name="T0" fmla="*/ 1024 w 1025"/>
                  <a:gd name="T1" fmla="*/ 678 h 1025"/>
                  <a:gd name="T2" fmla="*/ 359 w 1025"/>
                  <a:gd name="T3" fmla="*/ 1024 h 1025"/>
                  <a:gd name="T4" fmla="*/ 0 w 1025"/>
                  <a:gd name="T5" fmla="*/ 360 h 1025"/>
                  <a:gd name="T6" fmla="*/ 664 w 1025"/>
                  <a:gd name="T7" fmla="*/ 0 h 1025"/>
                  <a:gd name="T8" fmla="*/ 1024 w 1025"/>
                  <a:gd name="T9" fmla="*/ 678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5" h="1025">
                    <a:moveTo>
                      <a:pt x="1024" y="678"/>
                    </a:moveTo>
                    <a:lnTo>
                      <a:pt x="359" y="1024"/>
                    </a:lnTo>
                    <a:lnTo>
                      <a:pt x="0" y="360"/>
                    </a:lnTo>
                    <a:lnTo>
                      <a:pt x="664" y="0"/>
                    </a:lnTo>
                    <a:lnTo>
                      <a:pt x="1024" y="678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î$1iḑe"/>
              <p:cNvSpPr/>
              <p:nvPr/>
            </p:nvSpPr>
            <p:spPr bwMode="auto">
              <a:xfrm>
                <a:off x="1255713" y="3929063"/>
                <a:ext cx="85725" cy="44450"/>
              </a:xfrm>
              <a:custGeom>
                <a:avLst/>
                <a:gdLst>
                  <a:gd name="T0" fmla="*/ 0 w 236"/>
                  <a:gd name="T1" fmla="*/ 124 h 125"/>
                  <a:gd name="T2" fmla="*/ 41 w 236"/>
                  <a:gd name="T3" fmla="*/ 97 h 125"/>
                  <a:gd name="T4" fmla="*/ 69 w 236"/>
                  <a:gd name="T5" fmla="*/ 83 h 125"/>
                  <a:gd name="T6" fmla="*/ 111 w 236"/>
                  <a:gd name="T7" fmla="*/ 55 h 125"/>
                  <a:gd name="T8" fmla="*/ 152 w 236"/>
                  <a:gd name="T9" fmla="*/ 28 h 125"/>
                  <a:gd name="T10" fmla="*/ 194 w 236"/>
                  <a:gd name="T11" fmla="*/ 14 h 125"/>
                  <a:gd name="T12" fmla="*/ 207 w 236"/>
                  <a:gd name="T13" fmla="*/ 0 h 125"/>
                  <a:gd name="T14" fmla="*/ 222 w 236"/>
                  <a:gd name="T15" fmla="*/ 0 h 125"/>
                  <a:gd name="T16" fmla="*/ 235 w 236"/>
                  <a:gd name="T17" fmla="*/ 0 h 125"/>
                  <a:gd name="T18" fmla="*/ 235 w 236"/>
                  <a:gd name="T19" fmla="*/ 0 h 125"/>
                  <a:gd name="T20" fmla="*/ 235 w 236"/>
                  <a:gd name="T21" fmla="*/ 0 h 125"/>
                  <a:gd name="T22" fmla="*/ 222 w 236"/>
                  <a:gd name="T23" fmla="*/ 14 h 125"/>
                  <a:gd name="T24" fmla="*/ 222 w 236"/>
                  <a:gd name="T25" fmla="*/ 14 h 125"/>
                  <a:gd name="T26" fmla="*/ 207 w 236"/>
                  <a:gd name="T27" fmla="*/ 28 h 125"/>
                  <a:gd name="T28" fmla="*/ 166 w 236"/>
                  <a:gd name="T29" fmla="*/ 42 h 125"/>
                  <a:gd name="T30" fmla="*/ 125 w 236"/>
                  <a:gd name="T31" fmla="*/ 69 h 125"/>
                  <a:gd name="T32" fmla="*/ 83 w 236"/>
                  <a:gd name="T33" fmla="*/ 83 h 125"/>
                  <a:gd name="T34" fmla="*/ 41 w 236"/>
                  <a:gd name="T35" fmla="*/ 111 h 125"/>
                  <a:gd name="T36" fmla="*/ 0 w 236"/>
                  <a:gd name="T37" fmla="*/ 124 h 125"/>
                  <a:gd name="T38" fmla="*/ 0 w 236"/>
                  <a:gd name="T39" fmla="*/ 12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6" h="125">
                    <a:moveTo>
                      <a:pt x="0" y="124"/>
                    </a:moveTo>
                    <a:cubicBezTo>
                      <a:pt x="0" y="124"/>
                      <a:pt x="14" y="111"/>
                      <a:pt x="41" y="97"/>
                    </a:cubicBezTo>
                    <a:cubicBezTo>
                      <a:pt x="56" y="97"/>
                      <a:pt x="69" y="83"/>
                      <a:pt x="69" y="83"/>
                    </a:cubicBezTo>
                    <a:cubicBezTo>
                      <a:pt x="83" y="69"/>
                      <a:pt x="97" y="55"/>
                      <a:pt x="111" y="55"/>
                    </a:cubicBezTo>
                    <a:cubicBezTo>
                      <a:pt x="125" y="42"/>
                      <a:pt x="138" y="42"/>
                      <a:pt x="152" y="28"/>
                    </a:cubicBezTo>
                    <a:cubicBezTo>
                      <a:pt x="166" y="28"/>
                      <a:pt x="180" y="14"/>
                      <a:pt x="194" y="14"/>
                    </a:cubicBezTo>
                    <a:cubicBezTo>
                      <a:pt x="207" y="14"/>
                      <a:pt x="207" y="14"/>
                      <a:pt x="207" y="0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35" y="0"/>
                      <a:pt x="235" y="0"/>
                      <a:pt x="235" y="0"/>
                    </a:cubicBezTo>
                    <a:lnTo>
                      <a:pt x="235" y="0"/>
                    </a:lnTo>
                    <a:lnTo>
                      <a:pt x="235" y="0"/>
                    </a:lnTo>
                    <a:cubicBezTo>
                      <a:pt x="235" y="0"/>
                      <a:pt x="235" y="0"/>
                      <a:pt x="222" y="14"/>
                    </a:cubicBezTo>
                    <a:lnTo>
                      <a:pt x="222" y="14"/>
                    </a:lnTo>
                    <a:cubicBezTo>
                      <a:pt x="207" y="14"/>
                      <a:pt x="207" y="28"/>
                      <a:pt x="207" y="28"/>
                    </a:cubicBezTo>
                    <a:cubicBezTo>
                      <a:pt x="194" y="28"/>
                      <a:pt x="180" y="42"/>
                      <a:pt x="166" y="42"/>
                    </a:cubicBezTo>
                    <a:cubicBezTo>
                      <a:pt x="152" y="55"/>
                      <a:pt x="138" y="55"/>
                      <a:pt x="125" y="69"/>
                    </a:cubicBezTo>
                    <a:cubicBezTo>
                      <a:pt x="111" y="69"/>
                      <a:pt x="97" y="83"/>
                      <a:pt x="83" y="83"/>
                    </a:cubicBezTo>
                    <a:cubicBezTo>
                      <a:pt x="69" y="97"/>
                      <a:pt x="56" y="97"/>
                      <a:pt x="41" y="111"/>
                    </a:cubicBezTo>
                    <a:cubicBezTo>
                      <a:pt x="28" y="111"/>
                      <a:pt x="0" y="124"/>
                      <a:pt x="0" y="124"/>
                    </a:cubicBezTo>
                    <a:lnTo>
                      <a:pt x="0" y="124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ïṥļïḓe"/>
              <p:cNvSpPr/>
              <p:nvPr/>
            </p:nvSpPr>
            <p:spPr bwMode="auto">
              <a:xfrm>
                <a:off x="1630363" y="3640138"/>
                <a:ext cx="309562" cy="349250"/>
              </a:xfrm>
              <a:custGeom>
                <a:avLst/>
                <a:gdLst>
                  <a:gd name="T0" fmla="*/ 858 w 859"/>
                  <a:gd name="T1" fmla="*/ 719 h 969"/>
                  <a:gd name="T2" fmla="*/ 388 w 859"/>
                  <a:gd name="T3" fmla="*/ 968 h 969"/>
                  <a:gd name="T4" fmla="*/ 0 w 859"/>
                  <a:gd name="T5" fmla="*/ 262 h 969"/>
                  <a:gd name="T6" fmla="*/ 471 w 859"/>
                  <a:gd name="T7" fmla="*/ 0 h 969"/>
                  <a:gd name="T8" fmla="*/ 858 w 859"/>
                  <a:gd name="T9" fmla="*/ 719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9" h="969">
                    <a:moveTo>
                      <a:pt x="858" y="719"/>
                    </a:moveTo>
                    <a:lnTo>
                      <a:pt x="388" y="968"/>
                    </a:lnTo>
                    <a:lnTo>
                      <a:pt x="0" y="262"/>
                    </a:lnTo>
                    <a:lnTo>
                      <a:pt x="471" y="0"/>
                    </a:lnTo>
                    <a:lnTo>
                      <a:pt x="858" y="719"/>
                    </a:lnTo>
                  </a:path>
                </a:pathLst>
              </a:custGeom>
              <a:solidFill>
                <a:srgbClr val="F0EFE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îśḷîḑe"/>
              <p:cNvSpPr/>
              <p:nvPr/>
            </p:nvSpPr>
            <p:spPr bwMode="auto">
              <a:xfrm>
                <a:off x="1346200" y="3708400"/>
                <a:ext cx="428625" cy="477838"/>
              </a:xfrm>
              <a:custGeom>
                <a:avLst/>
                <a:gdLst>
                  <a:gd name="T0" fmla="*/ 1038 w 1191"/>
                  <a:gd name="T1" fmla="*/ 651 h 1329"/>
                  <a:gd name="T2" fmla="*/ 968 w 1191"/>
                  <a:gd name="T3" fmla="*/ 1121 h 1329"/>
                  <a:gd name="T4" fmla="*/ 927 w 1191"/>
                  <a:gd name="T5" fmla="*/ 1135 h 1329"/>
                  <a:gd name="T6" fmla="*/ 567 w 1191"/>
                  <a:gd name="T7" fmla="*/ 1328 h 1329"/>
                  <a:gd name="T8" fmla="*/ 0 w 1191"/>
                  <a:gd name="T9" fmla="*/ 250 h 1329"/>
                  <a:gd name="T10" fmla="*/ 526 w 1191"/>
                  <a:gd name="T11" fmla="*/ 0 h 1329"/>
                  <a:gd name="T12" fmla="*/ 803 w 1191"/>
                  <a:gd name="T13" fmla="*/ 222 h 1329"/>
                  <a:gd name="T14" fmla="*/ 803 w 1191"/>
                  <a:gd name="T15" fmla="*/ 222 h 1329"/>
                  <a:gd name="T16" fmla="*/ 844 w 1191"/>
                  <a:gd name="T17" fmla="*/ 291 h 1329"/>
                  <a:gd name="T18" fmla="*/ 1038 w 1191"/>
                  <a:gd name="T19" fmla="*/ 651 h 1329"/>
                  <a:gd name="T20" fmla="*/ 1038 w 1191"/>
                  <a:gd name="T21" fmla="*/ 651 h 1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91" h="1329">
                    <a:moveTo>
                      <a:pt x="1038" y="651"/>
                    </a:moveTo>
                    <a:cubicBezTo>
                      <a:pt x="1038" y="651"/>
                      <a:pt x="1190" y="927"/>
                      <a:pt x="968" y="1121"/>
                    </a:cubicBezTo>
                    <a:cubicBezTo>
                      <a:pt x="968" y="1121"/>
                      <a:pt x="968" y="1121"/>
                      <a:pt x="927" y="1135"/>
                    </a:cubicBezTo>
                    <a:cubicBezTo>
                      <a:pt x="927" y="1135"/>
                      <a:pt x="927" y="1135"/>
                      <a:pt x="567" y="1328"/>
                    </a:cubicBezTo>
                    <a:cubicBezTo>
                      <a:pt x="567" y="1328"/>
                      <a:pt x="567" y="1328"/>
                      <a:pt x="0" y="250"/>
                    </a:cubicBezTo>
                    <a:cubicBezTo>
                      <a:pt x="0" y="250"/>
                      <a:pt x="0" y="250"/>
                      <a:pt x="526" y="0"/>
                    </a:cubicBezTo>
                    <a:cubicBezTo>
                      <a:pt x="581" y="0"/>
                      <a:pt x="706" y="42"/>
                      <a:pt x="803" y="222"/>
                    </a:cubicBezTo>
                    <a:lnTo>
                      <a:pt x="803" y="222"/>
                    </a:lnTo>
                    <a:cubicBezTo>
                      <a:pt x="816" y="235"/>
                      <a:pt x="830" y="263"/>
                      <a:pt x="844" y="291"/>
                    </a:cubicBezTo>
                    <a:cubicBezTo>
                      <a:pt x="844" y="291"/>
                      <a:pt x="844" y="291"/>
                      <a:pt x="1038" y="651"/>
                    </a:cubicBezTo>
                    <a:lnTo>
                      <a:pt x="1038" y="651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íSľíḋê"/>
              <p:cNvSpPr/>
              <p:nvPr/>
            </p:nvSpPr>
            <p:spPr bwMode="auto">
              <a:xfrm>
                <a:off x="1192213" y="4067175"/>
                <a:ext cx="414337" cy="284163"/>
              </a:xfrm>
              <a:custGeom>
                <a:avLst/>
                <a:gdLst>
                  <a:gd name="T0" fmla="*/ 1010 w 1149"/>
                  <a:gd name="T1" fmla="*/ 0 h 790"/>
                  <a:gd name="T2" fmla="*/ 1148 w 1149"/>
                  <a:gd name="T3" fmla="*/ 250 h 790"/>
                  <a:gd name="T4" fmla="*/ 139 w 1149"/>
                  <a:gd name="T5" fmla="*/ 789 h 790"/>
                  <a:gd name="T6" fmla="*/ 0 w 1149"/>
                  <a:gd name="T7" fmla="*/ 540 h 790"/>
                  <a:gd name="T8" fmla="*/ 1010 w 1149"/>
                  <a:gd name="T9" fmla="*/ 0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9" h="790">
                    <a:moveTo>
                      <a:pt x="1010" y="0"/>
                    </a:moveTo>
                    <a:lnTo>
                      <a:pt x="1148" y="250"/>
                    </a:lnTo>
                    <a:lnTo>
                      <a:pt x="139" y="789"/>
                    </a:lnTo>
                    <a:lnTo>
                      <a:pt x="0" y="540"/>
                    </a:lnTo>
                    <a:lnTo>
                      <a:pt x="1010" y="0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îṡľiďè"/>
              <p:cNvSpPr/>
              <p:nvPr/>
            </p:nvSpPr>
            <p:spPr bwMode="auto">
              <a:xfrm>
                <a:off x="1192213" y="4067175"/>
                <a:ext cx="414337" cy="284163"/>
              </a:xfrm>
              <a:custGeom>
                <a:avLst/>
                <a:gdLst>
                  <a:gd name="T0" fmla="*/ 1010 w 1149"/>
                  <a:gd name="T1" fmla="*/ 0 h 790"/>
                  <a:gd name="T2" fmla="*/ 1148 w 1149"/>
                  <a:gd name="T3" fmla="*/ 250 h 790"/>
                  <a:gd name="T4" fmla="*/ 139 w 1149"/>
                  <a:gd name="T5" fmla="*/ 789 h 790"/>
                  <a:gd name="T6" fmla="*/ 0 w 1149"/>
                  <a:gd name="T7" fmla="*/ 540 h 790"/>
                  <a:gd name="T8" fmla="*/ 1010 w 1149"/>
                  <a:gd name="T9" fmla="*/ 0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9" h="790">
                    <a:moveTo>
                      <a:pt x="1010" y="0"/>
                    </a:moveTo>
                    <a:lnTo>
                      <a:pt x="1148" y="250"/>
                    </a:lnTo>
                    <a:lnTo>
                      <a:pt x="139" y="789"/>
                    </a:lnTo>
                    <a:lnTo>
                      <a:pt x="0" y="540"/>
                    </a:lnTo>
                    <a:lnTo>
                      <a:pt x="1010" y="0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iṩļîḑé"/>
              <p:cNvSpPr/>
              <p:nvPr/>
            </p:nvSpPr>
            <p:spPr bwMode="auto">
              <a:xfrm>
                <a:off x="1052513" y="3968750"/>
                <a:ext cx="503237" cy="338138"/>
              </a:xfrm>
              <a:custGeom>
                <a:avLst/>
                <a:gdLst>
                  <a:gd name="T0" fmla="*/ 1259 w 1398"/>
                  <a:gd name="T1" fmla="*/ 0 h 941"/>
                  <a:gd name="T2" fmla="*/ 1397 w 1398"/>
                  <a:gd name="T3" fmla="*/ 276 h 941"/>
                  <a:gd name="T4" fmla="*/ 152 w 1398"/>
                  <a:gd name="T5" fmla="*/ 940 h 941"/>
                  <a:gd name="T6" fmla="*/ 0 w 1398"/>
                  <a:gd name="T7" fmla="*/ 664 h 941"/>
                  <a:gd name="T8" fmla="*/ 1259 w 1398"/>
                  <a:gd name="T9" fmla="*/ 0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8" h="941">
                    <a:moveTo>
                      <a:pt x="1259" y="0"/>
                    </a:moveTo>
                    <a:lnTo>
                      <a:pt x="1397" y="276"/>
                    </a:lnTo>
                    <a:lnTo>
                      <a:pt x="152" y="940"/>
                    </a:lnTo>
                    <a:lnTo>
                      <a:pt x="0" y="664"/>
                    </a:lnTo>
                    <a:lnTo>
                      <a:pt x="1259" y="0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îṣḻíḓè"/>
              <p:cNvSpPr/>
              <p:nvPr/>
            </p:nvSpPr>
            <p:spPr bwMode="auto">
              <a:xfrm>
                <a:off x="1052513" y="3968750"/>
                <a:ext cx="503237" cy="338138"/>
              </a:xfrm>
              <a:custGeom>
                <a:avLst/>
                <a:gdLst>
                  <a:gd name="T0" fmla="*/ 1259 w 1398"/>
                  <a:gd name="T1" fmla="*/ 0 h 941"/>
                  <a:gd name="T2" fmla="*/ 1397 w 1398"/>
                  <a:gd name="T3" fmla="*/ 276 h 941"/>
                  <a:gd name="T4" fmla="*/ 152 w 1398"/>
                  <a:gd name="T5" fmla="*/ 940 h 941"/>
                  <a:gd name="T6" fmla="*/ 0 w 1398"/>
                  <a:gd name="T7" fmla="*/ 664 h 941"/>
                  <a:gd name="T8" fmla="*/ 1259 w 1398"/>
                  <a:gd name="T9" fmla="*/ 0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8" h="941">
                    <a:moveTo>
                      <a:pt x="1259" y="0"/>
                    </a:moveTo>
                    <a:lnTo>
                      <a:pt x="1397" y="276"/>
                    </a:lnTo>
                    <a:lnTo>
                      <a:pt x="152" y="940"/>
                    </a:lnTo>
                    <a:lnTo>
                      <a:pt x="0" y="664"/>
                    </a:lnTo>
                    <a:lnTo>
                      <a:pt x="1259" y="0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iṣ1iďé"/>
              <p:cNvSpPr/>
              <p:nvPr/>
            </p:nvSpPr>
            <p:spPr bwMode="auto">
              <a:xfrm>
                <a:off x="933450" y="3868738"/>
                <a:ext cx="573088" cy="374650"/>
              </a:xfrm>
              <a:custGeom>
                <a:avLst/>
                <a:gdLst>
                  <a:gd name="T0" fmla="*/ 1438 w 1592"/>
                  <a:gd name="T1" fmla="*/ 0 h 1039"/>
                  <a:gd name="T2" fmla="*/ 1591 w 1592"/>
                  <a:gd name="T3" fmla="*/ 277 h 1039"/>
                  <a:gd name="T4" fmla="*/ 138 w 1592"/>
                  <a:gd name="T5" fmla="*/ 1038 h 1039"/>
                  <a:gd name="T6" fmla="*/ 0 w 1592"/>
                  <a:gd name="T7" fmla="*/ 775 h 1039"/>
                  <a:gd name="T8" fmla="*/ 1438 w 1592"/>
                  <a:gd name="T9" fmla="*/ 0 h 1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2" h="1039">
                    <a:moveTo>
                      <a:pt x="1438" y="0"/>
                    </a:moveTo>
                    <a:lnTo>
                      <a:pt x="1591" y="277"/>
                    </a:lnTo>
                    <a:lnTo>
                      <a:pt x="138" y="1038"/>
                    </a:lnTo>
                    <a:lnTo>
                      <a:pt x="0" y="775"/>
                    </a:lnTo>
                    <a:lnTo>
                      <a:pt x="1438" y="0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iSlîḓe"/>
              <p:cNvSpPr/>
              <p:nvPr/>
            </p:nvSpPr>
            <p:spPr bwMode="auto">
              <a:xfrm>
                <a:off x="933450" y="3868738"/>
                <a:ext cx="573088" cy="374650"/>
              </a:xfrm>
              <a:custGeom>
                <a:avLst/>
                <a:gdLst>
                  <a:gd name="T0" fmla="*/ 1438 w 1592"/>
                  <a:gd name="T1" fmla="*/ 0 h 1039"/>
                  <a:gd name="T2" fmla="*/ 1591 w 1592"/>
                  <a:gd name="T3" fmla="*/ 277 h 1039"/>
                  <a:gd name="T4" fmla="*/ 138 w 1592"/>
                  <a:gd name="T5" fmla="*/ 1038 h 1039"/>
                  <a:gd name="T6" fmla="*/ 0 w 1592"/>
                  <a:gd name="T7" fmla="*/ 775 h 1039"/>
                  <a:gd name="T8" fmla="*/ 1438 w 1592"/>
                  <a:gd name="T9" fmla="*/ 0 h 1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2" h="1039">
                    <a:moveTo>
                      <a:pt x="1438" y="0"/>
                    </a:moveTo>
                    <a:lnTo>
                      <a:pt x="1591" y="277"/>
                    </a:lnTo>
                    <a:lnTo>
                      <a:pt x="138" y="1038"/>
                    </a:lnTo>
                    <a:lnTo>
                      <a:pt x="0" y="775"/>
                    </a:lnTo>
                    <a:lnTo>
                      <a:pt x="1438" y="0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ís1iḍè"/>
              <p:cNvSpPr/>
              <p:nvPr/>
            </p:nvSpPr>
            <p:spPr bwMode="auto">
              <a:xfrm>
                <a:off x="1157288" y="4246563"/>
                <a:ext cx="120650" cy="120650"/>
              </a:xfrm>
              <a:custGeom>
                <a:avLst/>
                <a:gdLst>
                  <a:gd name="T0" fmla="*/ 96 w 333"/>
                  <a:gd name="T1" fmla="*/ 42 h 333"/>
                  <a:gd name="T2" fmla="*/ 96 w 333"/>
                  <a:gd name="T3" fmla="*/ 42 h 333"/>
                  <a:gd name="T4" fmla="*/ 290 w 333"/>
                  <a:gd name="T5" fmla="*/ 97 h 333"/>
                  <a:gd name="T6" fmla="*/ 235 w 333"/>
                  <a:gd name="T7" fmla="*/ 291 h 333"/>
                  <a:gd name="T8" fmla="*/ 41 w 333"/>
                  <a:gd name="T9" fmla="*/ 236 h 333"/>
                  <a:gd name="T10" fmla="*/ 96 w 333"/>
                  <a:gd name="T11" fmla="*/ 4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3" h="333">
                    <a:moveTo>
                      <a:pt x="96" y="42"/>
                    </a:moveTo>
                    <a:lnTo>
                      <a:pt x="96" y="42"/>
                    </a:lnTo>
                    <a:cubicBezTo>
                      <a:pt x="166" y="0"/>
                      <a:pt x="262" y="28"/>
                      <a:pt x="290" y="97"/>
                    </a:cubicBezTo>
                    <a:cubicBezTo>
                      <a:pt x="332" y="166"/>
                      <a:pt x="304" y="249"/>
                      <a:pt x="235" y="291"/>
                    </a:cubicBezTo>
                    <a:cubicBezTo>
                      <a:pt x="166" y="332"/>
                      <a:pt x="82" y="305"/>
                      <a:pt x="41" y="236"/>
                    </a:cubicBezTo>
                    <a:cubicBezTo>
                      <a:pt x="0" y="166"/>
                      <a:pt x="27" y="70"/>
                      <a:pt x="96" y="42"/>
                    </a:cubicBez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ïṣļíḑè"/>
              <p:cNvSpPr/>
              <p:nvPr/>
            </p:nvSpPr>
            <p:spPr bwMode="auto">
              <a:xfrm>
                <a:off x="1017588" y="4192588"/>
                <a:ext cx="130175" cy="130175"/>
              </a:xfrm>
              <a:custGeom>
                <a:avLst/>
                <a:gdLst>
                  <a:gd name="T0" fmla="*/ 97 w 361"/>
                  <a:gd name="T1" fmla="*/ 42 h 361"/>
                  <a:gd name="T2" fmla="*/ 97 w 361"/>
                  <a:gd name="T3" fmla="*/ 42 h 361"/>
                  <a:gd name="T4" fmla="*/ 318 w 361"/>
                  <a:gd name="T5" fmla="*/ 111 h 361"/>
                  <a:gd name="T6" fmla="*/ 249 w 361"/>
                  <a:gd name="T7" fmla="*/ 318 h 361"/>
                  <a:gd name="T8" fmla="*/ 41 w 361"/>
                  <a:gd name="T9" fmla="*/ 249 h 361"/>
                  <a:gd name="T10" fmla="*/ 97 w 361"/>
                  <a:gd name="T11" fmla="*/ 42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1" h="361">
                    <a:moveTo>
                      <a:pt x="97" y="42"/>
                    </a:moveTo>
                    <a:lnTo>
                      <a:pt x="97" y="42"/>
                    </a:lnTo>
                    <a:cubicBezTo>
                      <a:pt x="180" y="0"/>
                      <a:pt x="277" y="28"/>
                      <a:pt x="318" y="111"/>
                    </a:cubicBezTo>
                    <a:cubicBezTo>
                      <a:pt x="360" y="180"/>
                      <a:pt x="318" y="277"/>
                      <a:pt x="249" y="318"/>
                    </a:cubicBezTo>
                    <a:cubicBezTo>
                      <a:pt x="166" y="360"/>
                      <a:pt x="83" y="332"/>
                      <a:pt x="41" y="249"/>
                    </a:cubicBezTo>
                    <a:cubicBezTo>
                      <a:pt x="0" y="180"/>
                      <a:pt x="28" y="83"/>
                      <a:pt x="97" y="42"/>
                    </a:cubicBez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îşḷiďê"/>
              <p:cNvSpPr/>
              <p:nvPr/>
            </p:nvSpPr>
            <p:spPr bwMode="auto">
              <a:xfrm>
                <a:off x="887413" y="4132263"/>
                <a:ext cx="125412" cy="130175"/>
              </a:xfrm>
              <a:custGeom>
                <a:avLst/>
                <a:gdLst>
                  <a:gd name="T0" fmla="*/ 97 w 347"/>
                  <a:gd name="T1" fmla="*/ 42 h 361"/>
                  <a:gd name="T2" fmla="*/ 97 w 347"/>
                  <a:gd name="T3" fmla="*/ 42 h 361"/>
                  <a:gd name="T4" fmla="*/ 305 w 347"/>
                  <a:gd name="T5" fmla="*/ 111 h 361"/>
                  <a:gd name="T6" fmla="*/ 249 w 347"/>
                  <a:gd name="T7" fmla="*/ 318 h 361"/>
                  <a:gd name="T8" fmla="*/ 28 w 347"/>
                  <a:gd name="T9" fmla="*/ 263 h 361"/>
                  <a:gd name="T10" fmla="*/ 97 w 347"/>
                  <a:gd name="T11" fmla="*/ 42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7" h="361">
                    <a:moveTo>
                      <a:pt x="97" y="42"/>
                    </a:moveTo>
                    <a:lnTo>
                      <a:pt x="97" y="42"/>
                    </a:lnTo>
                    <a:cubicBezTo>
                      <a:pt x="180" y="0"/>
                      <a:pt x="277" y="28"/>
                      <a:pt x="305" y="111"/>
                    </a:cubicBezTo>
                    <a:cubicBezTo>
                      <a:pt x="346" y="194"/>
                      <a:pt x="319" y="277"/>
                      <a:pt x="249" y="318"/>
                    </a:cubicBezTo>
                    <a:cubicBezTo>
                      <a:pt x="166" y="360"/>
                      <a:pt x="69" y="332"/>
                      <a:pt x="28" y="263"/>
                    </a:cubicBezTo>
                    <a:cubicBezTo>
                      <a:pt x="0" y="180"/>
                      <a:pt x="28" y="83"/>
                      <a:pt x="97" y="42"/>
                    </a:cubicBez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íSlïḋé"/>
              <p:cNvSpPr/>
              <p:nvPr/>
            </p:nvSpPr>
            <p:spPr bwMode="auto">
              <a:xfrm>
                <a:off x="922338" y="4008438"/>
                <a:ext cx="104775" cy="100012"/>
              </a:xfrm>
              <a:custGeom>
                <a:avLst/>
                <a:gdLst>
                  <a:gd name="T0" fmla="*/ 152 w 292"/>
                  <a:gd name="T1" fmla="*/ 0 h 278"/>
                  <a:gd name="T2" fmla="*/ 208 w 292"/>
                  <a:gd name="T3" fmla="*/ 69 h 278"/>
                  <a:gd name="T4" fmla="*/ 222 w 292"/>
                  <a:gd name="T5" fmla="*/ 97 h 278"/>
                  <a:gd name="T6" fmla="*/ 291 w 292"/>
                  <a:gd name="T7" fmla="*/ 194 h 278"/>
                  <a:gd name="T8" fmla="*/ 194 w 292"/>
                  <a:gd name="T9" fmla="*/ 263 h 278"/>
                  <a:gd name="T10" fmla="*/ 180 w 292"/>
                  <a:gd name="T11" fmla="*/ 263 h 278"/>
                  <a:gd name="T12" fmla="*/ 138 w 292"/>
                  <a:gd name="T13" fmla="*/ 277 h 278"/>
                  <a:gd name="T14" fmla="*/ 28 w 292"/>
                  <a:gd name="T15" fmla="*/ 208 h 278"/>
                  <a:gd name="T16" fmla="*/ 56 w 292"/>
                  <a:gd name="T17" fmla="*/ 56 h 278"/>
                  <a:gd name="T18" fmla="*/ 56 w 292"/>
                  <a:gd name="T19" fmla="*/ 56 h 278"/>
                  <a:gd name="T20" fmla="*/ 56 w 292"/>
                  <a:gd name="T21" fmla="*/ 56 h 278"/>
                  <a:gd name="T22" fmla="*/ 69 w 292"/>
                  <a:gd name="T23" fmla="*/ 42 h 278"/>
                  <a:gd name="T24" fmla="*/ 83 w 292"/>
                  <a:gd name="T25" fmla="*/ 42 h 278"/>
                  <a:gd name="T26" fmla="*/ 152 w 292"/>
                  <a:gd name="T27" fmla="*/ 0 h 278"/>
                  <a:gd name="T28" fmla="*/ 152 w 292"/>
                  <a:gd name="T29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2" h="278">
                    <a:moveTo>
                      <a:pt x="152" y="0"/>
                    </a:moveTo>
                    <a:cubicBezTo>
                      <a:pt x="152" y="0"/>
                      <a:pt x="180" y="42"/>
                      <a:pt x="208" y="69"/>
                    </a:cubicBezTo>
                    <a:cubicBezTo>
                      <a:pt x="222" y="84"/>
                      <a:pt x="222" y="97"/>
                      <a:pt x="222" y="97"/>
                    </a:cubicBezTo>
                    <a:cubicBezTo>
                      <a:pt x="263" y="139"/>
                      <a:pt x="291" y="180"/>
                      <a:pt x="291" y="194"/>
                    </a:cubicBezTo>
                    <a:cubicBezTo>
                      <a:pt x="291" y="194"/>
                      <a:pt x="291" y="194"/>
                      <a:pt x="194" y="263"/>
                    </a:cubicBezTo>
                    <a:cubicBezTo>
                      <a:pt x="194" y="263"/>
                      <a:pt x="194" y="263"/>
                      <a:pt x="180" y="263"/>
                    </a:cubicBezTo>
                    <a:cubicBezTo>
                      <a:pt x="166" y="277"/>
                      <a:pt x="152" y="277"/>
                      <a:pt x="138" y="277"/>
                    </a:cubicBezTo>
                    <a:cubicBezTo>
                      <a:pt x="97" y="277"/>
                      <a:pt x="42" y="250"/>
                      <a:pt x="28" y="208"/>
                    </a:cubicBezTo>
                    <a:cubicBezTo>
                      <a:pt x="0" y="153"/>
                      <a:pt x="14" y="84"/>
                      <a:pt x="56" y="56"/>
                    </a:cubicBezTo>
                    <a:lnTo>
                      <a:pt x="56" y="56"/>
                    </a:lnTo>
                    <a:lnTo>
                      <a:pt x="56" y="56"/>
                    </a:lnTo>
                    <a:cubicBezTo>
                      <a:pt x="69" y="56"/>
                      <a:pt x="69" y="56"/>
                      <a:pt x="69" y="42"/>
                    </a:cubicBezTo>
                    <a:lnTo>
                      <a:pt x="83" y="42"/>
                    </a:lnTo>
                    <a:cubicBezTo>
                      <a:pt x="83" y="42"/>
                      <a:pt x="83" y="42"/>
                      <a:pt x="152" y="0"/>
                    </a:cubicBezTo>
                    <a:lnTo>
                      <a:pt x="152" y="0"/>
                    </a:lnTo>
                  </a:path>
                </a:pathLst>
              </a:custGeom>
              <a:solidFill>
                <a:srgbClr val="EEC4A8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ïṥľïďê"/>
              <p:cNvSpPr/>
              <p:nvPr/>
            </p:nvSpPr>
            <p:spPr bwMode="auto">
              <a:xfrm>
                <a:off x="1003300" y="4206875"/>
                <a:ext cx="4763" cy="4763"/>
              </a:xfrm>
              <a:custGeom>
                <a:avLst/>
                <a:gdLst>
                  <a:gd name="T0" fmla="*/ 13 w 14"/>
                  <a:gd name="T1" fmla="*/ 0 h 15"/>
                  <a:gd name="T2" fmla="*/ 13 w 14"/>
                  <a:gd name="T3" fmla="*/ 14 h 15"/>
                  <a:gd name="T4" fmla="*/ 0 w 14"/>
                  <a:gd name="T5" fmla="*/ 14 h 15"/>
                  <a:gd name="T6" fmla="*/ 13 w 14"/>
                  <a:gd name="T7" fmla="*/ 0 h 15"/>
                  <a:gd name="T8" fmla="*/ 13 w 14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13" y="0"/>
                    </a:move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0" y="14"/>
                    </a:cubicBezTo>
                    <a:cubicBezTo>
                      <a:pt x="0" y="14"/>
                      <a:pt x="13" y="14"/>
                      <a:pt x="13" y="0"/>
                    </a:cubicBezTo>
                    <a:lnTo>
                      <a:pt x="13" y="0"/>
                    </a:lnTo>
                  </a:path>
                </a:pathLst>
              </a:custGeom>
              <a:solidFill>
                <a:srgbClr val="EEC4A8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iṣļíḋè"/>
              <p:cNvSpPr/>
              <p:nvPr/>
            </p:nvSpPr>
            <p:spPr bwMode="auto">
              <a:xfrm>
                <a:off x="903288" y="4141788"/>
                <a:ext cx="104775" cy="100012"/>
              </a:xfrm>
              <a:custGeom>
                <a:avLst/>
                <a:gdLst>
                  <a:gd name="T0" fmla="*/ 152 w 291"/>
                  <a:gd name="T1" fmla="*/ 0 h 278"/>
                  <a:gd name="T2" fmla="*/ 207 w 291"/>
                  <a:gd name="T3" fmla="*/ 69 h 278"/>
                  <a:gd name="T4" fmla="*/ 221 w 291"/>
                  <a:gd name="T5" fmla="*/ 97 h 278"/>
                  <a:gd name="T6" fmla="*/ 290 w 291"/>
                  <a:gd name="T7" fmla="*/ 180 h 278"/>
                  <a:gd name="T8" fmla="*/ 277 w 291"/>
                  <a:gd name="T9" fmla="*/ 194 h 278"/>
                  <a:gd name="T10" fmla="*/ 193 w 291"/>
                  <a:gd name="T11" fmla="*/ 249 h 278"/>
                  <a:gd name="T12" fmla="*/ 180 w 291"/>
                  <a:gd name="T13" fmla="*/ 263 h 278"/>
                  <a:gd name="T14" fmla="*/ 138 w 291"/>
                  <a:gd name="T15" fmla="*/ 277 h 278"/>
                  <a:gd name="T16" fmla="*/ 27 w 291"/>
                  <a:gd name="T17" fmla="*/ 208 h 278"/>
                  <a:gd name="T18" fmla="*/ 69 w 291"/>
                  <a:gd name="T19" fmla="*/ 55 h 278"/>
                  <a:gd name="T20" fmla="*/ 69 w 291"/>
                  <a:gd name="T21" fmla="*/ 55 h 278"/>
                  <a:gd name="T22" fmla="*/ 69 w 291"/>
                  <a:gd name="T23" fmla="*/ 55 h 278"/>
                  <a:gd name="T24" fmla="*/ 69 w 291"/>
                  <a:gd name="T25" fmla="*/ 55 h 278"/>
                  <a:gd name="T26" fmla="*/ 83 w 291"/>
                  <a:gd name="T27" fmla="*/ 42 h 278"/>
                  <a:gd name="T28" fmla="*/ 152 w 291"/>
                  <a:gd name="T29" fmla="*/ 0 h 278"/>
                  <a:gd name="T30" fmla="*/ 152 w 291"/>
                  <a:gd name="T31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1" h="278">
                    <a:moveTo>
                      <a:pt x="152" y="0"/>
                    </a:moveTo>
                    <a:cubicBezTo>
                      <a:pt x="152" y="0"/>
                      <a:pt x="180" y="42"/>
                      <a:pt x="207" y="69"/>
                    </a:cubicBezTo>
                    <a:cubicBezTo>
                      <a:pt x="221" y="83"/>
                      <a:pt x="221" y="97"/>
                      <a:pt x="221" y="97"/>
                    </a:cubicBezTo>
                    <a:cubicBezTo>
                      <a:pt x="249" y="138"/>
                      <a:pt x="277" y="166"/>
                      <a:pt x="290" y="180"/>
                    </a:cubicBezTo>
                    <a:cubicBezTo>
                      <a:pt x="290" y="194"/>
                      <a:pt x="277" y="194"/>
                      <a:pt x="277" y="194"/>
                    </a:cubicBezTo>
                    <a:cubicBezTo>
                      <a:pt x="277" y="194"/>
                      <a:pt x="277" y="194"/>
                      <a:pt x="193" y="249"/>
                    </a:cubicBezTo>
                    <a:cubicBezTo>
                      <a:pt x="193" y="249"/>
                      <a:pt x="193" y="263"/>
                      <a:pt x="180" y="263"/>
                    </a:cubicBezTo>
                    <a:cubicBezTo>
                      <a:pt x="166" y="263"/>
                      <a:pt x="152" y="277"/>
                      <a:pt x="138" y="277"/>
                    </a:cubicBezTo>
                    <a:cubicBezTo>
                      <a:pt x="97" y="277"/>
                      <a:pt x="55" y="249"/>
                      <a:pt x="27" y="208"/>
                    </a:cubicBezTo>
                    <a:cubicBezTo>
                      <a:pt x="0" y="152"/>
                      <a:pt x="14" y="83"/>
                      <a:pt x="69" y="55"/>
                    </a:cubicBezTo>
                    <a:lnTo>
                      <a:pt x="69" y="55"/>
                    </a:lnTo>
                    <a:lnTo>
                      <a:pt x="69" y="55"/>
                    </a:lnTo>
                    <a:lnTo>
                      <a:pt x="69" y="55"/>
                    </a:lnTo>
                    <a:cubicBezTo>
                      <a:pt x="83" y="42"/>
                      <a:pt x="83" y="42"/>
                      <a:pt x="83" y="42"/>
                    </a:cubicBezTo>
                    <a:cubicBezTo>
                      <a:pt x="83" y="42"/>
                      <a:pt x="83" y="42"/>
                      <a:pt x="152" y="0"/>
                    </a:cubicBezTo>
                    <a:lnTo>
                      <a:pt x="152" y="0"/>
                    </a:lnTo>
                  </a:path>
                </a:pathLst>
              </a:custGeom>
              <a:solidFill>
                <a:srgbClr val="EEC4A8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íṩlîḓe"/>
              <p:cNvSpPr/>
              <p:nvPr/>
            </p:nvSpPr>
            <p:spPr bwMode="auto">
              <a:xfrm>
                <a:off x="1087438" y="4197350"/>
                <a:ext cx="50800" cy="69850"/>
              </a:xfrm>
              <a:custGeom>
                <a:avLst/>
                <a:gdLst>
                  <a:gd name="T0" fmla="*/ 138 w 139"/>
                  <a:gd name="T1" fmla="*/ 180 h 195"/>
                  <a:gd name="T2" fmla="*/ 138 w 139"/>
                  <a:gd name="T3" fmla="*/ 194 h 195"/>
                  <a:gd name="T4" fmla="*/ 137 w 139"/>
                  <a:gd name="T5" fmla="*/ 194 h 195"/>
                  <a:gd name="T6" fmla="*/ 138 w 139"/>
                  <a:gd name="T7" fmla="*/ 180 h 195"/>
                  <a:gd name="T8" fmla="*/ 13 w 139"/>
                  <a:gd name="T9" fmla="*/ 14 h 195"/>
                  <a:gd name="T10" fmla="*/ 0 w 139"/>
                  <a:gd name="T11" fmla="*/ 14 h 195"/>
                  <a:gd name="T12" fmla="*/ 13 w 139"/>
                  <a:gd name="T13" fmla="*/ 0 h 195"/>
                  <a:gd name="T14" fmla="*/ 13 w 139"/>
                  <a:gd name="T15" fmla="*/ 14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9" h="195">
                    <a:moveTo>
                      <a:pt x="138" y="180"/>
                    </a:moveTo>
                    <a:lnTo>
                      <a:pt x="138" y="194"/>
                    </a:lnTo>
                    <a:lnTo>
                      <a:pt x="137" y="194"/>
                    </a:lnTo>
                    <a:cubicBezTo>
                      <a:pt x="138" y="190"/>
                      <a:pt x="138" y="185"/>
                      <a:pt x="138" y="180"/>
                    </a:cubicBezTo>
                    <a:close/>
                    <a:moveTo>
                      <a:pt x="13" y="14"/>
                    </a:moveTo>
                    <a:lnTo>
                      <a:pt x="0" y="14"/>
                    </a:lnTo>
                    <a:lnTo>
                      <a:pt x="13" y="0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EEC4A8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ïş1îḑê"/>
              <p:cNvSpPr/>
              <p:nvPr/>
            </p:nvSpPr>
            <p:spPr bwMode="auto">
              <a:xfrm>
                <a:off x="1031875" y="4202113"/>
                <a:ext cx="104775" cy="95250"/>
              </a:xfrm>
              <a:custGeom>
                <a:avLst/>
                <a:gdLst>
                  <a:gd name="T0" fmla="*/ 153 w 292"/>
                  <a:gd name="T1" fmla="*/ 0 h 264"/>
                  <a:gd name="T2" fmla="*/ 166 w 292"/>
                  <a:gd name="T3" fmla="*/ 0 h 264"/>
                  <a:gd name="T4" fmla="*/ 208 w 292"/>
                  <a:gd name="T5" fmla="*/ 69 h 264"/>
                  <a:gd name="T6" fmla="*/ 236 w 292"/>
                  <a:gd name="T7" fmla="*/ 97 h 264"/>
                  <a:gd name="T8" fmla="*/ 291 w 292"/>
                  <a:gd name="T9" fmla="*/ 166 h 264"/>
                  <a:gd name="T10" fmla="*/ 277 w 292"/>
                  <a:gd name="T11" fmla="*/ 194 h 264"/>
                  <a:gd name="T12" fmla="*/ 208 w 292"/>
                  <a:gd name="T13" fmla="*/ 249 h 264"/>
                  <a:gd name="T14" fmla="*/ 194 w 292"/>
                  <a:gd name="T15" fmla="*/ 249 h 264"/>
                  <a:gd name="T16" fmla="*/ 139 w 292"/>
                  <a:gd name="T17" fmla="*/ 263 h 264"/>
                  <a:gd name="T18" fmla="*/ 28 w 292"/>
                  <a:gd name="T19" fmla="*/ 194 h 264"/>
                  <a:gd name="T20" fmla="*/ 70 w 292"/>
                  <a:gd name="T21" fmla="*/ 42 h 264"/>
                  <a:gd name="T22" fmla="*/ 70 w 292"/>
                  <a:gd name="T23" fmla="*/ 42 h 264"/>
                  <a:gd name="T24" fmla="*/ 70 w 292"/>
                  <a:gd name="T25" fmla="*/ 42 h 264"/>
                  <a:gd name="T26" fmla="*/ 70 w 292"/>
                  <a:gd name="T27" fmla="*/ 42 h 264"/>
                  <a:gd name="T28" fmla="*/ 84 w 292"/>
                  <a:gd name="T29" fmla="*/ 28 h 264"/>
                  <a:gd name="T30" fmla="*/ 153 w 292"/>
                  <a:gd name="T31" fmla="*/ 0 h 264"/>
                  <a:gd name="T32" fmla="*/ 153 w 292"/>
                  <a:gd name="T33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2" h="264">
                    <a:moveTo>
                      <a:pt x="153" y="0"/>
                    </a:moveTo>
                    <a:lnTo>
                      <a:pt x="166" y="0"/>
                    </a:lnTo>
                    <a:cubicBezTo>
                      <a:pt x="166" y="14"/>
                      <a:pt x="194" y="28"/>
                      <a:pt x="208" y="69"/>
                    </a:cubicBezTo>
                    <a:cubicBezTo>
                      <a:pt x="222" y="69"/>
                      <a:pt x="222" y="83"/>
                      <a:pt x="236" y="97"/>
                    </a:cubicBezTo>
                    <a:cubicBezTo>
                      <a:pt x="250" y="124"/>
                      <a:pt x="277" y="152"/>
                      <a:pt x="291" y="166"/>
                    </a:cubicBezTo>
                    <a:cubicBezTo>
                      <a:pt x="291" y="180"/>
                      <a:pt x="291" y="194"/>
                      <a:pt x="277" y="194"/>
                    </a:cubicBezTo>
                    <a:cubicBezTo>
                      <a:pt x="277" y="194"/>
                      <a:pt x="277" y="194"/>
                      <a:pt x="208" y="249"/>
                    </a:cubicBezTo>
                    <a:cubicBezTo>
                      <a:pt x="194" y="249"/>
                      <a:pt x="194" y="249"/>
                      <a:pt x="194" y="249"/>
                    </a:cubicBezTo>
                    <a:cubicBezTo>
                      <a:pt x="166" y="263"/>
                      <a:pt x="153" y="263"/>
                      <a:pt x="139" y="263"/>
                    </a:cubicBezTo>
                    <a:cubicBezTo>
                      <a:pt x="97" y="263"/>
                      <a:pt x="56" y="235"/>
                      <a:pt x="28" y="194"/>
                    </a:cubicBezTo>
                    <a:cubicBezTo>
                      <a:pt x="0" y="138"/>
                      <a:pt x="14" y="83"/>
                      <a:pt x="70" y="42"/>
                    </a:cubicBezTo>
                    <a:lnTo>
                      <a:pt x="70" y="42"/>
                    </a:lnTo>
                    <a:lnTo>
                      <a:pt x="70" y="42"/>
                    </a:lnTo>
                    <a:lnTo>
                      <a:pt x="70" y="42"/>
                    </a:lnTo>
                    <a:cubicBezTo>
                      <a:pt x="84" y="42"/>
                      <a:pt x="84" y="28"/>
                      <a:pt x="84" y="28"/>
                    </a:cubicBezTo>
                    <a:cubicBezTo>
                      <a:pt x="84" y="28"/>
                      <a:pt x="84" y="28"/>
                      <a:pt x="153" y="0"/>
                    </a:cubicBezTo>
                    <a:lnTo>
                      <a:pt x="153" y="0"/>
                    </a:lnTo>
                  </a:path>
                </a:pathLst>
              </a:custGeom>
              <a:solidFill>
                <a:srgbClr val="EEC4A8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ïş1íḋê"/>
              <p:cNvSpPr/>
              <p:nvPr/>
            </p:nvSpPr>
            <p:spPr bwMode="auto">
              <a:xfrm>
                <a:off x="1262063" y="4316413"/>
                <a:ext cx="9525" cy="11112"/>
              </a:xfrm>
              <a:custGeom>
                <a:avLst/>
                <a:gdLst>
                  <a:gd name="T0" fmla="*/ 14 w 28"/>
                  <a:gd name="T1" fmla="*/ 0 h 29"/>
                  <a:gd name="T2" fmla="*/ 27 w 28"/>
                  <a:gd name="T3" fmla="*/ 14 h 29"/>
                  <a:gd name="T4" fmla="*/ 0 w 28"/>
                  <a:gd name="T5" fmla="*/ 28 h 29"/>
                  <a:gd name="T6" fmla="*/ 14 w 28"/>
                  <a:gd name="T7" fmla="*/ 0 h 29"/>
                  <a:gd name="T8" fmla="*/ 14 w 2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0"/>
                    </a:moveTo>
                    <a:cubicBezTo>
                      <a:pt x="14" y="14"/>
                      <a:pt x="27" y="14"/>
                      <a:pt x="27" y="14"/>
                    </a:cubicBezTo>
                    <a:cubicBezTo>
                      <a:pt x="27" y="14"/>
                      <a:pt x="27" y="14"/>
                      <a:pt x="0" y="28"/>
                    </a:cubicBezTo>
                    <a:cubicBezTo>
                      <a:pt x="14" y="14"/>
                      <a:pt x="14" y="14"/>
                      <a:pt x="14" y="0"/>
                    </a:cubicBezTo>
                    <a:lnTo>
                      <a:pt x="14" y="0"/>
                    </a:lnTo>
                  </a:path>
                </a:pathLst>
              </a:custGeom>
              <a:solidFill>
                <a:srgbClr val="EEC4A8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ïśḻîḍê"/>
              <p:cNvSpPr/>
              <p:nvPr/>
            </p:nvSpPr>
            <p:spPr bwMode="auto">
              <a:xfrm>
                <a:off x="1176338" y="4262438"/>
                <a:ext cx="90487" cy="85725"/>
              </a:xfrm>
              <a:custGeom>
                <a:avLst/>
                <a:gdLst>
                  <a:gd name="T0" fmla="*/ 139 w 251"/>
                  <a:gd name="T1" fmla="*/ 0 h 236"/>
                  <a:gd name="T2" fmla="*/ 181 w 251"/>
                  <a:gd name="T3" fmla="*/ 69 h 236"/>
                  <a:gd name="T4" fmla="*/ 208 w 251"/>
                  <a:gd name="T5" fmla="*/ 83 h 236"/>
                  <a:gd name="T6" fmla="*/ 250 w 251"/>
                  <a:gd name="T7" fmla="*/ 152 h 236"/>
                  <a:gd name="T8" fmla="*/ 236 w 251"/>
                  <a:gd name="T9" fmla="*/ 180 h 236"/>
                  <a:gd name="T10" fmla="*/ 181 w 251"/>
                  <a:gd name="T11" fmla="*/ 221 h 236"/>
                  <a:gd name="T12" fmla="*/ 167 w 251"/>
                  <a:gd name="T13" fmla="*/ 235 h 236"/>
                  <a:gd name="T14" fmla="*/ 125 w 251"/>
                  <a:gd name="T15" fmla="*/ 235 h 236"/>
                  <a:gd name="T16" fmla="*/ 28 w 251"/>
                  <a:gd name="T17" fmla="*/ 180 h 236"/>
                  <a:gd name="T18" fmla="*/ 56 w 251"/>
                  <a:gd name="T19" fmla="*/ 42 h 236"/>
                  <a:gd name="T20" fmla="*/ 56 w 251"/>
                  <a:gd name="T21" fmla="*/ 42 h 236"/>
                  <a:gd name="T22" fmla="*/ 56 w 251"/>
                  <a:gd name="T23" fmla="*/ 42 h 236"/>
                  <a:gd name="T24" fmla="*/ 70 w 251"/>
                  <a:gd name="T25" fmla="*/ 42 h 236"/>
                  <a:gd name="T26" fmla="*/ 70 w 251"/>
                  <a:gd name="T27" fmla="*/ 42 h 236"/>
                  <a:gd name="T28" fmla="*/ 139 w 251"/>
                  <a:gd name="T29" fmla="*/ 0 h 236"/>
                  <a:gd name="T30" fmla="*/ 139 w 251"/>
                  <a:gd name="T31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1" h="236">
                    <a:moveTo>
                      <a:pt x="139" y="0"/>
                    </a:moveTo>
                    <a:cubicBezTo>
                      <a:pt x="139" y="0"/>
                      <a:pt x="167" y="28"/>
                      <a:pt x="181" y="69"/>
                    </a:cubicBezTo>
                    <a:cubicBezTo>
                      <a:pt x="194" y="69"/>
                      <a:pt x="194" y="83"/>
                      <a:pt x="208" y="83"/>
                    </a:cubicBezTo>
                    <a:cubicBezTo>
                      <a:pt x="222" y="111"/>
                      <a:pt x="236" y="138"/>
                      <a:pt x="250" y="152"/>
                    </a:cubicBezTo>
                    <a:cubicBezTo>
                      <a:pt x="250" y="166"/>
                      <a:pt x="250" y="166"/>
                      <a:pt x="236" y="180"/>
                    </a:cubicBezTo>
                    <a:cubicBezTo>
                      <a:pt x="236" y="180"/>
                      <a:pt x="236" y="180"/>
                      <a:pt x="181" y="221"/>
                    </a:cubicBezTo>
                    <a:cubicBezTo>
                      <a:pt x="167" y="221"/>
                      <a:pt x="167" y="221"/>
                      <a:pt x="167" y="235"/>
                    </a:cubicBezTo>
                    <a:cubicBezTo>
                      <a:pt x="153" y="235"/>
                      <a:pt x="139" y="235"/>
                      <a:pt x="125" y="235"/>
                    </a:cubicBezTo>
                    <a:cubicBezTo>
                      <a:pt x="84" y="235"/>
                      <a:pt x="42" y="221"/>
                      <a:pt x="28" y="180"/>
                    </a:cubicBezTo>
                    <a:cubicBezTo>
                      <a:pt x="0" y="138"/>
                      <a:pt x="15" y="69"/>
                      <a:pt x="56" y="42"/>
                    </a:cubicBezTo>
                    <a:lnTo>
                      <a:pt x="56" y="42"/>
                    </a:lnTo>
                    <a:lnTo>
                      <a:pt x="56" y="42"/>
                    </a:lnTo>
                    <a:lnTo>
                      <a:pt x="70" y="42"/>
                    </a:lnTo>
                    <a:lnTo>
                      <a:pt x="70" y="42"/>
                    </a:lnTo>
                    <a:cubicBezTo>
                      <a:pt x="70" y="42"/>
                      <a:pt x="70" y="42"/>
                      <a:pt x="139" y="0"/>
                    </a:cubicBezTo>
                    <a:lnTo>
                      <a:pt x="139" y="0"/>
                    </a:lnTo>
                  </a:path>
                </a:pathLst>
              </a:custGeom>
              <a:solidFill>
                <a:srgbClr val="EEC4A8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ïšļîdê"/>
              <p:cNvSpPr/>
              <p:nvPr/>
            </p:nvSpPr>
            <p:spPr bwMode="auto">
              <a:xfrm>
                <a:off x="1166813" y="3689350"/>
                <a:ext cx="368300" cy="134938"/>
              </a:xfrm>
              <a:custGeom>
                <a:avLst/>
                <a:gdLst>
                  <a:gd name="T0" fmla="*/ 927 w 1025"/>
                  <a:gd name="T1" fmla="*/ 111 h 375"/>
                  <a:gd name="T2" fmla="*/ 996 w 1025"/>
                  <a:gd name="T3" fmla="*/ 263 h 375"/>
                  <a:gd name="T4" fmla="*/ 816 w 1025"/>
                  <a:gd name="T5" fmla="*/ 374 h 375"/>
                  <a:gd name="T6" fmla="*/ 526 w 1025"/>
                  <a:gd name="T7" fmla="*/ 360 h 375"/>
                  <a:gd name="T8" fmla="*/ 429 w 1025"/>
                  <a:gd name="T9" fmla="*/ 346 h 375"/>
                  <a:gd name="T10" fmla="*/ 305 w 1025"/>
                  <a:gd name="T11" fmla="*/ 332 h 375"/>
                  <a:gd name="T12" fmla="*/ 360 w 1025"/>
                  <a:gd name="T13" fmla="*/ 263 h 375"/>
                  <a:gd name="T14" fmla="*/ 360 w 1025"/>
                  <a:gd name="T15" fmla="*/ 249 h 375"/>
                  <a:gd name="T16" fmla="*/ 0 w 1025"/>
                  <a:gd name="T17" fmla="*/ 0 h 375"/>
                  <a:gd name="T18" fmla="*/ 747 w 1025"/>
                  <a:gd name="T19" fmla="*/ 83 h 375"/>
                  <a:gd name="T20" fmla="*/ 927 w 1025"/>
                  <a:gd name="T21" fmla="*/ 111 h 375"/>
                  <a:gd name="T22" fmla="*/ 927 w 1025"/>
                  <a:gd name="T23" fmla="*/ 111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5" h="375">
                    <a:moveTo>
                      <a:pt x="927" y="111"/>
                    </a:moveTo>
                    <a:cubicBezTo>
                      <a:pt x="927" y="111"/>
                      <a:pt x="1024" y="139"/>
                      <a:pt x="996" y="263"/>
                    </a:cubicBezTo>
                    <a:cubicBezTo>
                      <a:pt x="996" y="263"/>
                      <a:pt x="969" y="374"/>
                      <a:pt x="816" y="374"/>
                    </a:cubicBezTo>
                    <a:cubicBezTo>
                      <a:pt x="816" y="374"/>
                      <a:pt x="816" y="374"/>
                      <a:pt x="526" y="360"/>
                    </a:cubicBezTo>
                    <a:cubicBezTo>
                      <a:pt x="526" y="360"/>
                      <a:pt x="526" y="360"/>
                      <a:pt x="429" y="346"/>
                    </a:cubicBezTo>
                    <a:cubicBezTo>
                      <a:pt x="429" y="346"/>
                      <a:pt x="429" y="346"/>
                      <a:pt x="305" y="332"/>
                    </a:cubicBezTo>
                    <a:cubicBezTo>
                      <a:pt x="305" y="332"/>
                      <a:pt x="305" y="332"/>
                      <a:pt x="360" y="263"/>
                    </a:cubicBezTo>
                    <a:cubicBezTo>
                      <a:pt x="360" y="263"/>
                      <a:pt x="360" y="263"/>
                      <a:pt x="360" y="249"/>
                    </a:cubicBezTo>
                    <a:cubicBezTo>
                      <a:pt x="360" y="249"/>
                      <a:pt x="360" y="249"/>
                      <a:pt x="0" y="0"/>
                    </a:cubicBezTo>
                    <a:cubicBezTo>
                      <a:pt x="0" y="0"/>
                      <a:pt x="0" y="0"/>
                      <a:pt x="747" y="83"/>
                    </a:cubicBezTo>
                    <a:cubicBezTo>
                      <a:pt x="747" y="83"/>
                      <a:pt x="747" y="83"/>
                      <a:pt x="927" y="111"/>
                    </a:cubicBezTo>
                    <a:lnTo>
                      <a:pt x="927" y="111"/>
                    </a:lnTo>
                  </a:path>
                </a:pathLst>
              </a:custGeom>
              <a:solidFill>
                <a:srgbClr val="EAB98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ïsḷíḓè"/>
              <p:cNvSpPr/>
              <p:nvPr/>
            </p:nvSpPr>
            <p:spPr bwMode="auto">
              <a:xfrm>
                <a:off x="1416050" y="3724275"/>
                <a:ext cx="109538" cy="60325"/>
              </a:xfrm>
              <a:custGeom>
                <a:avLst/>
                <a:gdLst>
                  <a:gd name="T0" fmla="*/ 235 w 305"/>
                  <a:gd name="T1" fmla="*/ 27 h 167"/>
                  <a:gd name="T2" fmla="*/ 235 w 305"/>
                  <a:gd name="T3" fmla="*/ 27 h 167"/>
                  <a:gd name="T4" fmla="*/ 262 w 305"/>
                  <a:gd name="T5" fmla="*/ 138 h 167"/>
                  <a:gd name="T6" fmla="*/ 69 w 305"/>
                  <a:gd name="T7" fmla="*/ 138 h 167"/>
                  <a:gd name="T8" fmla="*/ 14 w 305"/>
                  <a:gd name="T9" fmla="*/ 27 h 167"/>
                  <a:gd name="T10" fmla="*/ 41 w 305"/>
                  <a:gd name="T11" fmla="*/ 0 h 167"/>
                  <a:gd name="T12" fmla="*/ 235 w 305"/>
                  <a:gd name="T13" fmla="*/ 2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167">
                    <a:moveTo>
                      <a:pt x="235" y="27"/>
                    </a:moveTo>
                    <a:lnTo>
                      <a:pt x="235" y="27"/>
                    </a:lnTo>
                    <a:cubicBezTo>
                      <a:pt x="235" y="27"/>
                      <a:pt x="304" y="83"/>
                      <a:pt x="262" y="138"/>
                    </a:cubicBezTo>
                    <a:cubicBezTo>
                      <a:pt x="262" y="138"/>
                      <a:pt x="235" y="166"/>
                      <a:pt x="69" y="138"/>
                    </a:cubicBezTo>
                    <a:cubicBezTo>
                      <a:pt x="69" y="138"/>
                      <a:pt x="0" y="97"/>
                      <a:pt x="14" y="27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235" y="27"/>
                    </a:lnTo>
                  </a:path>
                </a:pathLst>
              </a:custGeom>
              <a:solidFill>
                <a:srgbClr val="E3B69D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ïŝlidè"/>
              <p:cNvSpPr/>
              <p:nvPr/>
            </p:nvSpPr>
            <p:spPr bwMode="auto">
              <a:xfrm>
                <a:off x="1296988" y="3684588"/>
                <a:ext cx="239712" cy="46037"/>
              </a:xfrm>
              <a:custGeom>
                <a:avLst/>
                <a:gdLst>
                  <a:gd name="T0" fmla="*/ 664 w 665"/>
                  <a:gd name="T1" fmla="*/ 69 h 126"/>
                  <a:gd name="T2" fmla="*/ 539 w 665"/>
                  <a:gd name="T3" fmla="*/ 125 h 126"/>
                  <a:gd name="T4" fmla="*/ 0 w 665"/>
                  <a:gd name="T5" fmla="*/ 56 h 126"/>
                  <a:gd name="T6" fmla="*/ 332 w 665"/>
                  <a:gd name="T7" fmla="*/ 0 h 126"/>
                  <a:gd name="T8" fmla="*/ 664 w 665"/>
                  <a:gd name="T9" fmla="*/ 69 h 126"/>
                  <a:gd name="T10" fmla="*/ 664 w 665"/>
                  <a:gd name="T11" fmla="*/ 6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5" h="126">
                    <a:moveTo>
                      <a:pt x="664" y="69"/>
                    </a:moveTo>
                    <a:lnTo>
                      <a:pt x="539" y="125"/>
                    </a:lnTo>
                    <a:cubicBezTo>
                      <a:pt x="539" y="125"/>
                      <a:pt x="539" y="125"/>
                      <a:pt x="0" y="56"/>
                    </a:cubicBezTo>
                    <a:cubicBezTo>
                      <a:pt x="111" y="0"/>
                      <a:pt x="332" y="0"/>
                      <a:pt x="332" y="0"/>
                    </a:cubicBezTo>
                    <a:cubicBezTo>
                      <a:pt x="332" y="0"/>
                      <a:pt x="332" y="0"/>
                      <a:pt x="664" y="69"/>
                    </a:cubicBezTo>
                    <a:lnTo>
                      <a:pt x="664" y="69"/>
                    </a:lnTo>
                  </a:path>
                </a:pathLst>
              </a:custGeom>
              <a:solidFill>
                <a:srgbClr val="FED6B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íS1îde"/>
              <p:cNvSpPr/>
              <p:nvPr/>
            </p:nvSpPr>
            <p:spPr bwMode="auto">
              <a:xfrm>
                <a:off x="1022350" y="3944938"/>
                <a:ext cx="279400" cy="153987"/>
              </a:xfrm>
              <a:custGeom>
                <a:avLst/>
                <a:gdLst>
                  <a:gd name="T0" fmla="*/ 761 w 775"/>
                  <a:gd name="T1" fmla="*/ 9 h 426"/>
                  <a:gd name="T2" fmla="*/ 719 w 775"/>
                  <a:gd name="T3" fmla="*/ 37 h 426"/>
                  <a:gd name="T4" fmla="*/ 691 w 775"/>
                  <a:gd name="T5" fmla="*/ 51 h 426"/>
                  <a:gd name="T6" fmla="*/ 664 w 775"/>
                  <a:gd name="T7" fmla="*/ 67 h 426"/>
                  <a:gd name="T8" fmla="*/ 664 w 775"/>
                  <a:gd name="T9" fmla="*/ 65 h 426"/>
                  <a:gd name="T10" fmla="*/ 525 w 775"/>
                  <a:gd name="T11" fmla="*/ 148 h 426"/>
                  <a:gd name="T12" fmla="*/ 221 w 775"/>
                  <a:gd name="T13" fmla="*/ 300 h 426"/>
                  <a:gd name="T14" fmla="*/ 166 w 775"/>
                  <a:gd name="T15" fmla="*/ 341 h 426"/>
                  <a:gd name="T16" fmla="*/ 0 w 775"/>
                  <a:gd name="T17" fmla="*/ 425 h 426"/>
                  <a:gd name="T18" fmla="*/ 138 w 775"/>
                  <a:gd name="T19" fmla="*/ 341 h 426"/>
                  <a:gd name="T20" fmla="*/ 263 w 775"/>
                  <a:gd name="T21" fmla="*/ 259 h 426"/>
                  <a:gd name="T22" fmla="*/ 346 w 775"/>
                  <a:gd name="T23" fmla="*/ 217 h 426"/>
                  <a:gd name="T24" fmla="*/ 428 w 775"/>
                  <a:gd name="T25" fmla="*/ 175 h 426"/>
                  <a:gd name="T26" fmla="*/ 498 w 775"/>
                  <a:gd name="T27" fmla="*/ 134 h 426"/>
                  <a:gd name="T28" fmla="*/ 581 w 775"/>
                  <a:gd name="T29" fmla="*/ 93 h 426"/>
                  <a:gd name="T30" fmla="*/ 719 w 775"/>
                  <a:gd name="T31" fmla="*/ 23 h 426"/>
                  <a:gd name="T32" fmla="*/ 774 w 775"/>
                  <a:gd name="T33" fmla="*/ 0 h 426"/>
                  <a:gd name="T34" fmla="*/ 761 w 775"/>
                  <a:gd name="T35" fmla="*/ 9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5" h="426">
                    <a:moveTo>
                      <a:pt x="761" y="9"/>
                    </a:moveTo>
                    <a:cubicBezTo>
                      <a:pt x="747" y="9"/>
                      <a:pt x="733" y="23"/>
                      <a:pt x="719" y="37"/>
                    </a:cubicBezTo>
                    <a:cubicBezTo>
                      <a:pt x="719" y="37"/>
                      <a:pt x="706" y="51"/>
                      <a:pt x="691" y="51"/>
                    </a:cubicBezTo>
                    <a:cubicBezTo>
                      <a:pt x="679" y="57"/>
                      <a:pt x="670" y="62"/>
                      <a:pt x="664" y="67"/>
                    </a:cubicBezTo>
                    <a:cubicBezTo>
                      <a:pt x="664" y="66"/>
                      <a:pt x="664" y="66"/>
                      <a:pt x="664" y="65"/>
                    </a:cubicBezTo>
                    <a:lnTo>
                      <a:pt x="525" y="148"/>
                    </a:lnTo>
                    <a:lnTo>
                      <a:pt x="221" y="300"/>
                    </a:lnTo>
                    <a:lnTo>
                      <a:pt x="166" y="341"/>
                    </a:lnTo>
                    <a:lnTo>
                      <a:pt x="0" y="425"/>
                    </a:lnTo>
                    <a:cubicBezTo>
                      <a:pt x="0" y="425"/>
                      <a:pt x="55" y="383"/>
                      <a:pt x="138" y="341"/>
                    </a:cubicBezTo>
                    <a:cubicBezTo>
                      <a:pt x="166" y="314"/>
                      <a:pt x="221" y="286"/>
                      <a:pt x="263" y="259"/>
                    </a:cubicBezTo>
                    <a:cubicBezTo>
                      <a:pt x="290" y="244"/>
                      <a:pt x="318" y="231"/>
                      <a:pt x="346" y="217"/>
                    </a:cubicBezTo>
                    <a:cubicBezTo>
                      <a:pt x="374" y="203"/>
                      <a:pt x="401" y="189"/>
                      <a:pt x="428" y="175"/>
                    </a:cubicBezTo>
                    <a:cubicBezTo>
                      <a:pt x="456" y="162"/>
                      <a:pt x="484" y="148"/>
                      <a:pt x="498" y="134"/>
                    </a:cubicBezTo>
                    <a:cubicBezTo>
                      <a:pt x="525" y="120"/>
                      <a:pt x="553" y="106"/>
                      <a:pt x="581" y="93"/>
                    </a:cubicBezTo>
                    <a:cubicBezTo>
                      <a:pt x="636" y="65"/>
                      <a:pt x="678" y="51"/>
                      <a:pt x="719" y="23"/>
                    </a:cubicBezTo>
                    <a:cubicBezTo>
                      <a:pt x="737" y="13"/>
                      <a:pt x="756" y="5"/>
                      <a:pt x="774" y="0"/>
                    </a:cubicBezTo>
                    <a:cubicBezTo>
                      <a:pt x="770" y="2"/>
                      <a:pt x="765" y="4"/>
                      <a:pt x="761" y="9"/>
                    </a:cubicBezTo>
                  </a:path>
                </a:pathLst>
              </a:custGeom>
              <a:solidFill>
                <a:srgbClr val="F8C9A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ïṧlïḍê"/>
              <p:cNvSpPr/>
              <p:nvPr/>
            </p:nvSpPr>
            <p:spPr bwMode="auto">
              <a:xfrm>
                <a:off x="1255713" y="3929063"/>
                <a:ext cx="74612" cy="44450"/>
              </a:xfrm>
              <a:custGeom>
                <a:avLst/>
                <a:gdLst>
                  <a:gd name="T0" fmla="*/ 207 w 208"/>
                  <a:gd name="T1" fmla="*/ 0 h 125"/>
                  <a:gd name="T2" fmla="*/ 152 w 208"/>
                  <a:gd name="T3" fmla="*/ 42 h 125"/>
                  <a:gd name="T4" fmla="*/ 68 w 208"/>
                  <a:gd name="T5" fmla="*/ 84 h 125"/>
                  <a:gd name="T6" fmla="*/ 42 w 208"/>
                  <a:gd name="T7" fmla="*/ 97 h 125"/>
                  <a:gd name="T8" fmla="*/ 30 w 208"/>
                  <a:gd name="T9" fmla="*/ 102 h 125"/>
                  <a:gd name="T10" fmla="*/ 14 w 208"/>
                  <a:gd name="T11" fmla="*/ 111 h 125"/>
                  <a:gd name="T12" fmla="*/ 14 w 208"/>
                  <a:gd name="T13" fmla="*/ 113 h 125"/>
                  <a:gd name="T14" fmla="*/ 30 w 208"/>
                  <a:gd name="T15" fmla="*/ 102 h 125"/>
                  <a:gd name="T16" fmla="*/ 41 w 208"/>
                  <a:gd name="T17" fmla="*/ 97 h 125"/>
                  <a:gd name="T18" fmla="*/ 42 w 208"/>
                  <a:gd name="T19" fmla="*/ 97 h 125"/>
                  <a:gd name="T20" fmla="*/ 68 w 208"/>
                  <a:gd name="T21" fmla="*/ 84 h 125"/>
                  <a:gd name="T22" fmla="*/ 69 w 208"/>
                  <a:gd name="T23" fmla="*/ 83 h 125"/>
                  <a:gd name="T24" fmla="*/ 111 w 208"/>
                  <a:gd name="T25" fmla="*/ 55 h 125"/>
                  <a:gd name="T26" fmla="*/ 152 w 208"/>
                  <a:gd name="T27" fmla="*/ 42 h 125"/>
                  <a:gd name="T28" fmla="*/ 207 w 208"/>
                  <a:gd name="T29" fmla="*/ 0 h 125"/>
                  <a:gd name="T30" fmla="*/ 0 w 208"/>
                  <a:gd name="T31" fmla="*/ 124 h 125"/>
                  <a:gd name="T32" fmla="*/ 14 w 208"/>
                  <a:gd name="T33" fmla="*/ 113 h 125"/>
                  <a:gd name="T34" fmla="*/ 0 w 208"/>
                  <a:gd name="T35" fmla="*/ 12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8" h="125">
                    <a:moveTo>
                      <a:pt x="207" y="0"/>
                    </a:moveTo>
                    <a:cubicBezTo>
                      <a:pt x="207" y="0"/>
                      <a:pt x="194" y="28"/>
                      <a:pt x="152" y="42"/>
                    </a:cubicBezTo>
                    <a:lnTo>
                      <a:pt x="68" y="84"/>
                    </a:lnTo>
                    <a:cubicBezTo>
                      <a:pt x="111" y="62"/>
                      <a:pt x="99" y="68"/>
                      <a:pt x="42" y="97"/>
                    </a:cubicBezTo>
                    <a:cubicBezTo>
                      <a:pt x="75" y="80"/>
                      <a:pt x="67" y="84"/>
                      <a:pt x="30" y="102"/>
                    </a:cubicBezTo>
                    <a:cubicBezTo>
                      <a:pt x="45" y="95"/>
                      <a:pt x="30" y="102"/>
                      <a:pt x="14" y="111"/>
                    </a:cubicBezTo>
                    <a:cubicBezTo>
                      <a:pt x="14" y="112"/>
                      <a:pt x="14" y="112"/>
                      <a:pt x="14" y="113"/>
                    </a:cubicBezTo>
                    <a:cubicBezTo>
                      <a:pt x="18" y="110"/>
                      <a:pt x="24" y="106"/>
                      <a:pt x="30" y="102"/>
                    </a:cubicBezTo>
                    <a:cubicBezTo>
                      <a:pt x="34" y="101"/>
                      <a:pt x="37" y="99"/>
                      <a:pt x="41" y="97"/>
                    </a:cubicBezTo>
                    <a:cubicBezTo>
                      <a:pt x="41" y="97"/>
                      <a:pt x="42" y="97"/>
                      <a:pt x="42" y="97"/>
                    </a:cubicBezTo>
                    <a:cubicBezTo>
                      <a:pt x="54" y="96"/>
                      <a:pt x="65" y="87"/>
                      <a:pt x="68" y="84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83" y="69"/>
                      <a:pt x="97" y="55"/>
                      <a:pt x="111" y="55"/>
                    </a:cubicBezTo>
                    <a:cubicBezTo>
                      <a:pt x="125" y="42"/>
                      <a:pt x="138" y="42"/>
                      <a:pt x="152" y="42"/>
                    </a:cubicBezTo>
                    <a:cubicBezTo>
                      <a:pt x="194" y="14"/>
                      <a:pt x="207" y="0"/>
                      <a:pt x="207" y="0"/>
                    </a:cubicBezTo>
                    <a:close/>
                    <a:moveTo>
                      <a:pt x="0" y="124"/>
                    </a:moveTo>
                    <a:cubicBezTo>
                      <a:pt x="0" y="124"/>
                      <a:pt x="5" y="119"/>
                      <a:pt x="14" y="113"/>
                    </a:cubicBezTo>
                    <a:cubicBezTo>
                      <a:pt x="12" y="124"/>
                      <a:pt x="0" y="124"/>
                      <a:pt x="0" y="124"/>
                    </a:cubicBezTo>
                    <a:close/>
                  </a:path>
                </a:pathLst>
              </a:custGeom>
              <a:solidFill>
                <a:srgbClr val="F1BE9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îş1íďê"/>
              <p:cNvSpPr/>
              <p:nvPr/>
            </p:nvSpPr>
            <p:spPr bwMode="auto">
              <a:xfrm>
                <a:off x="1022350" y="3943350"/>
                <a:ext cx="288925" cy="155575"/>
              </a:xfrm>
              <a:custGeom>
                <a:avLst/>
                <a:gdLst>
                  <a:gd name="T0" fmla="*/ 802 w 803"/>
                  <a:gd name="T1" fmla="*/ 0 h 430"/>
                  <a:gd name="T2" fmla="*/ 733 w 803"/>
                  <a:gd name="T3" fmla="*/ 41 h 430"/>
                  <a:gd name="T4" fmla="*/ 595 w 803"/>
                  <a:gd name="T5" fmla="*/ 124 h 430"/>
                  <a:gd name="T6" fmla="*/ 525 w 803"/>
                  <a:gd name="T7" fmla="*/ 166 h 430"/>
                  <a:gd name="T8" fmla="*/ 443 w 803"/>
                  <a:gd name="T9" fmla="*/ 207 h 430"/>
                  <a:gd name="T10" fmla="*/ 359 w 803"/>
                  <a:gd name="T11" fmla="*/ 248 h 430"/>
                  <a:gd name="T12" fmla="*/ 277 w 803"/>
                  <a:gd name="T13" fmla="*/ 290 h 430"/>
                  <a:gd name="T14" fmla="*/ 138 w 803"/>
                  <a:gd name="T15" fmla="*/ 359 h 430"/>
                  <a:gd name="T16" fmla="*/ 0 w 803"/>
                  <a:gd name="T17" fmla="*/ 429 h 430"/>
                  <a:gd name="T18" fmla="*/ 0 w 803"/>
                  <a:gd name="T19" fmla="*/ 429 h 430"/>
                  <a:gd name="T20" fmla="*/ 166 w 803"/>
                  <a:gd name="T21" fmla="*/ 345 h 430"/>
                  <a:gd name="T22" fmla="*/ 221 w 803"/>
                  <a:gd name="T23" fmla="*/ 304 h 430"/>
                  <a:gd name="T24" fmla="*/ 525 w 803"/>
                  <a:gd name="T25" fmla="*/ 152 h 430"/>
                  <a:gd name="T26" fmla="*/ 525 w 803"/>
                  <a:gd name="T27" fmla="*/ 152 h 430"/>
                  <a:gd name="T28" fmla="*/ 664 w 803"/>
                  <a:gd name="T29" fmla="*/ 69 h 430"/>
                  <a:gd name="T30" fmla="*/ 802 w 803"/>
                  <a:gd name="T31" fmla="*/ 0 h 430"/>
                  <a:gd name="T32" fmla="*/ 802 w 803"/>
                  <a:gd name="T33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3" h="430">
                    <a:moveTo>
                      <a:pt x="802" y="0"/>
                    </a:moveTo>
                    <a:cubicBezTo>
                      <a:pt x="775" y="13"/>
                      <a:pt x="761" y="27"/>
                      <a:pt x="733" y="41"/>
                    </a:cubicBezTo>
                    <a:cubicBezTo>
                      <a:pt x="691" y="69"/>
                      <a:pt x="650" y="97"/>
                      <a:pt x="595" y="124"/>
                    </a:cubicBezTo>
                    <a:cubicBezTo>
                      <a:pt x="567" y="138"/>
                      <a:pt x="553" y="152"/>
                      <a:pt x="525" y="166"/>
                    </a:cubicBezTo>
                    <a:cubicBezTo>
                      <a:pt x="498" y="179"/>
                      <a:pt x="470" y="193"/>
                      <a:pt x="443" y="207"/>
                    </a:cubicBezTo>
                    <a:cubicBezTo>
                      <a:pt x="415" y="221"/>
                      <a:pt x="387" y="235"/>
                      <a:pt x="359" y="248"/>
                    </a:cubicBezTo>
                    <a:cubicBezTo>
                      <a:pt x="332" y="263"/>
                      <a:pt x="304" y="276"/>
                      <a:pt x="277" y="290"/>
                    </a:cubicBezTo>
                    <a:cubicBezTo>
                      <a:pt x="235" y="318"/>
                      <a:pt x="180" y="345"/>
                      <a:pt x="138" y="359"/>
                    </a:cubicBezTo>
                    <a:cubicBezTo>
                      <a:pt x="55" y="401"/>
                      <a:pt x="0" y="429"/>
                      <a:pt x="0" y="429"/>
                    </a:cubicBezTo>
                    <a:lnTo>
                      <a:pt x="0" y="429"/>
                    </a:lnTo>
                    <a:cubicBezTo>
                      <a:pt x="0" y="429"/>
                      <a:pt x="0" y="429"/>
                      <a:pt x="166" y="345"/>
                    </a:cubicBezTo>
                    <a:cubicBezTo>
                      <a:pt x="166" y="345"/>
                      <a:pt x="166" y="345"/>
                      <a:pt x="221" y="304"/>
                    </a:cubicBezTo>
                    <a:cubicBezTo>
                      <a:pt x="221" y="304"/>
                      <a:pt x="221" y="304"/>
                      <a:pt x="525" y="152"/>
                    </a:cubicBezTo>
                    <a:lnTo>
                      <a:pt x="525" y="152"/>
                    </a:lnTo>
                    <a:cubicBezTo>
                      <a:pt x="525" y="152"/>
                      <a:pt x="525" y="152"/>
                      <a:pt x="664" y="69"/>
                    </a:cubicBezTo>
                    <a:cubicBezTo>
                      <a:pt x="664" y="69"/>
                      <a:pt x="664" y="69"/>
                      <a:pt x="802" y="0"/>
                    </a:cubicBezTo>
                    <a:lnTo>
                      <a:pt x="802" y="0"/>
                    </a:lnTo>
                  </a:path>
                </a:pathLst>
              </a:custGeom>
              <a:solidFill>
                <a:srgbClr val="F8C9A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îśḷiďè"/>
              <p:cNvSpPr/>
              <p:nvPr/>
            </p:nvSpPr>
            <p:spPr bwMode="auto">
              <a:xfrm>
                <a:off x="1077913" y="4032250"/>
                <a:ext cx="309562" cy="165100"/>
              </a:xfrm>
              <a:custGeom>
                <a:avLst/>
                <a:gdLst>
                  <a:gd name="T0" fmla="*/ 857 w 858"/>
                  <a:gd name="T1" fmla="*/ 0 h 457"/>
                  <a:gd name="T2" fmla="*/ 732 w 858"/>
                  <a:gd name="T3" fmla="*/ 70 h 457"/>
                  <a:gd name="T4" fmla="*/ 594 w 858"/>
                  <a:gd name="T5" fmla="*/ 153 h 457"/>
                  <a:gd name="T6" fmla="*/ 511 w 858"/>
                  <a:gd name="T7" fmla="*/ 194 h 457"/>
                  <a:gd name="T8" fmla="*/ 442 w 858"/>
                  <a:gd name="T9" fmla="*/ 236 h 457"/>
                  <a:gd name="T10" fmla="*/ 359 w 858"/>
                  <a:gd name="T11" fmla="*/ 277 h 457"/>
                  <a:gd name="T12" fmla="*/ 275 w 858"/>
                  <a:gd name="T13" fmla="*/ 319 h 457"/>
                  <a:gd name="T14" fmla="*/ 137 w 858"/>
                  <a:gd name="T15" fmla="*/ 388 h 457"/>
                  <a:gd name="T16" fmla="*/ 0 w 858"/>
                  <a:gd name="T17" fmla="*/ 456 h 457"/>
                  <a:gd name="T18" fmla="*/ 68 w 858"/>
                  <a:gd name="T19" fmla="*/ 416 h 457"/>
                  <a:gd name="T20" fmla="*/ 345 w 858"/>
                  <a:gd name="T21" fmla="*/ 263 h 457"/>
                  <a:gd name="T22" fmla="*/ 663 w 858"/>
                  <a:gd name="T23" fmla="*/ 97 h 457"/>
                  <a:gd name="T24" fmla="*/ 843 w 858"/>
                  <a:gd name="T25" fmla="*/ 0 h 457"/>
                  <a:gd name="T26" fmla="*/ 857 w 858"/>
                  <a:gd name="T27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8" h="457">
                    <a:moveTo>
                      <a:pt x="857" y="0"/>
                    </a:moveTo>
                    <a:cubicBezTo>
                      <a:pt x="857" y="0"/>
                      <a:pt x="801" y="28"/>
                      <a:pt x="732" y="70"/>
                    </a:cubicBezTo>
                    <a:cubicBezTo>
                      <a:pt x="691" y="97"/>
                      <a:pt x="635" y="125"/>
                      <a:pt x="594" y="153"/>
                    </a:cubicBezTo>
                    <a:cubicBezTo>
                      <a:pt x="566" y="167"/>
                      <a:pt x="538" y="181"/>
                      <a:pt x="511" y="194"/>
                    </a:cubicBezTo>
                    <a:cubicBezTo>
                      <a:pt x="483" y="208"/>
                      <a:pt x="469" y="222"/>
                      <a:pt x="442" y="236"/>
                    </a:cubicBezTo>
                    <a:cubicBezTo>
                      <a:pt x="414" y="250"/>
                      <a:pt x="387" y="263"/>
                      <a:pt x="359" y="277"/>
                    </a:cubicBezTo>
                    <a:cubicBezTo>
                      <a:pt x="331" y="305"/>
                      <a:pt x="303" y="305"/>
                      <a:pt x="275" y="319"/>
                    </a:cubicBezTo>
                    <a:cubicBezTo>
                      <a:pt x="221" y="347"/>
                      <a:pt x="179" y="374"/>
                      <a:pt x="137" y="388"/>
                    </a:cubicBezTo>
                    <a:cubicBezTo>
                      <a:pt x="60" y="426"/>
                      <a:pt x="7" y="452"/>
                      <a:pt x="0" y="456"/>
                    </a:cubicBezTo>
                    <a:cubicBezTo>
                      <a:pt x="5" y="454"/>
                      <a:pt x="31" y="440"/>
                      <a:pt x="68" y="416"/>
                    </a:cubicBezTo>
                    <a:lnTo>
                      <a:pt x="345" y="263"/>
                    </a:lnTo>
                    <a:lnTo>
                      <a:pt x="663" y="97"/>
                    </a:lnTo>
                    <a:lnTo>
                      <a:pt x="843" y="0"/>
                    </a:lnTo>
                    <a:lnTo>
                      <a:pt x="857" y="0"/>
                    </a:lnTo>
                  </a:path>
                </a:pathLst>
              </a:custGeom>
              <a:solidFill>
                <a:srgbClr val="F8C9A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iṩlîḍé"/>
              <p:cNvSpPr/>
              <p:nvPr/>
            </p:nvSpPr>
            <p:spPr bwMode="auto">
              <a:xfrm>
                <a:off x="1101725" y="4035425"/>
                <a:ext cx="274638" cy="147638"/>
              </a:xfrm>
              <a:custGeom>
                <a:avLst/>
                <a:gdLst>
                  <a:gd name="T0" fmla="*/ 595 w 763"/>
                  <a:gd name="T1" fmla="*/ 90 h 410"/>
                  <a:gd name="T2" fmla="*/ 277 w 763"/>
                  <a:gd name="T3" fmla="*/ 256 h 410"/>
                  <a:gd name="T4" fmla="*/ 0 w 763"/>
                  <a:gd name="T5" fmla="*/ 409 h 410"/>
                  <a:gd name="T6" fmla="*/ 56 w 763"/>
                  <a:gd name="T7" fmla="*/ 367 h 410"/>
                  <a:gd name="T8" fmla="*/ 194 w 763"/>
                  <a:gd name="T9" fmla="*/ 298 h 410"/>
                  <a:gd name="T10" fmla="*/ 277 w 763"/>
                  <a:gd name="T11" fmla="*/ 243 h 410"/>
                  <a:gd name="T12" fmla="*/ 346 w 763"/>
                  <a:gd name="T13" fmla="*/ 201 h 410"/>
                  <a:gd name="T14" fmla="*/ 429 w 763"/>
                  <a:gd name="T15" fmla="*/ 160 h 410"/>
                  <a:gd name="T16" fmla="*/ 512 w 763"/>
                  <a:gd name="T17" fmla="*/ 118 h 410"/>
                  <a:gd name="T18" fmla="*/ 651 w 763"/>
                  <a:gd name="T19" fmla="*/ 49 h 410"/>
                  <a:gd name="T20" fmla="*/ 727 w 763"/>
                  <a:gd name="T21" fmla="*/ 19 h 410"/>
                  <a:gd name="T22" fmla="*/ 595 w 763"/>
                  <a:gd name="T23" fmla="*/ 9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3" h="410">
                    <a:moveTo>
                      <a:pt x="595" y="90"/>
                    </a:moveTo>
                    <a:lnTo>
                      <a:pt x="277" y="256"/>
                    </a:lnTo>
                    <a:lnTo>
                      <a:pt x="0" y="409"/>
                    </a:lnTo>
                    <a:cubicBezTo>
                      <a:pt x="14" y="395"/>
                      <a:pt x="42" y="381"/>
                      <a:pt x="56" y="367"/>
                    </a:cubicBezTo>
                    <a:cubicBezTo>
                      <a:pt x="97" y="340"/>
                      <a:pt x="138" y="326"/>
                      <a:pt x="194" y="298"/>
                    </a:cubicBezTo>
                    <a:cubicBezTo>
                      <a:pt x="222" y="284"/>
                      <a:pt x="249" y="256"/>
                      <a:pt x="277" y="243"/>
                    </a:cubicBezTo>
                    <a:cubicBezTo>
                      <a:pt x="304" y="229"/>
                      <a:pt x="319" y="215"/>
                      <a:pt x="346" y="201"/>
                    </a:cubicBezTo>
                    <a:cubicBezTo>
                      <a:pt x="374" y="187"/>
                      <a:pt x="401" y="174"/>
                      <a:pt x="429" y="160"/>
                    </a:cubicBezTo>
                    <a:cubicBezTo>
                      <a:pt x="457" y="146"/>
                      <a:pt x="485" y="132"/>
                      <a:pt x="512" y="118"/>
                    </a:cubicBezTo>
                    <a:cubicBezTo>
                      <a:pt x="567" y="90"/>
                      <a:pt x="609" y="77"/>
                      <a:pt x="651" y="49"/>
                    </a:cubicBezTo>
                    <a:cubicBezTo>
                      <a:pt x="682" y="36"/>
                      <a:pt x="707" y="27"/>
                      <a:pt x="727" y="19"/>
                    </a:cubicBezTo>
                    <a:cubicBezTo>
                      <a:pt x="762" y="0"/>
                      <a:pt x="727" y="19"/>
                      <a:pt x="595" y="90"/>
                    </a:cubicBezTo>
                  </a:path>
                </a:pathLst>
              </a:custGeom>
              <a:solidFill>
                <a:srgbClr val="F8C9A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íşlîdè"/>
              <p:cNvSpPr/>
              <p:nvPr/>
            </p:nvSpPr>
            <p:spPr bwMode="auto">
              <a:xfrm>
                <a:off x="1211263" y="4127500"/>
                <a:ext cx="228600" cy="127000"/>
              </a:xfrm>
              <a:custGeom>
                <a:avLst/>
                <a:gdLst>
                  <a:gd name="T0" fmla="*/ 636 w 637"/>
                  <a:gd name="T1" fmla="*/ 0 h 353"/>
                  <a:gd name="T2" fmla="*/ 608 w 637"/>
                  <a:gd name="T3" fmla="*/ 28 h 353"/>
                  <a:gd name="T4" fmla="*/ 484 w 637"/>
                  <a:gd name="T5" fmla="*/ 97 h 353"/>
                  <a:gd name="T6" fmla="*/ 415 w 637"/>
                  <a:gd name="T7" fmla="*/ 139 h 353"/>
                  <a:gd name="T8" fmla="*/ 346 w 637"/>
                  <a:gd name="T9" fmla="*/ 180 h 353"/>
                  <a:gd name="T10" fmla="*/ 276 w 637"/>
                  <a:gd name="T11" fmla="*/ 208 h 353"/>
                  <a:gd name="T12" fmla="*/ 193 w 637"/>
                  <a:gd name="T13" fmla="*/ 250 h 353"/>
                  <a:gd name="T14" fmla="*/ 69 w 637"/>
                  <a:gd name="T15" fmla="*/ 319 h 353"/>
                  <a:gd name="T16" fmla="*/ 47 w 637"/>
                  <a:gd name="T17" fmla="*/ 326 h 353"/>
                  <a:gd name="T18" fmla="*/ 262 w 637"/>
                  <a:gd name="T19" fmla="*/ 208 h 353"/>
                  <a:gd name="T20" fmla="*/ 567 w 637"/>
                  <a:gd name="T21" fmla="*/ 42 h 353"/>
                  <a:gd name="T22" fmla="*/ 636 w 637"/>
                  <a:gd name="T23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7" h="353">
                    <a:moveTo>
                      <a:pt x="636" y="0"/>
                    </a:moveTo>
                    <a:lnTo>
                      <a:pt x="608" y="28"/>
                    </a:lnTo>
                    <a:cubicBezTo>
                      <a:pt x="567" y="42"/>
                      <a:pt x="525" y="70"/>
                      <a:pt x="484" y="97"/>
                    </a:cubicBezTo>
                    <a:cubicBezTo>
                      <a:pt x="456" y="111"/>
                      <a:pt x="442" y="125"/>
                      <a:pt x="415" y="139"/>
                    </a:cubicBezTo>
                    <a:cubicBezTo>
                      <a:pt x="387" y="153"/>
                      <a:pt x="373" y="166"/>
                      <a:pt x="346" y="180"/>
                    </a:cubicBezTo>
                    <a:cubicBezTo>
                      <a:pt x="318" y="180"/>
                      <a:pt x="290" y="194"/>
                      <a:pt x="276" y="208"/>
                    </a:cubicBezTo>
                    <a:cubicBezTo>
                      <a:pt x="249" y="222"/>
                      <a:pt x="221" y="236"/>
                      <a:pt x="193" y="250"/>
                    </a:cubicBezTo>
                    <a:cubicBezTo>
                      <a:pt x="152" y="277"/>
                      <a:pt x="110" y="291"/>
                      <a:pt x="69" y="319"/>
                    </a:cubicBezTo>
                    <a:cubicBezTo>
                      <a:pt x="61" y="321"/>
                      <a:pt x="54" y="323"/>
                      <a:pt x="47" y="326"/>
                    </a:cubicBezTo>
                    <a:cubicBezTo>
                      <a:pt x="0" y="352"/>
                      <a:pt x="47" y="326"/>
                      <a:pt x="262" y="208"/>
                    </a:cubicBezTo>
                    <a:lnTo>
                      <a:pt x="567" y="42"/>
                    </a:lnTo>
                    <a:lnTo>
                      <a:pt x="636" y="0"/>
                    </a:lnTo>
                  </a:path>
                </a:pathLst>
              </a:custGeom>
              <a:solidFill>
                <a:srgbClr val="F8C9A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ïsḷîḓè"/>
              <p:cNvSpPr/>
              <p:nvPr/>
            </p:nvSpPr>
            <p:spPr bwMode="auto">
              <a:xfrm>
                <a:off x="1192213" y="4106863"/>
                <a:ext cx="284162" cy="155575"/>
              </a:xfrm>
              <a:custGeom>
                <a:avLst/>
                <a:gdLst>
                  <a:gd name="T0" fmla="*/ 788 w 789"/>
                  <a:gd name="T1" fmla="*/ 0 h 430"/>
                  <a:gd name="T2" fmla="*/ 692 w 789"/>
                  <a:gd name="T3" fmla="*/ 55 h 430"/>
                  <a:gd name="T4" fmla="*/ 623 w 789"/>
                  <a:gd name="T5" fmla="*/ 97 h 430"/>
                  <a:gd name="T6" fmla="*/ 623 w 789"/>
                  <a:gd name="T7" fmla="*/ 97 h 430"/>
                  <a:gd name="T8" fmla="*/ 318 w 789"/>
                  <a:gd name="T9" fmla="*/ 263 h 430"/>
                  <a:gd name="T10" fmla="*/ 42 w 789"/>
                  <a:gd name="T11" fmla="*/ 415 h 430"/>
                  <a:gd name="T12" fmla="*/ 28 w 789"/>
                  <a:gd name="T13" fmla="*/ 415 h 430"/>
                  <a:gd name="T14" fmla="*/ 0 w 789"/>
                  <a:gd name="T15" fmla="*/ 429 h 430"/>
                  <a:gd name="T16" fmla="*/ 111 w 789"/>
                  <a:gd name="T17" fmla="*/ 346 h 430"/>
                  <a:gd name="T18" fmla="*/ 236 w 789"/>
                  <a:gd name="T19" fmla="*/ 277 h 430"/>
                  <a:gd name="T20" fmla="*/ 305 w 789"/>
                  <a:gd name="T21" fmla="*/ 235 h 430"/>
                  <a:gd name="T22" fmla="*/ 387 w 789"/>
                  <a:gd name="T23" fmla="*/ 194 h 430"/>
                  <a:gd name="T24" fmla="*/ 457 w 789"/>
                  <a:gd name="T25" fmla="*/ 166 h 430"/>
                  <a:gd name="T26" fmla="*/ 526 w 789"/>
                  <a:gd name="T27" fmla="*/ 125 h 430"/>
                  <a:gd name="T28" fmla="*/ 650 w 789"/>
                  <a:gd name="T29" fmla="*/ 55 h 430"/>
                  <a:gd name="T30" fmla="*/ 788 w 789"/>
                  <a:gd name="T31" fmla="*/ 0 h 430"/>
                  <a:gd name="T32" fmla="*/ 788 w 789"/>
                  <a:gd name="T33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89" h="430">
                    <a:moveTo>
                      <a:pt x="788" y="0"/>
                    </a:moveTo>
                    <a:cubicBezTo>
                      <a:pt x="788" y="0"/>
                      <a:pt x="747" y="28"/>
                      <a:pt x="692" y="55"/>
                    </a:cubicBezTo>
                    <a:cubicBezTo>
                      <a:pt x="692" y="55"/>
                      <a:pt x="692" y="55"/>
                      <a:pt x="623" y="97"/>
                    </a:cubicBezTo>
                    <a:lnTo>
                      <a:pt x="623" y="97"/>
                    </a:lnTo>
                    <a:cubicBezTo>
                      <a:pt x="623" y="97"/>
                      <a:pt x="623" y="97"/>
                      <a:pt x="318" y="263"/>
                    </a:cubicBezTo>
                    <a:cubicBezTo>
                      <a:pt x="318" y="263"/>
                      <a:pt x="318" y="263"/>
                      <a:pt x="42" y="415"/>
                    </a:cubicBezTo>
                    <a:cubicBezTo>
                      <a:pt x="42" y="415"/>
                      <a:pt x="42" y="415"/>
                      <a:pt x="28" y="415"/>
                    </a:cubicBezTo>
                    <a:cubicBezTo>
                      <a:pt x="14" y="415"/>
                      <a:pt x="0" y="429"/>
                      <a:pt x="0" y="429"/>
                    </a:cubicBezTo>
                    <a:cubicBezTo>
                      <a:pt x="0" y="429"/>
                      <a:pt x="42" y="387"/>
                      <a:pt x="111" y="346"/>
                    </a:cubicBezTo>
                    <a:cubicBezTo>
                      <a:pt x="152" y="332"/>
                      <a:pt x="194" y="305"/>
                      <a:pt x="236" y="277"/>
                    </a:cubicBezTo>
                    <a:cubicBezTo>
                      <a:pt x="263" y="263"/>
                      <a:pt x="291" y="249"/>
                      <a:pt x="305" y="235"/>
                    </a:cubicBezTo>
                    <a:cubicBezTo>
                      <a:pt x="332" y="221"/>
                      <a:pt x="360" y="208"/>
                      <a:pt x="387" y="194"/>
                    </a:cubicBezTo>
                    <a:cubicBezTo>
                      <a:pt x="402" y="180"/>
                      <a:pt x="429" y="180"/>
                      <a:pt x="457" y="166"/>
                    </a:cubicBezTo>
                    <a:cubicBezTo>
                      <a:pt x="484" y="152"/>
                      <a:pt x="498" y="139"/>
                      <a:pt x="526" y="125"/>
                    </a:cubicBezTo>
                    <a:cubicBezTo>
                      <a:pt x="567" y="97"/>
                      <a:pt x="623" y="83"/>
                      <a:pt x="650" y="55"/>
                    </a:cubicBezTo>
                    <a:cubicBezTo>
                      <a:pt x="734" y="28"/>
                      <a:pt x="788" y="0"/>
                      <a:pt x="788" y="0"/>
                    </a:cubicBezTo>
                    <a:lnTo>
                      <a:pt x="788" y="0"/>
                    </a:lnTo>
                  </a:path>
                </a:pathLst>
              </a:custGeom>
              <a:solidFill>
                <a:srgbClr val="F8C9A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îşḷïḓê"/>
              <p:cNvSpPr/>
              <p:nvPr/>
            </p:nvSpPr>
            <p:spPr bwMode="auto">
              <a:xfrm>
                <a:off x="1660525" y="3451225"/>
                <a:ext cx="528638" cy="561975"/>
              </a:xfrm>
              <a:custGeom>
                <a:avLst/>
                <a:gdLst>
                  <a:gd name="T0" fmla="*/ 1466 w 1467"/>
                  <a:gd name="T1" fmla="*/ 994 h 1562"/>
                  <a:gd name="T2" fmla="*/ 1461 w 1467"/>
                  <a:gd name="T3" fmla="*/ 1046 h 1562"/>
                  <a:gd name="T4" fmla="*/ 470 w 1467"/>
                  <a:gd name="T5" fmla="*/ 1561 h 1562"/>
                  <a:gd name="T6" fmla="*/ 0 w 1467"/>
                  <a:gd name="T7" fmla="*/ 635 h 1562"/>
                  <a:gd name="T8" fmla="*/ 1244 w 1467"/>
                  <a:gd name="T9" fmla="*/ 0 h 1562"/>
                  <a:gd name="T10" fmla="*/ 1281 w 1467"/>
                  <a:gd name="T11" fmla="*/ 70 h 1562"/>
                  <a:gd name="T12" fmla="*/ 1418 w 1467"/>
                  <a:gd name="T13" fmla="*/ 515 h 1562"/>
                  <a:gd name="T14" fmla="*/ 1466 w 1467"/>
                  <a:gd name="T15" fmla="*/ 994 h 1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7" h="1562">
                    <a:moveTo>
                      <a:pt x="1466" y="994"/>
                    </a:moveTo>
                    <a:lnTo>
                      <a:pt x="1461" y="1046"/>
                    </a:lnTo>
                    <a:lnTo>
                      <a:pt x="470" y="1561"/>
                    </a:lnTo>
                    <a:lnTo>
                      <a:pt x="0" y="635"/>
                    </a:lnTo>
                    <a:lnTo>
                      <a:pt x="1244" y="0"/>
                    </a:lnTo>
                    <a:lnTo>
                      <a:pt x="1281" y="70"/>
                    </a:lnTo>
                    <a:lnTo>
                      <a:pt x="1418" y="515"/>
                    </a:lnTo>
                    <a:lnTo>
                      <a:pt x="1466" y="994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íṩḷíḍê"/>
              <p:cNvSpPr/>
              <p:nvPr/>
            </p:nvSpPr>
            <p:spPr bwMode="auto">
              <a:xfrm>
                <a:off x="492125" y="3360738"/>
                <a:ext cx="544513" cy="598487"/>
              </a:xfrm>
              <a:custGeom>
                <a:avLst/>
                <a:gdLst>
                  <a:gd name="T0" fmla="*/ 25 w 1513"/>
                  <a:gd name="T1" fmla="*/ 767 h 1662"/>
                  <a:gd name="T2" fmla="*/ 164 w 1513"/>
                  <a:gd name="T3" fmla="*/ 322 h 1662"/>
                  <a:gd name="T4" fmla="*/ 338 w 1513"/>
                  <a:gd name="T5" fmla="*/ 0 h 1662"/>
                  <a:gd name="T6" fmla="*/ 1512 w 1513"/>
                  <a:gd name="T7" fmla="*/ 803 h 1662"/>
                  <a:gd name="T8" fmla="*/ 931 w 1513"/>
                  <a:gd name="T9" fmla="*/ 1661 h 1662"/>
                  <a:gd name="T10" fmla="*/ 0 w 1513"/>
                  <a:gd name="T11" fmla="*/ 1017 h 1662"/>
                  <a:gd name="T12" fmla="*/ 25 w 1513"/>
                  <a:gd name="T13" fmla="*/ 767 h 1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3" h="1662">
                    <a:moveTo>
                      <a:pt x="25" y="767"/>
                    </a:moveTo>
                    <a:lnTo>
                      <a:pt x="164" y="322"/>
                    </a:lnTo>
                    <a:lnTo>
                      <a:pt x="338" y="0"/>
                    </a:lnTo>
                    <a:lnTo>
                      <a:pt x="1512" y="803"/>
                    </a:lnTo>
                    <a:lnTo>
                      <a:pt x="931" y="1661"/>
                    </a:lnTo>
                    <a:lnTo>
                      <a:pt x="0" y="1017"/>
                    </a:lnTo>
                    <a:lnTo>
                      <a:pt x="25" y="767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ísḻiďe"/>
            <p:cNvGrpSpPr/>
            <p:nvPr/>
          </p:nvGrpSpPr>
          <p:grpSpPr>
            <a:xfrm>
              <a:off x="1414937" y="4277667"/>
              <a:ext cx="2717252" cy="1092657"/>
              <a:chOff x="1414937" y="4629458"/>
              <a:chExt cx="2717252" cy="1092657"/>
            </a:xfrm>
          </p:grpSpPr>
          <p:sp>
            <p:nvSpPr>
              <p:cNvPr id="14" name="îś1îḑé"/>
              <p:cNvSpPr txBox="1"/>
              <p:nvPr/>
            </p:nvSpPr>
            <p:spPr>
              <a:xfrm>
                <a:off x="1414937" y="4629458"/>
                <a:ext cx="2717252" cy="492493"/>
              </a:xfrm>
              <a:prstGeom prst="rect">
                <a:avLst/>
              </a:prstGeom>
            </p:spPr>
            <p:txBody>
              <a:bodyPr vert="horz" wrap="none" lIns="45720" tIns="0" rIns="45720" bIns="0" anchor="ctr">
                <a:normAutofit/>
              </a:bodyPr>
              <a:lstStyle/>
              <a:p>
                <a:r>
                  <a:rPr lang="zh-CN" altLang="en-US" sz="20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2000" b="1" dirty="0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ïṡľîḍè"/>
              <p:cNvSpPr txBox="1"/>
              <p:nvPr/>
            </p:nvSpPr>
            <p:spPr>
              <a:xfrm>
                <a:off x="1457836" y="5121951"/>
                <a:ext cx="2674353" cy="600164"/>
              </a:xfrm>
              <a:prstGeom prst="rect">
                <a:avLst/>
              </a:prstGeom>
            </p:spPr>
            <p:txBody>
              <a:bodyPr vert="horz" wrap="square" lIns="45720" tIns="22860" rIns="45720" bIns="2286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iṡlíḓè"/>
            <p:cNvGrpSpPr/>
            <p:nvPr/>
          </p:nvGrpSpPr>
          <p:grpSpPr>
            <a:xfrm>
              <a:off x="4738639" y="4277667"/>
              <a:ext cx="2717252" cy="1092657"/>
              <a:chOff x="1414937" y="4629458"/>
              <a:chExt cx="2717252" cy="1092657"/>
            </a:xfrm>
          </p:grpSpPr>
          <p:sp>
            <p:nvSpPr>
              <p:cNvPr id="12" name="îSḷîḍé"/>
              <p:cNvSpPr txBox="1"/>
              <p:nvPr/>
            </p:nvSpPr>
            <p:spPr>
              <a:xfrm>
                <a:off x="1414937" y="4629458"/>
                <a:ext cx="2717252" cy="492493"/>
              </a:xfrm>
              <a:prstGeom prst="rect">
                <a:avLst/>
              </a:prstGeom>
            </p:spPr>
            <p:txBody>
              <a:bodyPr vert="horz" wrap="none" lIns="45720" tIns="0" rIns="45720" bIns="0" anchor="ctr">
                <a:normAutofit/>
              </a:bodyPr>
              <a:lstStyle/>
              <a:p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20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işļíḍe"/>
              <p:cNvSpPr txBox="1"/>
              <p:nvPr/>
            </p:nvSpPr>
            <p:spPr>
              <a:xfrm>
                <a:off x="1457836" y="5121951"/>
                <a:ext cx="2674353" cy="600164"/>
              </a:xfrm>
              <a:prstGeom prst="rect">
                <a:avLst/>
              </a:prstGeom>
            </p:spPr>
            <p:txBody>
              <a:bodyPr vert="horz" wrap="square" lIns="45720" tIns="22860" rIns="45720" bIns="2286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ïś1ïḍe"/>
            <p:cNvGrpSpPr/>
            <p:nvPr/>
          </p:nvGrpSpPr>
          <p:grpSpPr>
            <a:xfrm>
              <a:off x="8286645" y="4277667"/>
              <a:ext cx="2717252" cy="1092657"/>
              <a:chOff x="1414937" y="4629458"/>
              <a:chExt cx="2717252" cy="1092657"/>
            </a:xfrm>
          </p:grpSpPr>
          <p:sp>
            <p:nvSpPr>
              <p:cNvPr id="10" name="îśḷídê"/>
              <p:cNvSpPr txBox="1"/>
              <p:nvPr/>
            </p:nvSpPr>
            <p:spPr>
              <a:xfrm>
                <a:off x="1414937" y="4629458"/>
                <a:ext cx="2717252" cy="492493"/>
              </a:xfrm>
              <a:prstGeom prst="rect">
                <a:avLst/>
              </a:prstGeom>
            </p:spPr>
            <p:txBody>
              <a:bodyPr vert="horz" wrap="none" lIns="45720" tIns="0" rIns="45720" bIns="0" anchor="ctr">
                <a:normAutofit/>
              </a:bodyPr>
              <a:lstStyle/>
              <a:p>
                <a:r>
                  <a:rPr lang="zh-CN" altLang="en-US" sz="20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20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ïSľíďê"/>
              <p:cNvSpPr txBox="1"/>
              <p:nvPr/>
            </p:nvSpPr>
            <p:spPr>
              <a:xfrm>
                <a:off x="1457836" y="5121951"/>
                <a:ext cx="2674353" cy="600164"/>
              </a:xfrm>
              <a:prstGeom prst="rect">
                <a:avLst/>
              </a:prstGeom>
            </p:spPr>
            <p:txBody>
              <a:bodyPr vert="horz" wrap="square" lIns="45720" tIns="22860" rIns="45720" bIns="2286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0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整体反思与总结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28cf1c8-acd0-4c26-ab1e-4ebdf4c3d65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32904" y="2188663"/>
            <a:ext cx="10962196" cy="2693588"/>
            <a:chOff x="632904" y="2188667"/>
            <a:chExt cx="10962197" cy="2693588"/>
          </a:xfrm>
        </p:grpSpPr>
        <p:grpSp>
          <p:nvGrpSpPr>
            <p:cNvPr id="4" name="îṩľíde"/>
            <p:cNvGrpSpPr/>
            <p:nvPr/>
          </p:nvGrpSpPr>
          <p:grpSpPr>
            <a:xfrm>
              <a:off x="3285870" y="2188667"/>
              <a:ext cx="5620270" cy="2693588"/>
              <a:chOff x="2963653" y="1932595"/>
              <a:chExt cx="6264696" cy="3002436"/>
            </a:xfrm>
          </p:grpSpPr>
          <p:sp>
            <p:nvSpPr>
              <p:cNvPr id="24" name="i$líḍè"/>
              <p:cNvSpPr/>
              <p:nvPr/>
            </p:nvSpPr>
            <p:spPr bwMode="auto">
              <a:xfrm>
                <a:off x="7149740" y="3295881"/>
                <a:ext cx="492387" cy="275865"/>
              </a:xfrm>
              <a:custGeom>
                <a:avLst/>
                <a:gdLst>
                  <a:gd name="T0" fmla="*/ 36 w 148"/>
                  <a:gd name="T1" fmla="*/ 23 h 83"/>
                  <a:gd name="T2" fmla="*/ 44 w 148"/>
                  <a:gd name="T3" fmla="*/ 24 h 83"/>
                  <a:gd name="T4" fmla="*/ 74 w 148"/>
                  <a:gd name="T5" fmla="*/ 0 h 83"/>
                  <a:gd name="T6" fmla="*/ 105 w 148"/>
                  <a:gd name="T7" fmla="*/ 24 h 83"/>
                  <a:gd name="T8" fmla="*/ 113 w 148"/>
                  <a:gd name="T9" fmla="*/ 23 h 83"/>
                  <a:gd name="T10" fmla="*/ 139 w 148"/>
                  <a:gd name="T11" fmla="*/ 49 h 83"/>
                  <a:gd name="T12" fmla="*/ 139 w 148"/>
                  <a:gd name="T13" fmla="*/ 53 h 83"/>
                  <a:gd name="T14" fmla="*/ 148 w 148"/>
                  <a:gd name="T15" fmla="*/ 68 h 83"/>
                  <a:gd name="T16" fmla="*/ 133 w 148"/>
                  <a:gd name="T17" fmla="*/ 83 h 83"/>
                  <a:gd name="T18" fmla="*/ 82 w 148"/>
                  <a:gd name="T19" fmla="*/ 83 h 83"/>
                  <a:gd name="T20" fmla="*/ 82 w 148"/>
                  <a:gd name="T21" fmla="*/ 47 h 83"/>
                  <a:gd name="T22" fmla="*/ 91 w 148"/>
                  <a:gd name="T23" fmla="*/ 57 h 83"/>
                  <a:gd name="T24" fmla="*/ 102 w 148"/>
                  <a:gd name="T25" fmla="*/ 57 h 83"/>
                  <a:gd name="T26" fmla="*/ 102 w 148"/>
                  <a:gd name="T27" fmla="*/ 57 h 83"/>
                  <a:gd name="T28" fmla="*/ 102 w 148"/>
                  <a:gd name="T29" fmla="*/ 46 h 83"/>
                  <a:gd name="T30" fmla="*/ 80 w 148"/>
                  <a:gd name="T31" fmla="*/ 24 h 83"/>
                  <a:gd name="T32" fmla="*/ 75 w 148"/>
                  <a:gd name="T33" fmla="*/ 22 h 83"/>
                  <a:gd name="T34" fmla="*/ 74 w 148"/>
                  <a:gd name="T35" fmla="*/ 22 h 83"/>
                  <a:gd name="T36" fmla="*/ 74 w 148"/>
                  <a:gd name="T37" fmla="*/ 22 h 83"/>
                  <a:gd name="T38" fmla="*/ 69 w 148"/>
                  <a:gd name="T39" fmla="*/ 24 h 83"/>
                  <a:gd name="T40" fmla="*/ 47 w 148"/>
                  <a:gd name="T41" fmla="*/ 46 h 83"/>
                  <a:gd name="T42" fmla="*/ 47 w 148"/>
                  <a:gd name="T43" fmla="*/ 57 h 83"/>
                  <a:gd name="T44" fmla="*/ 47 w 148"/>
                  <a:gd name="T45" fmla="*/ 57 h 83"/>
                  <a:gd name="T46" fmla="*/ 57 w 148"/>
                  <a:gd name="T47" fmla="*/ 57 h 83"/>
                  <a:gd name="T48" fmla="*/ 67 w 148"/>
                  <a:gd name="T49" fmla="*/ 47 h 83"/>
                  <a:gd name="T50" fmla="*/ 67 w 148"/>
                  <a:gd name="T51" fmla="*/ 83 h 83"/>
                  <a:gd name="T52" fmla="*/ 16 w 148"/>
                  <a:gd name="T53" fmla="*/ 83 h 83"/>
                  <a:gd name="T54" fmla="*/ 0 w 148"/>
                  <a:gd name="T55" fmla="*/ 68 h 83"/>
                  <a:gd name="T56" fmla="*/ 10 w 148"/>
                  <a:gd name="T57" fmla="*/ 53 h 83"/>
                  <a:gd name="T58" fmla="*/ 10 w 148"/>
                  <a:gd name="T59" fmla="*/ 49 h 83"/>
                  <a:gd name="T60" fmla="*/ 36 w 148"/>
                  <a:gd name="T61" fmla="*/ 2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8" h="83">
                    <a:moveTo>
                      <a:pt x="36" y="23"/>
                    </a:moveTo>
                    <a:cubicBezTo>
                      <a:pt x="39" y="23"/>
                      <a:pt x="41" y="23"/>
                      <a:pt x="44" y="24"/>
                    </a:cubicBezTo>
                    <a:cubicBezTo>
                      <a:pt x="47" y="11"/>
                      <a:pt x="60" y="0"/>
                      <a:pt x="74" y="0"/>
                    </a:cubicBezTo>
                    <a:cubicBezTo>
                      <a:pt x="89" y="0"/>
                      <a:pt x="101" y="11"/>
                      <a:pt x="105" y="24"/>
                    </a:cubicBezTo>
                    <a:cubicBezTo>
                      <a:pt x="107" y="23"/>
                      <a:pt x="110" y="23"/>
                      <a:pt x="113" y="23"/>
                    </a:cubicBezTo>
                    <a:cubicBezTo>
                      <a:pt x="127" y="23"/>
                      <a:pt x="139" y="35"/>
                      <a:pt x="139" y="49"/>
                    </a:cubicBezTo>
                    <a:cubicBezTo>
                      <a:pt x="139" y="50"/>
                      <a:pt x="139" y="52"/>
                      <a:pt x="139" y="53"/>
                    </a:cubicBezTo>
                    <a:cubicBezTo>
                      <a:pt x="144" y="55"/>
                      <a:pt x="148" y="61"/>
                      <a:pt x="148" y="68"/>
                    </a:cubicBezTo>
                    <a:cubicBezTo>
                      <a:pt x="148" y="76"/>
                      <a:pt x="141" y="83"/>
                      <a:pt x="133" y="83"/>
                    </a:cubicBezTo>
                    <a:cubicBezTo>
                      <a:pt x="82" y="83"/>
                      <a:pt x="82" y="83"/>
                      <a:pt x="82" y="83"/>
                    </a:cubicBezTo>
                    <a:cubicBezTo>
                      <a:pt x="82" y="47"/>
                      <a:pt x="82" y="47"/>
                      <a:pt x="82" y="47"/>
                    </a:cubicBezTo>
                    <a:cubicBezTo>
                      <a:pt x="91" y="57"/>
                      <a:pt x="91" y="57"/>
                      <a:pt x="91" y="57"/>
                    </a:cubicBezTo>
                    <a:cubicBezTo>
                      <a:pt x="94" y="59"/>
                      <a:pt x="99" y="59"/>
                      <a:pt x="102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5" y="54"/>
                      <a:pt x="105" y="49"/>
                      <a:pt x="102" y="46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78" y="23"/>
                      <a:pt x="76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2" y="22"/>
                      <a:pt x="70" y="23"/>
                      <a:pt x="69" y="24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4" y="49"/>
                      <a:pt x="44" y="54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50" y="59"/>
                      <a:pt x="54" y="59"/>
                      <a:pt x="57" y="57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7" y="83"/>
                      <a:pt x="0" y="76"/>
                      <a:pt x="0" y="68"/>
                    </a:cubicBezTo>
                    <a:cubicBezTo>
                      <a:pt x="0" y="61"/>
                      <a:pt x="4" y="55"/>
                      <a:pt x="10" y="53"/>
                    </a:cubicBezTo>
                    <a:cubicBezTo>
                      <a:pt x="10" y="52"/>
                      <a:pt x="10" y="50"/>
                      <a:pt x="10" y="49"/>
                    </a:cubicBezTo>
                    <a:cubicBezTo>
                      <a:pt x="10" y="35"/>
                      <a:pt x="21" y="23"/>
                      <a:pt x="36" y="2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íṥlïḍè"/>
              <p:cNvSpPr/>
              <p:nvPr/>
            </p:nvSpPr>
            <p:spPr bwMode="auto">
              <a:xfrm>
                <a:off x="4546668" y="3299089"/>
                <a:ext cx="492387" cy="272657"/>
              </a:xfrm>
              <a:custGeom>
                <a:avLst/>
                <a:gdLst>
                  <a:gd name="T0" fmla="*/ 36 w 148"/>
                  <a:gd name="T1" fmla="*/ 22 h 82"/>
                  <a:gd name="T2" fmla="*/ 44 w 148"/>
                  <a:gd name="T3" fmla="*/ 23 h 82"/>
                  <a:gd name="T4" fmla="*/ 67 w 148"/>
                  <a:gd name="T5" fmla="*/ 0 h 82"/>
                  <a:gd name="T6" fmla="*/ 67 w 148"/>
                  <a:gd name="T7" fmla="*/ 45 h 82"/>
                  <a:gd name="T8" fmla="*/ 57 w 148"/>
                  <a:gd name="T9" fmla="*/ 35 h 82"/>
                  <a:gd name="T10" fmla="*/ 47 w 148"/>
                  <a:gd name="T11" fmla="*/ 35 h 82"/>
                  <a:gd name="T12" fmla="*/ 47 w 148"/>
                  <a:gd name="T13" fmla="*/ 35 h 82"/>
                  <a:gd name="T14" fmla="*/ 47 w 148"/>
                  <a:gd name="T15" fmla="*/ 46 h 82"/>
                  <a:gd name="T16" fmla="*/ 69 w 148"/>
                  <a:gd name="T17" fmla="*/ 68 h 82"/>
                  <a:gd name="T18" fmla="*/ 74 w 148"/>
                  <a:gd name="T19" fmla="*/ 70 h 82"/>
                  <a:gd name="T20" fmla="*/ 74 w 148"/>
                  <a:gd name="T21" fmla="*/ 70 h 82"/>
                  <a:gd name="T22" fmla="*/ 75 w 148"/>
                  <a:gd name="T23" fmla="*/ 70 h 82"/>
                  <a:gd name="T24" fmla="*/ 80 w 148"/>
                  <a:gd name="T25" fmla="*/ 68 h 82"/>
                  <a:gd name="T26" fmla="*/ 102 w 148"/>
                  <a:gd name="T27" fmla="*/ 46 h 82"/>
                  <a:gd name="T28" fmla="*/ 102 w 148"/>
                  <a:gd name="T29" fmla="*/ 35 h 82"/>
                  <a:gd name="T30" fmla="*/ 102 w 148"/>
                  <a:gd name="T31" fmla="*/ 35 h 82"/>
                  <a:gd name="T32" fmla="*/ 91 w 148"/>
                  <a:gd name="T33" fmla="*/ 35 h 82"/>
                  <a:gd name="T34" fmla="*/ 82 w 148"/>
                  <a:gd name="T35" fmla="*/ 45 h 82"/>
                  <a:gd name="T36" fmla="*/ 82 w 148"/>
                  <a:gd name="T37" fmla="*/ 0 h 82"/>
                  <a:gd name="T38" fmla="*/ 105 w 148"/>
                  <a:gd name="T39" fmla="*/ 23 h 82"/>
                  <a:gd name="T40" fmla="*/ 113 w 148"/>
                  <a:gd name="T41" fmla="*/ 22 h 82"/>
                  <a:gd name="T42" fmla="*/ 139 w 148"/>
                  <a:gd name="T43" fmla="*/ 48 h 82"/>
                  <a:gd name="T44" fmla="*/ 139 w 148"/>
                  <a:gd name="T45" fmla="*/ 52 h 82"/>
                  <a:gd name="T46" fmla="*/ 148 w 148"/>
                  <a:gd name="T47" fmla="*/ 67 h 82"/>
                  <a:gd name="T48" fmla="*/ 133 w 148"/>
                  <a:gd name="T49" fmla="*/ 82 h 82"/>
                  <a:gd name="T50" fmla="*/ 16 w 148"/>
                  <a:gd name="T51" fmla="*/ 82 h 82"/>
                  <a:gd name="T52" fmla="*/ 0 w 148"/>
                  <a:gd name="T53" fmla="*/ 67 h 82"/>
                  <a:gd name="T54" fmla="*/ 10 w 148"/>
                  <a:gd name="T55" fmla="*/ 52 h 82"/>
                  <a:gd name="T56" fmla="*/ 10 w 148"/>
                  <a:gd name="T57" fmla="*/ 48 h 82"/>
                  <a:gd name="T58" fmla="*/ 36 w 148"/>
                  <a:gd name="T59" fmla="*/ 2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8" h="82">
                    <a:moveTo>
                      <a:pt x="36" y="22"/>
                    </a:moveTo>
                    <a:cubicBezTo>
                      <a:pt x="39" y="22"/>
                      <a:pt x="41" y="22"/>
                      <a:pt x="44" y="23"/>
                    </a:cubicBezTo>
                    <a:cubicBezTo>
                      <a:pt x="47" y="12"/>
                      <a:pt x="56" y="3"/>
                      <a:pt x="67" y="0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57" y="35"/>
                      <a:pt x="57" y="35"/>
                      <a:pt x="57" y="35"/>
                    </a:cubicBezTo>
                    <a:cubicBezTo>
                      <a:pt x="55" y="32"/>
                      <a:pt x="50" y="32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4" y="38"/>
                      <a:pt x="44" y="43"/>
                      <a:pt x="47" y="46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71" y="69"/>
                      <a:pt x="72" y="70"/>
                      <a:pt x="74" y="70"/>
                    </a:cubicBezTo>
                    <a:cubicBezTo>
                      <a:pt x="74" y="70"/>
                      <a:pt x="74" y="70"/>
                      <a:pt x="74" y="70"/>
                    </a:cubicBezTo>
                    <a:cubicBezTo>
                      <a:pt x="74" y="70"/>
                      <a:pt x="75" y="70"/>
                      <a:pt x="75" y="70"/>
                    </a:cubicBezTo>
                    <a:cubicBezTo>
                      <a:pt x="77" y="70"/>
                      <a:pt x="78" y="69"/>
                      <a:pt x="80" y="68"/>
                    </a:cubicBezTo>
                    <a:cubicBezTo>
                      <a:pt x="102" y="46"/>
                      <a:pt x="102" y="46"/>
                      <a:pt x="102" y="46"/>
                    </a:cubicBezTo>
                    <a:cubicBezTo>
                      <a:pt x="105" y="43"/>
                      <a:pt x="105" y="38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9" y="32"/>
                      <a:pt x="94" y="32"/>
                      <a:pt x="91" y="3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93" y="3"/>
                      <a:pt x="102" y="12"/>
                      <a:pt x="105" y="23"/>
                    </a:cubicBezTo>
                    <a:cubicBezTo>
                      <a:pt x="107" y="22"/>
                      <a:pt x="110" y="22"/>
                      <a:pt x="113" y="22"/>
                    </a:cubicBezTo>
                    <a:cubicBezTo>
                      <a:pt x="127" y="22"/>
                      <a:pt x="139" y="34"/>
                      <a:pt x="139" y="48"/>
                    </a:cubicBezTo>
                    <a:cubicBezTo>
                      <a:pt x="139" y="49"/>
                      <a:pt x="139" y="51"/>
                      <a:pt x="139" y="52"/>
                    </a:cubicBezTo>
                    <a:cubicBezTo>
                      <a:pt x="144" y="54"/>
                      <a:pt x="148" y="60"/>
                      <a:pt x="148" y="67"/>
                    </a:cubicBezTo>
                    <a:cubicBezTo>
                      <a:pt x="148" y="75"/>
                      <a:pt x="141" y="82"/>
                      <a:pt x="133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7" y="82"/>
                      <a:pt x="0" y="75"/>
                      <a:pt x="0" y="67"/>
                    </a:cubicBezTo>
                    <a:cubicBezTo>
                      <a:pt x="0" y="60"/>
                      <a:pt x="4" y="54"/>
                      <a:pt x="10" y="52"/>
                    </a:cubicBezTo>
                    <a:cubicBezTo>
                      <a:pt x="10" y="51"/>
                      <a:pt x="10" y="49"/>
                      <a:pt x="10" y="48"/>
                    </a:cubicBezTo>
                    <a:cubicBezTo>
                      <a:pt x="10" y="34"/>
                      <a:pt x="21" y="22"/>
                      <a:pt x="36" y="2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ïŝḷïdê"/>
              <p:cNvSpPr/>
              <p:nvPr/>
            </p:nvSpPr>
            <p:spPr bwMode="auto">
              <a:xfrm>
                <a:off x="7926011" y="3574953"/>
                <a:ext cx="1302338" cy="1047324"/>
              </a:xfrm>
              <a:custGeom>
                <a:avLst/>
                <a:gdLst>
                  <a:gd name="T0" fmla="*/ 812 w 812"/>
                  <a:gd name="T1" fmla="*/ 653 h 653"/>
                  <a:gd name="T2" fmla="*/ 0 w 812"/>
                  <a:gd name="T3" fmla="*/ 653 h 653"/>
                  <a:gd name="T4" fmla="*/ 0 w 812"/>
                  <a:gd name="T5" fmla="*/ 0 h 653"/>
                  <a:gd name="T6" fmla="*/ 812 w 812"/>
                  <a:gd name="T7" fmla="*/ 0 h 653"/>
                  <a:gd name="T8" fmla="*/ 812 w 812"/>
                  <a:gd name="T9" fmla="*/ 653 h 653"/>
                  <a:gd name="T10" fmla="*/ 812 w 812"/>
                  <a:gd name="T11" fmla="*/ 653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2" h="653">
                    <a:moveTo>
                      <a:pt x="812" y="653"/>
                    </a:moveTo>
                    <a:lnTo>
                      <a:pt x="0" y="653"/>
                    </a:lnTo>
                    <a:lnTo>
                      <a:pt x="0" y="0"/>
                    </a:lnTo>
                    <a:lnTo>
                      <a:pt x="812" y="0"/>
                    </a:lnTo>
                    <a:lnTo>
                      <a:pt x="812" y="653"/>
                    </a:lnTo>
                    <a:lnTo>
                      <a:pt x="812" y="653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ï$ľíďè"/>
              <p:cNvSpPr/>
              <p:nvPr/>
            </p:nvSpPr>
            <p:spPr bwMode="auto">
              <a:xfrm>
                <a:off x="6365451" y="3675996"/>
                <a:ext cx="710512" cy="1259035"/>
              </a:xfrm>
              <a:custGeom>
                <a:avLst/>
                <a:gdLst>
                  <a:gd name="T0" fmla="*/ 443 w 443"/>
                  <a:gd name="T1" fmla="*/ 785 h 785"/>
                  <a:gd name="T2" fmla="*/ 0 w 443"/>
                  <a:gd name="T3" fmla="*/ 0 h 785"/>
                  <a:gd name="T4" fmla="*/ 443 w 443"/>
                  <a:gd name="T5" fmla="*/ 133 h 785"/>
                  <a:gd name="T6" fmla="*/ 443 w 443"/>
                  <a:gd name="T7" fmla="*/ 785 h 785"/>
                  <a:gd name="T8" fmla="*/ 443 w 443"/>
                  <a:gd name="T9" fmla="*/ 785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3" h="785">
                    <a:moveTo>
                      <a:pt x="443" y="785"/>
                    </a:moveTo>
                    <a:lnTo>
                      <a:pt x="0" y="0"/>
                    </a:lnTo>
                    <a:lnTo>
                      <a:pt x="443" y="133"/>
                    </a:lnTo>
                    <a:lnTo>
                      <a:pt x="443" y="785"/>
                    </a:lnTo>
                    <a:lnTo>
                      <a:pt x="443" y="78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iŝlíḋê"/>
              <p:cNvSpPr/>
              <p:nvPr/>
            </p:nvSpPr>
            <p:spPr bwMode="auto">
              <a:xfrm>
                <a:off x="7075963" y="3889311"/>
                <a:ext cx="1166010" cy="1045720"/>
              </a:xfrm>
              <a:custGeom>
                <a:avLst/>
                <a:gdLst>
                  <a:gd name="T0" fmla="*/ 0 w 727"/>
                  <a:gd name="T1" fmla="*/ 652 h 652"/>
                  <a:gd name="T2" fmla="*/ 727 w 727"/>
                  <a:gd name="T3" fmla="*/ 652 h 652"/>
                  <a:gd name="T4" fmla="*/ 727 w 727"/>
                  <a:gd name="T5" fmla="*/ 0 h 652"/>
                  <a:gd name="T6" fmla="*/ 0 w 727"/>
                  <a:gd name="T7" fmla="*/ 0 h 652"/>
                  <a:gd name="T8" fmla="*/ 0 w 727"/>
                  <a:gd name="T9" fmla="*/ 652 h 652"/>
                  <a:gd name="T10" fmla="*/ 0 w 727"/>
                  <a:gd name="T11" fmla="*/ 65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7" h="652">
                    <a:moveTo>
                      <a:pt x="0" y="652"/>
                    </a:moveTo>
                    <a:lnTo>
                      <a:pt x="727" y="652"/>
                    </a:lnTo>
                    <a:lnTo>
                      <a:pt x="727" y="0"/>
                    </a:lnTo>
                    <a:lnTo>
                      <a:pt x="0" y="0"/>
                    </a:lnTo>
                    <a:lnTo>
                      <a:pt x="0" y="652"/>
                    </a:lnTo>
                    <a:lnTo>
                      <a:pt x="0" y="652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04</a:t>
                </a:r>
                <a:endPara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îşlide"/>
              <p:cNvSpPr/>
              <p:nvPr/>
            </p:nvSpPr>
            <p:spPr bwMode="auto">
              <a:xfrm>
                <a:off x="7926011" y="3574953"/>
                <a:ext cx="315962" cy="314357"/>
              </a:xfrm>
              <a:custGeom>
                <a:avLst/>
                <a:gdLst>
                  <a:gd name="T0" fmla="*/ 0 w 197"/>
                  <a:gd name="T1" fmla="*/ 196 h 196"/>
                  <a:gd name="T2" fmla="*/ 0 w 197"/>
                  <a:gd name="T3" fmla="*/ 0 h 196"/>
                  <a:gd name="T4" fmla="*/ 197 w 197"/>
                  <a:gd name="T5" fmla="*/ 196 h 196"/>
                  <a:gd name="T6" fmla="*/ 0 w 197"/>
                  <a:gd name="T7" fmla="*/ 196 h 196"/>
                  <a:gd name="T8" fmla="*/ 0 w 197"/>
                  <a:gd name="T9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96">
                    <a:moveTo>
                      <a:pt x="0" y="196"/>
                    </a:moveTo>
                    <a:lnTo>
                      <a:pt x="0" y="0"/>
                    </a:lnTo>
                    <a:lnTo>
                      <a:pt x="197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íSḷíḑè"/>
              <p:cNvSpPr/>
              <p:nvPr/>
            </p:nvSpPr>
            <p:spPr bwMode="auto">
              <a:xfrm>
                <a:off x="2963653" y="3574953"/>
                <a:ext cx="1299130" cy="1047324"/>
              </a:xfrm>
              <a:custGeom>
                <a:avLst/>
                <a:gdLst>
                  <a:gd name="T0" fmla="*/ 0 w 810"/>
                  <a:gd name="T1" fmla="*/ 653 h 653"/>
                  <a:gd name="T2" fmla="*/ 810 w 810"/>
                  <a:gd name="T3" fmla="*/ 653 h 653"/>
                  <a:gd name="T4" fmla="*/ 810 w 810"/>
                  <a:gd name="T5" fmla="*/ 0 h 653"/>
                  <a:gd name="T6" fmla="*/ 0 w 810"/>
                  <a:gd name="T7" fmla="*/ 0 h 653"/>
                  <a:gd name="T8" fmla="*/ 0 w 810"/>
                  <a:gd name="T9" fmla="*/ 653 h 653"/>
                  <a:gd name="T10" fmla="*/ 0 w 810"/>
                  <a:gd name="T11" fmla="*/ 653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0" h="653">
                    <a:moveTo>
                      <a:pt x="0" y="653"/>
                    </a:moveTo>
                    <a:lnTo>
                      <a:pt x="810" y="653"/>
                    </a:lnTo>
                    <a:lnTo>
                      <a:pt x="810" y="0"/>
                    </a:lnTo>
                    <a:lnTo>
                      <a:pt x="0" y="0"/>
                    </a:lnTo>
                    <a:lnTo>
                      <a:pt x="0" y="653"/>
                    </a:lnTo>
                    <a:lnTo>
                      <a:pt x="0" y="653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ïSḻïḍe"/>
              <p:cNvSpPr/>
              <p:nvPr/>
            </p:nvSpPr>
            <p:spPr bwMode="auto">
              <a:xfrm>
                <a:off x="5116039" y="3675996"/>
                <a:ext cx="710512" cy="1259035"/>
              </a:xfrm>
              <a:custGeom>
                <a:avLst/>
                <a:gdLst>
                  <a:gd name="T0" fmla="*/ 0 w 443"/>
                  <a:gd name="T1" fmla="*/ 785 h 785"/>
                  <a:gd name="T2" fmla="*/ 443 w 443"/>
                  <a:gd name="T3" fmla="*/ 0 h 785"/>
                  <a:gd name="T4" fmla="*/ 0 w 443"/>
                  <a:gd name="T5" fmla="*/ 133 h 785"/>
                  <a:gd name="T6" fmla="*/ 0 w 443"/>
                  <a:gd name="T7" fmla="*/ 785 h 785"/>
                  <a:gd name="T8" fmla="*/ 0 w 443"/>
                  <a:gd name="T9" fmla="*/ 785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3" h="785">
                    <a:moveTo>
                      <a:pt x="0" y="785"/>
                    </a:moveTo>
                    <a:lnTo>
                      <a:pt x="443" y="0"/>
                    </a:lnTo>
                    <a:lnTo>
                      <a:pt x="0" y="133"/>
                    </a:lnTo>
                    <a:lnTo>
                      <a:pt x="0" y="785"/>
                    </a:lnTo>
                    <a:lnTo>
                      <a:pt x="0" y="78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íşliďè"/>
              <p:cNvSpPr/>
              <p:nvPr/>
            </p:nvSpPr>
            <p:spPr bwMode="auto">
              <a:xfrm>
                <a:off x="3950030" y="3889311"/>
                <a:ext cx="1166010" cy="1045720"/>
              </a:xfrm>
              <a:custGeom>
                <a:avLst/>
                <a:gdLst>
                  <a:gd name="T0" fmla="*/ 727 w 727"/>
                  <a:gd name="T1" fmla="*/ 652 h 652"/>
                  <a:gd name="T2" fmla="*/ 0 w 727"/>
                  <a:gd name="T3" fmla="*/ 652 h 652"/>
                  <a:gd name="T4" fmla="*/ 0 w 727"/>
                  <a:gd name="T5" fmla="*/ 0 h 652"/>
                  <a:gd name="T6" fmla="*/ 727 w 727"/>
                  <a:gd name="T7" fmla="*/ 0 h 652"/>
                  <a:gd name="T8" fmla="*/ 727 w 727"/>
                  <a:gd name="T9" fmla="*/ 652 h 652"/>
                  <a:gd name="T10" fmla="*/ 727 w 727"/>
                  <a:gd name="T11" fmla="*/ 65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7" h="652">
                    <a:moveTo>
                      <a:pt x="727" y="652"/>
                    </a:moveTo>
                    <a:lnTo>
                      <a:pt x="0" y="652"/>
                    </a:lnTo>
                    <a:lnTo>
                      <a:pt x="0" y="0"/>
                    </a:lnTo>
                    <a:lnTo>
                      <a:pt x="727" y="0"/>
                    </a:lnTo>
                    <a:lnTo>
                      <a:pt x="727" y="652"/>
                    </a:lnTo>
                    <a:lnTo>
                      <a:pt x="727" y="652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03</a:t>
                </a:r>
                <a:endPara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îṣlïḋê"/>
              <p:cNvSpPr/>
              <p:nvPr/>
            </p:nvSpPr>
            <p:spPr bwMode="auto">
              <a:xfrm>
                <a:off x="3950030" y="3574953"/>
                <a:ext cx="312754" cy="314357"/>
              </a:xfrm>
              <a:custGeom>
                <a:avLst/>
                <a:gdLst>
                  <a:gd name="T0" fmla="*/ 195 w 195"/>
                  <a:gd name="T1" fmla="*/ 196 h 196"/>
                  <a:gd name="T2" fmla="*/ 195 w 195"/>
                  <a:gd name="T3" fmla="*/ 0 h 196"/>
                  <a:gd name="T4" fmla="*/ 0 w 195"/>
                  <a:gd name="T5" fmla="*/ 196 h 196"/>
                  <a:gd name="T6" fmla="*/ 195 w 195"/>
                  <a:gd name="T7" fmla="*/ 196 h 196"/>
                  <a:gd name="T8" fmla="*/ 195 w 195"/>
                  <a:gd name="T9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196">
                    <a:moveTo>
                      <a:pt x="195" y="196"/>
                    </a:moveTo>
                    <a:lnTo>
                      <a:pt x="195" y="0"/>
                    </a:lnTo>
                    <a:lnTo>
                      <a:pt x="0" y="196"/>
                    </a:lnTo>
                    <a:lnTo>
                      <a:pt x="195" y="196"/>
                    </a:lnTo>
                    <a:lnTo>
                      <a:pt x="195" y="19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i$líḋé"/>
              <p:cNvSpPr/>
              <p:nvPr/>
            </p:nvSpPr>
            <p:spPr bwMode="auto">
              <a:xfrm>
                <a:off x="7926011" y="2250161"/>
                <a:ext cx="1302338" cy="1045720"/>
              </a:xfrm>
              <a:custGeom>
                <a:avLst/>
                <a:gdLst>
                  <a:gd name="T0" fmla="*/ 812 w 812"/>
                  <a:gd name="T1" fmla="*/ 0 h 652"/>
                  <a:gd name="T2" fmla="*/ 0 w 812"/>
                  <a:gd name="T3" fmla="*/ 0 h 652"/>
                  <a:gd name="T4" fmla="*/ 0 w 812"/>
                  <a:gd name="T5" fmla="*/ 652 h 652"/>
                  <a:gd name="T6" fmla="*/ 812 w 812"/>
                  <a:gd name="T7" fmla="*/ 652 h 652"/>
                  <a:gd name="T8" fmla="*/ 812 w 812"/>
                  <a:gd name="T9" fmla="*/ 0 h 652"/>
                  <a:gd name="T10" fmla="*/ 812 w 812"/>
                  <a:gd name="T11" fmla="*/ 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2" h="652">
                    <a:moveTo>
                      <a:pt x="812" y="0"/>
                    </a:moveTo>
                    <a:lnTo>
                      <a:pt x="0" y="0"/>
                    </a:lnTo>
                    <a:lnTo>
                      <a:pt x="0" y="652"/>
                    </a:lnTo>
                    <a:lnTo>
                      <a:pt x="812" y="652"/>
                    </a:lnTo>
                    <a:lnTo>
                      <a:pt x="812" y="0"/>
                    </a:lnTo>
                    <a:lnTo>
                      <a:pt x="812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išḷïḓe"/>
              <p:cNvSpPr/>
              <p:nvPr/>
            </p:nvSpPr>
            <p:spPr bwMode="auto">
              <a:xfrm>
                <a:off x="6365451" y="1932595"/>
                <a:ext cx="710512" cy="1263845"/>
              </a:xfrm>
              <a:custGeom>
                <a:avLst/>
                <a:gdLst>
                  <a:gd name="T0" fmla="*/ 443 w 443"/>
                  <a:gd name="T1" fmla="*/ 0 h 788"/>
                  <a:gd name="T2" fmla="*/ 0 w 443"/>
                  <a:gd name="T3" fmla="*/ 788 h 788"/>
                  <a:gd name="T4" fmla="*/ 443 w 443"/>
                  <a:gd name="T5" fmla="*/ 653 h 788"/>
                  <a:gd name="T6" fmla="*/ 443 w 443"/>
                  <a:gd name="T7" fmla="*/ 0 h 788"/>
                  <a:gd name="T8" fmla="*/ 443 w 443"/>
                  <a:gd name="T9" fmla="*/ 0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3" h="788">
                    <a:moveTo>
                      <a:pt x="443" y="0"/>
                    </a:moveTo>
                    <a:lnTo>
                      <a:pt x="0" y="788"/>
                    </a:lnTo>
                    <a:lnTo>
                      <a:pt x="443" y="653"/>
                    </a:lnTo>
                    <a:lnTo>
                      <a:pt x="443" y="0"/>
                    </a:lnTo>
                    <a:lnTo>
                      <a:pt x="443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iṥļiḍê"/>
              <p:cNvSpPr/>
              <p:nvPr/>
            </p:nvSpPr>
            <p:spPr bwMode="auto">
              <a:xfrm>
                <a:off x="7075963" y="1932595"/>
                <a:ext cx="1166010" cy="1047324"/>
              </a:xfrm>
              <a:custGeom>
                <a:avLst/>
                <a:gdLst>
                  <a:gd name="T0" fmla="*/ 0 w 727"/>
                  <a:gd name="T1" fmla="*/ 0 h 653"/>
                  <a:gd name="T2" fmla="*/ 727 w 727"/>
                  <a:gd name="T3" fmla="*/ 0 h 653"/>
                  <a:gd name="T4" fmla="*/ 727 w 727"/>
                  <a:gd name="T5" fmla="*/ 653 h 653"/>
                  <a:gd name="T6" fmla="*/ 0 w 727"/>
                  <a:gd name="T7" fmla="*/ 653 h 653"/>
                  <a:gd name="T8" fmla="*/ 0 w 727"/>
                  <a:gd name="T9" fmla="*/ 0 h 653"/>
                  <a:gd name="T10" fmla="*/ 0 w 727"/>
                  <a:gd name="T11" fmla="*/ 0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7" h="653">
                    <a:moveTo>
                      <a:pt x="0" y="0"/>
                    </a:moveTo>
                    <a:lnTo>
                      <a:pt x="727" y="0"/>
                    </a:lnTo>
                    <a:lnTo>
                      <a:pt x="727" y="653"/>
                    </a:lnTo>
                    <a:lnTo>
                      <a:pt x="0" y="65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02</a:t>
                </a:r>
                <a:endPara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î$liḓe"/>
              <p:cNvSpPr/>
              <p:nvPr/>
            </p:nvSpPr>
            <p:spPr bwMode="auto">
              <a:xfrm>
                <a:off x="7926011" y="2979919"/>
                <a:ext cx="315962" cy="315962"/>
              </a:xfrm>
              <a:custGeom>
                <a:avLst/>
                <a:gdLst>
                  <a:gd name="T0" fmla="*/ 0 w 197"/>
                  <a:gd name="T1" fmla="*/ 0 h 197"/>
                  <a:gd name="T2" fmla="*/ 0 w 197"/>
                  <a:gd name="T3" fmla="*/ 197 h 197"/>
                  <a:gd name="T4" fmla="*/ 197 w 197"/>
                  <a:gd name="T5" fmla="*/ 0 h 197"/>
                  <a:gd name="T6" fmla="*/ 0 w 197"/>
                  <a:gd name="T7" fmla="*/ 0 h 197"/>
                  <a:gd name="T8" fmla="*/ 0 w 197"/>
                  <a:gd name="T9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97">
                    <a:moveTo>
                      <a:pt x="0" y="0"/>
                    </a:moveTo>
                    <a:lnTo>
                      <a:pt x="0" y="197"/>
                    </a:lnTo>
                    <a:lnTo>
                      <a:pt x="197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îṥḻïḍè"/>
              <p:cNvSpPr/>
              <p:nvPr/>
            </p:nvSpPr>
            <p:spPr bwMode="auto">
              <a:xfrm>
                <a:off x="2963653" y="2250161"/>
                <a:ext cx="1299130" cy="1045720"/>
              </a:xfrm>
              <a:custGeom>
                <a:avLst/>
                <a:gdLst>
                  <a:gd name="T0" fmla="*/ 0 w 810"/>
                  <a:gd name="T1" fmla="*/ 0 h 652"/>
                  <a:gd name="T2" fmla="*/ 810 w 810"/>
                  <a:gd name="T3" fmla="*/ 0 h 652"/>
                  <a:gd name="T4" fmla="*/ 810 w 810"/>
                  <a:gd name="T5" fmla="*/ 652 h 652"/>
                  <a:gd name="T6" fmla="*/ 0 w 810"/>
                  <a:gd name="T7" fmla="*/ 652 h 652"/>
                  <a:gd name="T8" fmla="*/ 0 w 810"/>
                  <a:gd name="T9" fmla="*/ 0 h 652"/>
                  <a:gd name="T10" fmla="*/ 0 w 810"/>
                  <a:gd name="T11" fmla="*/ 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0" h="652">
                    <a:moveTo>
                      <a:pt x="0" y="0"/>
                    </a:moveTo>
                    <a:lnTo>
                      <a:pt x="810" y="0"/>
                    </a:lnTo>
                    <a:lnTo>
                      <a:pt x="810" y="652"/>
                    </a:lnTo>
                    <a:lnTo>
                      <a:pt x="0" y="65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ïṥḷïḋè"/>
              <p:cNvSpPr/>
              <p:nvPr/>
            </p:nvSpPr>
            <p:spPr bwMode="auto">
              <a:xfrm>
                <a:off x="5116039" y="1932595"/>
                <a:ext cx="710512" cy="1263845"/>
              </a:xfrm>
              <a:custGeom>
                <a:avLst/>
                <a:gdLst>
                  <a:gd name="T0" fmla="*/ 0 w 443"/>
                  <a:gd name="T1" fmla="*/ 0 h 788"/>
                  <a:gd name="T2" fmla="*/ 443 w 443"/>
                  <a:gd name="T3" fmla="*/ 788 h 788"/>
                  <a:gd name="T4" fmla="*/ 0 w 443"/>
                  <a:gd name="T5" fmla="*/ 653 h 788"/>
                  <a:gd name="T6" fmla="*/ 0 w 443"/>
                  <a:gd name="T7" fmla="*/ 0 h 788"/>
                  <a:gd name="T8" fmla="*/ 0 w 443"/>
                  <a:gd name="T9" fmla="*/ 0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3" h="788">
                    <a:moveTo>
                      <a:pt x="0" y="0"/>
                    </a:moveTo>
                    <a:lnTo>
                      <a:pt x="443" y="788"/>
                    </a:lnTo>
                    <a:lnTo>
                      <a:pt x="0" y="65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iṥḻíḑé"/>
              <p:cNvSpPr/>
              <p:nvPr/>
            </p:nvSpPr>
            <p:spPr bwMode="auto">
              <a:xfrm>
                <a:off x="3950030" y="1932595"/>
                <a:ext cx="1166010" cy="1047324"/>
              </a:xfrm>
              <a:custGeom>
                <a:avLst/>
                <a:gdLst>
                  <a:gd name="T0" fmla="*/ 727 w 727"/>
                  <a:gd name="T1" fmla="*/ 0 h 653"/>
                  <a:gd name="T2" fmla="*/ 0 w 727"/>
                  <a:gd name="T3" fmla="*/ 0 h 653"/>
                  <a:gd name="T4" fmla="*/ 0 w 727"/>
                  <a:gd name="T5" fmla="*/ 653 h 653"/>
                  <a:gd name="T6" fmla="*/ 727 w 727"/>
                  <a:gd name="T7" fmla="*/ 653 h 653"/>
                  <a:gd name="T8" fmla="*/ 727 w 727"/>
                  <a:gd name="T9" fmla="*/ 0 h 653"/>
                  <a:gd name="T10" fmla="*/ 727 w 727"/>
                  <a:gd name="T11" fmla="*/ 0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7" h="653">
                    <a:moveTo>
                      <a:pt x="727" y="0"/>
                    </a:moveTo>
                    <a:lnTo>
                      <a:pt x="0" y="0"/>
                    </a:lnTo>
                    <a:lnTo>
                      <a:pt x="0" y="653"/>
                    </a:lnTo>
                    <a:lnTo>
                      <a:pt x="727" y="653"/>
                    </a:lnTo>
                    <a:lnTo>
                      <a:pt x="727" y="0"/>
                    </a:lnTo>
                    <a:lnTo>
                      <a:pt x="727" y="0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01</a:t>
                </a:r>
                <a:endPara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íŝliďè"/>
              <p:cNvSpPr/>
              <p:nvPr/>
            </p:nvSpPr>
            <p:spPr bwMode="auto">
              <a:xfrm>
                <a:off x="3950030" y="2979919"/>
                <a:ext cx="312754" cy="315962"/>
              </a:xfrm>
              <a:custGeom>
                <a:avLst/>
                <a:gdLst>
                  <a:gd name="T0" fmla="*/ 195 w 195"/>
                  <a:gd name="T1" fmla="*/ 0 h 197"/>
                  <a:gd name="T2" fmla="*/ 195 w 195"/>
                  <a:gd name="T3" fmla="*/ 197 h 197"/>
                  <a:gd name="T4" fmla="*/ 0 w 195"/>
                  <a:gd name="T5" fmla="*/ 0 h 197"/>
                  <a:gd name="T6" fmla="*/ 195 w 195"/>
                  <a:gd name="T7" fmla="*/ 0 h 197"/>
                  <a:gd name="T8" fmla="*/ 195 w 195"/>
                  <a:gd name="T9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197">
                    <a:moveTo>
                      <a:pt x="195" y="0"/>
                    </a:moveTo>
                    <a:lnTo>
                      <a:pt x="195" y="197"/>
                    </a:lnTo>
                    <a:lnTo>
                      <a:pt x="0" y="0"/>
                    </a:lnTo>
                    <a:lnTo>
                      <a:pt x="195" y="0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îṡ1íḋe"/>
              <p:cNvSpPr/>
              <p:nvPr/>
            </p:nvSpPr>
            <p:spPr bwMode="auto">
              <a:xfrm>
                <a:off x="5512195" y="2412150"/>
                <a:ext cx="1162802" cy="2043324"/>
              </a:xfrm>
              <a:custGeom>
                <a:avLst/>
                <a:gdLst>
                  <a:gd name="T0" fmla="*/ 323 w 349"/>
                  <a:gd name="T1" fmla="*/ 0 h 613"/>
                  <a:gd name="T2" fmla="*/ 27 w 349"/>
                  <a:gd name="T3" fmla="*/ 0 h 613"/>
                  <a:gd name="T4" fmla="*/ 0 w 349"/>
                  <a:gd name="T5" fmla="*/ 27 h 613"/>
                  <a:gd name="T6" fmla="*/ 0 w 349"/>
                  <a:gd name="T7" fmla="*/ 586 h 613"/>
                  <a:gd name="T8" fmla="*/ 27 w 349"/>
                  <a:gd name="T9" fmla="*/ 613 h 613"/>
                  <a:gd name="T10" fmla="*/ 323 w 349"/>
                  <a:gd name="T11" fmla="*/ 613 h 613"/>
                  <a:gd name="T12" fmla="*/ 349 w 349"/>
                  <a:gd name="T13" fmla="*/ 586 h 613"/>
                  <a:gd name="T14" fmla="*/ 349 w 349"/>
                  <a:gd name="T15" fmla="*/ 27 h 613"/>
                  <a:gd name="T16" fmla="*/ 323 w 349"/>
                  <a:gd name="T17" fmla="*/ 0 h 613"/>
                  <a:gd name="T18" fmla="*/ 323 w 349"/>
                  <a:gd name="T19" fmla="*/ 75 h 613"/>
                  <a:gd name="T20" fmla="*/ 27 w 349"/>
                  <a:gd name="T21" fmla="*/ 75 h 613"/>
                  <a:gd name="T22" fmla="*/ 18 w 349"/>
                  <a:gd name="T23" fmla="*/ 85 h 613"/>
                  <a:gd name="T24" fmla="*/ 18 w 349"/>
                  <a:gd name="T25" fmla="*/ 529 h 613"/>
                  <a:gd name="T26" fmla="*/ 27 w 349"/>
                  <a:gd name="T27" fmla="*/ 538 h 613"/>
                  <a:gd name="T28" fmla="*/ 323 w 349"/>
                  <a:gd name="T29" fmla="*/ 538 h 613"/>
                  <a:gd name="T30" fmla="*/ 332 w 349"/>
                  <a:gd name="T31" fmla="*/ 529 h 613"/>
                  <a:gd name="T32" fmla="*/ 332 w 349"/>
                  <a:gd name="T33" fmla="*/ 85 h 613"/>
                  <a:gd name="T34" fmla="*/ 323 w 349"/>
                  <a:gd name="T35" fmla="*/ 75 h 613"/>
                  <a:gd name="T36" fmla="*/ 175 w 349"/>
                  <a:gd name="T37" fmla="*/ 27 h 613"/>
                  <a:gd name="T38" fmla="*/ 164 w 349"/>
                  <a:gd name="T39" fmla="*/ 38 h 613"/>
                  <a:gd name="T40" fmla="*/ 175 w 349"/>
                  <a:gd name="T41" fmla="*/ 48 h 613"/>
                  <a:gd name="T42" fmla="*/ 186 w 349"/>
                  <a:gd name="T43" fmla="*/ 38 h 613"/>
                  <a:gd name="T44" fmla="*/ 175 w 349"/>
                  <a:gd name="T45" fmla="*/ 27 h 613"/>
                  <a:gd name="T46" fmla="*/ 202 w 349"/>
                  <a:gd name="T47" fmla="*/ 561 h 613"/>
                  <a:gd name="T48" fmla="*/ 148 w 349"/>
                  <a:gd name="T49" fmla="*/ 561 h 613"/>
                  <a:gd name="T50" fmla="*/ 143 w 349"/>
                  <a:gd name="T51" fmla="*/ 565 h 613"/>
                  <a:gd name="T52" fmla="*/ 143 w 349"/>
                  <a:gd name="T53" fmla="*/ 588 h 613"/>
                  <a:gd name="T54" fmla="*/ 148 w 349"/>
                  <a:gd name="T55" fmla="*/ 592 h 613"/>
                  <a:gd name="T56" fmla="*/ 202 w 349"/>
                  <a:gd name="T57" fmla="*/ 592 h 613"/>
                  <a:gd name="T58" fmla="*/ 206 w 349"/>
                  <a:gd name="T59" fmla="*/ 588 h 613"/>
                  <a:gd name="T60" fmla="*/ 206 w 349"/>
                  <a:gd name="T61" fmla="*/ 565 h 613"/>
                  <a:gd name="T62" fmla="*/ 202 w 349"/>
                  <a:gd name="T63" fmla="*/ 561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9" h="613">
                    <a:moveTo>
                      <a:pt x="323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3"/>
                      <a:pt x="0" y="27"/>
                    </a:cubicBezTo>
                    <a:cubicBezTo>
                      <a:pt x="0" y="586"/>
                      <a:pt x="0" y="586"/>
                      <a:pt x="0" y="586"/>
                    </a:cubicBezTo>
                    <a:cubicBezTo>
                      <a:pt x="0" y="601"/>
                      <a:pt x="12" y="613"/>
                      <a:pt x="27" y="613"/>
                    </a:cubicBezTo>
                    <a:cubicBezTo>
                      <a:pt x="323" y="613"/>
                      <a:pt x="323" y="613"/>
                      <a:pt x="323" y="613"/>
                    </a:cubicBezTo>
                    <a:cubicBezTo>
                      <a:pt x="337" y="613"/>
                      <a:pt x="349" y="601"/>
                      <a:pt x="349" y="586"/>
                    </a:cubicBezTo>
                    <a:cubicBezTo>
                      <a:pt x="349" y="27"/>
                      <a:pt x="349" y="27"/>
                      <a:pt x="349" y="27"/>
                    </a:cubicBezTo>
                    <a:cubicBezTo>
                      <a:pt x="349" y="13"/>
                      <a:pt x="337" y="0"/>
                      <a:pt x="323" y="0"/>
                    </a:cubicBezTo>
                    <a:close/>
                    <a:moveTo>
                      <a:pt x="323" y="75"/>
                    </a:moveTo>
                    <a:cubicBezTo>
                      <a:pt x="27" y="75"/>
                      <a:pt x="27" y="75"/>
                      <a:pt x="27" y="75"/>
                    </a:cubicBezTo>
                    <a:cubicBezTo>
                      <a:pt x="22" y="75"/>
                      <a:pt x="18" y="80"/>
                      <a:pt x="18" y="85"/>
                    </a:cubicBezTo>
                    <a:cubicBezTo>
                      <a:pt x="18" y="529"/>
                      <a:pt x="18" y="529"/>
                      <a:pt x="18" y="529"/>
                    </a:cubicBezTo>
                    <a:cubicBezTo>
                      <a:pt x="18" y="534"/>
                      <a:pt x="22" y="538"/>
                      <a:pt x="27" y="538"/>
                    </a:cubicBezTo>
                    <a:cubicBezTo>
                      <a:pt x="323" y="538"/>
                      <a:pt x="323" y="538"/>
                      <a:pt x="323" y="538"/>
                    </a:cubicBezTo>
                    <a:cubicBezTo>
                      <a:pt x="328" y="538"/>
                      <a:pt x="332" y="534"/>
                      <a:pt x="332" y="529"/>
                    </a:cubicBezTo>
                    <a:cubicBezTo>
                      <a:pt x="332" y="85"/>
                      <a:pt x="332" y="85"/>
                      <a:pt x="332" y="85"/>
                    </a:cubicBezTo>
                    <a:cubicBezTo>
                      <a:pt x="332" y="80"/>
                      <a:pt x="328" y="75"/>
                      <a:pt x="323" y="75"/>
                    </a:cubicBezTo>
                    <a:close/>
                    <a:moveTo>
                      <a:pt x="175" y="27"/>
                    </a:moveTo>
                    <a:cubicBezTo>
                      <a:pt x="169" y="27"/>
                      <a:pt x="164" y="32"/>
                      <a:pt x="164" y="38"/>
                    </a:cubicBezTo>
                    <a:cubicBezTo>
                      <a:pt x="164" y="44"/>
                      <a:pt x="169" y="48"/>
                      <a:pt x="175" y="48"/>
                    </a:cubicBezTo>
                    <a:cubicBezTo>
                      <a:pt x="181" y="48"/>
                      <a:pt x="186" y="44"/>
                      <a:pt x="186" y="38"/>
                    </a:cubicBezTo>
                    <a:cubicBezTo>
                      <a:pt x="186" y="32"/>
                      <a:pt x="181" y="27"/>
                      <a:pt x="175" y="27"/>
                    </a:cubicBezTo>
                    <a:close/>
                    <a:moveTo>
                      <a:pt x="202" y="561"/>
                    </a:moveTo>
                    <a:cubicBezTo>
                      <a:pt x="148" y="561"/>
                      <a:pt x="148" y="561"/>
                      <a:pt x="148" y="561"/>
                    </a:cubicBezTo>
                    <a:cubicBezTo>
                      <a:pt x="145" y="561"/>
                      <a:pt x="143" y="562"/>
                      <a:pt x="143" y="565"/>
                    </a:cubicBezTo>
                    <a:cubicBezTo>
                      <a:pt x="143" y="588"/>
                      <a:pt x="143" y="588"/>
                      <a:pt x="143" y="588"/>
                    </a:cubicBezTo>
                    <a:cubicBezTo>
                      <a:pt x="143" y="590"/>
                      <a:pt x="145" y="592"/>
                      <a:pt x="148" y="592"/>
                    </a:cubicBezTo>
                    <a:cubicBezTo>
                      <a:pt x="202" y="592"/>
                      <a:pt x="202" y="592"/>
                      <a:pt x="202" y="592"/>
                    </a:cubicBezTo>
                    <a:cubicBezTo>
                      <a:pt x="204" y="592"/>
                      <a:pt x="206" y="590"/>
                      <a:pt x="206" y="588"/>
                    </a:cubicBezTo>
                    <a:cubicBezTo>
                      <a:pt x="206" y="565"/>
                      <a:pt x="206" y="565"/>
                      <a:pt x="206" y="565"/>
                    </a:cubicBezTo>
                    <a:cubicBezTo>
                      <a:pt x="206" y="562"/>
                      <a:pt x="204" y="561"/>
                      <a:pt x="202" y="561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îşľiďé"/>
              <p:cNvSpPr/>
              <p:nvPr/>
            </p:nvSpPr>
            <p:spPr bwMode="auto">
              <a:xfrm>
                <a:off x="6019016" y="3358431"/>
                <a:ext cx="153971" cy="15397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î$ľíde"/>
              <p:cNvSpPr/>
              <p:nvPr/>
            </p:nvSpPr>
            <p:spPr bwMode="auto">
              <a:xfrm>
                <a:off x="5739944" y="3079358"/>
                <a:ext cx="712116" cy="712116"/>
              </a:xfrm>
              <a:custGeom>
                <a:avLst/>
                <a:gdLst>
                  <a:gd name="T0" fmla="*/ 107 w 214"/>
                  <a:gd name="T1" fmla="*/ 63 h 214"/>
                  <a:gd name="T2" fmla="*/ 151 w 214"/>
                  <a:gd name="T3" fmla="*/ 107 h 214"/>
                  <a:gd name="T4" fmla="*/ 107 w 214"/>
                  <a:gd name="T5" fmla="*/ 151 h 214"/>
                  <a:gd name="T6" fmla="*/ 63 w 214"/>
                  <a:gd name="T7" fmla="*/ 107 h 214"/>
                  <a:gd name="T8" fmla="*/ 107 w 214"/>
                  <a:gd name="T9" fmla="*/ 63 h 214"/>
                  <a:gd name="T10" fmla="*/ 107 w 214"/>
                  <a:gd name="T11" fmla="*/ 42 h 214"/>
                  <a:gd name="T12" fmla="*/ 172 w 214"/>
                  <a:gd name="T13" fmla="*/ 107 h 214"/>
                  <a:gd name="T14" fmla="*/ 107 w 214"/>
                  <a:gd name="T15" fmla="*/ 172 h 214"/>
                  <a:gd name="T16" fmla="*/ 42 w 214"/>
                  <a:gd name="T17" fmla="*/ 107 h 214"/>
                  <a:gd name="T18" fmla="*/ 107 w 214"/>
                  <a:gd name="T19" fmla="*/ 42 h 214"/>
                  <a:gd name="T20" fmla="*/ 107 w 214"/>
                  <a:gd name="T21" fmla="*/ 21 h 214"/>
                  <a:gd name="T22" fmla="*/ 193 w 214"/>
                  <a:gd name="T23" fmla="*/ 107 h 214"/>
                  <a:gd name="T24" fmla="*/ 107 w 214"/>
                  <a:gd name="T25" fmla="*/ 193 h 214"/>
                  <a:gd name="T26" fmla="*/ 21 w 214"/>
                  <a:gd name="T27" fmla="*/ 107 h 214"/>
                  <a:gd name="T28" fmla="*/ 107 w 214"/>
                  <a:gd name="T29" fmla="*/ 21 h 214"/>
                  <a:gd name="T30" fmla="*/ 107 w 214"/>
                  <a:gd name="T31" fmla="*/ 0 h 214"/>
                  <a:gd name="T32" fmla="*/ 214 w 214"/>
                  <a:gd name="T33" fmla="*/ 107 h 214"/>
                  <a:gd name="T34" fmla="*/ 107 w 214"/>
                  <a:gd name="T35" fmla="*/ 214 h 214"/>
                  <a:gd name="T36" fmla="*/ 0 w 214"/>
                  <a:gd name="T37" fmla="*/ 107 h 214"/>
                  <a:gd name="T38" fmla="*/ 107 w 214"/>
                  <a:gd name="T39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4" h="214">
                    <a:moveTo>
                      <a:pt x="107" y="63"/>
                    </a:moveTo>
                    <a:cubicBezTo>
                      <a:pt x="131" y="63"/>
                      <a:pt x="151" y="83"/>
                      <a:pt x="151" y="107"/>
                    </a:cubicBezTo>
                    <a:cubicBezTo>
                      <a:pt x="151" y="131"/>
                      <a:pt x="131" y="151"/>
                      <a:pt x="107" y="151"/>
                    </a:cubicBezTo>
                    <a:cubicBezTo>
                      <a:pt x="83" y="151"/>
                      <a:pt x="63" y="131"/>
                      <a:pt x="63" y="107"/>
                    </a:cubicBezTo>
                    <a:cubicBezTo>
                      <a:pt x="63" y="83"/>
                      <a:pt x="83" y="63"/>
                      <a:pt x="107" y="63"/>
                    </a:cubicBezTo>
                    <a:close/>
                    <a:moveTo>
                      <a:pt x="107" y="42"/>
                    </a:moveTo>
                    <a:cubicBezTo>
                      <a:pt x="143" y="42"/>
                      <a:pt x="172" y="71"/>
                      <a:pt x="172" y="107"/>
                    </a:cubicBezTo>
                    <a:cubicBezTo>
                      <a:pt x="172" y="143"/>
                      <a:pt x="143" y="172"/>
                      <a:pt x="107" y="172"/>
                    </a:cubicBezTo>
                    <a:cubicBezTo>
                      <a:pt x="71" y="172"/>
                      <a:pt x="42" y="143"/>
                      <a:pt x="42" y="107"/>
                    </a:cubicBezTo>
                    <a:cubicBezTo>
                      <a:pt x="42" y="71"/>
                      <a:pt x="71" y="42"/>
                      <a:pt x="107" y="42"/>
                    </a:cubicBezTo>
                    <a:close/>
                    <a:moveTo>
                      <a:pt x="107" y="21"/>
                    </a:moveTo>
                    <a:cubicBezTo>
                      <a:pt x="154" y="21"/>
                      <a:pt x="193" y="59"/>
                      <a:pt x="193" y="107"/>
                    </a:cubicBezTo>
                    <a:cubicBezTo>
                      <a:pt x="193" y="154"/>
                      <a:pt x="154" y="193"/>
                      <a:pt x="107" y="193"/>
                    </a:cubicBezTo>
                    <a:cubicBezTo>
                      <a:pt x="59" y="193"/>
                      <a:pt x="21" y="154"/>
                      <a:pt x="21" y="107"/>
                    </a:cubicBezTo>
                    <a:cubicBezTo>
                      <a:pt x="21" y="59"/>
                      <a:pt x="59" y="21"/>
                      <a:pt x="107" y="21"/>
                    </a:cubicBezTo>
                    <a:close/>
                    <a:moveTo>
                      <a:pt x="107" y="0"/>
                    </a:moveTo>
                    <a:cubicBezTo>
                      <a:pt x="166" y="0"/>
                      <a:pt x="214" y="48"/>
                      <a:pt x="214" y="107"/>
                    </a:cubicBezTo>
                    <a:cubicBezTo>
                      <a:pt x="214" y="166"/>
                      <a:pt x="166" y="214"/>
                      <a:pt x="107" y="214"/>
                    </a:cubicBezTo>
                    <a:cubicBezTo>
                      <a:pt x="48" y="214"/>
                      <a:pt x="0" y="166"/>
                      <a:pt x="0" y="107"/>
                    </a:cubicBezTo>
                    <a:cubicBezTo>
                      <a:pt x="0" y="48"/>
                      <a:pt x="48" y="0"/>
                      <a:pt x="107" y="0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íślidê"/>
              <p:cNvSpPr/>
              <p:nvPr/>
            </p:nvSpPr>
            <p:spPr bwMode="auto">
              <a:xfrm>
                <a:off x="8452078" y="2498759"/>
                <a:ext cx="566165" cy="56776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i$ļîďe"/>
              <p:cNvSpPr/>
              <p:nvPr/>
            </p:nvSpPr>
            <p:spPr bwMode="auto">
              <a:xfrm>
                <a:off x="8572369" y="2652730"/>
                <a:ext cx="325585" cy="272657"/>
              </a:xfrm>
              <a:custGeom>
                <a:avLst/>
                <a:gdLst>
                  <a:gd name="T0" fmla="*/ 5 w 98"/>
                  <a:gd name="T1" fmla="*/ 62 h 82"/>
                  <a:gd name="T2" fmla="*/ 0 w 98"/>
                  <a:gd name="T3" fmla="*/ 57 h 82"/>
                  <a:gd name="T4" fmla="*/ 0 w 98"/>
                  <a:gd name="T5" fmla="*/ 5 h 82"/>
                  <a:gd name="T6" fmla="*/ 5 w 98"/>
                  <a:gd name="T7" fmla="*/ 0 h 82"/>
                  <a:gd name="T8" fmla="*/ 93 w 98"/>
                  <a:gd name="T9" fmla="*/ 0 h 82"/>
                  <a:gd name="T10" fmla="*/ 98 w 98"/>
                  <a:gd name="T11" fmla="*/ 5 h 82"/>
                  <a:gd name="T12" fmla="*/ 98 w 98"/>
                  <a:gd name="T13" fmla="*/ 57 h 82"/>
                  <a:gd name="T14" fmla="*/ 93 w 98"/>
                  <a:gd name="T15" fmla="*/ 62 h 82"/>
                  <a:gd name="T16" fmla="*/ 5 w 98"/>
                  <a:gd name="T17" fmla="*/ 62 h 82"/>
                  <a:gd name="T18" fmla="*/ 5 w 98"/>
                  <a:gd name="T19" fmla="*/ 62 h 82"/>
                  <a:gd name="T20" fmla="*/ 34 w 98"/>
                  <a:gd name="T21" fmla="*/ 11 h 82"/>
                  <a:gd name="T22" fmla="*/ 73 w 98"/>
                  <a:gd name="T23" fmla="*/ 31 h 82"/>
                  <a:gd name="T24" fmla="*/ 34 w 98"/>
                  <a:gd name="T25" fmla="*/ 51 h 82"/>
                  <a:gd name="T26" fmla="*/ 34 w 98"/>
                  <a:gd name="T27" fmla="*/ 11 h 82"/>
                  <a:gd name="T28" fmla="*/ 98 w 98"/>
                  <a:gd name="T29" fmla="*/ 77 h 82"/>
                  <a:gd name="T30" fmla="*/ 57 w 98"/>
                  <a:gd name="T31" fmla="*/ 77 h 82"/>
                  <a:gd name="T32" fmla="*/ 49 w 98"/>
                  <a:gd name="T33" fmla="*/ 82 h 82"/>
                  <a:gd name="T34" fmla="*/ 42 w 98"/>
                  <a:gd name="T35" fmla="*/ 77 h 82"/>
                  <a:gd name="T36" fmla="*/ 0 w 98"/>
                  <a:gd name="T37" fmla="*/ 77 h 82"/>
                  <a:gd name="T38" fmla="*/ 0 w 98"/>
                  <a:gd name="T39" fmla="*/ 71 h 82"/>
                  <a:gd name="T40" fmla="*/ 42 w 98"/>
                  <a:gd name="T41" fmla="*/ 71 h 82"/>
                  <a:gd name="T42" fmla="*/ 49 w 98"/>
                  <a:gd name="T43" fmla="*/ 66 h 82"/>
                  <a:gd name="T44" fmla="*/ 57 w 98"/>
                  <a:gd name="T45" fmla="*/ 71 h 82"/>
                  <a:gd name="T46" fmla="*/ 98 w 98"/>
                  <a:gd name="T47" fmla="*/ 71 h 82"/>
                  <a:gd name="T48" fmla="*/ 98 w 98"/>
                  <a:gd name="T49" fmla="*/ 7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8" h="82">
                    <a:moveTo>
                      <a:pt x="5" y="62"/>
                    </a:moveTo>
                    <a:cubicBezTo>
                      <a:pt x="3" y="62"/>
                      <a:pt x="0" y="60"/>
                      <a:pt x="0" y="57"/>
                    </a:cubicBezTo>
                    <a:cubicBezTo>
                      <a:pt x="0" y="40"/>
                      <a:pt x="0" y="22"/>
                      <a:pt x="0" y="5"/>
                    </a:cubicBezTo>
                    <a:cubicBezTo>
                      <a:pt x="0" y="3"/>
                      <a:pt x="3" y="0"/>
                      <a:pt x="5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6" y="0"/>
                      <a:pt x="98" y="3"/>
                      <a:pt x="98" y="5"/>
                    </a:cubicBezTo>
                    <a:cubicBezTo>
                      <a:pt x="98" y="22"/>
                      <a:pt x="98" y="40"/>
                      <a:pt x="98" y="57"/>
                    </a:cubicBezTo>
                    <a:cubicBezTo>
                      <a:pt x="98" y="60"/>
                      <a:pt x="96" y="62"/>
                      <a:pt x="93" y="62"/>
                    </a:cubicBezTo>
                    <a:cubicBezTo>
                      <a:pt x="49" y="62"/>
                      <a:pt x="49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lose/>
                    <a:moveTo>
                      <a:pt x="34" y="11"/>
                    </a:moveTo>
                    <a:cubicBezTo>
                      <a:pt x="73" y="31"/>
                      <a:pt x="73" y="31"/>
                      <a:pt x="73" y="3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11"/>
                      <a:pt x="34" y="11"/>
                      <a:pt x="34" y="11"/>
                    </a:cubicBezTo>
                    <a:close/>
                    <a:moveTo>
                      <a:pt x="98" y="77"/>
                    </a:moveTo>
                    <a:cubicBezTo>
                      <a:pt x="57" y="77"/>
                      <a:pt x="57" y="77"/>
                      <a:pt x="57" y="77"/>
                    </a:cubicBezTo>
                    <a:cubicBezTo>
                      <a:pt x="56" y="80"/>
                      <a:pt x="53" y="82"/>
                      <a:pt x="49" y="82"/>
                    </a:cubicBezTo>
                    <a:cubicBezTo>
                      <a:pt x="46" y="82"/>
                      <a:pt x="43" y="80"/>
                      <a:pt x="42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3" y="68"/>
                      <a:pt x="46" y="66"/>
                      <a:pt x="49" y="66"/>
                    </a:cubicBezTo>
                    <a:cubicBezTo>
                      <a:pt x="53" y="66"/>
                      <a:pt x="56" y="68"/>
                      <a:pt x="57" y="71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98" y="77"/>
                      <a:pt x="98" y="77"/>
                      <a:pt x="98" y="77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ïṩļîḋe"/>
              <p:cNvSpPr/>
              <p:nvPr/>
            </p:nvSpPr>
            <p:spPr bwMode="auto">
              <a:xfrm>
                <a:off x="3170552" y="2498759"/>
                <a:ext cx="569373" cy="56776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íṡlîḍè"/>
              <p:cNvSpPr/>
              <p:nvPr/>
            </p:nvSpPr>
            <p:spPr bwMode="auto">
              <a:xfrm>
                <a:off x="3316503" y="2596595"/>
                <a:ext cx="277469" cy="335208"/>
              </a:xfrm>
              <a:custGeom>
                <a:avLst/>
                <a:gdLst>
                  <a:gd name="T0" fmla="*/ 42 w 83"/>
                  <a:gd name="T1" fmla="*/ 0 h 101"/>
                  <a:gd name="T2" fmla="*/ 75 w 83"/>
                  <a:gd name="T3" fmla="*/ 34 h 101"/>
                  <a:gd name="T4" fmla="*/ 42 w 83"/>
                  <a:gd name="T5" fmla="*/ 67 h 101"/>
                  <a:gd name="T6" fmla="*/ 8 w 83"/>
                  <a:gd name="T7" fmla="*/ 34 h 101"/>
                  <a:gd name="T8" fmla="*/ 42 w 83"/>
                  <a:gd name="T9" fmla="*/ 0 h 101"/>
                  <a:gd name="T10" fmla="*/ 42 w 83"/>
                  <a:gd name="T11" fmla="*/ 0 h 101"/>
                  <a:gd name="T12" fmla="*/ 42 w 83"/>
                  <a:gd name="T13" fmla="*/ 15 h 101"/>
                  <a:gd name="T14" fmla="*/ 61 w 83"/>
                  <a:gd name="T15" fmla="*/ 34 h 101"/>
                  <a:gd name="T16" fmla="*/ 42 w 83"/>
                  <a:gd name="T17" fmla="*/ 53 h 101"/>
                  <a:gd name="T18" fmla="*/ 22 w 83"/>
                  <a:gd name="T19" fmla="*/ 34 h 101"/>
                  <a:gd name="T20" fmla="*/ 42 w 83"/>
                  <a:gd name="T21" fmla="*/ 15 h 101"/>
                  <a:gd name="T22" fmla="*/ 42 w 83"/>
                  <a:gd name="T23" fmla="*/ 15 h 101"/>
                  <a:gd name="T24" fmla="*/ 42 w 83"/>
                  <a:gd name="T25" fmla="*/ 21 h 101"/>
                  <a:gd name="T26" fmla="*/ 51 w 83"/>
                  <a:gd name="T27" fmla="*/ 25 h 101"/>
                  <a:gd name="T28" fmla="*/ 45 w 83"/>
                  <a:gd name="T29" fmla="*/ 23 h 101"/>
                  <a:gd name="T30" fmla="*/ 31 w 83"/>
                  <a:gd name="T31" fmla="*/ 37 h 101"/>
                  <a:gd name="T32" fmla="*/ 33 w 83"/>
                  <a:gd name="T33" fmla="*/ 43 h 101"/>
                  <a:gd name="T34" fmla="*/ 29 w 83"/>
                  <a:gd name="T35" fmla="*/ 34 h 101"/>
                  <a:gd name="T36" fmla="*/ 42 w 83"/>
                  <a:gd name="T37" fmla="*/ 21 h 101"/>
                  <a:gd name="T38" fmla="*/ 42 w 83"/>
                  <a:gd name="T39" fmla="*/ 21 h 101"/>
                  <a:gd name="T40" fmla="*/ 42 w 83"/>
                  <a:gd name="T41" fmla="*/ 5 h 101"/>
                  <a:gd name="T42" fmla="*/ 45 w 83"/>
                  <a:gd name="T43" fmla="*/ 8 h 101"/>
                  <a:gd name="T44" fmla="*/ 42 w 83"/>
                  <a:gd name="T45" fmla="*/ 11 h 101"/>
                  <a:gd name="T46" fmla="*/ 38 w 83"/>
                  <a:gd name="T47" fmla="*/ 8 h 101"/>
                  <a:gd name="T48" fmla="*/ 42 w 83"/>
                  <a:gd name="T49" fmla="*/ 5 h 101"/>
                  <a:gd name="T50" fmla="*/ 42 w 83"/>
                  <a:gd name="T51" fmla="*/ 5 h 101"/>
                  <a:gd name="T52" fmla="*/ 0 w 83"/>
                  <a:gd name="T53" fmla="*/ 92 h 101"/>
                  <a:gd name="T54" fmla="*/ 8 w 83"/>
                  <a:gd name="T55" fmla="*/ 92 h 101"/>
                  <a:gd name="T56" fmla="*/ 22 w 83"/>
                  <a:gd name="T57" fmla="*/ 68 h 101"/>
                  <a:gd name="T58" fmla="*/ 42 w 83"/>
                  <a:gd name="T59" fmla="*/ 74 h 101"/>
                  <a:gd name="T60" fmla="*/ 61 w 83"/>
                  <a:gd name="T61" fmla="*/ 68 h 101"/>
                  <a:gd name="T62" fmla="*/ 76 w 83"/>
                  <a:gd name="T63" fmla="*/ 92 h 101"/>
                  <a:gd name="T64" fmla="*/ 83 w 83"/>
                  <a:gd name="T65" fmla="*/ 92 h 101"/>
                  <a:gd name="T66" fmla="*/ 83 w 83"/>
                  <a:gd name="T67" fmla="*/ 101 h 101"/>
                  <a:gd name="T68" fmla="*/ 81 w 83"/>
                  <a:gd name="T69" fmla="*/ 101 h 101"/>
                  <a:gd name="T70" fmla="*/ 2 w 83"/>
                  <a:gd name="T71" fmla="*/ 101 h 101"/>
                  <a:gd name="T72" fmla="*/ 0 w 83"/>
                  <a:gd name="T73" fmla="*/ 101 h 101"/>
                  <a:gd name="T74" fmla="*/ 0 w 83"/>
                  <a:gd name="T75" fmla="*/ 9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3" h="101">
                    <a:moveTo>
                      <a:pt x="42" y="0"/>
                    </a:moveTo>
                    <a:cubicBezTo>
                      <a:pt x="60" y="0"/>
                      <a:pt x="75" y="16"/>
                      <a:pt x="75" y="34"/>
                    </a:cubicBezTo>
                    <a:cubicBezTo>
                      <a:pt x="75" y="52"/>
                      <a:pt x="60" y="67"/>
                      <a:pt x="42" y="67"/>
                    </a:cubicBezTo>
                    <a:cubicBezTo>
                      <a:pt x="23" y="67"/>
                      <a:pt x="8" y="52"/>
                      <a:pt x="8" y="34"/>
                    </a:cubicBezTo>
                    <a:cubicBezTo>
                      <a:pt x="8" y="16"/>
                      <a:pt x="23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  <a:moveTo>
                      <a:pt x="42" y="15"/>
                    </a:moveTo>
                    <a:cubicBezTo>
                      <a:pt x="52" y="15"/>
                      <a:pt x="61" y="23"/>
                      <a:pt x="61" y="34"/>
                    </a:cubicBezTo>
                    <a:cubicBezTo>
                      <a:pt x="61" y="44"/>
                      <a:pt x="52" y="53"/>
                      <a:pt x="42" y="53"/>
                    </a:cubicBezTo>
                    <a:cubicBezTo>
                      <a:pt x="31" y="53"/>
                      <a:pt x="22" y="44"/>
                      <a:pt x="22" y="34"/>
                    </a:cubicBezTo>
                    <a:cubicBezTo>
                      <a:pt x="22" y="23"/>
                      <a:pt x="31" y="15"/>
                      <a:pt x="42" y="15"/>
                    </a:cubicBezTo>
                    <a:cubicBezTo>
                      <a:pt x="42" y="15"/>
                      <a:pt x="42" y="15"/>
                      <a:pt x="42" y="15"/>
                    </a:cubicBezTo>
                    <a:close/>
                    <a:moveTo>
                      <a:pt x="42" y="21"/>
                    </a:moveTo>
                    <a:cubicBezTo>
                      <a:pt x="45" y="21"/>
                      <a:pt x="48" y="22"/>
                      <a:pt x="51" y="25"/>
                    </a:cubicBezTo>
                    <a:cubicBezTo>
                      <a:pt x="49" y="24"/>
                      <a:pt x="47" y="23"/>
                      <a:pt x="45" y="23"/>
                    </a:cubicBezTo>
                    <a:cubicBezTo>
                      <a:pt x="38" y="23"/>
                      <a:pt x="31" y="30"/>
                      <a:pt x="31" y="37"/>
                    </a:cubicBezTo>
                    <a:cubicBezTo>
                      <a:pt x="31" y="40"/>
                      <a:pt x="32" y="42"/>
                      <a:pt x="33" y="43"/>
                    </a:cubicBezTo>
                    <a:cubicBezTo>
                      <a:pt x="30" y="41"/>
                      <a:pt x="29" y="38"/>
                      <a:pt x="29" y="34"/>
                    </a:cubicBezTo>
                    <a:cubicBezTo>
                      <a:pt x="29" y="27"/>
                      <a:pt x="34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lose/>
                    <a:moveTo>
                      <a:pt x="42" y="5"/>
                    </a:moveTo>
                    <a:cubicBezTo>
                      <a:pt x="43" y="5"/>
                      <a:pt x="45" y="6"/>
                      <a:pt x="45" y="8"/>
                    </a:cubicBezTo>
                    <a:cubicBezTo>
                      <a:pt x="45" y="9"/>
                      <a:pt x="43" y="11"/>
                      <a:pt x="42" y="11"/>
                    </a:cubicBezTo>
                    <a:cubicBezTo>
                      <a:pt x="40" y="11"/>
                      <a:pt x="38" y="9"/>
                      <a:pt x="38" y="8"/>
                    </a:cubicBezTo>
                    <a:cubicBezTo>
                      <a:pt x="38" y="6"/>
                      <a:pt x="40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lose/>
                    <a:moveTo>
                      <a:pt x="0" y="92"/>
                    </a:moveTo>
                    <a:cubicBezTo>
                      <a:pt x="8" y="92"/>
                      <a:pt x="8" y="92"/>
                      <a:pt x="8" y="92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8" y="72"/>
                      <a:pt x="35" y="74"/>
                      <a:pt x="42" y="74"/>
                    </a:cubicBezTo>
                    <a:cubicBezTo>
                      <a:pt x="49" y="74"/>
                      <a:pt x="56" y="72"/>
                      <a:pt x="61" y="68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83" y="92"/>
                      <a:pt x="83" y="92"/>
                      <a:pt x="83" y="92"/>
                    </a:cubicBezTo>
                    <a:cubicBezTo>
                      <a:pt x="83" y="101"/>
                      <a:pt x="83" y="101"/>
                      <a:pt x="83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2" y="101"/>
                      <a:pt x="2" y="101"/>
                      <a:pt x="2" y="10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92"/>
                      <a:pt x="0" y="92"/>
                      <a:pt x="0" y="92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ïşḷiḓè"/>
              <p:cNvSpPr/>
              <p:nvPr/>
            </p:nvSpPr>
            <p:spPr bwMode="auto">
              <a:xfrm>
                <a:off x="8452078" y="3805910"/>
                <a:ext cx="566165" cy="56616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isḷiḓé"/>
              <p:cNvSpPr/>
              <p:nvPr/>
            </p:nvSpPr>
            <p:spPr bwMode="auto">
              <a:xfrm>
                <a:off x="8572369" y="3982335"/>
                <a:ext cx="325585" cy="219730"/>
              </a:xfrm>
              <a:custGeom>
                <a:avLst/>
                <a:gdLst>
                  <a:gd name="T0" fmla="*/ 90 w 98"/>
                  <a:gd name="T1" fmla="*/ 3 h 66"/>
                  <a:gd name="T2" fmla="*/ 88 w 98"/>
                  <a:gd name="T3" fmla="*/ 0 h 66"/>
                  <a:gd name="T4" fmla="*/ 75 w 98"/>
                  <a:gd name="T5" fmla="*/ 1 h 66"/>
                  <a:gd name="T6" fmla="*/ 16 w 98"/>
                  <a:gd name="T7" fmla="*/ 3 h 66"/>
                  <a:gd name="T8" fmla="*/ 14 w 98"/>
                  <a:gd name="T9" fmla="*/ 0 h 66"/>
                  <a:gd name="T10" fmla="*/ 9 w 98"/>
                  <a:gd name="T11" fmla="*/ 1 h 66"/>
                  <a:gd name="T12" fmla="*/ 3 w 98"/>
                  <a:gd name="T13" fmla="*/ 3 h 66"/>
                  <a:gd name="T14" fmla="*/ 0 w 98"/>
                  <a:gd name="T15" fmla="*/ 63 h 66"/>
                  <a:gd name="T16" fmla="*/ 95 w 98"/>
                  <a:gd name="T17" fmla="*/ 66 h 66"/>
                  <a:gd name="T18" fmla="*/ 98 w 98"/>
                  <a:gd name="T19" fmla="*/ 6 h 66"/>
                  <a:gd name="T20" fmla="*/ 95 w 98"/>
                  <a:gd name="T21" fmla="*/ 3 h 66"/>
                  <a:gd name="T22" fmla="*/ 8 w 98"/>
                  <a:gd name="T23" fmla="*/ 12 h 66"/>
                  <a:gd name="T24" fmla="*/ 17 w 98"/>
                  <a:gd name="T25" fmla="*/ 12 h 66"/>
                  <a:gd name="T26" fmla="*/ 12 w 98"/>
                  <a:gd name="T27" fmla="*/ 8 h 66"/>
                  <a:gd name="T28" fmla="*/ 77 w 98"/>
                  <a:gd name="T29" fmla="*/ 10 h 66"/>
                  <a:gd name="T30" fmla="*/ 75 w 98"/>
                  <a:gd name="T31" fmla="*/ 13 h 66"/>
                  <a:gd name="T32" fmla="*/ 88 w 98"/>
                  <a:gd name="T33" fmla="*/ 14 h 66"/>
                  <a:gd name="T34" fmla="*/ 90 w 98"/>
                  <a:gd name="T35" fmla="*/ 11 h 66"/>
                  <a:gd name="T36" fmla="*/ 88 w 98"/>
                  <a:gd name="T37" fmla="*/ 10 h 66"/>
                  <a:gd name="T38" fmla="*/ 77 w 98"/>
                  <a:gd name="T39" fmla="*/ 35 h 66"/>
                  <a:gd name="T40" fmla="*/ 22 w 98"/>
                  <a:gd name="T41" fmla="*/ 35 h 66"/>
                  <a:gd name="T42" fmla="*/ 49 w 98"/>
                  <a:gd name="T43" fmla="*/ 7 h 66"/>
                  <a:gd name="T44" fmla="*/ 71 w 98"/>
                  <a:gd name="T45" fmla="*/ 35 h 66"/>
                  <a:gd name="T46" fmla="*/ 27 w 98"/>
                  <a:gd name="T47" fmla="*/ 35 h 66"/>
                  <a:gd name="T48" fmla="*/ 49 w 98"/>
                  <a:gd name="T49" fmla="*/ 13 h 66"/>
                  <a:gd name="T50" fmla="*/ 65 w 98"/>
                  <a:gd name="T51" fmla="*/ 35 h 66"/>
                  <a:gd name="T52" fmla="*/ 34 w 98"/>
                  <a:gd name="T53" fmla="*/ 35 h 66"/>
                  <a:gd name="T54" fmla="*/ 49 w 98"/>
                  <a:gd name="T55" fmla="*/ 19 h 66"/>
                  <a:gd name="T56" fmla="*/ 58 w 98"/>
                  <a:gd name="T57" fmla="*/ 27 h 66"/>
                  <a:gd name="T58" fmla="*/ 39 w 98"/>
                  <a:gd name="T59" fmla="*/ 37 h 66"/>
                  <a:gd name="T60" fmla="*/ 37 w 98"/>
                  <a:gd name="T61" fmla="*/ 35 h 66"/>
                  <a:gd name="T62" fmla="*/ 49 w 98"/>
                  <a:gd name="T63" fmla="*/ 2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66">
                    <a:moveTo>
                      <a:pt x="95" y="3"/>
                    </a:moveTo>
                    <a:cubicBezTo>
                      <a:pt x="90" y="3"/>
                      <a:pt x="90" y="3"/>
                      <a:pt x="90" y="3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0" y="0"/>
                      <a:pt x="89" y="0"/>
                      <a:pt x="88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6" y="0"/>
                      <a:pt x="75" y="0"/>
                      <a:pt x="75" y="1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5" y="0"/>
                      <a:pt x="1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5"/>
                      <a:pt x="0" y="6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5"/>
                      <a:pt x="2" y="66"/>
                      <a:pt x="3" y="66"/>
                    </a:cubicBezTo>
                    <a:cubicBezTo>
                      <a:pt x="95" y="66"/>
                      <a:pt x="95" y="66"/>
                      <a:pt x="95" y="66"/>
                    </a:cubicBezTo>
                    <a:cubicBezTo>
                      <a:pt x="97" y="66"/>
                      <a:pt x="98" y="65"/>
                      <a:pt x="98" y="63"/>
                    </a:cubicBezTo>
                    <a:cubicBezTo>
                      <a:pt x="98" y="6"/>
                      <a:pt x="98" y="6"/>
                      <a:pt x="98" y="6"/>
                    </a:cubicBezTo>
                    <a:cubicBezTo>
                      <a:pt x="98" y="5"/>
                      <a:pt x="97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lose/>
                    <a:moveTo>
                      <a:pt x="12" y="8"/>
                    </a:moveTo>
                    <a:cubicBezTo>
                      <a:pt x="10" y="8"/>
                      <a:pt x="8" y="10"/>
                      <a:pt x="8" y="12"/>
                    </a:cubicBezTo>
                    <a:cubicBezTo>
                      <a:pt x="8" y="14"/>
                      <a:pt x="10" y="16"/>
                      <a:pt x="12" y="16"/>
                    </a:cubicBezTo>
                    <a:cubicBezTo>
                      <a:pt x="15" y="16"/>
                      <a:pt x="17" y="14"/>
                      <a:pt x="17" y="12"/>
                    </a:cubicBezTo>
                    <a:cubicBezTo>
                      <a:pt x="17" y="10"/>
                      <a:pt x="15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lose/>
                    <a:moveTo>
                      <a:pt x="88" y="10"/>
                    </a:moveTo>
                    <a:cubicBezTo>
                      <a:pt x="77" y="10"/>
                      <a:pt x="77" y="10"/>
                      <a:pt x="77" y="10"/>
                    </a:cubicBezTo>
                    <a:cubicBezTo>
                      <a:pt x="76" y="10"/>
                      <a:pt x="75" y="10"/>
                      <a:pt x="75" y="11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5" y="14"/>
                      <a:pt x="76" y="14"/>
                      <a:pt x="77" y="14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9" y="14"/>
                      <a:pt x="90" y="14"/>
                      <a:pt x="90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0" y="10"/>
                      <a:pt x="89" y="10"/>
                      <a:pt x="88" y="10"/>
                    </a:cubicBezTo>
                    <a:cubicBezTo>
                      <a:pt x="88" y="10"/>
                      <a:pt x="88" y="10"/>
                      <a:pt x="88" y="10"/>
                    </a:cubicBezTo>
                    <a:close/>
                    <a:moveTo>
                      <a:pt x="49" y="7"/>
                    </a:moveTo>
                    <a:cubicBezTo>
                      <a:pt x="64" y="7"/>
                      <a:pt x="77" y="20"/>
                      <a:pt x="77" y="35"/>
                    </a:cubicBezTo>
                    <a:cubicBezTo>
                      <a:pt x="77" y="50"/>
                      <a:pt x="64" y="62"/>
                      <a:pt x="49" y="62"/>
                    </a:cubicBezTo>
                    <a:cubicBezTo>
                      <a:pt x="34" y="62"/>
                      <a:pt x="22" y="50"/>
                      <a:pt x="22" y="35"/>
                    </a:cubicBezTo>
                    <a:cubicBezTo>
                      <a:pt x="22" y="20"/>
                      <a:pt x="34" y="7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lose/>
                    <a:moveTo>
                      <a:pt x="49" y="13"/>
                    </a:moveTo>
                    <a:cubicBezTo>
                      <a:pt x="61" y="13"/>
                      <a:pt x="71" y="23"/>
                      <a:pt x="71" y="35"/>
                    </a:cubicBezTo>
                    <a:cubicBezTo>
                      <a:pt x="71" y="47"/>
                      <a:pt x="61" y="57"/>
                      <a:pt x="49" y="57"/>
                    </a:cubicBezTo>
                    <a:cubicBezTo>
                      <a:pt x="37" y="57"/>
                      <a:pt x="27" y="47"/>
                      <a:pt x="27" y="35"/>
                    </a:cubicBezTo>
                    <a:cubicBezTo>
                      <a:pt x="27" y="23"/>
                      <a:pt x="37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close/>
                    <a:moveTo>
                      <a:pt x="49" y="19"/>
                    </a:moveTo>
                    <a:cubicBezTo>
                      <a:pt x="58" y="19"/>
                      <a:pt x="65" y="26"/>
                      <a:pt x="65" y="35"/>
                    </a:cubicBezTo>
                    <a:cubicBezTo>
                      <a:pt x="65" y="43"/>
                      <a:pt x="58" y="51"/>
                      <a:pt x="49" y="51"/>
                    </a:cubicBezTo>
                    <a:cubicBezTo>
                      <a:pt x="41" y="51"/>
                      <a:pt x="34" y="43"/>
                      <a:pt x="34" y="35"/>
                    </a:cubicBezTo>
                    <a:cubicBezTo>
                      <a:pt x="34" y="26"/>
                      <a:pt x="41" y="19"/>
                      <a:pt x="49" y="19"/>
                    </a:cubicBezTo>
                    <a:cubicBezTo>
                      <a:pt x="49" y="19"/>
                      <a:pt x="49" y="19"/>
                      <a:pt x="49" y="19"/>
                    </a:cubicBezTo>
                    <a:close/>
                    <a:moveTo>
                      <a:pt x="49" y="23"/>
                    </a:moveTo>
                    <a:cubicBezTo>
                      <a:pt x="53" y="23"/>
                      <a:pt x="56" y="25"/>
                      <a:pt x="58" y="27"/>
                    </a:cubicBezTo>
                    <a:cubicBezTo>
                      <a:pt x="56" y="26"/>
                      <a:pt x="54" y="25"/>
                      <a:pt x="52" y="25"/>
                    </a:cubicBezTo>
                    <a:cubicBezTo>
                      <a:pt x="45" y="25"/>
                      <a:pt x="39" y="31"/>
                      <a:pt x="39" y="37"/>
                    </a:cubicBezTo>
                    <a:cubicBezTo>
                      <a:pt x="39" y="39"/>
                      <a:pt x="40" y="41"/>
                      <a:pt x="41" y="43"/>
                    </a:cubicBezTo>
                    <a:cubicBezTo>
                      <a:pt x="39" y="41"/>
                      <a:pt x="37" y="38"/>
                      <a:pt x="37" y="35"/>
                    </a:cubicBezTo>
                    <a:cubicBezTo>
                      <a:pt x="37" y="28"/>
                      <a:pt x="43" y="23"/>
                      <a:pt x="49" y="23"/>
                    </a:cubicBezTo>
                    <a:cubicBezTo>
                      <a:pt x="49" y="23"/>
                      <a:pt x="49" y="23"/>
                      <a:pt x="49" y="23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iṥliḍe"/>
              <p:cNvSpPr/>
              <p:nvPr/>
            </p:nvSpPr>
            <p:spPr bwMode="auto">
              <a:xfrm>
                <a:off x="3170552" y="3805910"/>
                <a:ext cx="569373" cy="56616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îş1ídè"/>
              <p:cNvSpPr/>
              <p:nvPr/>
            </p:nvSpPr>
            <p:spPr bwMode="auto">
              <a:xfrm>
                <a:off x="3294049" y="3898934"/>
                <a:ext cx="322378" cy="319170"/>
              </a:xfrm>
              <a:custGeom>
                <a:avLst/>
                <a:gdLst>
                  <a:gd name="T0" fmla="*/ 151 w 201"/>
                  <a:gd name="T1" fmla="*/ 71 h 199"/>
                  <a:gd name="T2" fmla="*/ 49 w 201"/>
                  <a:gd name="T3" fmla="*/ 71 h 199"/>
                  <a:gd name="T4" fmla="*/ 49 w 201"/>
                  <a:gd name="T5" fmla="*/ 58 h 199"/>
                  <a:gd name="T6" fmla="*/ 151 w 201"/>
                  <a:gd name="T7" fmla="*/ 60 h 199"/>
                  <a:gd name="T8" fmla="*/ 151 w 201"/>
                  <a:gd name="T9" fmla="*/ 60 h 199"/>
                  <a:gd name="T10" fmla="*/ 151 w 201"/>
                  <a:gd name="T11" fmla="*/ 71 h 199"/>
                  <a:gd name="T12" fmla="*/ 151 w 201"/>
                  <a:gd name="T13" fmla="*/ 71 h 199"/>
                  <a:gd name="T14" fmla="*/ 151 w 201"/>
                  <a:gd name="T15" fmla="*/ 93 h 199"/>
                  <a:gd name="T16" fmla="*/ 49 w 201"/>
                  <a:gd name="T17" fmla="*/ 93 h 199"/>
                  <a:gd name="T18" fmla="*/ 49 w 201"/>
                  <a:gd name="T19" fmla="*/ 83 h 199"/>
                  <a:gd name="T20" fmla="*/ 151 w 201"/>
                  <a:gd name="T21" fmla="*/ 83 h 199"/>
                  <a:gd name="T22" fmla="*/ 151 w 201"/>
                  <a:gd name="T23" fmla="*/ 83 h 199"/>
                  <a:gd name="T24" fmla="*/ 151 w 201"/>
                  <a:gd name="T25" fmla="*/ 93 h 199"/>
                  <a:gd name="T26" fmla="*/ 151 w 201"/>
                  <a:gd name="T27" fmla="*/ 93 h 199"/>
                  <a:gd name="T28" fmla="*/ 101 w 201"/>
                  <a:gd name="T29" fmla="*/ 0 h 199"/>
                  <a:gd name="T30" fmla="*/ 201 w 201"/>
                  <a:gd name="T31" fmla="*/ 66 h 199"/>
                  <a:gd name="T32" fmla="*/ 199 w 201"/>
                  <a:gd name="T33" fmla="*/ 66 h 199"/>
                  <a:gd name="T34" fmla="*/ 166 w 201"/>
                  <a:gd name="T35" fmla="*/ 89 h 199"/>
                  <a:gd name="T36" fmla="*/ 166 w 201"/>
                  <a:gd name="T37" fmla="*/ 44 h 199"/>
                  <a:gd name="T38" fmla="*/ 35 w 201"/>
                  <a:gd name="T39" fmla="*/ 44 h 199"/>
                  <a:gd name="T40" fmla="*/ 35 w 201"/>
                  <a:gd name="T41" fmla="*/ 89 h 199"/>
                  <a:gd name="T42" fmla="*/ 2 w 201"/>
                  <a:gd name="T43" fmla="*/ 66 h 199"/>
                  <a:gd name="T44" fmla="*/ 0 w 201"/>
                  <a:gd name="T45" fmla="*/ 66 h 199"/>
                  <a:gd name="T46" fmla="*/ 101 w 201"/>
                  <a:gd name="T47" fmla="*/ 0 h 199"/>
                  <a:gd name="T48" fmla="*/ 101 w 201"/>
                  <a:gd name="T49" fmla="*/ 0 h 199"/>
                  <a:gd name="T50" fmla="*/ 201 w 201"/>
                  <a:gd name="T51" fmla="*/ 79 h 199"/>
                  <a:gd name="T52" fmla="*/ 201 w 201"/>
                  <a:gd name="T53" fmla="*/ 185 h 199"/>
                  <a:gd name="T54" fmla="*/ 120 w 201"/>
                  <a:gd name="T55" fmla="*/ 133 h 199"/>
                  <a:gd name="T56" fmla="*/ 201 w 201"/>
                  <a:gd name="T57" fmla="*/ 79 h 199"/>
                  <a:gd name="T58" fmla="*/ 201 w 201"/>
                  <a:gd name="T59" fmla="*/ 79 h 199"/>
                  <a:gd name="T60" fmla="*/ 81 w 201"/>
                  <a:gd name="T61" fmla="*/ 133 h 199"/>
                  <a:gd name="T62" fmla="*/ 0 w 201"/>
                  <a:gd name="T63" fmla="*/ 185 h 199"/>
                  <a:gd name="T64" fmla="*/ 0 w 201"/>
                  <a:gd name="T65" fmla="*/ 79 h 199"/>
                  <a:gd name="T66" fmla="*/ 81 w 201"/>
                  <a:gd name="T67" fmla="*/ 133 h 199"/>
                  <a:gd name="T68" fmla="*/ 81 w 201"/>
                  <a:gd name="T69" fmla="*/ 133 h 199"/>
                  <a:gd name="T70" fmla="*/ 199 w 201"/>
                  <a:gd name="T71" fmla="*/ 199 h 199"/>
                  <a:gd name="T72" fmla="*/ 2 w 201"/>
                  <a:gd name="T73" fmla="*/ 199 h 199"/>
                  <a:gd name="T74" fmla="*/ 101 w 201"/>
                  <a:gd name="T75" fmla="*/ 133 h 199"/>
                  <a:gd name="T76" fmla="*/ 199 w 201"/>
                  <a:gd name="T77" fmla="*/ 199 h 199"/>
                  <a:gd name="T78" fmla="*/ 199 w 201"/>
                  <a:gd name="T79" fmla="*/ 199 h 199"/>
                  <a:gd name="T80" fmla="*/ 124 w 201"/>
                  <a:gd name="T81" fmla="*/ 116 h 199"/>
                  <a:gd name="T82" fmla="*/ 76 w 201"/>
                  <a:gd name="T83" fmla="*/ 116 h 199"/>
                  <a:gd name="T84" fmla="*/ 60 w 201"/>
                  <a:gd name="T85" fmla="*/ 106 h 199"/>
                  <a:gd name="T86" fmla="*/ 143 w 201"/>
                  <a:gd name="T87" fmla="*/ 106 h 199"/>
                  <a:gd name="T88" fmla="*/ 124 w 201"/>
                  <a:gd name="T89" fmla="*/ 116 h 199"/>
                  <a:gd name="T90" fmla="*/ 124 w 201"/>
                  <a:gd name="T91" fmla="*/ 11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1" h="199">
                    <a:moveTo>
                      <a:pt x="151" y="71"/>
                    </a:moveTo>
                    <a:lnTo>
                      <a:pt x="49" y="71"/>
                    </a:lnTo>
                    <a:lnTo>
                      <a:pt x="49" y="58"/>
                    </a:lnTo>
                    <a:lnTo>
                      <a:pt x="151" y="60"/>
                    </a:lnTo>
                    <a:lnTo>
                      <a:pt x="151" y="60"/>
                    </a:lnTo>
                    <a:lnTo>
                      <a:pt x="151" y="71"/>
                    </a:lnTo>
                    <a:lnTo>
                      <a:pt x="151" y="71"/>
                    </a:lnTo>
                    <a:close/>
                    <a:moveTo>
                      <a:pt x="151" y="93"/>
                    </a:moveTo>
                    <a:lnTo>
                      <a:pt x="49" y="93"/>
                    </a:lnTo>
                    <a:lnTo>
                      <a:pt x="49" y="83"/>
                    </a:lnTo>
                    <a:lnTo>
                      <a:pt x="151" y="83"/>
                    </a:lnTo>
                    <a:lnTo>
                      <a:pt x="151" y="83"/>
                    </a:lnTo>
                    <a:lnTo>
                      <a:pt x="151" y="93"/>
                    </a:lnTo>
                    <a:lnTo>
                      <a:pt x="151" y="93"/>
                    </a:lnTo>
                    <a:close/>
                    <a:moveTo>
                      <a:pt x="101" y="0"/>
                    </a:moveTo>
                    <a:lnTo>
                      <a:pt x="201" y="66"/>
                    </a:lnTo>
                    <a:lnTo>
                      <a:pt x="199" y="66"/>
                    </a:lnTo>
                    <a:lnTo>
                      <a:pt x="166" y="89"/>
                    </a:lnTo>
                    <a:lnTo>
                      <a:pt x="166" y="44"/>
                    </a:lnTo>
                    <a:lnTo>
                      <a:pt x="35" y="44"/>
                    </a:lnTo>
                    <a:lnTo>
                      <a:pt x="35" y="89"/>
                    </a:lnTo>
                    <a:lnTo>
                      <a:pt x="2" y="66"/>
                    </a:lnTo>
                    <a:lnTo>
                      <a:pt x="0" y="66"/>
                    </a:lnTo>
                    <a:lnTo>
                      <a:pt x="101" y="0"/>
                    </a:lnTo>
                    <a:lnTo>
                      <a:pt x="101" y="0"/>
                    </a:lnTo>
                    <a:close/>
                    <a:moveTo>
                      <a:pt x="201" y="79"/>
                    </a:moveTo>
                    <a:lnTo>
                      <a:pt x="201" y="185"/>
                    </a:lnTo>
                    <a:lnTo>
                      <a:pt x="120" y="133"/>
                    </a:lnTo>
                    <a:lnTo>
                      <a:pt x="201" y="79"/>
                    </a:lnTo>
                    <a:lnTo>
                      <a:pt x="201" y="79"/>
                    </a:lnTo>
                    <a:close/>
                    <a:moveTo>
                      <a:pt x="81" y="133"/>
                    </a:moveTo>
                    <a:lnTo>
                      <a:pt x="0" y="185"/>
                    </a:lnTo>
                    <a:lnTo>
                      <a:pt x="0" y="79"/>
                    </a:lnTo>
                    <a:lnTo>
                      <a:pt x="81" y="133"/>
                    </a:lnTo>
                    <a:lnTo>
                      <a:pt x="81" y="133"/>
                    </a:lnTo>
                    <a:close/>
                    <a:moveTo>
                      <a:pt x="199" y="199"/>
                    </a:moveTo>
                    <a:lnTo>
                      <a:pt x="2" y="199"/>
                    </a:lnTo>
                    <a:lnTo>
                      <a:pt x="101" y="133"/>
                    </a:lnTo>
                    <a:lnTo>
                      <a:pt x="199" y="199"/>
                    </a:lnTo>
                    <a:lnTo>
                      <a:pt x="199" y="199"/>
                    </a:lnTo>
                    <a:close/>
                    <a:moveTo>
                      <a:pt x="124" y="116"/>
                    </a:moveTo>
                    <a:lnTo>
                      <a:pt x="76" y="116"/>
                    </a:lnTo>
                    <a:lnTo>
                      <a:pt x="60" y="106"/>
                    </a:lnTo>
                    <a:lnTo>
                      <a:pt x="143" y="106"/>
                    </a:lnTo>
                    <a:lnTo>
                      <a:pt x="124" y="116"/>
                    </a:lnTo>
                    <a:lnTo>
                      <a:pt x="124" y="116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îSḷíḍé"/>
            <p:cNvGrpSpPr/>
            <p:nvPr/>
          </p:nvGrpSpPr>
          <p:grpSpPr>
            <a:xfrm>
              <a:off x="632904" y="2624665"/>
              <a:ext cx="10962197" cy="2139516"/>
              <a:chOff x="1307468" y="2624665"/>
              <a:chExt cx="9613068" cy="2139516"/>
            </a:xfrm>
          </p:grpSpPr>
          <p:grpSp>
            <p:nvGrpSpPr>
              <p:cNvPr id="6" name="îṧļîḑé"/>
              <p:cNvGrpSpPr/>
              <p:nvPr/>
            </p:nvGrpSpPr>
            <p:grpSpPr>
              <a:xfrm>
                <a:off x="8170814" y="2624665"/>
                <a:ext cx="2749722" cy="2139516"/>
                <a:chOff x="8170814" y="1912116"/>
                <a:chExt cx="2749722" cy="2139516"/>
              </a:xfrm>
            </p:grpSpPr>
            <p:grpSp>
              <p:nvGrpSpPr>
                <p:cNvPr id="16" name="íşḷîḓé"/>
                <p:cNvGrpSpPr/>
                <p:nvPr/>
              </p:nvGrpSpPr>
              <p:grpSpPr>
                <a:xfrm>
                  <a:off x="8170814" y="1912116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8" name="î$ḷîḋê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2" name="iS1íď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 dirty="0"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23" name="ïṣḻïḋ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accent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grpSp>
                <p:nvGrpSpPr>
                  <p:cNvPr id="19" name="íṧlîḍé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0" name="íšľiḍ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 dirty="0"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21" name="íšḷiḋ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accent2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cxnSp>
              <p:nvCxnSpPr>
                <p:cNvPr id="17" name="直接连接符 16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ïšļîḑe"/>
              <p:cNvGrpSpPr/>
              <p:nvPr/>
            </p:nvGrpSpPr>
            <p:grpSpPr>
              <a:xfrm>
                <a:off x="1307468" y="2624665"/>
                <a:ext cx="2713719" cy="2139516"/>
                <a:chOff x="1307468" y="1697288"/>
                <a:chExt cx="2713719" cy="2139516"/>
              </a:xfrm>
            </p:grpSpPr>
            <p:grpSp>
              <p:nvGrpSpPr>
                <p:cNvPr id="8" name="ïsľíḍè"/>
                <p:cNvGrpSpPr/>
                <p:nvPr/>
              </p:nvGrpSpPr>
              <p:grpSpPr>
                <a:xfrm>
                  <a:off x="1410010" y="1697288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0" name="î$ḻîḓê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4" name="ï$1idè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 dirty="0"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5" name="íṣḻíd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accent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grpSp>
                <p:nvGrpSpPr>
                  <p:cNvPr id="11" name="ïSḷïďê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2" name="íšlide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 dirty="0"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3" name="îṩľiďè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accent2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cxnSp>
              <p:nvCxnSpPr>
                <p:cNvPr id="9" name="直接连接符 8"/>
                <p:cNvCxnSpPr/>
                <p:nvPr/>
              </p:nvCxnSpPr>
              <p:spPr>
                <a:xfrm>
                  <a:off x="1307468" y="2710116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3" name="îṥlíḑe"/>
          <p:cNvSpPr txBox="1"/>
          <p:nvPr/>
        </p:nvSpPr>
        <p:spPr>
          <a:xfrm>
            <a:off x="3472797" y="389908"/>
            <a:ext cx="5246405" cy="82556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3200" b="1" dirty="0">
                <a:ea typeface="微软雅黑" panose="020B0503020204020204" pitchFamily="34" charset="-122"/>
              </a:rPr>
              <a:t>整体反思与总结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28795" r="15718"/>
          <a:stretch>
            <a:fillRect/>
          </a:stretch>
        </p:blipFill>
        <p:spPr>
          <a:xfrm>
            <a:off x="0" y="-3072"/>
            <a:ext cx="12182168" cy="6861072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263598" y="2133600"/>
            <a:ext cx="11654971" cy="2841170"/>
          </a:xfrm>
          <a:prstGeom prst="roundRect">
            <a:avLst>
              <a:gd name="adj" fmla="val 50000"/>
            </a:avLst>
          </a:prstGeom>
          <a:solidFill>
            <a:srgbClr val="FBCA0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D202"/>
              </a:clrFrom>
              <a:clrTo>
                <a:srgbClr val="FED202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833" b="75167" l="29896" r="39688">
                        <a14:foregroundMark x1="36146" y1="36000" x2="35208" y2="47167"/>
                        <a14:foregroundMark x1="35365" y1="55333" x2="36771" y2="73833"/>
                        <a14:backgroundMark x1="38594" y1="37500" x2="39219" y2="53333"/>
                      </a14:backgroundRemoval>
                    </a14:imgEffect>
                  </a14:imgLayer>
                </a14:imgProps>
              </a:ext>
            </a:extLst>
          </a:blip>
          <a:srcRect l="28795" t="26382" r="60115" b="23905"/>
          <a:stretch>
            <a:fillRect/>
          </a:stretch>
        </p:blipFill>
        <p:spPr>
          <a:xfrm>
            <a:off x="-1" y="1781628"/>
            <a:ext cx="2434771" cy="341085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49852" y="2507744"/>
            <a:ext cx="909229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1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p="http://schemas.openxmlformats.org/presentationml/2006/main">
  <p:tag name="ISLIDE.DIAGRAM" val="31d3349f-41a3-4401-93ed-c8371a39f0c0"/>
</p:tagLst>
</file>

<file path=ppt/tags/tag2.xml><?xml version="1.0" encoding="utf-8"?>
<p:tagLst xmlns:p="http://schemas.openxmlformats.org/presentationml/2006/main">
  <p:tag name="ISLIDE.DIAGRAM" val="7537b264-a3b3-427c-9ce0-909460d5c2a7"/>
</p:tagLst>
</file>

<file path=ppt/tags/tag3.xml><?xml version="1.0" encoding="utf-8"?>
<p:tagLst xmlns:p="http://schemas.openxmlformats.org/presentationml/2006/main">
  <p:tag name="ISLIDE.DIAGRAM" val="ead65ae6-deed-43c5-960d-d9232d9bf803"/>
</p:tagLst>
</file>

<file path=ppt/tags/tag4.xml><?xml version="1.0" encoding="utf-8"?>
<p:tagLst xmlns:p="http://schemas.openxmlformats.org/presentationml/2006/main">
  <p:tag name="ISLIDE.DIAGRAM" val="4dcda4a3-5207-4acd-9cad-41f8264d1e6e"/>
</p:tagLst>
</file>

<file path=ppt/tags/tag5.xml><?xml version="1.0" encoding="utf-8"?>
<p:tagLst xmlns:p="http://schemas.openxmlformats.org/presentationml/2006/main">
  <p:tag name="ISLIDE.DIAGRAM" val="c2cc8018-29e1-4a2d-8140-eda48cf5dc8f"/>
</p:tagLst>
</file>

<file path=ppt/tags/tag6.xml><?xml version="1.0" encoding="utf-8"?>
<p:tagLst xmlns:p="http://schemas.openxmlformats.org/presentationml/2006/main">
  <p:tag name="ISLIDE.DIAGRAM" val="896c1123-6f13-4f76-8720-e4dcee04e237"/>
</p:tagLst>
</file>

<file path=ppt/tags/tag7.xml><?xml version="1.0" encoding="utf-8"?>
<p:tagLst xmlns:p="http://schemas.openxmlformats.org/presentationml/2006/main">
  <p:tag name="ISLIDE.DIAGRAM" val="f9477bd1-c489-4618-8f8a-6115f8a86ba1"/>
</p:tagLst>
</file>

<file path=ppt/tags/tag8.xml><?xml version="1.0" encoding="utf-8"?>
<p:tagLst xmlns:p="http://schemas.openxmlformats.org/presentationml/2006/main">
  <p:tag name="ISLIDE.DIAGRAM" val="f79e0996-20af-49ce-854a-e3fa974ff101"/>
</p:tagLst>
</file>

<file path=ppt/tags/tag9.xml><?xml version="1.0" encoding="utf-8"?>
<p:tagLst xmlns:p="http://schemas.openxmlformats.org/presentationml/2006/main">
  <p:tag name="ISLIDE.DIAGRAM" val="fc3c00d5-ca98-4d9a-bbf1-3f152b32576c"/>
</p:tagLst>
</file>

<file path=ppt/tags/tag10.xml><?xml version="1.0" encoding="utf-8"?>
<p:tagLst xmlns:p="http://schemas.openxmlformats.org/presentationml/2006/main">
  <p:tag name="ISLIDE.DIAGRAM" val="edf9866b-5115-4702-a60d-c7795fc0d8bf"/>
</p:tagLst>
</file>

<file path=ppt/tags/tag11.xml><?xml version="1.0" encoding="utf-8"?>
<p:tagLst xmlns:p="http://schemas.openxmlformats.org/presentationml/2006/main">
  <p:tag name="ISLIDE.DIAGRAM" val="2a437bdf-1035-4f80-997c-be22cb46db6e"/>
</p:tagLst>
</file>

<file path=ppt/tags/tag12.xml><?xml version="1.0" encoding="utf-8"?>
<p:tagLst xmlns:p="http://schemas.openxmlformats.org/presentationml/2006/main">
  <p:tag name="ISLIDE.DIAGRAM" val="9ca43a9b-d4bf-4d81-ae3d-b0040c4935ff"/>
</p:tagLst>
</file>

<file path=ppt/tags/tag13.xml><?xml version="1.0" encoding="utf-8"?>
<p:tagLst xmlns:p="http://schemas.openxmlformats.org/presentationml/2006/main">
  <p:tag name="ISLIDE.DIAGRAM" val="8af64bf6-da35-4a35-8937-4f28522ef1b9"/>
</p:tagLst>
</file>

<file path=ppt/tags/tag14.xml><?xml version="1.0" encoding="utf-8"?>
<p:tagLst xmlns:p="http://schemas.openxmlformats.org/presentationml/2006/main">
  <p:tag name="ISLIDE.DIAGRAM" val="b8c565a8-dad0-44c5-b82a-6e84270b3446"/>
</p:tagLst>
</file>

<file path=ppt/tags/tag15.xml><?xml version="1.0" encoding="utf-8"?>
<p:tagLst xmlns:p="http://schemas.openxmlformats.org/presentationml/2006/main">
  <p:tag name="ISLIDE.DIAGRAM" val="5f590f6d-d617-42c4-927e-db248414181d"/>
</p:tagLst>
</file>

<file path=ppt/tags/tag16.xml><?xml version="1.0" encoding="utf-8"?>
<p:tagLst xmlns:p="http://schemas.openxmlformats.org/presentationml/2006/main">
  <p:tag name="ISLIDE.DIAGRAM" val="8b2e3a29-822d-48de-aa41-190232678376"/>
</p:tagLst>
</file>

<file path=ppt/tags/tag17.xml><?xml version="1.0" encoding="utf-8"?>
<p:tagLst xmlns:p="http://schemas.openxmlformats.org/presentationml/2006/main">
  <p:tag name="ISLIDE.DIAGRAM" val="dc67c214-aa16-4803-b522-c694b8e79390"/>
</p:tagLst>
</file>

<file path=ppt/tags/tag18.xml><?xml version="1.0" encoding="utf-8"?>
<p:tagLst xmlns:p="http://schemas.openxmlformats.org/presentationml/2006/main">
  <p:tag name="ISLIDE.DIAGRAM" val="fd1d3c07-bd80-47e3-9df6-a7ed0a3d3423"/>
</p:tagLst>
</file>

<file path=ppt/tags/tag19.xml><?xml version="1.0" encoding="utf-8"?>
<p:tagLst xmlns:p="http://schemas.openxmlformats.org/presentationml/2006/main">
  <p:tag name="ISLIDE.DIAGRAM" val="328cf1c8-acd0-4c26-ab1e-4ebdf4c3d655"/>
</p:tagLst>
</file>

<file path=ppt/tags/tag20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E6406"/>
      </a:accent1>
      <a:accent2>
        <a:srgbClr val="FF7E2F"/>
      </a:accent2>
      <a:accent3>
        <a:srgbClr val="FC670C"/>
      </a:accent3>
      <a:accent4>
        <a:srgbClr val="EA8908"/>
      </a:accent4>
      <a:accent5>
        <a:srgbClr val="E55A0D"/>
      </a:accent5>
      <a:accent6>
        <a:srgbClr val="CF4507"/>
      </a:accent6>
      <a:hlink>
        <a:srgbClr val="FE6406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2791</Words>
  <Application>WPS 演示</Application>
  <PresentationFormat>宽屏</PresentationFormat>
  <Paragraphs>448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Impact</vt:lpstr>
      <vt:lpstr>Calibri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23</cp:revision>
  <dcterms:created xsi:type="dcterms:W3CDTF">2017-08-18T03:02:00Z</dcterms:created>
  <dcterms:modified xsi:type="dcterms:W3CDTF">2020-06-23T07:58:32Z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